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362" userDrawn="1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0D"/>
    <a:srgbClr val="140706"/>
    <a:srgbClr val="D30447"/>
    <a:srgbClr val="C89F23"/>
    <a:srgbClr val="D3481D"/>
    <a:srgbClr val="DBB331"/>
    <a:srgbClr val="664632"/>
    <a:srgbClr val="FDD661"/>
    <a:srgbClr val="D14A72"/>
    <a:srgbClr val="D94A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21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242" y="78"/>
      </p:cViewPr>
      <p:guideLst>
        <p:guide orient="horz" pos="2160"/>
        <p:guide pos="3840"/>
        <p:guide orient="horz" pos="336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D99F9D-3E40-4976-AB7C-B5B0B8A1BA34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DCD8F5-E421-4AD9-8CDD-54E579D18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271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D8F5-E421-4AD9-8CDD-54E579D1854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7734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D8F5-E421-4AD9-8CDD-54E579D1854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73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D8F5-E421-4AD9-8CDD-54E579D1854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45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D8F5-E421-4AD9-8CDD-54E579D1854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074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D8F5-E421-4AD9-8CDD-54E579D1854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68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D8F5-E421-4AD9-8CDD-54E579D1854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110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D8F5-E421-4AD9-8CDD-54E579D1854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496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D8F5-E421-4AD9-8CDD-54E579D1854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711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D8F5-E421-4AD9-8CDD-54E579D1854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2712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DCD8F5-E421-4AD9-8CDD-54E579D1854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722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931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714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374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13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355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724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008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447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19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912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74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CBB50-3B6D-4124-9B18-A04A42566347}" type="datetimeFigureOut">
              <a:rPr lang="zh-CN" altLang="en-US" smtClean="0"/>
              <a:t>2016/5/31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82387-F739-4434-8700-E0DE050CF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211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2.jp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9.jpeg"/><Relationship Id="rId4" Type="http://schemas.openxmlformats.org/officeDocument/2006/relationships/image" Target="../media/image1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56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73"/>
          <p:cNvSpPr txBox="1"/>
          <p:nvPr/>
        </p:nvSpPr>
        <p:spPr>
          <a:xfrm rot="19848673">
            <a:off x="10502587" y="1171607"/>
            <a:ext cx="9176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FDD661"/>
                </a:solidFill>
                <a:latin typeface="叶根友新篆简体试用版" panose="02010601030101010101" pitchFamily="2" charset="-122"/>
                <a:ea typeface="叶根友新篆简体试用版" panose="02010601030101010101" pitchFamily="2" charset="-122"/>
              </a:rPr>
              <a:t>拼搏</a:t>
            </a:r>
            <a:endParaRPr lang="zh-CN" altLang="en-US" sz="3200" dirty="0">
              <a:solidFill>
                <a:srgbClr val="FDD661"/>
              </a:solidFill>
              <a:latin typeface="叶根友新篆简体试用版" panose="02010601030101010101" pitchFamily="2" charset="-122"/>
              <a:ea typeface="叶根友新篆简体试用版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19506565">
            <a:off x="2716726" y="2272456"/>
            <a:ext cx="9176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FDD661"/>
                </a:solidFill>
                <a:latin typeface="叶根友新篆简体试用版" panose="02010601030101010101" pitchFamily="2" charset="-122"/>
                <a:ea typeface="叶根友新篆简体试用版" panose="02010601030101010101" pitchFamily="2" charset="-122"/>
              </a:rPr>
              <a:t>梦想</a:t>
            </a:r>
            <a:endParaRPr lang="zh-CN" altLang="en-US" sz="4000" dirty="0">
              <a:solidFill>
                <a:srgbClr val="FDD661"/>
              </a:solidFill>
              <a:latin typeface="叶根友新篆简体试用版" panose="02010601030101010101" pitchFamily="2" charset="-122"/>
              <a:ea typeface="叶根友新篆简体试用版" panose="02010601030101010101" pitchFamily="2" charset="-122"/>
            </a:endParaRPr>
          </a:p>
        </p:txBody>
      </p:sp>
      <p:pic>
        <p:nvPicPr>
          <p:cNvPr id="92" name="图片 9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17" t="40597" r="71811" b="29384"/>
          <a:stretch>
            <a:fillRect/>
          </a:stretch>
        </p:blipFill>
        <p:spPr>
          <a:xfrm>
            <a:off x="3480923" y="1882604"/>
            <a:ext cx="376767" cy="2058722"/>
          </a:xfrm>
          <a:custGeom>
            <a:avLst/>
            <a:gdLst>
              <a:gd name="connsiteX0" fmla="*/ 58343 w 376767"/>
              <a:gd name="connsiteY0" fmla="*/ 0 h 2058722"/>
              <a:gd name="connsiteX1" fmla="*/ 308520 w 376767"/>
              <a:gd name="connsiteY1" fmla="*/ 0 h 2058722"/>
              <a:gd name="connsiteX2" fmla="*/ 376767 w 376767"/>
              <a:gd name="connsiteY2" fmla="*/ 136494 h 2058722"/>
              <a:gd name="connsiteX3" fmla="*/ 376767 w 376767"/>
              <a:gd name="connsiteY3" fmla="*/ 1979162 h 2058722"/>
              <a:gd name="connsiteX4" fmla="*/ 360471 w 376767"/>
              <a:gd name="connsiteY4" fmla="*/ 2009728 h 2058722"/>
              <a:gd name="connsiteX5" fmla="*/ 342957 w 376767"/>
              <a:gd name="connsiteY5" fmla="*/ 2025364 h 2058722"/>
              <a:gd name="connsiteX6" fmla="*/ 312411 w 376767"/>
              <a:gd name="connsiteY6" fmla="*/ 2042999 h 2058722"/>
              <a:gd name="connsiteX7" fmla="*/ 297973 w 376767"/>
              <a:gd name="connsiteY7" fmla="*/ 2049507 h 2058722"/>
              <a:gd name="connsiteX8" fmla="*/ 251772 w 376767"/>
              <a:gd name="connsiteY8" fmla="*/ 2058722 h 2058722"/>
              <a:gd name="connsiteX9" fmla="*/ 69656 w 376767"/>
              <a:gd name="connsiteY9" fmla="*/ 2058722 h 2058722"/>
              <a:gd name="connsiteX10" fmla="*/ 1409 w 376767"/>
              <a:gd name="connsiteY10" fmla="*/ 1979162 h 2058722"/>
              <a:gd name="connsiteX11" fmla="*/ 1409 w 376767"/>
              <a:gd name="connsiteY11" fmla="*/ 113868 h 2058722"/>
              <a:gd name="connsiteX12" fmla="*/ 58343 w 376767"/>
              <a:gd name="connsiteY12" fmla="*/ 0 h 2058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6767" h="2058722">
                <a:moveTo>
                  <a:pt x="58343" y="0"/>
                </a:moveTo>
                <a:lnTo>
                  <a:pt x="308520" y="0"/>
                </a:lnTo>
                <a:cubicBezTo>
                  <a:pt x="346477" y="15207"/>
                  <a:pt x="369226" y="60705"/>
                  <a:pt x="376767" y="136494"/>
                </a:cubicBezTo>
                <a:lnTo>
                  <a:pt x="376767" y="1979162"/>
                </a:lnTo>
                <a:cubicBezTo>
                  <a:pt x="372996" y="1990537"/>
                  <a:pt x="367564" y="2000725"/>
                  <a:pt x="360471" y="2009728"/>
                </a:cubicBezTo>
                <a:lnTo>
                  <a:pt x="342957" y="2025364"/>
                </a:lnTo>
                <a:lnTo>
                  <a:pt x="312411" y="2042999"/>
                </a:lnTo>
                <a:lnTo>
                  <a:pt x="297973" y="2049507"/>
                </a:lnTo>
                <a:cubicBezTo>
                  <a:pt x="284234" y="2053765"/>
                  <a:pt x="268834" y="2056837"/>
                  <a:pt x="251772" y="2058722"/>
                </a:cubicBezTo>
                <a:lnTo>
                  <a:pt x="69656" y="2058722"/>
                </a:lnTo>
                <a:cubicBezTo>
                  <a:pt x="16616" y="2051180"/>
                  <a:pt x="-6133" y="2024661"/>
                  <a:pt x="1409" y="1979162"/>
                </a:cubicBezTo>
                <a:lnTo>
                  <a:pt x="1409" y="113868"/>
                </a:lnTo>
                <a:cubicBezTo>
                  <a:pt x="1409" y="60705"/>
                  <a:pt x="20387" y="22749"/>
                  <a:pt x="58343" y="0"/>
                </a:cubicBezTo>
                <a:close/>
              </a:path>
            </a:pathLst>
          </a:cu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8" t="45278" r="31713" b="38720"/>
          <a:stretch>
            <a:fillRect/>
          </a:stretch>
        </p:blipFill>
        <p:spPr>
          <a:xfrm>
            <a:off x="6930658" y="2744966"/>
            <a:ext cx="1273672" cy="1097382"/>
          </a:xfrm>
          <a:custGeom>
            <a:avLst/>
            <a:gdLst>
              <a:gd name="connsiteX0" fmla="*/ 441728 w 1273672"/>
              <a:gd name="connsiteY0" fmla="*/ 1 h 1097382"/>
              <a:gd name="connsiteX1" fmla="*/ 463635 w 1273672"/>
              <a:gd name="connsiteY1" fmla="*/ 1502 h 1097382"/>
              <a:gd name="connsiteX2" fmla="*/ 982905 w 1273672"/>
              <a:gd name="connsiteY2" fmla="*/ 1502 h 1097382"/>
              <a:gd name="connsiteX3" fmla="*/ 1055603 w 1273672"/>
              <a:gd name="connsiteY3" fmla="*/ 98494 h 1097382"/>
              <a:gd name="connsiteX4" fmla="*/ 1055603 w 1273672"/>
              <a:gd name="connsiteY4" fmla="*/ 50091 h 1097382"/>
              <a:gd name="connsiteX5" fmla="*/ 1138686 w 1273672"/>
              <a:gd name="connsiteY5" fmla="*/ 1502 h 1097382"/>
              <a:gd name="connsiteX6" fmla="*/ 1273672 w 1273672"/>
              <a:gd name="connsiteY6" fmla="*/ 1502 h 1097382"/>
              <a:gd name="connsiteX7" fmla="*/ 1098513 w 1273672"/>
              <a:gd name="connsiteY7" fmla="*/ 304886 h 1097382"/>
              <a:gd name="connsiteX8" fmla="*/ 1097145 w 1273672"/>
              <a:gd name="connsiteY8" fmla="*/ 304487 h 1097382"/>
              <a:gd name="connsiteX9" fmla="*/ 1076374 w 1273672"/>
              <a:gd name="connsiteY9" fmla="*/ 268185 h 1097382"/>
              <a:gd name="connsiteX10" fmla="*/ 1076374 w 1273672"/>
              <a:gd name="connsiteY10" fmla="*/ 343231 h 1097382"/>
              <a:gd name="connsiteX11" fmla="*/ 669188 w 1273672"/>
              <a:gd name="connsiteY11" fmla="*/ 1048499 h 1097382"/>
              <a:gd name="connsiteX12" fmla="*/ 656414 w 1273672"/>
              <a:gd name="connsiteY12" fmla="*/ 1057963 h 1097382"/>
              <a:gd name="connsiteX13" fmla="*/ 557103 w 1273672"/>
              <a:gd name="connsiteY13" fmla="*/ 1091970 h 1097382"/>
              <a:gd name="connsiteX14" fmla="*/ 390937 w 1273672"/>
              <a:gd name="connsiteY14" fmla="*/ 1091970 h 1097382"/>
              <a:gd name="connsiteX15" fmla="*/ 349395 w 1273672"/>
              <a:gd name="connsiteY15" fmla="*/ 1031512 h 1097382"/>
              <a:gd name="connsiteX16" fmla="*/ 349395 w 1273672"/>
              <a:gd name="connsiteY16" fmla="*/ 910226 h 1097382"/>
              <a:gd name="connsiteX17" fmla="*/ 401322 w 1273672"/>
              <a:gd name="connsiteY17" fmla="*/ 825473 h 1097382"/>
              <a:gd name="connsiteX18" fmla="*/ 494791 w 1273672"/>
              <a:gd name="connsiteY18" fmla="*/ 680077 h 1097382"/>
              <a:gd name="connsiteX19" fmla="*/ 401322 w 1273672"/>
              <a:gd name="connsiteY19" fmla="*/ 680077 h 1097382"/>
              <a:gd name="connsiteX20" fmla="*/ 362377 w 1273672"/>
              <a:gd name="connsiteY20" fmla="*/ 667930 h 1097382"/>
              <a:gd name="connsiteX21" fmla="*/ 360151 w 1273672"/>
              <a:gd name="connsiteY21" fmla="*/ 663777 h 1097382"/>
              <a:gd name="connsiteX22" fmla="*/ 360151 w 1273672"/>
              <a:gd name="connsiteY22" fmla="*/ 724772 h 1097382"/>
              <a:gd name="connsiteX23" fmla="*/ 0 w 1273672"/>
              <a:gd name="connsiteY23" fmla="*/ 974022 h 1097382"/>
              <a:gd name="connsiteX24" fmla="*/ 0 w 1273672"/>
              <a:gd name="connsiteY24" fmla="*/ 772248 h 1097382"/>
              <a:gd name="connsiteX25" fmla="*/ 46364 w 1273672"/>
              <a:gd name="connsiteY25" fmla="*/ 511129 h 1097382"/>
              <a:gd name="connsiteX26" fmla="*/ 46364 w 1273672"/>
              <a:gd name="connsiteY26" fmla="*/ 178796 h 1097382"/>
              <a:gd name="connsiteX27" fmla="*/ 127778 w 1273672"/>
              <a:gd name="connsiteY27" fmla="*/ 24498 h 1097382"/>
              <a:gd name="connsiteX28" fmla="*/ 290421 w 1273672"/>
              <a:gd name="connsiteY28" fmla="*/ 24498 h 1097382"/>
              <a:gd name="connsiteX29" fmla="*/ 360151 w 1273672"/>
              <a:gd name="connsiteY29" fmla="*/ 131320 h 1097382"/>
              <a:gd name="connsiteX30" fmla="*/ 360151 w 1273672"/>
              <a:gd name="connsiteY30" fmla="*/ 449404 h 1097382"/>
              <a:gd name="connsiteX31" fmla="*/ 370166 w 1273672"/>
              <a:gd name="connsiteY31" fmla="*/ 437736 h 1097382"/>
              <a:gd name="connsiteX32" fmla="*/ 411708 w 1273672"/>
              <a:gd name="connsiteY32" fmla="*/ 425635 h 1097382"/>
              <a:gd name="connsiteX33" fmla="*/ 463635 w 1273672"/>
              <a:gd name="connsiteY33" fmla="*/ 425635 h 1097382"/>
              <a:gd name="connsiteX34" fmla="*/ 567489 w 1273672"/>
              <a:gd name="connsiteY34" fmla="*/ 401340 h 1097382"/>
              <a:gd name="connsiteX35" fmla="*/ 660957 w 1273672"/>
              <a:gd name="connsiteY35" fmla="*/ 316588 h 1097382"/>
              <a:gd name="connsiteX36" fmla="*/ 422093 w 1273672"/>
              <a:gd name="connsiteY36" fmla="*/ 316588 h 1097382"/>
              <a:gd name="connsiteX37" fmla="*/ 370166 w 1273672"/>
              <a:gd name="connsiteY37" fmla="*/ 243890 h 1097382"/>
              <a:gd name="connsiteX38" fmla="*/ 370166 w 1273672"/>
              <a:gd name="connsiteY38" fmla="*/ 74200 h 1097382"/>
              <a:gd name="connsiteX39" fmla="*/ 441728 w 1273672"/>
              <a:gd name="connsiteY39" fmla="*/ 1 h 1097382"/>
              <a:gd name="connsiteX40" fmla="*/ 754426 w 1273672"/>
              <a:gd name="connsiteY40" fmla="*/ 583085 h 1097382"/>
              <a:gd name="connsiteX41" fmla="*/ 577874 w 1273672"/>
              <a:gd name="connsiteY41" fmla="*/ 680077 h 1097382"/>
              <a:gd name="connsiteX42" fmla="*/ 609030 w 1273672"/>
              <a:gd name="connsiteY42" fmla="*/ 752775 h 1097382"/>
              <a:gd name="connsiteX43" fmla="*/ 754426 w 1273672"/>
              <a:gd name="connsiteY43" fmla="*/ 716426 h 1097382"/>
              <a:gd name="connsiteX44" fmla="*/ 754426 w 1273672"/>
              <a:gd name="connsiteY44" fmla="*/ 583085 h 1097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273672" h="1097382">
                <a:moveTo>
                  <a:pt x="441728" y="1"/>
                </a:moveTo>
                <a:cubicBezTo>
                  <a:pt x="448543" y="-3"/>
                  <a:pt x="455846" y="498"/>
                  <a:pt x="463635" y="1502"/>
                </a:cubicBezTo>
                <a:lnTo>
                  <a:pt x="982905" y="1502"/>
                </a:lnTo>
                <a:cubicBezTo>
                  <a:pt x="1017523" y="17698"/>
                  <a:pt x="1041756" y="50029"/>
                  <a:pt x="1055603" y="98494"/>
                </a:cubicBezTo>
                <a:lnTo>
                  <a:pt x="1055603" y="50091"/>
                </a:lnTo>
                <a:cubicBezTo>
                  <a:pt x="1041756" y="17698"/>
                  <a:pt x="1069450" y="1502"/>
                  <a:pt x="1138686" y="1502"/>
                </a:cubicBezTo>
                <a:lnTo>
                  <a:pt x="1273672" y="1502"/>
                </a:lnTo>
                <a:lnTo>
                  <a:pt x="1098513" y="304886"/>
                </a:lnTo>
                <a:lnTo>
                  <a:pt x="1097145" y="304487"/>
                </a:lnTo>
                <a:cubicBezTo>
                  <a:pt x="1086760" y="296420"/>
                  <a:pt x="1079836" y="284320"/>
                  <a:pt x="1076374" y="268185"/>
                </a:cubicBezTo>
                <a:lnTo>
                  <a:pt x="1076374" y="343231"/>
                </a:lnTo>
                <a:lnTo>
                  <a:pt x="669188" y="1048499"/>
                </a:lnTo>
                <a:lnTo>
                  <a:pt x="656414" y="1057963"/>
                </a:lnTo>
                <a:cubicBezTo>
                  <a:pt x="621364" y="1080635"/>
                  <a:pt x="588260" y="1091970"/>
                  <a:pt x="557103" y="1091970"/>
                </a:cubicBezTo>
                <a:lnTo>
                  <a:pt x="390937" y="1091970"/>
                </a:lnTo>
                <a:cubicBezTo>
                  <a:pt x="363242" y="1108167"/>
                  <a:pt x="349395" y="1088014"/>
                  <a:pt x="349395" y="1031512"/>
                </a:cubicBezTo>
                <a:lnTo>
                  <a:pt x="349395" y="910226"/>
                </a:lnTo>
                <a:cubicBezTo>
                  <a:pt x="363242" y="853724"/>
                  <a:pt x="380551" y="825473"/>
                  <a:pt x="401322" y="825473"/>
                </a:cubicBezTo>
                <a:cubicBezTo>
                  <a:pt x="498253" y="825473"/>
                  <a:pt x="529409" y="777008"/>
                  <a:pt x="494791" y="680077"/>
                </a:cubicBezTo>
                <a:lnTo>
                  <a:pt x="401322" y="680077"/>
                </a:lnTo>
                <a:cubicBezTo>
                  <a:pt x="384013" y="684096"/>
                  <a:pt x="371031" y="680047"/>
                  <a:pt x="362377" y="667930"/>
                </a:cubicBezTo>
                <a:lnTo>
                  <a:pt x="360151" y="663777"/>
                </a:lnTo>
                <a:lnTo>
                  <a:pt x="360151" y="724772"/>
                </a:lnTo>
                <a:cubicBezTo>
                  <a:pt x="313664" y="938415"/>
                  <a:pt x="193614" y="1021498"/>
                  <a:pt x="0" y="974022"/>
                </a:cubicBezTo>
                <a:lnTo>
                  <a:pt x="0" y="772248"/>
                </a:lnTo>
                <a:cubicBezTo>
                  <a:pt x="15455" y="685208"/>
                  <a:pt x="30909" y="598169"/>
                  <a:pt x="46364" y="511129"/>
                </a:cubicBezTo>
                <a:lnTo>
                  <a:pt x="46364" y="178796"/>
                </a:lnTo>
                <a:cubicBezTo>
                  <a:pt x="38698" y="68018"/>
                  <a:pt x="65836" y="16586"/>
                  <a:pt x="127778" y="24498"/>
                </a:cubicBezTo>
                <a:lnTo>
                  <a:pt x="290421" y="24498"/>
                </a:lnTo>
                <a:cubicBezTo>
                  <a:pt x="329243" y="32411"/>
                  <a:pt x="352486" y="68018"/>
                  <a:pt x="360151" y="131320"/>
                </a:cubicBezTo>
                <a:lnTo>
                  <a:pt x="360151" y="449404"/>
                </a:lnTo>
                <a:lnTo>
                  <a:pt x="370166" y="437736"/>
                </a:lnTo>
                <a:cubicBezTo>
                  <a:pt x="380552" y="429668"/>
                  <a:pt x="394399" y="425635"/>
                  <a:pt x="411708" y="425635"/>
                </a:cubicBezTo>
                <a:lnTo>
                  <a:pt x="463635" y="425635"/>
                </a:lnTo>
                <a:cubicBezTo>
                  <a:pt x="498253" y="433671"/>
                  <a:pt x="532871" y="425573"/>
                  <a:pt x="567489" y="401340"/>
                </a:cubicBezTo>
                <a:lnTo>
                  <a:pt x="660957" y="316588"/>
                </a:lnTo>
                <a:lnTo>
                  <a:pt x="422093" y="316588"/>
                </a:lnTo>
                <a:cubicBezTo>
                  <a:pt x="387475" y="324624"/>
                  <a:pt x="370166" y="300392"/>
                  <a:pt x="370166" y="243890"/>
                </a:cubicBezTo>
                <a:lnTo>
                  <a:pt x="370166" y="74200"/>
                </a:lnTo>
                <a:cubicBezTo>
                  <a:pt x="370166" y="24761"/>
                  <a:pt x="394020" y="28"/>
                  <a:pt x="441728" y="1"/>
                </a:cubicBezTo>
                <a:close/>
                <a:moveTo>
                  <a:pt x="754426" y="583085"/>
                </a:moveTo>
                <a:cubicBezTo>
                  <a:pt x="719808" y="615478"/>
                  <a:pt x="660957" y="647808"/>
                  <a:pt x="577874" y="680077"/>
                </a:cubicBezTo>
                <a:lnTo>
                  <a:pt x="609030" y="752775"/>
                </a:lnTo>
                <a:cubicBezTo>
                  <a:pt x="657496" y="744739"/>
                  <a:pt x="705961" y="732623"/>
                  <a:pt x="754426" y="716426"/>
                </a:cubicBezTo>
                <a:lnTo>
                  <a:pt x="754426" y="583085"/>
                </a:lnTo>
                <a:close/>
              </a:path>
            </a:pathLst>
          </a:custGeom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28" t="61397" r="26003" b="17274"/>
          <a:stretch>
            <a:fillRect/>
          </a:stretch>
        </p:blipFill>
        <p:spPr>
          <a:xfrm>
            <a:off x="7307241" y="3850424"/>
            <a:ext cx="1438681" cy="1462724"/>
          </a:xfrm>
          <a:custGeom>
            <a:avLst/>
            <a:gdLst>
              <a:gd name="connsiteX0" fmla="*/ 470739 w 1438681"/>
              <a:gd name="connsiteY0" fmla="*/ 85 h 1462724"/>
              <a:gd name="connsiteX1" fmla="*/ 509887 w 1438681"/>
              <a:gd name="connsiteY1" fmla="*/ 60694 h 1462724"/>
              <a:gd name="connsiteX2" fmla="*/ 488189 w 1438681"/>
              <a:gd name="connsiteY2" fmla="*/ 107428 h 1462724"/>
              <a:gd name="connsiteX3" fmla="*/ 499131 w 1438681"/>
              <a:gd name="connsiteY3" fmla="*/ 140810 h 1462724"/>
              <a:gd name="connsiteX4" fmla="*/ 684028 w 1438681"/>
              <a:gd name="connsiteY4" fmla="*/ 140810 h 1462724"/>
              <a:gd name="connsiteX5" fmla="*/ 771006 w 1438681"/>
              <a:gd name="connsiteY5" fmla="*/ 114105 h 1462724"/>
              <a:gd name="connsiteX6" fmla="*/ 771006 w 1438681"/>
              <a:gd name="connsiteY6" fmla="*/ 47341 h 1462724"/>
              <a:gd name="connsiteX7" fmla="*/ 858169 w 1438681"/>
              <a:gd name="connsiteY7" fmla="*/ 607 h 1462724"/>
              <a:gd name="connsiteX8" fmla="*/ 1053823 w 1438681"/>
              <a:gd name="connsiteY8" fmla="*/ 607 h 1462724"/>
              <a:gd name="connsiteX9" fmla="*/ 1130045 w 1438681"/>
              <a:gd name="connsiteY9" fmla="*/ 33988 h 1462724"/>
              <a:gd name="connsiteX10" fmla="*/ 1130045 w 1438681"/>
              <a:gd name="connsiteY10" fmla="*/ 107428 h 1462724"/>
              <a:gd name="connsiteX11" fmla="*/ 1184383 w 1438681"/>
              <a:gd name="connsiteY11" fmla="*/ 140810 h 1462724"/>
              <a:gd name="connsiteX12" fmla="*/ 1380222 w 1438681"/>
              <a:gd name="connsiteY12" fmla="*/ 140810 h 1462724"/>
              <a:gd name="connsiteX13" fmla="*/ 1434745 w 1438681"/>
              <a:gd name="connsiteY13" fmla="*/ 194221 h 1462724"/>
              <a:gd name="connsiteX14" fmla="*/ 1434745 w 1438681"/>
              <a:gd name="connsiteY14" fmla="*/ 314395 h 1462724"/>
              <a:gd name="connsiteX15" fmla="*/ 1358524 w 1438681"/>
              <a:gd name="connsiteY15" fmla="*/ 354453 h 1462724"/>
              <a:gd name="connsiteX16" fmla="*/ 1227964 w 1438681"/>
              <a:gd name="connsiteY16" fmla="*/ 354453 h 1462724"/>
              <a:gd name="connsiteX17" fmla="*/ 1130045 w 1438681"/>
              <a:gd name="connsiteY17" fmla="*/ 374482 h 1462724"/>
              <a:gd name="connsiteX18" fmla="*/ 1130045 w 1438681"/>
              <a:gd name="connsiteY18" fmla="*/ 474627 h 1462724"/>
              <a:gd name="connsiteX19" fmla="*/ 1206266 w 1438681"/>
              <a:gd name="connsiteY19" fmla="*/ 528037 h 1462724"/>
              <a:gd name="connsiteX20" fmla="*/ 1347582 w 1438681"/>
              <a:gd name="connsiteY20" fmla="*/ 528037 h 1462724"/>
              <a:gd name="connsiteX21" fmla="*/ 1434745 w 1438681"/>
              <a:gd name="connsiteY21" fmla="*/ 561419 h 1462724"/>
              <a:gd name="connsiteX22" fmla="*/ 1434745 w 1438681"/>
              <a:gd name="connsiteY22" fmla="*/ 701622 h 1462724"/>
              <a:gd name="connsiteX23" fmla="*/ 1369466 w 1438681"/>
              <a:gd name="connsiteY23" fmla="*/ 735004 h 1462724"/>
              <a:gd name="connsiteX24" fmla="*/ 1206266 w 1438681"/>
              <a:gd name="connsiteY24" fmla="*/ 735004 h 1462724"/>
              <a:gd name="connsiteX25" fmla="*/ 1130045 w 1438681"/>
              <a:gd name="connsiteY25" fmla="*/ 775062 h 1462724"/>
              <a:gd name="connsiteX26" fmla="*/ 1130045 w 1438681"/>
              <a:gd name="connsiteY26" fmla="*/ 861854 h 1462724"/>
              <a:gd name="connsiteX27" fmla="*/ 1249662 w 1438681"/>
              <a:gd name="connsiteY27" fmla="*/ 901912 h 1462724"/>
              <a:gd name="connsiteX28" fmla="*/ 1347582 w 1438681"/>
              <a:gd name="connsiteY28" fmla="*/ 901912 h 1462724"/>
              <a:gd name="connsiteX29" fmla="*/ 1434745 w 1438681"/>
              <a:gd name="connsiteY29" fmla="*/ 935294 h 1462724"/>
              <a:gd name="connsiteX30" fmla="*/ 1434745 w 1438681"/>
              <a:gd name="connsiteY30" fmla="*/ 1055468 h 1462724"/>
              <a:gd name="connsiteX31" fmla="*/ 1358524 w 1438681"/>
              <a:gd name="connsiteY31" fmla="*/ 1108878 h 1462724"/>
              <a:gd name="connsiteX32" fmla="*/ 1206266 w 1438681"/>
              <a:gd name="connsiteY32" fmla="*/ 1108878 h 1462724"/>
              <a:gd name="connsiteX33" fmla="*/ 1130045 w 1438681"/>
              <a:gd name="connsiteY33" fmla="*/ 1148937 h 1462724"/>
              <a:gd name="connsiteX34" fmla="*/ 1130045 w 1438681"/>
              <a:gd name="connsiteY34" fmla="*/ 1229053 h 1462724"/>
              <a:gd name="connsiteX35" fmla="*/ 1217023 w 1438681"/>
              <a:gd name="connsiteY35" fmla="*/ 1275787 h 1462724"/>
              <a:gd name="connsiteX36" fmla="*/ 1358524 w 1438681"/>
              <a:gd name="connsiteY36" fmla="*/ 1275787 h 1462724"/>
              <a:gd name="connsiteX37" fmla="*/ 1434745 w 1438681"/>
              <a:gd name="connsiteY37" fmla="*/ 1315845 h 1462724"/>
              <a:gd name="connsiteX38" fmla="*/ 1434745 w 1438681"/>
              <a:gd name="connsiteY38" fmla="*/ 1436019 h 1462724"/>
              <a:gd name="connsiteX39" fmla="*/ 1391164 w 1438681"/>
              <a:gd name="connsiteY39" fmla="*/ 1462724 h 1462724"/>
              <a:gd name="connsiteX40" fmla="*/ 791683 w 1438681"/>
              <a:gd name="connsiteY40" fmla="*/ 1462724 h 1462724"/>
              <a:gd name="connsiteX41" fmla="*/ 791683 w 1438681"/>
              <a:gd name="connsiteY41" fmla="*/ 893026 h 1462724"/>
              <a:gd name="connsiteX42" fmla="*/ 42173 w 1438681"/>
              <a:gd name="connsiteY42" fmla="*/ 893026 h 1462724"/>
              <a:gd name="connsiteX43" fmla="*/ 42173 w 1438681"/>
              <a:gd name="connsiteY43" fmla="*/ 481303 h 1462724"/>
              <a:gd name="connsiteX44" fmla="*/ 12176 w 1438681"/>
              <a:gd name="connsiteY44" fmla="*/ 447921 h 1462724"/>
              <a:gd name="connsiteX45" fmla="*/ 0 w 1438681"/>
              <a:gd name="connsiteY45" fmla="*/ 449849 h 1462724"/>
              <a:gd name="connsiteX46" fmla="*/ 259370 w 1438681"/>
              <a:gd name="connsiteY46" fmla="*/ 607 h 1462724"/>
              <a:gd name="connsiteX47" fmla="*/ 433851 w 1438681"/>
              <a:gd name="connsiteY47" fmla="*/ 607 h 1462724"/>
              <a:gd name="connsiteX48" fmla="*/ 470739 w 1438681"/>
              <a:gd name="connsiteY48" fmla="*/ 85 h 1462724"/>
              <a:gd name="connsiteX49" fmla="*/ 494248 w 1438681"/>
              <a:gd name="connsiteY49" fmla="*/ 353931 h 1462724"/>
              <a:gd name="connsiteX50" fmla="*/ 422909 w 1438681"/>
              <a:gd name="connsiteY50" fmla="*/ 414540 h 1462724"/>
              <a:gd name="connsiteX51" fmla="*/ 422909 w 1438681"/>
              <a:gd name="connsiteY51" fmla="*/ 494656 h 1462724"/>
              <a:gd name="connsiteX52" fmla="*/ 509887 w 1438681"/>
              <a:gd name="connsiteY52" fmla="*/ 528037 h 1462724"/>
              <a:gd name="connsiteX53" fmla="*/ 705726 w 1438681"/>
              <a:gd name="connsiteY53" fmla="*/ 528037 h 1462724"/>
              <a:gd name="connsiteX54" fmla="*/ 771006 w 1438681"/>
              <a:gd name="connsiteY54" fmla="*/ 494656 h 1462724"/>
              <a:gd name="connsiteX55" fmla="*/ 771006 w 1438681"/>
              <a:gd name="connsiteY55" fmla="*/ 374482 h 1462724"/>
              <a:gd name="connsiteX56" fmla="*/ 684028 w 1438681"/>
              <a:gd name="connsiteY56" fmla="*/ 354453 h 1462724"/>
              <a:gd name="connsiteX57" fmla="*/ 509887 w 1438681"/>
              <a:gd name="connsiteY57" fmla="*/ 354453 h 1462724"/>
              <a:gd name="connsiteX58" fmla="*/ 494248 w 1438681"/>
              <a:gd name="connsiteY58" fmla="*/ 353931 h 1462724"/>
              <a:gd name="connsiteX59" fmla="*/ 489502 w 1438681"/>
              <a:gd name="connsiteY59" fmla="*/ 714453 h 1462724"/>
              <a:gd name="connsiteX60" fmla="*/ 422909 w 1438681"/>
              <a:gd name="connsiteY60" fmla="*/ 775062 h 1462724"/>
              <a:gd name="connsiteX61" fmla="*/ 422909 w 1438681"/>
              <a:gd name="connsiteY61" fmla="*/ 855178 h 1462724"/>
              <a:gd name="connsiteX62" fmla="*/ 509887 w 1438681"/>
              <a:gd name="connsiteY62" fmla="*/ 888559 h 1462724"/>
              <a:gd name="connsiteX63" fmla="*/ 705726 w 1438681"/>
              <a:gd name="connsiteY63" fmla="*/ 888559 h 1462724"/>
              <a:gd name="connsiteX64" fmla="*/ 771006 w 1438681"/>
              <a:gd name="connsiteY64" fmla="*/ 855178 h 1462724"/>
              <a:gd name="connsiteX65" fmla="*/ 771006 w 1438681"/>
              <a:gd name="connsiteY65" fmla="*/ 735004 h 1462724"/>
              <a:gd name="connsiteX66" fmla="*/ 684028 w 1438681"/>
              <a:gd name="connsiteY66" fmla="*/ 714975 h 1462724"/>
              <a:gd name="connsiteX67" fmla="*/ 509887 w 1438681"/>
              <a:gd name="connsiteY67" fmla="*/ 714975 h 1462724"/>
              <a:gd name="connsiteX68" fmla="*/ 489502 w 1438681"/>
              <a:gd name="connsiteY68" fmla="*/ 714453 h 1462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438681" h="1462724">
                <a:moveTo>
                  <a:pt x="470739" y="85"/>
                </a:moveTo>
                <a:cubicBezTo>
                  <a:pt x="547684" y="1546"/>
                  <a:pt x="560733" y="21749"/>
                  <a:pt x="509887" y="60694"/>
                </a:cubicBezTo>
                <a:lnTo>
                  <a:pt x="488189" y="107428"/>
                </a:lnTo>
                <a:cubicBezTo>
                  <a:pt x="459135" y="129683"/>
                  <a:pt x="462782" y="140810"/>
                  <a:pt x="499131" y="140810"/>
                </a:cubicBezTo>
                <a:lnTo>
                  <a:pt x="684028" y="140810"/>
                </a:lnTo>
                <a:cubicBezTo>
                  <a:pt x="742014" y="149712"/>
                  <a:pt x="771006" y="140810"/>
                  <a:pt x="771006" y="114105"/>
                </a:cubicBezTo>
                <a:lnTo>
                  <a:pt x="771006" y="47341"/>
                </a:lnTo>
                <a:cubicBezTo>
                  <a:pt x="771006" y="16185"/>
                  <a:pt x="800061" y="607"/>
                  <a:pt x="858169" y="607"/>
                </a:cubicBezTo>
                <a:lnTo>
                  <a:pt x="1053823" y="607"/>
                </a:lnTo>
                <a:cubicBezTo>
                  <a:pt x="1119103" y="5058"/>
                  <a:pt x="1144510" y="16185"/>
                  <a:pt x="1130045" y="33988"/>
                </a:cubicBezTo>
                <a:lnTo>
                  <a:pt x="1130045" y="107428"/>
                </a:lnTo>
                <a:cubicBezTo>
                  <a:pt x="1144510" y="138584"/>
                  <a:pt x="1162623" y="149712"/>
                  <a:pt x="1184383" y="140810"/>
                </a:cubicBezTo>
                <a:lnTo>
                  <a:pt x="1380222" y="140810"/>
                </a:lnTo>
                <a:cubicBezTo>
                  <a:pt x="1423742" y="140810"/>
                  <a:pt x="1441916" y="158613"/>
                  <a:pt x="1434745" y="194221"/>
                </a:cubicBezTo>
                <a:lnTo>
                  <a:pt x="1434745" y="314395"/>
                </a:lnTo>
                <a:cubicBezTo>
                  <a:pt x="1449211" y="345551"/>
                  <a:pt x="1423804" y="358903"/>
                  <a:pt x="1358524" y="354453"/>
                </a:cubicBezTo>
                <a:lnTo>
                  <a:pt x="1227964" y="354453"/>
                </a:lnTo>
                <a:cubicBezTo>
                  <a:pt x="1162685" y="354453"/>
                  <a:pt x="1130045" y="361129"/>
                  <a:pt x="1130045" y="374482"/>
                </a:cubicBezTo>
                <a:lnTo>
                  <a:pt x="1130045" y="474627"/>
                </a:lnTo>
                <a:cubicBezTo>
                  <a:pt x="1137339" y="510234"/>
                  <a:pt x="1162746" y="528037"/>
                  <a:pt x="1206266" y="528037"/>
                </a:cubicBezTo>
                <a:lnTo>
                  <a:pt x="1347582" y="528037"/>
                </a:lnTo>
                <a:cubicBezTo>
                  <a:pt x="1405691" y="523586"/>
                  <a:pt x="1434745" y="534714"/>
                  <a:pt x="1434745" y="561419"/>
                </a:cubicBezTo>
                <a:lnTo>
                  <a:pt x="1434745" y="701622"/>
                </a:lnTo>
                <a:cubicBezTo>
                  <a:pt x="1441916" y="732778"/>
                  <a:pt x="1420156" y="743905"/>
                  <a:pt x="1369466" y="735004"/>
                </a:cubicBezTo>
                <a:lnTo>
                  <a:pt x="1206266" y="735004"/>
                </a:lnTo>
                <a:cubicBezTo>
                  <a:pt x="1162746" y="739455"/>
                  <a:pt x="1137339" y="752807"/>
                  <a:pt x="1130045" y="775062"/>
                </a:cubicBezTo>
                <a:lnTo>
                  <a:pt x="1130045" y="861854"/>
                </a:lnTo>
                <a:cubicBezTo>
                  <a:pt x="1122750" y="884108"/>
                  <a:pt x="1162623" y="897461"/>
                  <a:pt x="1249662" y="901912"/>
                </a:cubicBezTo>
                <a:lnTo>
                  <a:pt x="1347582" y="901912"/>
                </a:lnTo>
                <a:cubicBezTo>
                  <a:pt x="1405691" y="888559"/>
                  <a:pt x="1434745" y="899687"/>
                  <a:pt x="1434745" y="935294"/>
                </a:cubicBezTo>
                <a:lnTo>
                  <a:pt x="1434745" y="1055468"/>
                </a:lnTo>
                <a:cubicBezTo>
                  <a:pt x="1449211" y="1099977"/>
                  <a:pt x="1423804" y="1117780"/>
                  <a:pt x="1358524" y="1108878"/>
                </a:cubicBezTo>
                <a:lnTo>
                  <a:pt x="1206266" y="1108878"/>
                </a:lnTo>
                <a:cubicBezTo>
                  <a:pt x="1148158" y="1104428"/>
                  <a:pt x="1122750" y="1117780"/>
                  <a:pt x="1130045" y="1148937"/>
                </a:cubicBezTo>
                <a:lnTo>
                  <a:pt x="1130045" y="1229053"/>
                </a:lnTo>
                <a:cubicBezTo>
                  <a:pt x="1130045" y="1255758"/>
                  <a:pt x="1159037" y="1271336"/>
                  <a:pt x="1217023" y="1275787"/>
                </a:cubicBezTo>
                <a:lnTo>
                  <a:pt x="1358524" y="1275787"/>
                </a:lnTo>
                <a:cubicBezTo>
                  <a:pt x="1423804" y="1271336"/>
                  <a:pt x="1449211" y="1284689"/>
                  <a:pt x="1434745" y="1315845"/>
                </a:cubicBezTo>
                <a:lnTo>
                  <a:pt x="1434745" y="1436019"/>
                </a:lnTo>
                <a:cubicBezTo>
                  <a:pt x="1434745" y="1453823"/>
                  <a:pt x="1420218" y="1462724"/>
                  <a:pt x="1391164" y="1462724"/>
                </a:cubicBezTo>
                <a:lnTo>
                  <a:pt x="791683" y="1462724"/>
                </a:lnTo>
                <a:lnTo>
                  <a:pt x="791683" y="893026"/>
                </a:lnTo>
                <a:lnTo>
                  <a:pt x="42173" y="893026"/>
                </a:lnTo>
                <a:lnTo>
                  <a:pt x="42173" y="481303"/>
                </a:lnTo>
                <a:cubicBezTo>
                  <a:pt x="34879" y="461274"/>
                  <a:pt x="24880" y="450147"/>
                  <a:pt x="12176" y="447921"/>
                </a:cubicBezTo>
                <a:lnTo>
                  <a:pt x="0" y="449849"/>
                </a:lnTo>
                <a:lnTo>
                  <a:pt x="259370" y="607"/>
                </a:lnTo>
                <a:lnTo>
                  <a:pt x="433851" y="607"/>
                </a:lnTo>
                <a:cubicBezTo>
                  <a:pt x="447451" y="51"/>
                  <a:pt x="459747" y="-123"/>
                  <a:pt x="470739" y="85"/>
                </a:cubicBezTo>
                <a:close/>
                <a:moveTo>
                  <a:pt x="494248" y="353931"/>
                </a:moveTo>
                <a:cubicBezTo>
                  <a:pt x="459346" y="355391"/>
                  <a:pt x="435567" y="375594"/>
                  <a:pt x="422909" y="414540"/>
                </a:cubicBezTo>
                <a:lnTo>
                  <a:pt x="422909" y="494656"/>
                </a:lnTo>
                <a:cubicBezTo>
                  <a:pt x="422909" y="508008"/>
                  <a:pt x="451902" y="519136"/>
                  <a:pt x="509887" y="528037"/>
                </a:cubicBezTo>
                <a:lnTo>
                  <a:pt x="705726" y="528037"/>
                </a:lnTo>
                <a:cubicBezTo>
                  <a:pt x="756541" y="519136"/>
                  <a:pt x="778301" y="508008"/>
                  <a:pt x="771006" y="494656"/>
                </a:cubicBezTo>
                <a:lnTo>
                  <a:pt x="771006" y="374482"/>
                </a:lnTo>
                <a:cubicBezTo>
                  <a:pt x="771006" y="361129"/>
                  <a:pt x="742014" y="354453"/>
                  <a:pt x="684028" y="354453"/>
                </a:cubicBezTo>
                <a:lnTo>
                  <a:pt x="509887" y="354453"/>
                </a:lnTo>
                <a:cubicBezTo>
                  <a:pt x="504447" y="353896"/>
                  <a:pt x="499234" y="353722"/>
                  <a:pt x="494248" y="353931"/>
                </a:cubicBezTo>
                <a:close/>
                <a:moveTo>
                  <a:pt x="489502" y="714453"/>
                </a:moveTo>
                <a:cubicBezTo>
                  <a:pt x="445107" y="715914"/>
                  <a:pt x="422909" y="736116"/>
                  <a:pt x="422909" y="775062"/>
                </a:cubicBezTo>
                <a:lnTo>
                  <a:pt x="422909" y="855178"/>
                </a:lnTo>
                <a:cubicBezTo>
                  <a:pt x="422909" y="886334"/>
                  <a:pt x="451902" y="897461"/>
                  <a:pt x="509887" y="888559"/>
                </a:cubicBezTo>
                <a:lnTo>
                  <a:pt x="705726" y="888559"/>
                </a:lnTo>
                <a:cubicBezTo>
                  <a:pt x="756541" y="888559"/>
                  <a:pt x="778301" y="877432"/>
                  <a:pt x="771006" y="855178"/>
                </a:cubicBezTo>
                <a:lnTo>
                  <a:pt x="771006" y="735004"/>
                </a:lnTo>
                <a:cubicBezTo>
                  <a:pt x="771006" y="721651"/>
                  <a:pt x="742014" y="714975"/>
                  <a:pt x="684028" y="714975"/>
                </a:cubicBezTo>
                <a:lnTo>
                  <a:pt x="509887" y="714975"/>
                </a:lnTo>
                <a:cubicBezTo>
                  <a:pt x="502639" y="714418"/>
                  <a:pt x="495844" y="714244"/>
                  <a:pt x="489502" y="714453"/>
                </a:cubicBezTo>
                <a:close/>
              </a:path>
            </a:pathLst>
          </a:cu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4" t="65717" r="41172" b="27815"/>
          <a:stretch>
            <a:fillRect/>
          </a:stretch>
        </p:blipFill>
        <p:spPr>
          <a:xfrm>
            <a:off x="7139850" y="4146653"/>
            <a:ext cx="167390" cy="443549"/>
          </a:xfrm>
          <a:custGeom>
            <a:avLst/>
            <a:gdLst>
              <a:gd name="connsiteX0" fmla="*/ 57120 w 167390"/>
              <a:gd name="connsiteY0" fmla="*/ 0 h 443549"/>
              <a:gd name="connsiteX1" fmla="*/ 57120 w 167390"/>
              <a:gd name="connsiteY1" fmla="*/ 124988 h 443549"/>
              <a:gd name="connsiteX2" fmla="*/ 133341 w 167390"/>
              <a:gd name="connsiteY2" fmla="*/ 171722 h 443549"/>
              <a:gd name="connsiteX3" fmla="*/ 158482 w 167390"/>
              <a:gd name="connsiteY3" fmla="*/ 155031 h 443549"/>
              <a:gd name="connsiteX4" fmla="*/ 167390 w 167390"/>
              <a:gd name="connsiteY4" fmla="*/ 153621 h 443549"/>
              <a:gd name="connsiteX5" fmla="*/ 0 w 167390"/>
              <a:gd name="connsiteY5" fmla="*/ 443549 h 443549"/>
              <a:gd name="connsiteX6" fmla="*/ 0 w 167390"/>
              <a:gd name="connsiteY6" fmla="*/ 23359 h 443549"/>
              <a:gd name="connsiteX7" fmla="*/ 57120 w 167390"/>
              <a:gd name="connsiteY7" fmla="*/ 0 h 44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7390" h="443549">
                <a:moveTo>
                  <a:pt x="57120" y="0"/>
                </a:moveTo>
                <a:lnTo>
                  <a:pt x="57120" y="124988"/>
                </a:lnTo>
                <a:cubicBezTo>
                  <a:pt x="64414" y="160595"/>
                  <a:pt x="89822" y="176173"/>
                  <a:pt x="133341" y="171722"/>
                </a:cubicBezTo>
                <a:cubicBezTo>
                  <a:pt x="142398" y="163933"/>
                  <a:pt x="150778" y="158370"/>
                  <a:pt x="158482" y="155031"/>
                </a:cubicBezTo>
                <a:lnTo>
                  <a:pt x="167390" y="153621"/>
                </a:lnTo>
                <a:lnTo>
                  <a:pt x="0" y="443549"/>
                </a:lnTo>
                <a:lnTo>
                  <a:pt x="0" y="23359"/>
                </a:lnTo>
                <a:lnTo>
                  <a:pt x="57120" y="0"/>
                </a:lnTo>
                <a:close/>
              </a:path>
            </a:pathLst>
          </a:cu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2" t="72185" r="41300" b="16809"/>
          <a:stretch>
            <a:fillRect/>
          </a:stretch>
        </p:blipFill>
        <p:spPr>
          <a:xfrm>
            <a:off x="6819090" y="4590202"/>
            <a:ext cx="475986" cy="754845"/>
          </a:xfrm>
          <a:custGeom>
            <a:avLst/>
            <a:gdLst>
              <a:gd name="connsiteX0" fmla="*/ 320760 w 475986"/>
              <a:gd name="connsiteY0" fmla="*/ 0 h 754845"/>
              <a:gd name="connsiteX1" fmla="*/ 320760 w 475986"/>
              <a:gd name="connsiteY1" fmla="*/ 351298 h 754845"/>
              <a:gd name="connsiteX2" fmla="*/ 390491 w 475986"/>
              <a:gd name="connsiteY2" fmla="*/ 434381 h 754845"/>
              <a:gd name="connsiteX3" fmla="*/ 471719 w 475986"/>
              <a:gd name="connsiteY3" fmla="*/ 529334 h 754845"/>
              <a:gd name="connsiteX4" fmla="*/ 471719 w 475986"/>
              <a:gd name="connsiteY4" fmla="*/ 648024 h 754845"/>
              <a:gd name="connsiteX5" fmla="*/ 390491 w 475986"/>
              <a:gd name="connsiteY5" fmla="*/ 754845 h 754845"/>
              <a:gd name="connsiteX6" fmla="*/ 123066 w 475986"/>
              <a:gd name="connsiteY6" fmla="*/ 754845 h 754845"/>
              <a:gd name="connsiteX7" fmla="*/ 21438 w 475986"/>
              <a:gd name="connsiteY7" fmla="*/ 621319 h 754845"/>
              <a:gd name="connsiteX8" fmla="*/ 0 w 475986"/>
              <a:gd name="connsiteY8" fmla="*/ 555572 h 754845"/>
              <a:gd name="connsiteX9" fmla="*/ 320760 w 475986"/>
              <a:gd name="connsiteY9" fmla="*/ 0 h 75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5986" h="754845">
                <a:moveTo>
                  <a:pt x="320760" y="0"/>
                </a:moveTo>
                <a:lnTo>
                  <a:pt x="320760" y="351298"/>
                </a:lnTo>
                <a:cubicBezTo>
                  <a:pt x="328426" y="398774"/>
                  <a:pt x="351669" y="426469"/>
                  <a:pt x="390491" y="434381"/>
                </a:cubicBezTo>
                <a:cubicBezTo>
                  <a:pt x="460221" y="418556"/>
                  <a:pt x="487298" y="450207"/>
                  <a:pt x="471719" y="529334"/>
                </a:cubicBezTo>
                <a:lnTo>
                  <a:pt x="471719" y="648024"/>
                </a:lnTo>
                <a:cubicBezTo>
                  <a:pt x="471719" y="719238"/>
                  <a:pt x="444643" y="754845"/>
                  <a:pt x="390491" y="754845"/>
                </a:cubicBezTo>
                <a:lnTo>
                  <a:pt x="123066" y="754845"/>
                </a:lnTo>
                <a:cubicBezTo>
                  <a:pt x="80474" y="723195"/>
                  <a:pt x="46598" y="678686"/>
                  <a:pt x="21438" y="621319"/>
                </a:cubicBezTo>
                <a:lnTo>
                  <a:pt x="0" y="555572"/>
                </a:lnTo>
                <a:lnTo>
                  <a:pt x="320760" y="0"/>
                </a:lnTo>
                <a:close/>
              </a:path>
            </a:pathLst>
          </a:custGeom>
          <a:solidFill>
            <a:srgbClr val="92D050"/>
          </a:solidFill>
        </p:spPr>
      </p:pic>
      <p:sp>
        <p:nvSpPr>
          <p:cNvPr id="69" name="等腰三角形 68"/>
          <p:cNvSpPr/>
          <p:nvPr/>
        </p:nvSpPr>
        <p:spPr>
          <a:xfrm flipV="1">
            <a:off x="2601442" y="611877"/>
            <a:ext cx="6989116" cy="5824746"/>
          </a:xfrm>
          <a:prstGeom prst="triangle">
            <a:avLst/>
          </a:prstGeom>
          <a:noFill/>
          <a:ln w="152400">
            <a:solidFill>
              <a:schemeClr val="bg1"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等腰三角形 70"/>
          <p:cNvSpPr/>
          <p:nvPr/>
        </p:nvSpPr>
        <p:spPr>
          <a:xfrm>
            <a:off x="4309533" y="1281419"/>
            <a:ext cx="3572934" cy="3614431"/>
          </a:xfrm>
          <a:prstGeom prst="triangle">
            <a:avLst/>
          </a:prstGeom>
          <a:solidFill>
            <a:schemeClr val="bg1">
              <a:alpha val="76000"/>
            </a:schemeClr>
          </a:solidFill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2" t="51545" r="63875" b="36359"/>
          <a:stretch>
            <a:fillRect/>
          </a:stretch>
        </p:blipFill>
        <p:spPr>
          <a:xfrm>
            <a:off x="3886435" y="2633415"/>
            <a:ext cx="723876" cy="829569"/>
          </a:xfrm>
          <a:custGeom>
            <a:avLst/>
            <a:gdLst>
              <a:gd name="connsiteX0" fmla="*/ 453667 w 723876"/>
              <a:gd name="connsiteY0" fmla="*/ 0 h 829569"/>
              <a:gd name="connsiteX1" fmla="*/ 723876 w 723876"/>
              <a:gd name="connsiteY1" fmla="*/ 468016 h 829569"/>
              <a:gd name="connsiteX2" fmla="*/ 654281 w 723876"/>
              <a:gd name="connsiteY2" fmla="*/ 686457 h 829569"/>
              <a:gd name="connsiteX3" fmla="*/ 399838 w 723876"/>
              <a:gd name="connsiteY3" fmla="*/ 828329 h 829569"/>
              <a:gd name="connsiteX4" fmla="*/ 72698 w 723876"/>
              <a:gd name="connsiteY4" fmla="*/ 828329 h 829569"/>
              <a:gd name="connsiteX5" fmla="*/ 0 w 723876"/>
              <a:gd name="connsiteY5" fmla="*/ 767500 h 829569"/>
              <a:gd name="connsiteX6" fmla="*/ 0 w 723876"/>
              <a:gd name="connsiteY6" fmla="*/ 585013 h 829569"/>
              <a:gd name="connsiteX7" fmla="*/ 60643 w 723876"/>
              <a:gd name="connsiteY7" fmla="*/ 513984 h 829569"/>
              <a:gd name="connsiteX8" fmla="*/ 230333 w 723876"/>
              <a:gd name="connsiteY8" fmla="*/ 513984 h 829569"/>
              <a:gd name="connsiteX9" fmla="*/ 339380 w 723876"/>
              <a:gd name="connsiteY9" fmla="*/ 473556 h 829569"/>
              <a:gd name="connsiteX10" fmla="*/ 453667 w 723876"/>
              <a:gd name="connsiteY10" fmla="*/ 0 h 82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23876" h="829569">
                <a:moveTo>
                  <a:pt x="453667" y="0"/>
                </a:moveTo>
                <a:lnTo>
                  <a:pt x="723876" y="468016"/>
                </a:lnTo>
                <a:lnTo>
                  <a:pt x="654281" y="686457"/>
                </a:lnTo>
                <a:cubicBezTo>
                  <a:pt x="630048" y="774238"/>
                  <a:pt x="545234" y="821529"/>
                  <a:pt x="399838" y="828329"/>
                </a:cubicBezTo>
                <a:lnTo>
                  <a:pt x="72698" y="828329"/>
                </a:lnTo>
                <a:cubicBezTo>
                  <a:pt x="32392" y="835005"/>
                  <a:pt x="8160" y="814729"/>
                  <a:pt x="0" y="767500"/>
                </a:cubicBezTo>
                <a:lnTo>
                  <a:pt x="0" y="585013"/>
                </a:lnTo>
                <a:cubicBezTo>
                  <a:pt x="0" y="537661"/>
                  <a:pt x="20214" y="513984"/>
                  <a:pt x="60643" y="513984"/>
                </a:cubicBezTo>
                <a:lnTo>
                  <a:pt x="230333" y="513984"/>
                </a:lnTo>
                <a:cubicBezTo>
                  <a:pt x="294871" y="527585"/>
                  <a:pt x="331220" y="514108"/>
                  <a:pt x="339380" y="473556"/>
                </a:cubicBezTo>
                <a:lnTo>
                  <a:pt x="453667" y="0"/>
                </a:lnTo>
                <a:close/>
              </a:path>
            </a:pathLst>
          </a:cu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7" t="32779" r="64494" b="59901"/>
          <a:stretch>
            <a:fillRect/>
          </a:stretch>
        </p:blipFill>
        <p:spPr>
          <a:xfrm>
            <a:off x="3795857" y="1346468"/>
            <a:ext cx="755800" cy="502012"/>
          </a:xfrm>
          <a:custGeom>
            <a:avLst/>
            <a:gdLst>
              <a:gd name="connsiteX0" fmla="*/ 327738 w 755800"/>
              <a:gd name="connsiteY0" fmla="*/ 30 h 502012"/>
              <a:gd name="connsiteX1" fmla="*/ 437191 w 755800"/>
              <a:gd name="connsiteY1" fmla="*/ 58407 h 502012"/>
              <a:gd name="connsiteX2" fmla="*/ 585183 w 755800"/>
              <a:gd name="connsiteY2" fmla="*/ 183588 h 502012"/>
              <a:gd name="connsiteX3" fmla="*/ 664743 w 755800"/>
              <a:gd name="connsiteY3" fmla="*/ 183588 h 502012"/>
              <a:gd name="connsiteX4" fmla="*/ 755800 w 755800"/>
              <a:gd name="connsiteY4" fmla="*/ 263148 h 502012"/>
              <a:gd name="connsiteX5" fmla="*/ 755800 w 755800"/>
              <a:gd name="connsiteY5" fmla="*/ 411140 h 502012"/>
              <a:gd name="connsiteX6" fmla="*/ 664743 w 755800"/>
              <a:gd name="connsiteY6" fmla="*/ 502012 h 502012"/>
              <a:gd name="connsiteX7" fmla="*/ 414565 w 755800"/>
              <a:gd name="connsiteY7" fmla="*/ 502012 h 502012"/>
              <a:gd name="connsiteX8" fmla="*/ 5084 w 755800"/>
              <a:gd name="connsiteY8" fmla="*/ 81218 h 502012"/>
              <a:gd name="connsiteX9" fmla="*/ 61832 w 755800"/>
              <a:gd name="connsiteY9" fmla="*/ 1658 h 502012"/>
              <a:gd name="connsiteX10" fmla="*/ 300697 w 755800"/>
              <a:gd name="connsiteY10" fmla="*/ 1658 h 502012"/>
              <a:gd name="connsiteX11" fmla="*/ 327738 w 755800"/>
              <a:gd name="connsiteY11" fmla="*/ 30 h 50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5800" h="502012">
                <a:moveTo>
                  <a:pt x="327738" y="30"/>
                </a:moveTo>
                <a:cubicBezTo>
                  <a:pt x="387509" y="-863"/>
                  <a:pt x="423993" y="18596"/>
                  <a:pt x="437191" y="58407"/>
                </a:cubicBezTo>
                <a:cubicBezTo>
                  <a:pt x="452398" y="149403"/>
                  <a:pt x="501729" y="191130"/>
                  <a:pt x="585183" y="183588"/>
                </a:cubicBezTo>
                <a:lnTo>
                  <a:pt x="664743" y="183588"/>
                </a:lnTo>
                <a:cubicBezTo>
                  <a:pt x="725448" y="183588"/>
                  <a:pt x="755800" y="210108"/>
                  <a:pt x="755800" y="263148"/>
                </a:cubicBezTo>
                <a:lnTo>
                  <a:pt x="755800" y="411140"/>
                </a:lnTo>
                <a:cubicBezTo>
                  <a:pt x="725386" y="471722"/>
                  <a:pt x="695034" y="502012"/>
                  <a:pt x="664743" y="502012"/>
                </a:cubicBezTo>
                <a:lnTo>
                  <a:pt x="414565" y="502012"/>
                </a:lnTo>
                <a:cubicBezTo>
                  <a:pt x="232574" y="502012"/>
                  <a:pt x="96080" y="361747"/>
                  <a:pt x="5084" y="81218"/>
                </a:cubicBezTo>
                <a:cubicBezTo>
                  <a:pt x="-10124" y="28178"/>
                  <a:pt x="8793" y="1658"/>
                  <a:pt x="61832" y="1658"/>
                </a:cubicBezTo>
                <a:lnTo>
                  <a:pt x="300697" y="1658"/>
                </a:lnTo>
                <a:cubicBezTo>
                  <a:pt x="310186" y="700"/>
                  <a:pt x="319200" y="157"/>
                  <a:pt x="327738" y="30"/>
                </a:cubicBez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6" t="41992" r="54445" b="36675"/>
          <a:stretch>
            <a:fillRect/>
          </a:stretch>
        </p:blipFill>
        <p:spPr>
          <a:xfrm>
            <a:off x="4340103" y="1978271"/>
            <a:ext cx="1164689" cy="1463072"/>
          </a:xfrm>
          <a:custGeom>
            <a:avLst/>
            <a:gdLst>
              <a:gd name="connsiteX0" fmla="*/ 508255 w 1164689"/>
              <a:gd name="connsiteY0" fmla="*/ 209 h 1463072"/>
              <a:gd name="connsiteX1" fmla="*/ 552048 w 1164689"/>
              <a:gd name="connsiteY1" fmla="*/ 84409 h 1463072"/>
              <a:gd name="connsiteX2" fmla="*/ 443002 w 1164689"/>
              <a:gd name="connsiteY2" fmla="*/ 530425 h 1463072"/>
              <a:gd name="connsiteX3" fmla="*/ 588397 w 1164689"/>
              <a:gd name="connsiteY3" fmla="*/ 530425 h 1463072"/>
              <a:gd name="connsiteX4" fmla="*/ 757902 w 1164689"/>
              <a:gd name="connsiteY4" fmla="*/ 621668 h 1463072"/>
              <a:gd name="connsiteX5" fmla="*/ 939647 w 1164689"/>
              <a:gd name="connsiteY5" fmla="*/ 1108299 h 1463072"/>
              <a:gd name="connsiteX6" fmla="*/ 1097283 w 1164689"/>
              <a:gd name="connsiteY6" fmla="*/ 1169127 h 1463072"/>
              <a:gd name="connsiteX7" fmla="*/ 1157741 w 1164689"/>
              <a:gd name="connsiteY7" fmla="*/ 1229956 h 1463072"/>
              <a:gd name="connsiteX8" fmla="*/ 1157741 w 1164689"/>
              <a:gd name="connsiteY8" fmla="*/ 1392228 h 1463072"/>
              <a:gd name="connsiteX9" fmla="*/ 1121392 w 1164689"/>
              <a:gd name="connsiteY9" fmla="*/ 1463072 h 1463072"/>
              <a:gd name="connsiteX10" fmla="*/ 794251 w 1164689"/>
              <a:gd name="connsiteY10" fmla="*/ 1463072 h 1463072"/>
              <a:gd name="connsiteX11" fmla="*/ 624746 w 1164689"/>
              <a:gd name="connsiteY11" fmla="*/ 1331400 h 1463072"/>
              <a:gd name="connsiteX12" fmla="*/ 394413 w 1164689"/>
              <a:gd name="connsiteY12" fmla="*/ 733311 h 1463072"/>
              <a:gd name="connsiteX13" fmla="*/ 270209 w 1164689"/>
              <a:gd name="connsiteY13" fmla="*/ 1123159 h 1463072"/>
              <a:gd name="connsiteX14" fmla="*/ 0 w 1164689"/>
              <a:gd name="connsiteY14" fmla="*/ 655143 h 1463072"/>
              <a:gd name="connsiteX15" fmla="*/ 140156 w 1164689"/>
              <a:gd name="connsiteY15" fmla="*/ 74394 h 1463072"/>
              <a:gd name="connsiteX16" fmla="*/ 261072 w 1164689"/>
              <a:gd name="connsiteY16" fmla="*/ 3365 h 1463072"/>
              <a:gd name="connsiteX17" fmla="*/ 491405 w 1164689"/>
              <a:gd name="connsiteY17" fmla="*/ 3365 h 1463072"/>
              <a:gd name="connsiteX18" fmla="*/ 508255 w 1164689"/>
              <a:gd name="connsiteY18" fmla="*/ 209 h 1463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64689" h="1463072">
                <a:moveTo>
                  <a:pt x="508255" y="209"/>
                </a:moveTo>
                <a:cubicBezTo>
                  <a:pt x="544483" y="-2725"/>
                  <a:pt x="559080" y="25341"/>
                  <a:pt x="552048" y="84409"/>
                </a:cubicBezTo>
                <a:lnTo>
                  <a:pt x="443002" y="530425"/>
                </a:lnTo>
                <a:lnTo>
                  <a:pt x="588397" y="530425"/>
                </a:lnTo>
                <a:cubicBezTo>
                  <a:pt x="677168" y="523748"/>
                  <a:pt x="733670" y="554163"/>
                  <a:pt x="757902" y="621668"/>
                </a:cubicBezTo>
                <a:lnTo>
                  <a:pt x="939647" y="1108299"/>
                </a:lnTo>
                <a:cubicBezTo>
                  <a:pt x="939647" y="1155651"/>
                  <a:pt x="992192" y="1175928"/>
                  <a:pt x="1097283" y="1169127"/>
                </a:cubicBezTo>
                <a:cubicBezTo>
                  <a:pt x="1145748" y="1162451"/>
                  <a:pt x="1165900" y="1182728"/>
                  <a:pt x="1157741" y="1229956"/>
                </a:cubicBezTo>
                <a:lnTo>
                  <a:pt x="1157741" y="1392228"/>
                </a:lnTo>
                <a:cubicBezTo>
                  <a:pt x="1173937" y="1419181"/>
                  <a:pt x="1161820" y="1442796"/>
                  <a:pt x="1121392" y="1463072"/>
                </a:cubicBezTo>
                <a:lnTo>
                  <a:pt x="794251" y="1463072"/>
                </a:lnTo>
                <a:cubicBezTo>
                  <a:pt x="705481" y="1463072"/>
                  <a:pt x="648979" y="1419181"/>
                  <a:pt x="624746" y="1331400"/>
                </a:cubicBezTo>
                <a:lnTo>
                  <a:pt x="394413" y="733311"/>
                </a:lnTo>
                <a:lnTo>
                  <a:pt x="270209" y="1123159"/>
                </a:lnTo>
                <a:lnTo>
                  <a:pt x="0" y="655143"/>
                </a:lnTo>
                <a:lnTo>
                  <a:pt x="140156" y="74394"/>
                </a:lnTo>
                <a:cubicBezTo>
                  <a:pt x="148192" y="27042"/>
                  <a:pt x="188497" y="3365"/>
                  <a:pt x="261072" y="3365"/>
                </a:cubicBezTo>
                <a:lnTo>
                  <a:pt x="491405" y="3365"/>
                </a:lnTo>
                <a:cubicBezTo>
                  <a:pt x="497463" y="1681"/>
                  <a:pt x="503080" y="629"/>
                  <a:pt x="508255" y="209"/>
                </a:cubicBezTo>
                <a:close/>
              </a:path>
            </a:pathLst>
          </a:custGeom>
        </p:spPr>
      </p:pic>
      <p:sp>
        <p:nvSpPr>
          <p:cNvPr id="70" name="等腰三角形 69"/>
          <p:cNvSpPr/>
          <p:nvPr/>
        </p:nvSpPr>
        <p:spPr>
          <a:xfrm flipV="1">
            <a:off x="3519117" y="1281419"/>
            <a:ext cx="5153767" cy="4295162"/>
          </a:xfrm>
          <a:prstGeom prst="triangle">
            <a:avLst/>
          </a:prstGeom>
          <a:solidFill>
            <a:schemeClr val="bg1">
              <a:alpha val="25000"/>
            </a:schemeClr>
          </a:solidFill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9" t="34793" r="49613" b="29384"/>
          <a:stretch>
            <a:fillRect/>
          </a:stretch>
        </p:blipFill>
        <p:spPr>
          <a:xfrm>
            <a:off x="4743492" y="1484620"/>
            <a:ext cx="1219565" cy="2456706"/>
          </a:xfrm>
          <a:custGeom>
            <a:avLst/>
            <a:gdLst>
              <a:gd name="connsiteX0" fmla="*/ 69656 w 1219565"/>
              <a:gd name="connsiteY0" fmla="*/ 0 h 2456706"/>
              <a:gd name="connsiteX1" fmla="*/ 1116172 w 1219565"/>
              <a:gd name="connsiteY1" fmla="*/ 0 h 2456706"/>
              <a:gd name="connsiteX2" fmla="*/ 1218542 w 1219565"/>
              <a:gd name="connsiteY2" fmla="*/ 79560 h 2456706"/>
              <a:gd name="connsiteX3" fmla="*/ 1218542 w 1219565"/>
              <a:gd name="connsiteY3" fmla="*/ 2172406 h 2456706"/>
              <a:gd name="connsiteX4" fmla="*/ 934056 w 1219565"/>
              <a:gd name="connsiteY4" fmla="*/ 2456706 h 2456706"/>
              <a:gd name="connsiteX5" fmla="*/ 467825 w 1219565"/>
              <a:gd name="connsiteY5" fmla="*/ 2456706 h 2456706"/>
              <a:gd name="connsiteX6" fmla="*/ 365455 w 1219565"/>
              <a:gd name="connsiteY6" fmla="*/ 2365834 h 2456706"/>
              <a:gd name="connsiteX7" fmla="*/ 365455 w 1219565"/>
              <a:gd name="connsiteY7" fmla="*/ 2217842 h 2456706"/>
              <a:gd name="connsiteX8" fmla="*/ 422204 w 1219565"/>
              <a:gd name="connsiteY8" fmla="*/ 2126969 h 2456706"/>
              <a:gd name="connsiteX9" fmla="*/ 729315 w 1219565"/>
              <a:gd name="connsiteY9" fmla="*/ 2126969 h 2456706"/>
              <a:gd name="connsiteX10" fmla="*/ 843184 w 1219565"/>
              <a:gd name="connsiteY10" fmla="*/ 2013101 h 2456706"/>
              <a:gd name="connsiteX11" fmla="*/ 843184 w 1219565"/>
              <a:gd name="connsiteY11" fmla="*/ 432107 h 2456706"/>
              <a:gd name="connsiteX12" fmla="*/ 763439 w 1219565"/>
              <a:gd name="connsiteY12" fmla="*/ 341235 h 2456706"/>
              <a:gd name="connsiteX13" fmla="*/ 103780 w 1219565"/>
              <a:gd name="connsiteY13" fmla="*/ 341235 h 2456706"/>
              <a:gd name="connsiteX14" fmla="*/ 1409 w 1219565"/>
              <a:gd name="connsiteY14" fmla="*/ 272988 h 2456706"/>
              <a:gd name="connsiteX15" fmla="*/ 1409 w 1219565"/>
              <a:gd name="connsiteY15" fmla="*/ 90872 h 2456706"/>
              <a:gd name="connsiteX16" fmla="*/ 69656 w 1219565"/>
              <a:gd name="connsiteY16" fmla="*/ 0 h 245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565" h="2456706">
                <a:moveTo>
                  <a:pt x="69656" y="0"/>
                </a:moveTo>
                <a:lnTo>
                  <a:pt x="1116172" y="0"/>
                </a:lnTo>
                <a:cubicBezTo>
                  <a:pt x="1191961" y="0"/>
                  <a:pt x="1226084" y="26520"/>
                  <a:pt x="1218542" y="79560"/>
                </a:cubicBezTo>
                <a:lnTo>
                  <a:pt x="1218542" y="2172406"/>
                </a:lnTo>
                <a:cubicBezTo>
                  <a:pt x="1210877" y="2346856"/>
                  <a:pt x="1116048" y="2441623"/>
                  <a:pt x="934056" y="2456706"/>
                </a:cubicBezTo>
                <a:lnTo>
                  <a:pt x="467825" y="2456706"/>
                </a:lnTo>
                <a:cubicBezTo>
                  <a:pt x="429869" y="2456706"/>
                  <a:pt x="395746" y="2426416"/>
                  <a:pt x="365455" y="2365834"/>
                </a:cubicBezTo>
                <a:lnTo>
                  <a:pt x="365455" y="2217842"/>
                </a:lnTo>
                <a:cubicBezTo>
                  <a:pt x="365455" y="2142053"/>
                  <a:pt x="384371" y="2111762"/>
                  <a:pt x="422204" y="2126969"/>
                </a:cubicBezTo>
                <a:lnTo>
                  <a:pt x="729315" y="2126969"/>
                </a:lnTo>
                <a:cubicBezTo>
                  <a:pt x="812769" y="2134511"/>
                  <a:pt x="850726" y="2096555"/>
                  <a:pt x="843184" y="2013101"/>
                </a:cubicBezTo>
                <a:lnTo>
                  <a:pt x="843184" y="432107"/>
                </a:lnTo>
                <a:cubicBezTo>
                  <a:pt x="843184" y="371526"/>
                  <a:pt x="816602" y="341235"/>
                  <a:pt x="763439" y="341235"/>
                </a:cubicBezTo>
                <a:lnTo>
                  <a:pt x="103780" y="341235"/>
                </a:lnTo>
                <a:cubicBezTo>
                  <a:pt x="35533" y="348777"/>
                  <a:pt x="1409" y="326028"/>
                  <a:pt x="1409" y="272988"/>
                </a:cubicBezTo>
                <a:lnTo>
                  <a:pt x="1409" y="90872"/>
                </a:lnTo>
                <a:cubicBezTo>
                  <a:pt x="-6133" y="45374"/>
                  <a:pt x="16616" y="15084"/>
                  <a:pt x="69656" y="0"/>
                </a:cubicBezTo>
                <a:close/>
              </a:path>
            </a:pathLst>
          </a:cu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1" t="70130" r="72167" b="29613"/>
          <a:stretch>
            <a:fillRect/>
          </a:stretch>
        </p:blipFill>
        <p:spPr>
          <a:xfrm>
            <a:off x="3793333" y="3907969"/>
            <a:ext cx="30546" cy="17635"/>
          </a:xfrm>
          <a:custGeom>
            <a:avLst/>
            <a:gdLst>
              <a:gd name="connsiteX0" fmla="*/ 30546 w 30546"/>
              <a:gd name="connsiteY0" fmla="*/ 0 h 17635"/>
              <a:gd name="connsiteX1" fmla="*/ 21795 w 30546"/>
              <a:gd name="connsiteY1" fmla="*/ 7812 h 17635"/>
              <a:gd name="connsiteX2" fmla="*/ 0 w 30546"/>
              <a:gd name="connsiteY2" fmla="*/ 17635 h 17635"/>
              <a:gd name="connsiteX3" fmla="*/ 30546 w 30546"/>
              <a:gd name="connsiteY3" fmla="*/ 0 h 17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46" h="17635">
                <a:moveTo>
                  <a:pt x="30546" y="0"/>
                </a:moveTo>
                <a:lnTo>
                  <a:pt x="21795" y="7812"/>
                </a:lnTo>
                <a:lnTo>
                  <a:pt x="0" y="17635"/>
                </a:lnTo>
                <a:lnTo>
                  <a:pt x="30546" y="0"/>
                </a:lnTo>
                <a:close/>
              </a:path>
            </a:pathLst>
          </a:cu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11" t="45578" r="38437" b="19714"/>
          <a:stretch>
            <a:fillRect/>
          </a:stretch>
        </p:blipFill>
        <p:spPr>
          <a:xfrm>
            <a:off x="6138974" y="2765507"/>
            <a:ext cx="1427637" cy="2380266"/>
          </a:xfrm>
          <a:custGeom>
            <a:avLst/>
            <a:gdLst>
              <a:gd name="connsiteX0" fmla="*/ 458999 w 1427637"/>
              <a:gd name="connsiteY0" fmla="*/ 248 h 2380266"/>
              <a:gd name="connsiteX1" fmla="*/ 477898 w 1427637"/>
              <a:gd name="connsiteY1" fmla="*/ 3957 h 2380266"/>
              <a:gd name="connsiteX2" fmla="*/ 675406 w 1427637"/>
              <a:gd name="connsiteY2" fmla="*/ 3957 h 2380266"/>
              <a:gd name="connsiteX3" fmla="*/ 745136 w 1427637"/>
              <a:gd name="connsiteY3" fmla="*/ 122648 h 2380266"/>
              <a:gd name="connsiteX4" fmla="*/ 745136 w 1427637"/>
              <a:gd name="connsiteY4" fmla="*/ 1012826 h 2380266"/>
              <a:gd name="connsiteX5" fmla="*/ 838049 w 1427637"/>
              <a:gd name="connsiteY5" fmla="*/ 1060302 h 2380266"/>
              <a:gd name="connsiteX6" fmla="*/ 1024059 w 1427637"/>
              <a:gd name="connsiteY6" fmla="*/ 1060302 h 2380266"/>
              <a:gd name="connsiteX7" fmla="*/ 1105473 w 1427637"/>
              <a:gd name="connsiteY7" fmla="*/ 1167123 h 2380266"/>
              <a:gd name="connsiteX8" fmla="*/ 1105473 w 1427637"/>
              <a:gd name="connsiteY8" fmla="*/ 1325600 h 2380266"/>
              <a:gd name="connsiteX9" fmla="*/ 1131495 w 1427637"/>
              <a:gd name="connsiteY9" fmla="*/ 1323786 h 2380266"/>
              <a:gd name="connsiteX10" fmla="*/ 1188556 w 1427637"/>
              <a:gd name="connsiteY10" fmla="*/ 1292490 h 2380266"/>
              <a:gd name="connsiteX11" fmla="*/ 1286476 w 1427637"/>
              <a:gd name="connsiteY11" fmla="*/ 1145611 h 2380266"/>
              <a:gd name="connsiteX12" fmla="*/ 1373639 w 1427637"/>
              <a:gd name="connsiteY12" fmla="*/ 1085524 h 2380266"/>
              <a:gd name="connsiteX13" fmla="*/ 1427637 w 1427637"/>
              <a:gd name="connsiteY13" fmla="*/ 1085524 h 2380266"/>
              <a:gd name="connsiteX14" fmla="*/ 1168267 w 1427637"/>
              <a:gd name="connsiteY14" fmla="*/ 1534766 h 2380266"/>
              <a:gd name="connsiteX15" fmla="*/ 1159359 w 1427637"/>
              <a:gd name="connsiteY15" fmla="*/ 1536176 h 2380266"/>
              <a:gd name="connsiteX16" fmla="*/ 1134218 w 1427637"/>
              <a:gd name="connsiteY16" fmla="*/ 1552867 h 2380266"/>
              <a:gd name="connsiteX17" fmla="*/ 1057997 w 1427637"/>
              <a:gd name="connsiteY17" fmla="*/ 1506133 h 2380266"/>
              <a:gd name="connsiteX18" fmla="*/ 1057997 w 1427637"/>
              <a:gd name="connsiteY18" fmla="*/ 1381145 h 2380266"/>
              <a:gd name="connsiteX19" fmla="*/ 1000877 w 1427637"/>
              <a:gd name="connsiteY19" fmla="*/ 1404504 h 2380266"/>
              <a:gd name="connsiteX20" fmla="*/ 1000877 w 1427637"/>
              <a:gd name="connsiteY20" fmla="*/ 1824694 h 2380266"/>
              <a:gd name="connsiteX21" fmla="*/ 680117 w 1427637"/>
              <a:gd name="connsiteY21" fmla="*/ 2380266 h 2380266"/>
              <a:gd name="connsiteX22" fmla="*/ 670352 w 1427637"/>
              <a:gd name="connsiteY22" fmla="*/ 2350319 h 2380266"/>
              <a:gd name="connsiteX23" fmla="*/ 652224 w 1427637"/>
              <a:gd name="connsiteY23" fmla="*/ 2235337 h 2380266"/>
              <a:gd name="connsiteX24" fmla="*/ 652224 w 1427637"/>
              <a:gd name="connsiteY24" fmla="*/ 1535064 h 2380266"/>
              <a:gd name="connsiteX25" fmla="*/ 559126 w 1427637"/>
              <a:gd name="connsiteY25" fmla="*/ 1404504 h 2380266"/>
              <a:gd name="connsiteX26" fmla="*/ 82696 w 1427637"/>
              <a:gd name="connsiteY26" fmla="*/ 1404504 h 2380266"/>
              <a:gd name="connsiteX27" fmla="*/ 1467 w 1427637"/>
              <a:gd name="connsiteY27" fmla="*/ 1309552 h 2380266"/>
              <a:gd name="connsiteX28" fmla="*/ 1467 w 1427637"/>
              <a:gd name="connsiteY28" fmla="*/ 1131516 h 2380266"/>
              <a:gd name="connsiteX29" fmla="*/ 71198 w 1427637"/>
              <a:gd name="connsiteY29" fmla="*/ 1060302 h 2380266"/>
              <a:gd name="connsiteX30" fmla="*/ 350120 w 1427637"/>
              <a:gd name="connsiteY30" fmla="*/ 1060302 h 2380266"/>
              <a:gd name="connsiteX31" fmla="*/ 408167 w 1427637"/>
              <a:gd name="connsiteY31" fmla="*/ 953481 h 2380266"/>
              <a:gd name="connsiteX32" fmla="*/ 408167 w 1427637"/>
              <a:gd name="connsiteY32" fmla="*/ 98910 h 2380266"/>
              <a:gd name="connsiteX33" fmla="*/ 458999 w 1427637"/>
              <a:gd name="connsiteY33" fmla="*/ 248 h 23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7637" h="2380266">
                <a:moveTo>
                  <a:pt x="458999" y="248"/>
                </a:moveTo>
                <a:cubicBezTo>
                  <a:pt x="464813" y="743"/>
                  <a:pt x="471113" y="1979"/>
                  <a:pt x="477898" y="3957"/>
                </a:cubicBezTo>
                <a:lnTo>
                  <a:pt x="675406" y="3957"/>
                </a:lnTo>
                <a:cubicBezTo>
                  <a:pt x="729682" y="11870"/>
                  <a:pt x="752925" y="51433"/>
                  <a:pt x="745136" y="122648"/>
                </a:cubicBezTo>
                <a:lnTo>
                  <a:pt x="745136" y="1012826"/>
                </a:lnTo>
                <a:cubicBezTo>
                  <a:pt x="745136" y="1060302"/>
                  <a:pt x="776107" y="1076128"/>
                  <a:pt x="838049" y="1060302"/>
                </a:cubicBezTo>
                <a:lnTo>
                  <a:pt x="1024059" y="1060302"/>
                </a:lnTo>
                <a:cubicBezTo>
                  <a:pt x="1093789" y="1052389"/>
                  <a:pt x="1120928" y="1087997"/>
                  <a:pt x="1105473" y="1167123"/>
                </a:cubicBezTo>
                <a:lnTo>
                  <a:pt x="1105473" y="1325600"/>
                </a:lnTo>
                <a:lnTo>
                  <a:pt x="1131495" y="1323786"/>
                </a:lnTo>
                <a:cubicBezTo>
                  <a:pt x="1158687" y="1319613"/>
                  <a:pt x="1177707" y="1309181"/>
                  <a:pt x="1188556" y="1292490"/>
                </a:cubicBezTo>
                <a:lnTo>
                  <a:pt x="1286476" y="1145611"/>
                </a:lnTo>
                <a:cubicBezTo>
                  <a:pt x="1301065" y="1101102"/>
                  <a:pt x="1330119" y="1081073"/>
                  <a:pt x="1373639" y="1085524"/>
                </a:cubicBezTo>
                <a:lnTo>
                  <a:pt x="1427637" y="1085524"/>
                </a:lnTo>
                <a:lnTo>
                  <a:pt x="1168267" y="1534766"/>
                </a:lnTo>
                <a:lnTo>
                  <a:pt x="1159359" y="1536176"/>
                </a:lnTo>
                <a:cubicBezTo>
                  <a:pt x="1151655" y="1539515"/>
                  <a:pt x="1143275" y="1545078"/>
                  <a:pt x="1134218" y="1552867"/>
                </a:cubicBezTo>
                <a:cubicBezTo>
                  <a:pt x="1090699" y="1557318"/>
                  <a:pt x="1065291" y="1541740"/>
                  <a:pt x="1057997" y="1506133"/>
                </a:cubicBezTo>
                <a:lnTo>
                  <a:pt x="1057997" y="1381145"/>
                </a:lnTo>
                <a:lnTo>
                  <a:pt x="1000877" y="1404504"/>
                </a:lnTo>
                <a:lnTo>
                  <a:pt x="1000877" y="1824694"/>
                </a:lnTo>
                <a:lnTo>
                  <a:pt x="680117" y="2380266"/>
                </a:lnTo>
                <a:lnTo>
                  <a:pt x="670352" y="2350319"/>
                </a:lnTo>
                <a:cubicBezTo>
                  <a:pt x="662131" y="2315206"/>
                  <a:pt x="656088" y="2276879"/>
                  <a:pt x="652224" y="2235337"/>
                </a:cubicBezTo>
                <a:lnTo>
                  <a:pt x="652224" y="1535064"/>
                </a:lnTo>
                <a:cubicBezTo>
                  <a:pt x="667679" y="1432199"/>
                  <a:pt x="636646" y="1388679"/>
                  <a:pt x="559126" y="1404504"/>
                </a:cubicBezTo>
                <a:lnTo>
                  <a:pt x="82696" y="1404504"/>
                </a:lnTo>
                <a:cubicBezTo>
                  <a:pt x="20754" y="1404504"/>
                  <a:pt x="-6322" y="1372854"/>
                  <a:pt x="1467" y="1309552"/>
                </a:cubicBezTo>
                <a:lnTo>
                  <a:pt x="1467" y="1131516"/>
                </a:lnTo>
                <a:cubicBezTo>
                  <a:pt x="-6322" y="1091953"/>
                  <a:pt x="16921" y="1068215"/>
                  <a:pt x="71198" y="1060302"/>
                </a:cubicBezTo>
                <a:lnTo>
                  <a:pt x="350120" y="1060302"/>
                </a:lnTo>
                <a:cubicBezTo>
                  <a:pt x="396607" y="1060302"/>
                  <a:pt x="415956" y="1024695"/>
                  <a:pt x="408167" y="953481"/>
                </a:cubicBezTo>
                <a:lnTo>
                  <a:pt x="408167" y="98910"/>
                </a:lnTo>
                <a:cubicBezTo>
                  <a:pt x="401352" y="29674"/>
                  <a:pt x="418295" y="-3213"/>
                  <a:pt x="458999" y="248"/>
                </a:cubicBezTo>
                <a:close/>
              </a:path>
            </a:pathLst>
          </a:cu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26" t="45624" r="49603" b="40340"/>
          <a:stretch>
            <a:fillRect/>
          </a:stretch>
        </p:blipFill>
        <p:spPr>
          <a:xfrm>
            <a:off x="6140440" y="2768672"/>
            <a:ext cx="367124" cy="962608"/>
          </a:xfrm>
          <a:custGeom>
            <a:avLst/>
            <a:gdLst>
              <a:gd name="connsiteX0" fmla="*/ 35497 w 367124"/>
              <a:gd name="connsiteY0" fmla="*/ 607 h 962608"/>
              <a:gd name="connsiteX1" fmla="*/ 46363 w 367124"/>
              <a:gd name="connsiteY1" fmla="*/ 792 h 962608"/>
              <a:gd name="connsiteX2" fmla="*/ 174326 w 367124"/>
              <a:gd name="connsiteY2" fmla="*/ 792 h 962608"/>
              <a:gd name="connsiteX3" fmla="*/ 290420 w 367124"/>
              <a:gd name="connsiteY3" fmla="*/ 155090 h 962608"/>
              <a:gd name="connsiteX4" fmla="*/ 290420 w 367124"/>
              <a:gd name="connsiteY4" fmla="*/ 428078 h 962608"/>
              <a:gd name="connsiteX5" fmla="*/ 313788 w 367124"/>
              <a:gd name="connsiteY5" fmla="*/ 606113 h 962608"/>
              <a:gd name="connsiteX6" fmla="*/ 360151 w 367124"/>
              <a:gd name="connsiteY6" fmla="*/ 748542 h 962608"/>
              <a:gd name="connsiteX7" fmla="*/ 360151 w 367124"/>
              <a:gd name="connsiteY7" fmla="*/ 831625 h 962608"/>
              <a:gd name="connsiteX8" fmla="*/ 255555 w 367124"/>
              <a:gd name="connsiteY8" fmla="*/ 962185 h 962608"/>
              <a:gd name="connsiteX9" fmla="*/ 0 w 367124"/>
              <a:gd name="connsiteY9" fmla="*/ 653590 h 962608"/>
              <a:gd name="connsiteX10" fmla="*/ 0 w 367124"/>
              <a:gd name="connsiteY10" fmla="*/ 155090 h 962608"/>
              <a:gd name="connsiteX11" fmla="*/ 35497 w 367124"/>
              <a:gd name="connsiteY11" fmla="*/ 607 h 962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7124" h="962608">
                <a:moveTo>
                  <a:pt x="35497" y="607"/>
                </a:moveTo>
                <a:cubicBezTo>
                  <a:pt x="38877" y="-259"/>
                  <a:pt x="42500" y="-197"/>
                  <a:pt x="46363" y="792"/>
                </a:cubicBezTo>
                <a:lnTo>
                  <a:pt x="174326" y="792"/>
                </a:lnTo>
                <a:cubicBezTo>
                  <a:pt x="259511" y="8705"/>
                  <a:pt x="298209" y="60138"/>
                  <a:pt x="290420" y="155090"/>
                </a:cubicBezTo>
                <a:lnTo>
                  <a:pt x="290420" y="428078"/>
                </a:lnTo>
                <a:lnTo>
                  <a:pt x="313788" y="606113"/>
                </a:lnTo>
                <a:cubicBezTo>
                  <a:pt x="329242" y="621939"/>
                  <a:pt x="344696" y="669415"/>
                  <a:pt x="360151" y="748542"/>
                </a:cubicBezTo>
                <a:lnTo>
                  <a:pt x="360151" y="831625"/>
                </a:lnTo>
                <a:cubicBezTo>
                  <a:pt x="383395" y="910752"/>
                  <a:pt x="348529" y="954272"/>
                  <a:pt x="255555" y="962185"/>
                </a:cubicBezTo>
                <a:cubicBezTo>
                  <a:pt x="92850" y="970097"/>
                  <a:pt x="7665" y="867232"/>
                  <a:pt x="0" y="653590"/>
                </a:cubicBezTo>
                <a:lnTo>
                  <a:pt x="0" y="155090"/>
                </a:lnTo>
                <a:cubicBezTo>
                  <a:pt x="0" y="58159"/>
                  <a:pt x="11832" y="6665"/>
                  <a:pt x="35497" y="607"/>
                </a:cubicBezTo>
                <a:close/>
              </a:path>
            </a:pathLst>
          </a:cu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26" t="67269" r="47348" b="16787"/>
          <a:stretch>
            <a:fillRect/>
          </a:stretch>
        </p:blipFill>
        <p:spPr>
          <a:xfrm>
            <a:off x="6140440" y="4253095"/>
            <a:ext cx="581026" cy="1093434"/>
          </a:xfrm>
          <a:custGeom>
            <a:avLst/>
            <a:gdLst>
              <a:gd name="connsiteX0" fmla="*/ 325286 w 581026"/>
              <a:gd name="connsiteY0" fmla="*/ 0 h 1093434"/>
              <a:gd name="connsiteX1" fmla="*/ 488114 w 581026"/>
              <a:gd name="connsiteY1" fmla="*/ 0 h 1093434"/>
              <a:gd name="connsiteX2" fmla="*/ 581026 w 581026"/>
              <a:gd name="connsiteY2" fmla="*/ 142428 h 1093434"/>
              <a:gd name="connsiteX3" fmla="*/ 476431 w 581026"/>
              <a:gd name="connsiteY3" fmla="*/ 842701 h 1093434"/>
              <a:gd name="connsiteX4" fmla="*/ 244057 w 581026"/>
              <a:gd name="connsiteY4" fmla="*/ 1091951 h 1093434"/>
              <a:gd name="connsiteX5" fmla="*/ 46363 w 581026"/>
              <a:gd name="connsiteY5" fmla="*/ 1091951 h 1093434"/>
              <a:gd name="connsiteX6" fmla="*/ 0 w 581026"/>
              <a:gd name="connsiteY6" fmla="*/ 1020737 h 1093434"/>
              <a:gd name="connsiteX7" fmla="*/ 0 w 581026"/>
              <a:gd name="connsiteY7" fmla="*/ 890178 h 1093434"/>
              <a:gd name="connsiteX8" fmla="*/ 58047 w 581026"/>
              <a:gd name="connsiteY8" fmla="*/ 783356 h 1093434"/>
              <a:gd name="connsiteX9" fmla="*/ 174326 w 581026"/>
              <a:gd name="connsiteY9" fmla="*/ 640928 h 1093434"/>
              <a:gd name="connsiteX10" fmla="*/ 232373 w 581026"/>
              <a:gd name="connsiteY10" fmla="*/ 130559 h 1093434"/>
              <a:gd name="connsiteX11" fmla="*/ 325286 w 581026"/>
              <a:gd name="connsiteY11" fmla="*/ 0 h 109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81026" h="1093434">
                <a:moveTo>
                  <a:pt x="325286" y="0"/>
                </a:moveTo>
                <a:lnTo>
                  <a:pt x="488114" y="0"/>
                </a:lnTo>
                <a:cubicBezTo>
                  <a:pt x="550056" y="0"/>
                  <a:pt x="581026" y="47476"/>
                  <a:pt x="581026" y="142428"/>
                </a:cubicBezTo>
                <a:lnTo>
                  <a:pt x="476431" y="842701"/>
                </a:lnTo>
                <a:cubicBezTo>
                  <a:pt x="429943" y="993043"/>
                  <a:pt x="352486" y="1076126"/>
                  <a:pt x="244057" y="1091951"/>
                </a:cubicBezTo>
                <a:lnTo>
                  <a:pt x="46363" y="1091951"/>
                </a:lnTo>
                <a:cubicBezTo>
                  <a:pt x="15454" y="1099864"/>
                  <a:pt x="0" y="1076126"/>
                  <a:pt x="0" y="1020737"/>
                </a:cubicBezTo>
                <a:lnTo>
                  <a:pt x="0" y="890178"/>
                </a:lnTo>
                <a:cubicBezTo>
                  <a:pt x="15454" y="811051"/>
                  <a:pt x="34803" y="775444"/>
                  <a:pt x="58047" y="783356"/>
                </a:cubicBezTo>
                <a:cubicBezTo>
                  <a:pt x="112323" y="783356"/>
                  <a:pt x="151083" y="735880"/>
                  <a:pt x="174326" y="640928"/>
                </a:cubicBezTo>
                <a:lnTo>
                  <a:pt x="232373" y="130559"/>
                </a:lnTo>
                <a:cubicBezTo>
                  <a:pt x="247828" y="43519"/>
                  <a:pt x="278799" y="0"/>
                  <a:pt x="325286" y="0"/>
                </a:cubicBezTo>
                <a:close/>
              </a:path>
            </a:pathLst>
          </a:cu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14" t="45288" r="26334" b="39107"/>
          <a:stretch>
            <a:fillRect/>
          </a:stretch>
        </p:blipFill>
        <p:spPr>
          <a:xfrm>
            <a:off x="7599846" y="2745669"/>
            <a:ext cx="1114692" cy="1070161"/>
          </a:xfrm>
          <a:custGeom>
            <a:avLst/>
            <a:gdLst>
              <a:gd name="connsiteX0" fmla="*/ 604484 w 1114692"/>
              <a:gd name="connsiteY0" fmla="*/ 800 h 1070161"/>
              <a:gd name="connsiteX1" fmla="*/ 1019925 w 1114692"/>
              <a:gd name="connsiteY1" fmla="*/ 800 h 1070161"/>
              <a:gd name="connsiteX2" fmla="*/ 1113394 w 1114692"/>
              <a:gd name="connsiteY2" fmla="*/ 158436 h 1070161"/>
              <a:gd name="connsiteX3" fmla="*/ 1113394 w 1114692"/>
              <a:gd name="connsiteY3" fmla="*/ 897469 h 1070161"/>
              <a:gd name="connsiteX4" fmla="*/ 1051081 w 1114692"/>
              <a:gd name="connsiteY4" fmla="*/ 1067159 h 1070161"/>
              <a:gd name="connsiteX5" fmla="*/ 895300 w 1114692"/>
              <a:gd name="connsiteY5" fmla="*/ 1067159 h 1070161"/>
              <a:gd name="connsiteX6" fmla="*/ 791446 w 1114692"/>
              <a:gd name="connsiteY6" fmla="*/ 1006516 h 1070161"/>
              <a:gd name="connsiteX7" fmla="*/ 801832 w 1114692"/>
              <a:gd name="connsiteY7" fmla="*/ 945873 h 1070161"/>
              <a:gd name="connsiteX8" fmla="*/ 718748 w 1114692"/>
              <a:gd name="connsiteY8" fmla="*/ 1030810 h 1070161"/>
              <a:gd name="connsiteX9" fmla="*/ 594123 w 1114692"/>
              <a:gd name="connsiteY9" fmla="*/ 1067159 h 1070161"/>
              <a:gd name="connsiteX10" fmla="*/ 459113 w 1114692"/>
              <a:gd name="connsiteY10" fmla="*/ 1067159 h 1070161"/>
              <a:gd name="connsiteX11" fmla="*/ 396800 w 1114692"/>
              <a:gd name="connsiteY11" fmla="*/ 994461 h 1070161"/>
              <a:gd name="connsiteX12" fmla="*/ 334488 w 1114692"/>
              <a:gd name="connsiteY12" fmla="*/ 1067159 h 1070161"/>
              <a:gd name="connsiteX13" fmla="*/ 168321 w 1114692"/>
              <a:gd name="connsiteY13" fmla="*/ 1067159 h 1070161"/>
              <a:gd name="connsiteX14" fmla="*/ 106009 w 1114692"/>
              <a:gd name="connsiteY14" fmla="*/ 1042865 h 1070161"/>
              <a:gd name="connsiteX15" fmla="*/ 95624 w 1114692"/>
              <a:gd name="connsiteY15" fmla="*/ 945873 h 1070161"/>
              <a:gd name="connsiteX16" fmla="*/ 22926 w 1114692"/>
              <a:gd name="connsiteY16" fmla="*/ 1030810 h 1070161"/>
              <a:gd name="connsiteX17" fmla="*/ 0 w 1114692"/>
              <a:gd name="connsiteY17" fmla="*/ 1047797 h 1070161"/>
              <a:gd name="connsiteX18" fmla="*/ 407186 w 1114692"/>
              <a:gd name="connsiteY18" fmla="*/ 342529 h 1070161"/>
              <a:gd name="connsiteX19" fmla="*/ 407186 w 1114692"/>
              <a:gd name="connsiteY19" fmla="*/ 897469 h 1070161"/>
              <a:gd name="connsiteX20" fmla="*/ 479884 w 1114692"/>
              <a:gd name="connsiteY20" fmla="*/ 836826 h 1070161"/>
              <a:gd name="connsiteX21" fmla="*/ 500655 w 1114692"/>
              <a:gd name="connsiteY21" fmla="*/ 764128 h 1070161"/>
              <a:gd name="connsiteX22" fmla="*/ 438342 w 1114692"/>
              <a:gd name="connsiteY22" fmla="*/ 679375 h 1070161"/>
              <a:gd name="connsiteX23" fmla="*/ 438342 w 1114692"/>
              <a:gd name="connsiteY23" fmla="*/ 521925 h 1070161"/>
              <a:gd name="connsiteX24" fmla="*/ 469498 w 1114692"/>
              <a:gd name="connsiteY24" fmla="*/ 473336 h 1070161"/>
              <a:gd name="connsiteX25" fmla="*/ 521425 w 1114692"/>
              <a:gd name="connsiteY25" fmla="*/ 473336 h 1070161"/>
              <a:gd name="connsiteX26" fmla="*/ 562967 w 1114692"/>
              <a:gd name="connsiteY26" fmla="*/ 436987 h 1070161"/>
              <a:gd name="connsiteX27" fmla="*/ 677207 w 1114692"/>
              <a:gd name="connsiteY27" fmla="*/ 315886 h 1070161"/>
              <a:gd name="connsiteX28" fmla="*/ 469498 w 1114692"/>
              <a:gd name="connsiteY28" fmla="*/ 315886 h 1070161"/>
              <a:gd name="connsiteX29" fmla="*/ 429325 w 1114692"/>
              <a:gd name="connsiteY29" fmla="*/ 304184 h 1070161"/>
              <a:gd name="connsiteX30" fmla="*/ 604484 w 1114692"/>
              <a:gd name="connsiteY30" fmla="*/ 800 h 1070161"/>
              <a:gd name="connsiteX31" fmla="*/ 770675 w 1114692"/>
              <a:gd name="connsiteY31" fmla="*/ 582383 h 1070161"/>
              <a:gd name="connsiteX32" fmla="*/ 614894 w 1114692"/>
              <a:gd name="connsiteY32" fmla="*/ 703670 h 1070161"/>
              <a:gd name="connsiteX33" fmla="*/ 677207 w 1114692"/>
              <a:gd name="connsiteY33" fmla="*/ 752073 h 1070161"/>
              <a:gd name="connsiteX34" fmla="*/ 770675 w 1114692"/>
              <a:gd name="connsiteY34" fmla="*/ 703670 h 1070161"/>
              <a:gd name="connsiteX35" fmla="*/ 770675 w 1114692"/>
              <a:gd name="connsiteY35" fmla="*/ 582383 h 1070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114692" h="1070161">
                <a:moveTo>
                  <a:pt x="604484" y="800"/>
                </a:moveTo>
                <a:lnTo>
                  <a:pt x="1019925" y="800"/>
                </a:lnTo>
                <a:cubicBezTo>
                  <a:pt x="1075314" y="-7236"/>
                  <a:pt x="1106471" y="45309"/>
                  <a:pt x="1113394" y="158436"/>
                </a:cubicBezTo>
                <a:lnTo>
                  <a:pt x="1113394" y="897469"/>
                </a:lnTo>
                <a:cubicBezTo>
                  <a:pt x="1120317" y="1018632"/>
                  <a:pt x="1099547" y="1075196"/>
                  <a:pt x="1051081" y="1067159"/>
                </a:cubicBezTo>
                <a:lnTo>
                  <a:pt x="895300" y="1067159"/>
                </a:lnTo>
                <a:cubicBezTo>
                  <a:pt x="832988" y="1067159"/>
                  <a:pt x="798370" y="1046945"/>
                  <a:pt x="791446" y="1006516"/>
                </a:cubicBezTo>
                <a:lnTo>
                  <a:pt x="801832" y="945873"/>
                </a:lnTo>
                <a:lnTo>
                  <a:pt x="718748" y="1030810"/>
                </a:lnTo>
                <a:cubicBezTo>
                  <a:pt x="677207" y="1063079"/>
                  <a:pt x="635665" y="1075196"/>
                  <a:pt x="594123" y="1067159"/>
                </a:cubicBezTo>
                <a:lnTo>
                  <a:pt x="459113" y="1067159"/>
                </a:lnTo>
                <a:cubicBezTo>
                  <a:pt x="410648" y="1058999"/>
                  <a:pt x="389877" y="1034767"/>
                  <a:pt x="396800" y="994461"/>
                </a:cubicBezTo>
                <a:cubicBezTo>
                  <a:pt x="389877" y="1018694"/>
                  <a:pt x="369106" y="1042927"/>
                  <a:pt x="334488" y="1067159"/>
                </a:cubicBezTo>
                <a:lnTo>
                  <a:pt x="168321" y="1067159"/>
                </a:lnTo>
                <a:cubicBezTo>
                  <a:pt x="147551" y="1075196"/>
                  <a:pt x="126780" y="1067098"/>
                  <a:pt x="106009" y="1042865"/>
                </a:cubicBezTo>
                <a:lnTo>
                  <a:pt x="95624" y="945873"/>
                </a:lnTo>
                <a:lnTo>
                  <a:pt x="22926" y="1030810"/>
                </a:lnTo>
                <a:lnTo>
                  <a:pt x="0" y="1047797"/>
                </a:lnTo>
                <a:lnTo>
                  <a:pt x="407186" y="342529"/>
                </a:lnTo>
                <a:lnTo>
                  <a:pt x="407186" y="897469"/>
                </a:lnTo>
                <a:cubicBezTo>
                  <a:pt x="427957" y="865200"/>
                  <a:pt x="452190" y="844986"/>
                  <a:pt x="479884" y="836826"/>
                </a:cubicBezTo>
                <a:cubicBezTo>
                  <a:pt x="500655" y="796520"/>
                  <a:pt x="507578" y="772288"/>
                  <a:pt x="500655" y="764128"/>
                </a:cubicBezTo>
                <a:lnTo>
                  <a:pt x="438342" y="679375"/>
                </a:lnTo>
                <a:lnTo>
                  <a:pt x="438342" y="521925"/>
                </a:lnTo>
                <a:cubicBezTo>
                  <a:pt x="445266" y="473460"/>
                  <a:pt x="455651" y="457264"/>
                  <a:pt x="469498" y="473336"/>
                </a:cubicBezTo>
                <a:lnTo>
                  <a:pt x="521425" y="473336"/>
                </a:lnTo>
                <a:cubicBezTo>
                  <a:pt x="535273" y="465300"/>
                  <a:pt x="549120" y="453184"/>
                  <a:pt x="562967" y="436987"/>
                </a:cubicBezTo>
                <a:lnTo>
                  <a:pt x="677207" y="315886"/>
                </a:lnTo>
                <a:lnTo>
                  <a:pt x="469498" y="315886"/>
                </a:lnTo>
                <a:lnTo>
                  <a:pt x="429325" y="304184"/>
                </a:lnTo>
                <a:lnTo>
                  <a:pt x="604484" y="800"/>
                </a:lnTo>
                <a:close/>
                <a:moveTo>
                  <a:pt x="770675" y="582383"/>
                </a:moveTo>
                <a:cubicBezTo>
                  <a:pt x="701439" y="622812"/>
                  <a:pt x="649512" y="663241"/>
                  <a:pt x="614894" y="703670"/>
                </a:cubicBezTo>
                <a:cubicBezTo>
                  <a:pt x="607971" y="752135"/>
                  <a:pt x="628742" y="768270"/>
                  <a:pt x="677207" y="752073"/>
                </a:cubicBezTo>
                <a:cubicBezTo>
                  <a:pt x="718748" y="735877"/>
                  <a:pt x="749905" y="719742"/>
                  <a:pt x="770675" y="703670"/>
                </a:cubicBezTo>
                <a:lnTo>
                  <a:pt x="770675" y="582383"/>
                </a:lnTo>
                <a:close/>
              </a:path>
            </a:pathLst>
          </a:custGeom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73" t="74419" r="32825" b="16787"/>
          <a:stretch>
            <a:fillRect/>
          </a:stretch>
        </p:blipFill>
        <p:spPr>
          <a:xfrm>
            <a:off x="7368464" y="4743450"/>
            <a:ext cx="749510" cy="603080"/>
          </a:xfrm>
          <a:custGeom>
            <a:avLst/>
            <a:gdLst>
              <a:gd name="connsiteX0" fmla="*/ 0 w 749510"/>
              <a:gd name="connsiteY0" fmla="*/ 0 h 603080"/>
              <a:gd name="connsiteX1" fmla="*/ 749510 w 749510"/>
              <a:gd name="connsiteY1" fmla="*/ 0 h 603080"/>
              <a:gd name="connsiteX2" fmla="*/ 749510 w 749510"/>
              <a:gd name="connsiteY2" fmla="*/ 569698 h 603080"/>
              <a:gd name="connsiteX3" fmla="*/ 391678 w 749510"/>
              <a:gd name="connsiteY3" fmla="*/ 569698 h 603080"/>
              <a:gd name="connsiteX4" fmla="*/ 315457 w 749510"/>
              <a:gd name="connsiteY4" fmla="*/ 603080 h 603080"/>
              <a:gd name="connsiteX5" fmla="*/ 86978 w 749510"/>
              <a:gd name="connsiteY5" fmla="*/ 603080 h 603080"/>
              <a:gd name="connsiteX6" fmla="*/ 0 w 749510"/>
              <a:gd name="connsiteY6" fmla="*/ 542993 h 603080"/>
              <a:gd name="connsiteX7" fmla="*/ 0 w 749510"/>
              <a:gd name="connsiteY7" fmla="*/ 0 h 603080"/>
              <a:gd name="connsiteX8" fmla="*/ 456958 w 749510"/>
              <a:gd name="connsiteY8" fmla="*/ 215852 h 603080"/>
              <a:gd name="connsiteX9" fmla="*/ 380736 w 749510"/>
              <a:gd name="connsiteY9" fmla="*/ 262587 h 603080"/>
              <a:gd name="connsiteX10" fmla="*/ 380736 w 749510"/>
              <a:gd name="connsiteY10" fmla="*/ 342703 h 603080"/>
              <a:gd name="connsiteX11" fmla="*/ 456958 w 749510"/>
              <a:gd name="connsiteY11" fmla="*/ 382761 h 603080"/>
              <a:gd name="connsiteX12" fmla="*/ 652797 w 749510"/>
              <a:gd name="connsiteY12" fmla="*/ 382761 h 603080"/>
              <a:gd name="connsiteX13" fmla="*/ 718077 w 749510"/>
              <a:gd name="connsiteY13" fmla="*/ 349379 h 603080"/>
              <a:gd name="connsiteX14" fmla="*/ 718077 w 749510"/>
              <a:gd name="connsiteY14" fmla="*/ 222529 h 603080"/>
              <a:gd name="connsiteX15" fmla="*/ 630914 w 749510"/>
              <a:gd name="connsiteY15" fmla="*/ 215852 h 603080"/>
              <a:gd name="connsiteX16" fmla="*/ 456958 w 749510"/>
              <a:gd name="connsiteY16" fmla="*/ 215852 h 60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49510" h="603080">
                <a:moveTo>
                  <a:pt x="0" y="0"/>
                </a:moveTo>
                <a:lnTo>
                  <a:pt x="749510" y="0"/>
                </a:lnTo>
                <a:lnTo>
                  <a:pt x="749510" y="569698"/>
                </a:lnTo>
                <a:lnTo>
                  <a:pt x="391678" y="569698"/>
                </a:lnTo>
                <a:cubicBezTo>
                  <a:pt x="406144" y="583051"/>
                  <a:pt x="380736" y="594178"/>
                  <a:pt x="315457" y="603080"/>
                </a:cubicBezTo>
                <a:lnTo>
                  <a:pt x="86978" y="603080"/>
                </a:lnTo>
                <a:cubicBezTo>
                  <a:pt x="28993" y="603080"/>
                  <a:pt x="0" y="583051"/>
                  <a:pt x="0" y="542993"/>
                </a:cubicBezTo>
                <a:lnTo>
                  <a:pt x="0" y="0"/>
                </a:lnTo>
                <a:close/>
                <a:moveTo>
                  <a:pt x="456958" y="215852"/>
                </a:moveTo>
                <a:cubicBezTo>
                  <a:pt x="413438" y="215852"/>
                  <a:pt x="388031" y="231431"/>
                  <a:pt x="380736" y="262587"/>
                </a:cubicBezTo>
                <a:lnTo>
                  <a:pt x="380736" y="342703"/>
                </a:lnTo>
                <a:cubicBezTo>
                  <a:pt x="388031" y="373859"/>
                  <a:pt x="413438" y="387212"/>
                  <a:pt x="456958" y="382761"/>
                </a:cubicBezTo>
                <a:lnTo>
                  <a:pt x="652797" y="382761"/>
                </a:lnTo>
                <a:cubicBezTo>
                  <a:pt x="703488" y="382761"/>
                  <a:pt x="725248" y="371634"/>
                  <a:pt x="718077" y="349379"/>
                </a:cubicBezTo>
                <a:lnTo>
                  <a:pt x="718077" y="222529"/>
                </a:lnTo>
                <a:cubicBezTo>
                  <a:pt x="718077" y="222529"/>
                  <a:pt x="689023" y="220303"/>
                  <a:pt x="630914" y="215852"/>
                </a:cubicBezTo>
                <a:lnTo>
                  <a:pt x="456958" y="215852"/>
                </a:lnTo>
                <a:close/>
              </a:path>
            </a:pathLst>
          </a:custGeom>
        </p:spPr>
      </p:pic>
      <p:sp>
        <p:nvSpPr>
          <p:cNvPr id="72" name="文本框 71"/>
          <p:cNvSpPr txBox="1"/>
          <p:nvPr/>
        </p:nvSpPr>
        <p:spPr>
          <a:xfrm rot="815726">
            <a:off x="1259878" y="1801048"/>
            <a:ext cx="6344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DD661"/>
                </a:solidFill>
                <a:latin typeface="叶根友新篆简体试用版" panose="02010601030101010101" pitchFamily="2" charset="-122"/>
                <a:ea typeface="叶根友新篆简体试用版" panose="02010601030101010101" pitchFamily="2" charset="-122"/>
              </a:rPr>
              <a:t>奋斗</a:t>
            </a:r>
            <a:endParaRPr lang="zh-CN" altLang="en-US" sz="2000" dirty="0">
              <a:solidFill>
                <a:srgbClr val="FDD661"/>
              </a:solidFill>
              <a:latin typeface="叶根友新篆简体试用版" panose="02010601030101010101" pitchFamily="2" charset="-122"/>
              <a:ea typeface="叶根友新篆简体试用版" panose="0201060103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 rot="1679760">
            <a:off x="8524186" y="2556488"/>
            <a:ext cx="917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DD661"/>
                </a:solidFill>
                <a:latin typeface="叶根友新篆简体试用版" panose="02010601030101010101" pitchFamily="2" charset="-122"/>
                <a:ea typeface="叶根友新篆简体试用版" panose="02010601030101010101" pitchFamily="2" charset="-122"/>
              </a:rPr>
              <a:t>坚持</a:t>
            </a:r>
            <a:endParaRPr lang="zh-CN" altLang="en-US" sz="2400" dirty="0">
              <a:solidFill>
                <a:srgbClr val="FDD661"/>
              </a:solidFill>
              <a:latin typeface="叶根友新篆简体试用版" panose="02010601030101010101" pitchFamily="2" charset="-122"/>
              <a:ea typeface="叶根友新篆简体试用版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3891" y="4873616"/>
            <a:ext cx="4425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 smtClean="0">
                <a:solidFill>
                  <a:schemeClr val="bg1"/>
                </a:solidFill>
                <a:ea typeface="综艺体" panose="02010609000101010101" pitchFamily="49" charset="-122"/>
              </a:rPr>
              <a:t>绚烂求职</a:t>
            </a:r>
            <a:r>
              <a:rPr lang="en-US" altLang="zh-CN" sz="3200" spc="300" dirty="0" smtClean="0">
                <a:solidFill>
                  <a:schemeClr val="bg1"/>
                </a:solidFill>
                <a:ea typeface="综艺体" panose="02010609000101010101" pitchFamily="49" charset="-122"/>
              </a:rPr>
              <a:t>/</a:t>
            </a:r>
            <a:r>
              <a:rPr lang="zh-CN" altLang="en-US" sz="3200" spc="300" dirty="0" smtClean="0">
                <a:solidFill>
                  <a:schemeClr val="bg1"/>
                </a:solidFill>
                <a:ea typeface="综艺体" panose="02010609000101010101" pitchFamily="49" charset="-122"/>
              </a:rPr>
              <a:t>竞聘模板</a:t>
            </a:r>
            <a:endParaRPr lang="zh-CN" altLang="en-US" sz="3200" spc="300" dirty="0">
              <a:solidFill>
                <a:schemeClr val="bg1"/>
              </a:solidFill>
              <a:ea typeface="综艺体" panose="0201060900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9539" y="705720"/>
            <a:ext cx="5192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300" dirty="0" smtClean="0">
                <a:solidFill>
                  <a:schemeClr val="bg1"/>
                </a:solidFill>
                <a:ea typeface="综艺体" panose="02010609000101010101" pitchFamily="49" charset="-122"/>
              </a:rPr>
              <a:t>绚烂人生从闪耀职场开始</a:t>
            </a:r>
            <a:endParaRPr lang="zh-CN" altLang="en-US" sz="3200" spc="300" dirty="0">
              <a:solidFill>
                <a:schemeClr val="bg1"/>
              </a:solidFill>
              <a:ea typeface="综艺体" panose="02010609000101010101" pitchFamily="49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-191610" y="-323850"/>
            <a:ext cx="6287847" cy="7505700"/>
          </a:xfrm>
          <a:custGeom>
            <a:avLst/>
            <a:gdLst>
              <a:gd name="connsiteX0" fmla="*/ 0 w 6221138"/>
              <a:gd name="connsiteY0" fmla="*/ 0 h 7505700"/>
              <a:gd name="connsiteX1" fmla="*/ 6221138 w 6221138"/>
              <a:gd name="connsiteY1" fmla="*/ 0 h 7505700"/>
              <a:gd name="connsiteX2" fmla="*/ 6221138 w 6221138"/>
              <a:gd name="connsiteY2" fmla="*/ 7505700 h 7505700"/>
              <a:gd name="connsiteX3" fmla="*/ 0 w 6221138"/>
              <a:gd name="connsiteY3" fmla="*/ 7505700 h 7505700"/>
              <a:gd name="connsiteX4" fmla="*/ 0 w 6221138"/>
              <a:gd name="connsiteY4" fmla="*/ 0 h 750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1138" h="7505700">
                <a:moveTo>
                  <a:pt x="0" y="0"/>
                </a:moveTo>
                <a:lnTo>
                  <a:pt x="6221138" y="0"/>
                </a:lnTo>
                <a:lnTo>
                  <a:pt x="6221138" y="7505700"/>
                </a:lnTo>
                <a:lnTo>
                  <a:pt x="0" y="75057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6096239" y="-323850"/>
            <a:ext cx="6287372" cy="7505700"/>
          </a:xfrm>
          <a:custGeom>
            <a:avLst/>
            <a:gdLst>
              <a:gd name="connsiteX0" fmla="*/ 0 w 6221137"/>
              <a:gd name="connsiteY0" fmla="*/ 0 h 7505700"/>
              <a:gd name="connsiteX1" fmla="*/ 6221137 w 6221137"/>
              <a:gd name="connsiteY1" fmla="*/ 0 h 7505700"/>
              <a:gd name="connsiteX2" fmla="*/ 6221137 w 6221137"/>
              <a:gd name="connsiteY2" fmla="*/ 7505700 h 7505700"/>
              <a:gd name="connsiteX3" fmla="*/ 0 w 6221137"/>
              <a:gd name="connsiteY3" fmla="*/ 7505700 h 7505700"/>
              <a:gd name="connsiteX4" fmla="*/ 0 w 6221137"/>
              <a:gd name="connsiteY4" fmla="*/ 0 h 750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1137" h="7505700">
                <a:moveTo>
                  <a:pt x="0" y="0"/>
                </a:moveTo>
                <a:lnTo>
                  <a:pt x="6221137" y="0"/>
                </a:lnTo>
                <a:lnTo>
                  <a:pt x="6221137" y="7505700"/>
                </a:lnTo>
                <a:lnTo>
                  <a:pt x="0" y="75057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6096237" y="-990600"/>
            <a:ext cx="0" cy="86487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6073141" y="-723900"/>
            <a:ext cx="45719" cy="45719"/>
          </a:xfrm>
          <a:prstGeom prst="ellipse">
            <a:avLst/>
          </a:prstGeom>
          <a:solidFill>
            <a:srgbClr val="0D0D0D"/>
          </a:solidFill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Era - The Mas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36952" y="-1371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33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5000">
        <p:wipe dir="r"/>
      </p:transition>
    </mc:Choice>
    <mc:Fallback xmlns="">
      <p:transition advTm="5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 1.21875 " pathEditMode="relative" rAng="0" ptsTypes="AA">
                                      <p:cBhvr>
                                        <p:cTn id="9" dur="8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92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9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9" presetID="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7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85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1">
                <p:cTn id="1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4" grpId="0"/>
      <p:bldP spid="6" grpId="0"/>
      <p:bldP spid="69" grpId="0" animBg="1"/>
      <p:bldP spid="71" grpId="0" animBg="1"/>
      <p:bldP spid="70" grpId="0" animBg="1"/>
      <p:bldP spid="72" grpId="0"/>
      <p:bldP spid="73" grpId="0"/>
      <p:bldP spid="8" grpId="0"/>
      <p:bldP spid="10" grpId="0"/>
      <p:bldP spid="56" grpId="0" animBg="1"/>
      <p:bldP spid="55" grpId="0" animBg="1"/>
      <p:bldP spid="26" grpId="0" animBg="1"/>
      <p:bldP spid="26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7198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85" name="直接连接符 84"/>
          <p:cNvCxnSpPr/>
          <p:nvPr/>
        </p:nvCxnSpPr>
        <p:spPr>
          <a:xfrm flipV="1">
            <a:off x="1349305" y="-20176"/>
            <a:ext cx="8877300" cy="6840802"/>
          </a:xfrm>
          <a:prstGeom prst="line">
            <a:avLst/>
          </a:prstGeom>
          <a:ln w="254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/>
          <p:nvPr/>
        </p:nvSpPr>
        <p:spPr>
          <a:xfrm>
            <a:off x="3012761" y="469431"/>
            <a:ext cx="8154168" cy="5798019"/>
          </a:xfrm>
          <a:custGeom>
            <a:avLst/>
            <a:gdLst>
              <a:gd name="connsiteX0" fmla="*/ 0 w 8154168"/>
              <a:gd name="connsiteY0" fmla="*/ 0 h 5778969"/>
              <a:gd name="connsiteX1" fmla="*/ 8154168 w 8154168"/>
              <a:gd name="connsiteY1" fmla="*/ 0 h 5778969"/>
              <a:gd name="connsiteX2" fmla="*/ 8154168 w 8154168"/>
              <a:gd name="connsiteY2" fmla="*/ 5778969 h 5778969"/>
              <a:gd name="connsiteX3" fmla="*/ 0 w 8154168"/>
              <a:gd name="connsiteY3" fmla="*/ 5778969 h 5778969"/>
              <a:gd name="connsiteX4" fmla="*/ 0 w 8154168"/>
              <a:gd name="connsiteY4" fmla="*/ 0 h 5778969"/>
              <a:gd name="connsiteX0" fmla="*/ 7353300 w 8154168"/>
              <a:gd name="connsiteY0" fmla="*/ 0 h 5817069"/>
              <a:gd name="connsiteX1" fmla="*/ 8154168 w 8154168"/>
              <a:gd name="connsiteY1" fmla="*/ 38100 h 5817069"/>
              <a:gd name="connsiteX2" fmla="*/ 8154168 w 8154168"/>
              <a:gd name="connsiteY2" fmla="*/ 5817069 h 5817069"/>
              <a:gd name="connsiteX3" fmla="*/ 0 w 8154168"/>
              <a:gd name="connsiteY3" fmla="*/ 5817069 h 5817069"/>
              <a:gd name="connsiteX4" fmla="*/ 7353300 w 8154168"/>
              <a:gd name="connsiteY4" fmla="*/ 0 h 5817069"/>
              <a:gd name="connsiteX0" fmla="*/ 7353300 w 8154168"/>
              <a:gd name="connsiteY0" fmla="*/ 38100 h 5778969"/>
              <a:gd name="connsiteX1" fmla="*/ 8154168 w 8154168"/>
              <a:gd name="connsiteY1" fmla="*/ 0 h 5778969"/>
              <a:gd name="connsiteX2" fmla="*/ 8154168 w 8154168"/>
              <a:gd name="connsiteY2" fmla="*/ 5778969 h 5778969"/>
              <a:gd name="connsiteX3" fmla="*/ 0 w 8154168"/>
              <a:gd name="connsiteY3" fmla="*/ 5778969 h 5778969"/>
              <a:gd name="connsiteX4" fmla="*/ 7353300 w 8154168"/>
              <a:gd name="connsiteY4" fmla="*/ 38100 h 5778969"/>
              <a:gd name="connsiteX0" fmla="*/ 7410450 w 8154168"/>
              <a:gd name="connsiteY0" fmla="*/ 0 h 5798019"/>
              <a:gd name="connsiteX1" fmla="*/ 8154168 w 8154168"/>
              <a:gd name="connsiteY1" fmla="*/ 19050 h 5798019"/>
              <a:gd name="connsiteX2" fmla="*/ 8154168 w 8154168"/>
              <a:gd name="connsiteY2" fmla="*/ 5798019 h 5798019"/>
              <a:gd name="connsiteX3" fmla="*/ 0 w 8154168"/>
              <a:gd name="connsiteY3" fmla="*/ 5798019 h 5798019"/>
              <a:gd name="connsiteX4" fmla="*/ 7410450 w 8154168"/>
              <a:gd name="connsiteY4" fmla="*/ 0 h 5798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54168" h="5798019">
                <a:moveTo>
                  <a:pt x="7410450" y="0"/>
                </a:moveTo>
                <a:lnTo>
                  <a:pt x="8154168" y="19050"/>
                </a:lnTo>
                <a:lnTo>
                  <a:pt x="8154168" y="5798019"/>
                </a:lnTo>
                <a:lnTo>
                  <a:pt x="0" y="5798019"/>
                </a:lnTo>
                <a:lnTo>
                  <a:pt x="7410450" y="0"/>
                </a:lnTo>
                <a:close/>
              </a:path>
            </a:pathLst>
          </a:custGeom>
          <a:solidFill>
            <a:schemeClr val="bg2">
              <a:lumMod val="10000"/>
              <a:alpha val="45000"/>
            </a:schemeClr>
          </a:solidFill>
          <a:ln>
            <a:solidFill>
              <a:srgbClr val="C89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文本框 94"/>
          <p:cNvSpPr txBox="1"/>
          <p:nvPr/>
        </p:nvSpPr>
        <p:spPr>
          <a:xfrm>
            <a:off x="8279307" y="830058"/>
            <a:ext cx="2646878" cy="53762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之路虽远如天际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但只要我还在前进着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终将成就属于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我的传说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让我们的人生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如夏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花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8" t="41090" r="38631" b="44755"/>
          <a:stretch>
            <a:fillRect/>
          </a:stretch>
        </p:blipFill>
        <p:spPr>
          <a:xfrm>
            <a:off x="5412614" y="4601291"/>
            <a:ext cx="3153332" cy="1070587"/>
          </a:xfrm>
          <a:custGeom>
            <a:avLst/>
            <a:gdLst/>
            <a:ahLst/>
            <a:cxnLst/>
            <a:rect l="l" t="t" r="r" b="b"/>
            <a:pathLst>
              <a:path w="2859326" h="970769">
                <a:moveTo>
                  <a:pt x="2839311" y="821671"/>
                </a:moveTo>
                <a:cubicBezTo>
                  <a:pt x="2855789" y="823848"/>
                  <a:pt x="2861681" y="835819"/>
                  <a:pt x="2856988" y="857585"/>
                </a:cubicBezTo>
                <a:lnTo>
                  <a:pt x="2856988" y="901117"/>
                </a:lnTo>
                <a:cubicBezTo>
                  <a:pt x="2863246" y="930139"/>
                  <a:pt x="2856943" y="941747"/>
                  <a:pt x="2838079" y="935943"/>
                </a:cubicBezTo>
                <a:lnTo>
                  <a:pt x="2305217" y="935943"/>
                </a:lnTo>
                <a:cubicBezTo>
                  <a:pt x="2289482" y="933041"/>
                  <a:pt x="2281614" y="928688"/>
                  <a:pt x="2281614" y="922883"/>
                </a:cubicBezTo>
                <a:lnTo>
                  <a:pt x="2281614" y="844525"/>
                </a:lnTo>
                <a:cubicBezTo>
                  <a:pt x="2278485" y="827112"/>
                  <a:pt x="2289505" y="819857"/>
                  <a:pt x="2314672" y="822759"/>
                </a:cubicBezTo>
                <a:lnTo>
                  <a:pt x="2819305" y="822759"/>
                </a:lnTo>
                <a:cubicBezTo>
                  <a:pt x="2827150" y="821308"/>
                  <a:pt x="2833819" y="820945"/>
                  <a:pt x="2839311" y="821671"/>
                </a:cubicBezTo>
                <a:close/>
                <a:moveTo>
                  <a:pt x="297719" y="663867"/>
                </a:moveTo>
                <a:lnTo>
                  <a:pt x="382131" y="663867"/>
                </a:lnTo>
                <a:cubicBezTo>
                  <a:pt x="402899" y="663867"/>
                  <a:pt x="407343" y="673593"/>
                  <a:pt x="395463" y="693047"/>
                </a:cubicBezTo>
                <a:lnTo>
                  <a:pt x="257724" y="897512"/>
                </a:lnTo>
                <a:cubicBezTo>
                  <a:pt x="219225" y="930887"/>
                  <a:pt x="180704" y="946168"/>
                  <a:pt x="142160" y="943357"/>
                </a:cubicBezTo>
                <a:lnTo>
                  <a:pt x="44416" y="943357"/>
                </a:lnTo>
                <a:cubicBezTo>
                  <a:pt x="29588" y="943357"/>
                  <a:pt x="22174" y="932247"/>
                  <a:pt x="22174" y="910028"/>
                </a:cubicBezTo>
                <a:lnTo>
                  <a:pt x="22174" y="864115"/>
                </a:lnTo>
                <a:cubicBezTo>
                  <a:pt x="19226" y="839084"/>
                  <a:pt x="28114" y="829357"/>
                  <a:pt x="48837" y="834935"/>
                </a:cubicBezTo>
                <a:lnTo>
                  <a:pt x="146649" y="834935"/>
                </a:lnTo>
                <a:lnTo>
                  <a:pt x="253303" y="697264"/>
                </a:lnTo>
                <a:cubicBezTo>
                  <a:pt x="262191" y="674999"/>
                  <a:pt x="276996" y="663867"/>
                  <a:pt x="297719" y="663867"/>
                </a:cubicBezTo>
                <a:close/>
                <a:moveTo>
                  <a:pt x="534562" y="605098"/>
                </a:moveTo>
                <a:lnTo>
                  <a:pt x="534562" y="688353"/>
                </a:lnTo>
                <a:lnTo>
                  <a:pt x="696447" y="688353"/>
                </a:lnTo>
                <a:lnTo>
                  <a:pt x="696447" y="605098"/>
                </a:lnTo>
                <a:close/>
                <a:moveTo>
                  <a:pt x="2304345" y="442941"/>
                </a:moveTo>
                <a:cubicBezTo>
                  <a:pt x="2307296" y="442215"/>
                  <a:pt x="2310738" y="442578"/>
                  <a:pt x="2314672" y="444029"/>
                </a:cubicBezTo>
                <a:lnTo>
                  <a:pt x="2800396" y="444029"/>
                </a:lnTo>
                <a:cubicBezTo>
                  <a:pt x="2819260" y="444029"/>
                  <a:pt x="2825563" y="449833"/>
                  <a:pt x="2819305" y="461442"/>
                </a:cubicBezTo>
                <a:lnTo>
                  <a:pt x="2819305" y="531093"/>
                </a:lnTo>
                <a:cubicBezTo>
                  <a:pt x="2819305" y="539800"/>
                  <a:pt x="2814589" y="547055"/>
                  <a:pt x="2805157" y="552859"/>
                </a:cubicBezTo>
                <a:lnTo>
                  <a:pt x="2314672" y="552859"/>
                </a:lnTo>
                <a:cubicBezTo>
                  <a:pt x="2298937" y="555762"/>
                  <a:pt x="2291069" y="547055"/>
                  <a:pt x="2291069" y="526740"/>
                </a:cubicBezTo>
                <a:lnTo>
                  <a:pt x="2291069" y="478855"/>
                </a:lnTo>
                <a:cubicBezTo>
                  <a:pt x="2291069" y="457089"/>
                  <a:pt x="2295495" y="445117"/>
                  <a:pt x="2304345" y="442941"/>
                </a:cubicBezTo>
                <a:close/>
                <a:moveTo>
                  <a:pt x="534562" y="404306"/>
                </a:moveTo>
                <a:lnTo>
                  <a:pt x="534562" y="482664"/>
                </a:lnTo>
                <a:lnTo>
                  <a:pt x="696447" y="482664"/>
                </a:lnTo>
                <a:lnTo>
                  <a:pt x="696447" y="404306"/>
                </a:lnTo>
                <a:close/>
                <a:moveTo>
                  <a:pt x="451987" y="267179"/>
                </a:moveTo>
                <a:lnTo>
                  <a:pt x="769432" y="267179"/>
                </a:lnTo>
                <a:cubicBezTo>
                  <a:pt x="792694" y="263914"/>
                  <a:pt x="803283" y="278606"/>
                  <a:pt x="801197" y="311256"/>
                </a:cubicBezTo>
                <a:lnTo>
                  <a:pt x="801197" y="737327"/>
                </a:lnTo>
                <a:cubicBezTo>
                  <a:pt x="796934" y="802626"/>
                  <a:pt x="772583" y="833642"/>
                  <a:pt x="728144" y="830377"/>
                </a:cubicBezTo>
                <a:lnTo>
                  <a:pt x="464706" y="830377"/>
                </a:lnTo>
                <a:cubicBezTo>
                  <a:pt x="439312" y="833642"/>
                  <a:pt x="426615" y="815685"/>
                  <a:pt x="426615" y="776506"/>
                </a:cubicBezTo>
                <a:lnTo>
                  <a:pt x="426615" y="311256"/>
                </a:lnTo>
                <a:cubicBezTo>
                  <a:pt x="430833" y="285136"/>
                  <a:pt x="439290" y="270444"/>
                  <a:pt x="451987" y="267179"/>
                </a:cubicBezTo>
                <a:close/>
                <a:moveTo>
                  <a:pt x="542656" y="13060"/>
                </a:moveTo>
                <a:lnTo>
                  <a:pt x="626115" y="13060"/>
                </a:lnTo>
                <a:cubicBezTo>
                  <a:pt x="653913" y="15962"/>
                  <a:pt x="660873" y="23217"/>
                  <a:pt x="646997" y="34826"/>
                </a:cubicBezTo>
                <a:cubicBezTo>
                  <a:pt x="635842" y="49337"/>
                  <a:pt x="642780" y="56592"/>
                  <a:pt x="667811" y="56592"/>
                </a:cubicBezTo>
                <a:lnTo>
                  <a:pt x="959885" y="56592"/>
                </a:lnTo>
                <a:cubicBezTo>
                  <a:pt x="976573" y="68201"/>
                  <a:pt x="982127" y="85614"/>
                  <a:pt x="976550" y="108831"/>
                </a:cubicBezTo>
                <a:lnTo>
                  <a:pt x="976550" y="861938"/>
                </a:lnTo>
                <a:cubicBezTo>
                  <a:pt x="982127" y="922883"/>
                  <a:pt x="955713" y="959160"/>
                  <a:pt x="897308" y="970769"/>
                </a:cubicBezTo>
                <a:lnTo>
                  <a:pt x="813848" y="970769"/>
                </a:lnTo>
                <a:cubicBezTo>
                  <a:pt x="799927" y="967867"/>
                  <a:pt x="791583" y="959160"/>
                  <a:pt x="788817" y="944649"/>
                </a:cubicBezTo>
                <a:lnTo>
                  <a:pt x="788817" y="866291"/>
                </a:lnTo>
                <a:cubicBezTo>
                  <a:pt x="791583" y="848879"/>
                  <a:pt x="801310" y="841623"/>
                  <a:pt x="817997" y="844525"/>
                </a:cubicBezTo>
                <a:lnTo>
                  <a:pt x="855544" y="848879"/>
                </a:lnTo>
                <a:lnTo>
                  <a:pt x="855544" y="165423"/>
                </a:lnTo>
                <a:lnTo>
                  <a:pt x="580203" y="161069"/>
                </a:lnTo>
                <a:lnTo>
                  <a:pt x="538507" y="217661"/>
                </a:lnTo>
                <a:cubicBezTo>
                  <a:pt x="532975" y="223466"/>
                  <a:pt x="521865" y="227819"/>
                  <a:pt x="505177" y="230721"/>
                </a:cubicBezTo>
                <a:lnTo>
                  <a:pt x="446749" y="230721"/>
                </a:lnTo>
                <a:cubicBezTo>
                  <a:pt x="424484" y="233623"/>
                  <a:pt x="413352" y="224917"/>
                  <a:pt x="413352" y="204602"/>
                </a:cubicBezTo>
                <a:lnTo>
                  <a:pt x="413352" y="130597"/>
                </a:lnTo>
                <a:cubicBezTo>
                  <a:pt x="410586" y="113184"/>
                  <a:pt x="418929" y="105929"/>
                  <a:pt x="438383" y="108831"/>
                </a:cubicBezTo>
                <a:lnTo>
                  <a:pt x="459265" y="108831"/>
                </a:lnTo>
                <a:lnTo>
                  <a:pt x="500960" y="43532"/>
                </a:lnTo>
                <a:cubicBezTo>
                  <a:pt x="509304" y="23217"/>
                  <a:pt x="523203" y="13060"/>
                  <a:pt x="542656" y="13060"/>
                </a:cubicBezTo>
                <a:close/>
                <a:moveTo>
                  <a:pt x="208818" y="8911"/>
                </a:moveTo>
                <a:lnTo>
                  <a:pt x="293298" y="8911"/>
                </a:lnTo>
                <a:cubicBezTo>
                  <a:pt x="311074" y="8911"/>
                  <a:pt x="316991" y="20043"/>
                  <a:pt x="311051" y="42308"/>
                </a:cubicBezTo>
                <a:lnTo>
                  <a:pt x="137738" y="300917"/>
                </a:lnTo>
                <a:lnTo>
                  <a:pt x="195487" y="300917"/>
                </a:lnTo>
                <a:lnTo>
                  <a:pt x="217729" y="267587"/>
                </a:lnTo>
                <a:cubicBezTo>
                  <a:pt x="223669" y="248088"/>
                  <a:pt x="237001" y="239745"/>
                  <a:pt x="257724" y="242556"/>
                </a:cubicBezTo>
                <a:lnTo>
                  <a:pt x="328804" y="242556"/>
                </a:lnTo>
                <a:cubicBezTo>
                  <a:pt x="355467" y="242556"/>
                  <a:pt x="364355" y="253666"/>
                  <a:pt x="355467" y="275886"/>
                </a:cubicBezTo>
                <a:lnTo>
                  <a:pt x="195487" y="522047"/>
                </a:lnTo>
                <a:lnTo>
                  <a:pt x="284388" y="522047"/>
                </a:lnTo>
                <a:lnTo>
                  <a:pt x="284388" y="471985"/>
                </a:lnTo>
                <a:cubicBezTo>
                  <a:pt x="284388" y="452531"/>
                  <a:pt x="291802" y="442805"/>
                  <a:pt x="306630" y="442805"/>
                </a:cubicBezTo>
                <a:lnTo>
                  <a:pt x="373288" y="442805"/>
                </a:lnTo>
                <a:cubicBezTo>
                  <a:pt x="385124" y="437227"/>
                  <a:pt x="391041" y="446954"/>
                  <a:pt x="391041" y="471985"/>
                </a:cubicBezTo>
                <a:lnTo>
                  <a:pt x="391041" y="559593"/>
                </a:lnTo>
                <a:cubicBezTo>
                  <a:pt x="388094" y="587390"/>
                  <a:pt x="361430" y="608250"/>
                  <a:pt x="311051" y="622171"/>
                </a:cubicBezTo>
                <a:lnTo>
                  <a:pt x="79990" y="622171"/>
                </a:lnTo>
                <a:cubicBezTo>
                  <a:pt x="53327" y="622171"/>
                  <a:pt x="38498" y="615210"/>
                  <a:pt x="35506" y="601289"/>
                </a:cubicBezTo>
                <a:lnTo>
                  <a:pt x="35506" y="547078"/>
                </a:lnTo>
                <a:lnTo>
                  <a:pt x="128828" y="405258"/>
                </a:lnTo>
                <a:lnTo>
                  <a:pt x="22174" y="405258"/>
                </a:lnTo>
                <a:cubicBezTo>
                  <a:pt x="7391" y="405258"/>
                  <a:pt x="0" y="392742"/>
                  <a:pt x="0" y="367711"/>
                </a:cubicBezTo>
                <a:lnTo>
                  <a:pt x="0" y="292618"/>
                </a:lnTo>
                <a:cubicBezTo>
                  <a:pt x="8887" y="273120"/>
                  <a:pt x="23693" y="259198"/>
                  <a:pt x="44416" y="250855"/>
                </a:cubicBezTo>
                <a:lnTo>
                  <a:pt x="168823" y="29793"/>
                </a:lnTo>
                <a:cubicBezTo>
                  <a:pt x="168823" y="18637"/>
                  <a:pt x="182155" y="11677"/>
                  <a:pt x="208818" y="8911"/>
                </a:cubicBezTo>
                <a:close/>
                <a:moveTo>
                  <a:pt x="2357048" y="4353"/>
                </a:moveTo>
                <a:lnTo>
                  <a:pt x="2437242" y="4353"/>
                </a:lnTo>
                <a:cubicBezTo>
                  <a:pt x="2468667" y="1451"/>
                  <a:pt x="2487531" y="14511"/>
                  <a:pt x="2493834" y="43532"/>
                </a:cubicBezTo>
                <a:cubicBezTo>
                  <a:pt x="2503266" y="66750"/>
                  <a:pt x="2518978" y="76907"/>
                  <a:pt x="2540971" y="74005"/>
                </a:cubicBezTo>
                <a:lnTo>
                  <a:pt x="2611711" y="74005"/>
                </a:lnTo>
                <a:cubicBezTo>
                  <a:pt x="2630575" y="68201"/>
                  <a:pt x="2644723" y="60945"/>
                  <a:pt x="2654155" y="52239"/>
                </a:cubicBezTo>
                <a:cubicBezTo>
                  <a:pt x="2669845" y="31924"/>
                  <a:pt x="2680864" y="17413"/>
                  <a:pt x="2687212" y="8707"/>
                </a:cubicBezTo>
                <a:lnTo>
                  <a:pt x="2800396" y="8707"/>
                </a:lnTo>
                <a:cubicBezTo>
                  <a:pt x="2831866" y="2902"/>
                  <a:pt x="2831866" y="24668"/>
                  <a:pt x="2800396" y="74005"/>
                </a:cubicBezTo>
                <a:lnTo>
                  <a:pt x="2828692" y="74005"/>
                </a:lnTo>
                <a:lnTo>
                  <a:pt x="2842840" y="74005"/>
                </a:lnTo>
                <a:cubicBezTo>
                  <a:pt x="2852272" y="76907"/>
                  <a:pt x="2855401" y="89967"/>
                  <a:pt x="2852227" y="113184"/>
                </a:cubicBezTo>
                <a:cubicBezTo>
                  <a:pt x="2855401" y="159618"/>
                  <a:pt x="2852272" y="181384"/>
                  <a:pt x="2842840" y="178482"/>
                </a:cubicBezTo>
                <a:lnTo>
                  <a:pt x="2309910" y="178482"/>
                </a:lnTo>
                <a:cubicBezTo>
                  <a:pt x="2297349" y="181384"/>
                  <a:pt x="2291069" y="171227"/>
                  <a:pt x="2291069" y="148010"/>
                </a:cubicBezTo>
                <a:lnTo>
                  <a:pt x="2291069" y="91418"/>
                </a:lnTo>
                <a:cubicBezTo>
                  <a:pt x="2294198" y="85614"/>
                  <a:pt x="2298914" y="79809"/>
                  <a:pt x="2305217" y="74005"/>
                </a:cubicBezTo>
                <a:lnTo>
                  <a:pt x="2347661" y="74005"/>
                </a:lnTo>
                <a:lnTo>
                  <a:pt x="2324058" y="21766"/>
                </a:lnTo>
                <a:cubicBezTo>
                  <a:pt x="2320929" y="10158"/>
                  <a:pt x="2331926" y="4353"/>
                  <a:pt x="2357048" y="4353"/>
                </a:cubicBezTo>
                <a:close/>
                <a:moveTo>
                  <a:pt x="2030284" y="0"/>
                </a:moveTo>
                <a:lnTo>
                  <a:pt x="2062933" y="0"/>
                </a:lnTo>
                <a:cubicBezTo>
                  <a:pt x="2087102" y="0"/>
                  <a:pt x="2097985" y="11609"/>
                  <a:pt x="2095582" y="34826"/>
                </a:cubicBezTo>
                <a:lnTo>
                  <a:pt x="2095582" y="361318"/>
                </a:lnTo>
                <a:lnTo>
                  <a:pt x="2135441" y="361318"/>
                </a:lnTo>
                <a:lnTo>
                  <a:pt x="2135441" y="74005"/>
                </a:lnTo>
                <a:cubicBezTo>
                  <a:pt x="2135441" y="56592"/>
                  <a:pt x="2141495" y="44983"/>
                  <a:pt x="2153602" y="39179"/>
                </a:cubicBezTo>
                <a:lnTo>
                  <a:pt x="2215296" y="39179"/>
                </a:lnTo>
                <a:cubicBezTo>
                  <a:pt x="2232210" y="39179"/>
                  <a:pt x="2239465" y="49337"/>
                  <a:pt x="2237062" y="69652"/>
                </a:cubicBezTo>
                <a:lnTo>
                  <a:pt x="2237062" y="370024"/>
                </a:lnTo>
                <a:cubicBezTo>
                  <a:pt x="2234613" y="416458"/>
                  <a:pt x="2218878" y="444029"/>
                  <a:pt x="2189857" y="452735"/>
                </a:cubicBezTo>
                <a:lnTo>
                  <a:pt x="2095582" y="452735"/>
                </a:lnTo>
                <a:lnTo>
                  <a:pt x="2095582" y="526740"/>
                </a:lnTo>
                <a:lnTo>
                  <a:pt x="2186252" y="792287"/>
                </a:lnTo>
                <a:cubicBezTo>
                  <a:pt x="2191104" y="818406"/>
                  <a:pt x="2201987" y="832917"/>
                  <a:pt x="2218901" y="835819"/>
                </a:cubicBezTo>
                <a:cubicBezTo>
                  <a:pt x="2243070" y="835819"/>
                  <a:pt x="2253953" y="847427"/>
                  <a:pt x="2251550" y="870645"/>
                </a:cubicBezTo>
                <a:lnTo>
                  <a:pt x="2251550" y="927236"/>
                </a:lnTo>
                <a:cubicBezTo>
                  <a:pt x="2251550" y="950454"/>
                  <a:pt x="2241868" y="962062"/>
                  <a:pt x="2222506" y="962062"/>
                </a:cubicBezTo>
                <a:lnTo>
                  <a:pt x="2164485" y="962062"/>
                </a:lnTo>
                <a:cubicBezTo>
                  <a:pt x="2147571" y="959160"/>
                  <a:pt x="2131859" y="944649"/>
                  <a:pt x="2117348" y="918530"/>
                </a:cubicBezTo>
                <a:lnTo>
                  <a:pt x="2055655" y="744401"/>
                </a:lnTo>
                <a:lnTo>
                  <a:pt x="1983078" y="922883"/>
                </a:lnTo>
                <a:cubicBezTo>
                  <a:pt x="1975823" y="946101"/>
                  <a:pt x="1955281" y="956258"/>
                  <a:pt x="1921453" y="953356"/>
                </a:cubicBezTo>
                <a:lnTo>
                  <a:pt x="1888804" y="953356"/>
                </a:lnTo>
                <a:cubicBezTo>
                  <a:pt x="1871845" y="953356"/>
                  <a:pt x="1864589" y="941747"/>
                  <a:pt x="1867038" y="918530"/>
                </a:cubicBezTo>
                <a:lnTo>
                  <a:pt x="1867038" y="866291"/>
                </a:lnTo>
                <a:cubicBezTo>
                  <a:pt x="1864589" y="837270"/>
                  <a:pt x="1873046" y="824210"/>
                  <a:pt x="1892409" y="827112"/>
                </a:cubicBezTo>
                <a:cubicBezTo>
                  <a:pt x="1902068" y="832917"/>
                  <a:pt x="1908121" y="827112"/>
                  <a:pt x="1910570" y="809700"/>
                </a:cubicBezTo>
                <a:lnTo>
                  <a:pt x="1997635" y="539800"/>
                </a:lnTo>
                <a:lnTo>
                  <a:pt x="1997635" y="452735"/>
                </a:lnTo>
                <a:lnTo>
                  <a:pt x="1928663" y="452735"/>
                </a:lnTo>
                <a:cubicBezTo>
                  <a:pt x="1892386" y="455637"/>
                  <a:pt x="1871845" y="429518"/>
                  <a:pt x="1867038" y="374377"/>
                </a:cubicBezTo>
                <a:lnTo>
                  <a:pt x="1867038" y="69652"/>
                </a:lnTo>
                <a:cubicBezTo>
                  <a:pt x="1867038" y="49337"/>
                  <a:pt x="1873069" y="39179"/>
                  <a:pt x="1885131" y="39179"/>
                </a:cubicBezTo>
                <a:lnTo>
                  <a:pt x="1939546" y="39179"/>
                </a:lnTo>
                <a:cubicBezTo>
                  <a:pt x="1954057" y="33375"/>
                  <a:pt x="1960111" y="43532"/>
                  <a:pt x="1957707" y="69652"/>
                </a:cubicBezTo>
                <a:lnTo>
                  <a:pt x="1957707" y="361318"/>
                </a:lnTo>
                <a:lnTo>
                  <a:pt x="1997635" y="361318"/>
                </a:lnTo>
                <a:lnTo>
                  <a:pt x="1997635" y="47886"/>
                </a:lnTo>
                <a:cubicBezTo>
                  <a:pt x="1997635" y="15962"/>
                  <a:pt x="2008518" y="0"/>
                  <a:pt x="2030284" y="0"/>
                </a:cubicBezTo>
                <a:close/>
              </a:path>
            </a:pathLst>
          </a:custGeom>
        </p:spPr>
      </p:pic>
      <p:sp>
        <p:nvSpPr>
          <p:cNvPr id="68" name="任意多边形 67"/>
          <p:cNvSpPr/>
          <p:nvPr/>
        </p:nvSpPr>
        <p:spPr>
          <a:xfrm rot="20606492">
            <a:off x="974003" y="4924446"/>
            <a:ext cx="1771650" cy="1237324"/>
          </a:xfrm>
          <a:custGeom>
            <a:avLst/>
            <a:gdLst>
              <a:gd name="connsiteX0" fmla="*/ 73247 w 1771650"/>
              <a:gd name="connsiteY0" fmla="*/ 0 h 1237324"/>
              <a:gd name="connsiteX1" fmla="*/ 1698403 w 1771650"/>
              <a:gd name="connsiteY1" fmla="*/ 0 h 1237324"/>
              <a:gd name="connsiteX2" fmla="*/ 1702038 w 1771650"/>
              <a:gd name="connsiteY2" fmla="*/ 6696 h 1237324"/>
              <a:gd name="connsiteX3" fmla="*/ 1771650 w 1771650"/>
              <a:gd name="connsiteY3" fmla="*/ 351499 h 1237324"/>
              <a:gd name="connsiteX4" fmla="*/ 885825 w 1771650"/>
              <a:gd name="connsiteY4" fmla="*/ 1237324 h 1237324"/>
              <a:gd name="connsiteX5" fmla="*/ 0 w 1771650"/>
              <a:gd name="connsiteY5" fmla="*/ 351499 h 1237324"/>
              <a:gd name="connsiteX6" fmla="*/ 69613 w 1771650"/>
              <a:gd name="connsiteY6" fmla="*/ 6696 h 123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1650" h="1237324">
                <a:moveTo>
                  <a:pt x="73247" y="0"/>
                </a:moveTo>
                <a:lnTo>
                  <a:pt x="1698403" y="0"/>
                </a:lnTo>
                <a:lnTo>
                  <a:pt x="1702038" y="6696"/>
                </a:lnTo>
                <a:cubicBezTo>
                  <a:pt x="1746863" y="112675"/>
                  <a:pt x="1771650" y="229192"/>
                  <a:pt x="1771650" y="351499"/>
                </a:cubicBezTo>
                <a:cubicBezTo>
                  <a:pt x="1771650" y="840727"/>
                  <a:pt x="1375053" y="1237324"/>
                  <a:pt x="885825" y="1237324"/>
                </a:cubicBezTo>
                <a:cubicBezTo>
                  <a:pt x="396597" y="1237324"/>
                  <a:pt x="0" y="840727"/>
                  <a:pt x="0" y="351499"/>
                </a:cubicBezTo>
                <a:cubicBezTo>
                  <a:pt x="0" y="229192"/>
                  <a:pt x="24787" y="112675"/>
                  <a:pt x="69613" y="6696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solidFill>
              <a:srgbClr val="C89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 rot="20606492">
            <a:off x="2364582" y="3875912"/>
            <a:ext cx="1771650" cy="1237324"/>
          </a:xfrm>
          <a:custGeom>
            <a:avLst/>
            <a:gdLst>
              <a:gd name="connsiteX0" fmla="*/ 73247 w 1771650"/>
              <a:gd name="connsiteY0" fmla="*/ 0 h 1237324"/>
              <a:gd name="connsiteX1" fmla="*/ 1698403 w 1771650"/>
              <a:gd name="connsiteY1" fmla="*/ 0 h 1237324"/>
              <a:gd name="connsiteX2" fmla="*/ 1702038 w 1771650"/>
              <a:gd name="connsiteY2" fmla="*/ 6696 h 1237324"/>
              <a:gd name="connsiteX3" fmla="*/ 1771650 w 1771650"/>
              <a:gd name="connsiteY3" fmla="*/ 351499 h 1237324"/>
              <a:gd name="connsiteX4" fmla="*/ 885825 w 1771650"/>
              <a:gd name="connsiteY4" fmla="*/ 1237324 h 1237324"/>
              <a:gd name="connsiteX5" fmla="*/ 0 w 1771650"/>
              <a:gd name="connsiteY5" fmla="*/ 351499 h 1237324"/>
              <a:gd name="connsiteX6" fmla="*/ 69613 w 1771650"/>
              <a:gd name="connsiteY6" fmla="*/ 6696 h 123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1650" h="1237324">
                <a:moveTo>
                  <a:pt x="73247" y="0"/>
                </a:moveTo>
                <a:lnTo>
                  <a:pt x="1698403" y="0"/>
                </a:lnTo>
                <a:lnTo>
                  <a:pt x="1702038" y="6696"/>
                </a:lnTo>
                <a:cubicBezTo>
                  <a:pt x="1746863" y="112675"/>
                  <a:pt x="1771650" y="229192"/>
                  <a:pt x="1771650" y="351499"/>
                </a:cubicBezTo>
                <a:cubicBezTo>
                  <a:pt x="1771650" y="840727"/>
                  <a:pt x="1375053" y="1237324"/>
                  <a:pt x="885825" y="1237324"/>
                </a:cubicBezTo>
                <a:cubicBezTo>
                  <a:pt x="396597" y="1237324"/>
                  <a:pt x="0" y="840727"/>
                  <a:pt x="0" y="351499"/>
                </a:cubicBezTo>
                <a:cubicBezTo>
                  <a:pt x="0" y="229192"/>
                  <a:pt x="24787" y="112675"/>
                  <a:pt x="69613" y="6696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solidFill>
              <a:srgbClr val="C89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 rot="20606492">
            <a:off x="3723767" y="2791573"/>
            <a:ext cx="1771650" cy="1237324"/>
          </a:xfrm>
          <a:custGeom>
            <a:avLst/>
            <a:gdLst>
              <a:gd name="connsiteX0" fmla="*/ 73247 w 1771650"/>
              <a:gd name="connsiteY0" fmla="*/ 0 h 1237324"/>
              <a:gd name="connsiteX1" fmla="*/ 1698403 w 1771650"/>
              <a:gd name="connsiteY1" fmla="*/ 0 h 1237324"/>
              <a:gd name="connsiteX2" fmla="*/ 1702038 w 1771650"/>
              <a:gd name="connsiteY2" fmla="*/ 6696 h 1237324"/>
              <a:gd name="connsiteX3" fmla="*/ 1771650 w 1771650"/>
              <a:gd name="connsiteY3" fmla="*/ 351499 h 1237324"/>
              <a:gd name="connsiteX4" fmla="*/ 885825 w 1771650"/>
              <a:gd name="connsiteY4" fmla="*/ 1237324 h 1237324"/>
              <a:gd name="connsiteX5" fmla="*/ 0 w 1771650"/>
              <a:gd name="connsiteY5" fmla="*/ 351499 h 1237324"/>
              <a:gd name="connsiteX6" fmla="*/ 69613 w 1771650"/>
              <a:gd name="connsiteY6" fmla="*/ 6696 h 123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1650" h="1237324">
                <a:moveTo>
                  <a:pt x="73247" y="0"/>
                </a:moveTo>
                <a:lnTo>
                  <a:pt x="1698403" y="0"/>
                </a:lnTo>
                <a:lnTo>
                  <a:pt x="1702038" y="6696"/>
                </a:lnTo>
                <a:cubicBezTo>
                  <a:pt x="1746863" y="112675"/>
                  <a:pt x="1771650" y="229192"/>
                  <a:pt x="1771650" y="351499"/>
                </a:cubicBezTo>
                <a:cubicBezTo>
                  <a:pt x="1771650" y="840727"/>
                  <a:pt x="1375053" y="1237324"/>
                  <a:pt x="885825" y="1237324"/>
                </a:cubicBezTo>
                <a:cubicBezTo>
                  <a:pt x="396597" y="1237324"/>
                  <a:pt x="0" y="840727"/>
                  <a:pt x="0" y="351499"/>
                </a:cubicBezTo>
                <a:cubicBezTo>
                  <a:pt x="0" y="229192"/>
                  <a:pt x="24787" y="112675"/>
                  <a:pt x="69613" y="6696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solidFill>
              <a:srgbClr val="C89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 rot="20606492">
            <a:off x="5078050" y="1747899"/>
            <a:ext cx="1771650" cy="1237324"/>
          </a:xfrm>
          <a:custGeom>
            <a:avLst/>
            <a:gdLst>
              <a:gd name="connsiteX0" fmla="*/ 73247 w 1771650"/>
              <a:gd name="connsiteY0" fmla="*/ 0 h 1237324"/>
              <a:gd name="connsiteX1" fmla="*/ 1698403 w 1771650"/>
              <a:gd name="connsiteY1" fmla="*/ 0 h 1237324"/>
              <a:gd name="connsiteX2" fmla="*/ 1702038 w 1771650"/>
              <a:gd name="connsiteY2" fmla="*/ 6696 h 1237324"/>
              <a:gd name="connsiteX3" fmla="*/ 1771650 w 1771650"/>
              <a:gd name="connsiteY3" fmla="*/ 351499 h 1237324"/>
              <a:gd name="connsiteX4" fmla="*/ 885825 w 1771650"/>
              <a:gd name="connsiteY4" fmla="*/ 1237324 h 1237324"/>
              <a:gd name="connsiteX5" fmla="*/ 0 w 1771650"/>
              <a:gd name="connsiteY5" fmla="*/ 351499 h 1237324"/>
              <a:gd name="connsiteX6" fmla="*/ 69613 w 1771650"/>
              <a:gd name="connsiteY6" fmla="*/ 6696 h 123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1650" h="1237324">
                <a:moveTo>
                  <a:pt x="73247" y="0"/>
                </a:moveTo>
                <a:lnTo>
                  <a:pt x="1698403" y="0"/>
                </a:lnTo>
                <a:lnTo>
                  <a:pt x="1702038" y="6696"/>
                </a:lnTo>
                <a:cubicBezTo>
                  <a:pt x="1746863" y="112675"/>
                  <a:pt x="1771650" y="229192"/>
                  <a:pt x="1771650" y="351499"/>
                </a:cubicBezTo>
                <a:cubicBezTo>
                  <a:pt x="1771650" y="840727"/>
                  <a:pt x="1375053" y="1237324"/>
                  <a:pt x="885825" y="1237324"/>
                </a:cubicBezTo>
                <a:cubicBezTo>
                  <a:pt x="396597" y="1237324"/>
                  <a:pt x="0" y="840727"/>
                  <a:pt x="0" y="351499"/>
                </a:cubicBezTo>
                <a:cubicBezTo>
                  <a:pt x="0" y="229192"/>
                  <a:pt x="24787" y="112675"/>
                  <a:pt x="69613" y="6696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solidFill>
              <a:srgbClr val="C89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 rot="20606492">
            <a:off x="6474545" y="696230"/>
            <a:ext cx="1771650" cy="1237324"/>
          </a:xfrm>
          <a:custGeom>
            <a:avLst/>
            <a:gdLst>
              <a:gd name="connsiteX0" fmla="*/ 73247 w 1771650"/>
              <a:gd name="connsiteY0" fmla="*/ 0 h 1237324"/>
              <a:gd name="connsiteX1" fmla="*/ 1698403 w 1771650"/>
              <a:gd name="connsiteY1" fmla="*/ 0 h 1237324"/>
              <a:gd name="connsiteX2" fmla="*/ 1702038 w 1771650"/>
              <a:gd name="connsiteY2" fmla="*/ 6696 h 1237324"/>
              <a:gd name="connsiteX3" fmla="*/ 1771650 w 1771650"/>
              <a:gd name="connsiteY3" fmla="*/ 351499 h 1237324"/>
              <a:gd name="connsiteX4" fmla="*/ 885825 w 1771650"/>
              <a:gd name="connsiteY4" fmla="*/ 1237324 h 1237324"/>
              <a:gd name="connsiteX5" fmla="*/ 0 w 1771650"/>
              <a:gd name="connsiteY5" fmla="*/ 351499 h 1237324"/>
              <a:gd name="connsiteX6" fmla="*/ 69613 w 1771650"/>
              <a:gd name="connsiteY6" fmla="*/ 6696 h 123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1650" h="1237324">
                <a:moveTo>
                  <a:pt x="73247" y="0"/>
                </a:moveTo>
                <a:lnTo>
                  <a:pt x="1698403" y="0"/>
                </a:lnTo>
                <a:lnTo>
                  <a:pt x="1702038" y="6696"/>
                </a:lnTo>
                <a:cubicBezTo>
                  <a:pt x="1746863" y="112675"/>
                  <a:pt x="1771650" y="229192"/>
                  <a:pt x="1771650" y="351499"/>
                </a:cubicBezTo>
                <a:cubicBezTo>
                  <a:pt x="1771650" y="840727"/>
                  <a:pt x="1375053" y="1237324"/>
                  <a:pt x="885825" y="1237324"/>
                </a:cubicBezTo>
                <a:cubicBezTo>
                  <a:pt x="396597" y="1237324"/>
                  <a:pt x="0" y="840727"/>
                  <a:pt x="0" y="351499"/>
                </a:cubicBezTo>
                <a:cubicBezTo>
                  <a:pt x="0" y="229192"/>
                  <a:pt x="24787" y="112675"/>
                  <a:pt x="69613" y="6696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solidFill>
              <a:srgbClr val="C89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787955" y="2133849"/>
            <a:ext cx="464702" cy="367887"/>
            <a:chOff x="5787955" y="2133849"/>
            <a:chExt cx="464702" cy="367887"/>
          </a:xfrm>
        </p:grpSpPr>
        <p:pic>
          <p:nvPicPr>
            <p:cNvPr id="181" name="图片 18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479" t="30613" r="37994" b="68579"/>
            <a:stretch>
              <a:fillRect/>
            </a:stretch>
          </p:blipFill>
          <p:spPr>
            <a:xfrm>
              <a:off x="6198456" y="2133849"/>
              <a:ext cx="54201" cy="55389"/>
            </a:xfrm>
            <a:custGeom>
              <a:avLst/>
              <a:gdLst/>
              <a:ahLst/>
              <a:cxnLst/>
              <a:rect l="l" t="t" r="r" b="b"/>
              <a:pathLst>
                <a:path w="54201" h="55389">
                  <a:moveTo>
                    <a:pt x="29248" y="109"/>
                  </a:moveTo>
                  <a:cubicBezTo>
                    <a:pt x="34045" y="759"/>
                    <a:pt x="39508" y="5110"/>
                    <a:pt x="45638" y="13163"/>
                  </a:cubicBezTo>
                  <a:cubicBezTo>
                    <a:pt x="51949" y="21452"/>
                    <a:pt x="54771" y="28048"/>
                    <a:pt x="54107" y="32949"/>
                  </a:cubicBezTo>
                  <a:cubicBezTo>
                    <a:pt x="53443" y="37850"/>
                    <a:pt x="49558" y="43005"/>
                    <a:pt x="42453" y="48414"/>
                  </a:cubicBezTo>
                  <a:cubicBezTo>
                    <a:pt x="35585" y="53643"/>
                    <a:pt x="29752" y="55932"/>
                    <a:pt x="24955" y="55282"/>
                  </a:cubicBezTo>
                  <a:cubicBezTo>
                    <a:pt x="20158" y="54631"/>
                    <a:pt x="14694" y="50280"/>
                    <a:pt x="8564" y="42227"/>
                  </a:cubicBezTo>
                  <a:cubicBezTo>
                    <a:pt x="2254" y="33938"/>
                    <a:pt x="-569" y="27343"/>
                    <a:pt x="95" y="22441"/>
                  </a:cubicBezTo>
                  <a:cubicBezTo>
                    <a:pt x="759" y="17540"/>
                    <a:pt x="4644" y="12385"/>
                    <a:pt x="11749" y="6976"/>
                  </a:cubicBezTo>
                  <a:cubicBezTo>
                    <a:pt x="18618" y="1748"/>
                    <a:pt x="24450" y="-542"/>
                    <a:pt x="29248" y="109"/>
                  </a:cubicBezTo>
                  <a:close/>
                </a:path>
              </a:pathLst>
            </a:custGeom>
          </p:spPr>
        </p:pic>
        <p:pic>
          <p:nvPicPr>
            <p:cNvPr id="180" name="图片 17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700" t="31503" r="38774" b="67690"/>
            <a:stretch>
              <a:fillRect/>
            </a:stretch>
          </p:blipFill>
          <p:spPr>
            <a:xfrm>
              <a:off x="6118345" y="2194888"/>
              <a:ext cx="54098" cy="55334"/>
            </a:xfrm>
            <a:custGeom>
              <a:avLst/>
              <a:gdLst/>
              <a:ahLst/>
              <a:cxnLst/>
              <a:rect l="l" t="t" r="r" b="b"/>
              <a:pathLst>
                <a:path w="54098" h="55334">
                  <a:moveTo>
                    <a:pt x="29159" y="121"/>
                  </a:moveTo>
                  <a:cubicBezTo>
                    <a:pt x="33897" y="817"/>
                    <a:pt x="39331" y="5191"/>
                    <a:pt x="45461" y="13243"/>
                  </a:cubicBezTo>
                  <a:cubicBezTo>
                    <a:pt x="51771" y="21532"/>
                    <a:pt x="54624" y="28105"/>
                    <a:pt x="54019" y="32961"/>
                  </a:cubicBezTo>
                  <a:cubicBezTo>
                    <a:pt x="53413" y="37818"/>
                    <a:pt x="49558" y="42950"/>
                    <a:pt x="42453" y="48359"/>
                  </a:cubicBezTo>
                  <a:cubicBezTo>
                    <a:pt x="35585" y="53588"/>
                    <a:pt x="29752" y="55877"/>
                    <a:pt x="24955" y="55227"/>
                  </a:cubicBezTo>
                  <a:cubicBezTo>
                    <a:pt x="20158" y="54576"/>
                    <a:pt x="14694" y="50225"/>
                    <a:pt x="8564" y="42173"/>
                  </a:cubicBezTo>
                  <a:cubicBezTo>
                    <a:pt x="2254" y="33883"/>
                    <a:pt x="-569" y="27288"/>
                    <a:pt x="95" y="22386"/>
                  </a:cubicBezTo>
                  <a:cubicBezTo>
                    <a:pt x="760" y="17485"/>
                    <a:pt x="4585" y="12375"/>
                    <a:pt x="11572" y="7056"/>
                  </a:cubicBezTo>
                  <a:cubicBezTo>
                    <a:pt x="18559" y="1738"/>
                    <a:pt x="24421" y="-574"/>
                    <a:pt x="29159" y="121"/>
                  </a:cubicBezTo>
                  <a:close/>
                </a:path>
              </a:pathLst>
            </a:custGeom>
          </p:spPr>
        </p:pic>
        <p:pic>
          <p:nvPicPr>
            <p:cNvPr id="179" name="图片 17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919" t="32394" r="39554" b="66799"/>
            <a:stretch>
              <a:fillRect/>
            </a:stretch>
          </p:blipFill>
          <p:spPr>
            <a:xfrm>
              <a:off x="6038057" y="2255954"/>
              <a:ext cx="54201" cy="55388"/>
            </a:xfrm>
            <a:custGeom>
              <a:avLst/>
              <a:gdLst/>
              <a:ahLst/>
              <a:cxnLst/>
              <a:rect l="l" t="t" r="r" b="b"/>
              <a:pathLst>
                <a:path w="54201" h="55388">
                  <a:moveTo>
                    <a:pt x="29247" y="108"/>
                  </a:moveTo>
                  <a:cubicBezTo>
                    <a:pt x="34044" y="758"/>
                    <a:pt x="39508" y="5110"/>
                    <a:pt x="45638" y="13162"/>
                  </a:cubicBezTo>
                  <a:cubicBezTo>
                    <a:pt x="51948" y="21451"/>
                    <a:pt x="54771" y="28047"/>
                    <a:pt x="54107" y="32948"/>
                  </a:cubicBezTo>
                  <a:cubicBezTo>
                    <a:pt x="53443" y="37849"/>
                    <a:pt x="49558" y="43005"/>
                    <a:pt x="42453" y="48413"/>
                  </a:cubicBezTo>
                  <a:cubicBezTo>
                    <a:pt x="35584" y="53642"/>
                    <a:pt x="29752" y="55931"/>
                    <a:pt x="24955" y="55281"/>
                  </a:cubicBezTo>
                  <a:cubicBezTo>
                    <a:pt x="20158" y="54631"/>
                    <a:pt x="14694" y="50279"/>
                    <a:pt x="8564" y="42227"/>
                  </a:cubicBezTo>
                  <a:cubicBezTo>
                    <a:pt x="2254" y="33937"/>
                    <a:pt x="-569" y="27342"/>
                    <a:pt x="95" y="22441"/>
                  </a:cubicBezTo>
                  <a:cubicBezTo>
                    <a:pt x="759" y="17539"/>
                    <a:pt x="4644" y="12384"/>
                    <a:pt x="11749" y="6975"/>
                  </a:cubicBezTo>
                  <a:cubicBezTo>
                    <a:pt x="18618" y="1747"/>
                    <a:pt x="24450" y="-542"/>
                    <a:pt x="29247" y="108"/>
                  </a:cubicBezTo>
                  <a:close/>
                </a:path>
              </a:pathLst>
            </a:custGeom>
          </p:spPr>
        </p:pic>
        <p:pic>
          <p:nvPicPr>
            <p:cNvPr id="178" name="图片 17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46" t="33389" r="40426" b="65803"/>
            <a:stretch>
              <a:fillRect/>
            </a:stretch>
          </p:blipFill>
          <p:spPr>
            <a:xfrm>
              <a:off x="5948354" y="2324241"/>
              <a:ext cx="54202" cy="55388"/>
            </a:xfrm>
            <a:custGeom>
              <a:avLst/>
              <a:gdLst/>
              <a:ahLst/>
              <a:cxnLst/>
              <a:rect l="l" t="t" r="r" b="b"/>
              <a:pathLst>
                <a:path w="54202" h="55388">
                  <a:moveTo>
                    <a:pt x="29248" y="108"/>
                  </a:moveTo>
                  <a:cubicBezTo>
                    <a:pt x="34045" y="758"/>
                    <a:pt x="39508" y="5110"/>
                    <a:pt x="45638" y="13162"/>
                  </a:cubicBezTo>
                  <a:cubicBezTo>
                    <a:pt x="51949" y="21452"/>
                    <a:pt x="54772" y="28047"/>
                    <a:pt x="54107" y="32948"/>
                  </a:cubicBezTo>
                  <a:cubicBezTo>
                    <a:pt x="53443" y="37850"/>
                    <a:pt x="49558" y="43005"/>
                    <a:pt x="42453" y="48413"/>
                  </a:cubicBezTo>
                  <a:cubicBezTo>
                    <a:pt x="35585" y="53642"/>
                    <a:pt x="29752" y="55931"/>
                    <a:pt x="24955" y="55281"/>
                  </a:cubicBezTo>
                  <a:cubicBezTo>
                    <a:pt x="20158" y="54631"/>
                    <a:pt x="14694" y="50279"/>
                    <a:pt x="8564" y="42227"/>
                  </a:cubicBezTo>
                  <a:cubicBezTo>
                    <a:pt x="2254" y="33938"/>
                    <a:pt x="-569" y="27342"/>
                    <a:pt x="95" y="22441"/>
                  </a:cubicBezTo>
                  <a:cubicBezTo>
                    <a:pt x="760" y="17539"/>
                    <a:pt x="4644" y="12384"/>
                    <a:pt x="11750" y="6976"/>
                  </a:cubicBezTo>
                  <a:cubicBezTo>
                    <a:pt x="18618" y="1747"/>
                    <a:pt x="24451" y="-542"/>
                    <a:pt x="29248" y="108"/>
                  </a:cubicBezTo>
                  <a:close/>
                </a:path>
              </a:pathLst>
            </a:custGeom>
          </p:spPr>
        </p:pic>
        <p:pic>
          <p:nvPicPr>
            <p:cNvPr id="177" name="图片 1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67" t="34279" r="41207" b="64914"/>
            <a:stretch>
              <a:fillRect/>
            </a:stretch>
          </p:blipFill>
          <p:spPr>
            <a:xfrm>
              <a:off x="5868243" y="2385282"/>
              <a:ext cx="54098" cy="55333"/>
            </a:xfrm>
            <a:custGeom>
              <a:avLst/>
              <a:gdLst/>
              <a:ahLst/>
              <a:cxnLst/>
              <a:rect l="l" t="t" r="r" b="b"/>
              <a:pathLst>
                <a:path w="54098" h="55333">
                  <a:moveTo>
                    <a:pt x="29159" y="121"/>
                  </a:moveTo>
                  <a:cubicBezTo>
                    <a:pt x="33897" y="816"/>
                    <a:pt x="39331" y="5190"/>
                    <a:pt x="45461" y="13242"/>
                  </a:cubicBezTo>
                  <a:cubicBezTo>
                    <a:pt x="51771" y="21532"/>
                    <a:pt x="54624" y="28105"/>
                    <a:pt x="54019" y="32961"/>
                  </a:cubicBezTo>
                  <a:cubicBezTo>
                    <a:pt x="53414" y="37817"/>
                    <a:pt x="49558" y="42950"/>
                    <a:pt x="42453" y="48359"/>
                  </a:cubicBezTo>
                  <a:cubicBezTo>
                    <a:pt x="35585" y="53587"/>
                    <a:pt x="29752" y="55876"/>
                    <a:pt x="24955" y="55226"/>
                  </a:cubicBezTo>
                  <a:cubicBezTo>
                    <a:pt x="20158" y="54576"/>
                    <a:pt x="14695" y="50224"/>
                    <a:pt x="8565" y="42172"/>
                  </a:cubicBezTo>
                  <a:cubicBezTo>
                    <a:pt x="2254" y="33883"/>
                    <a:pt x="-569" y="27287"/>
                    <a:pt x="96" y="22386"/>
                  </a:cubicBezTo>
                  <a:cubicBezTo>
                    <a:pt x="760" y="17485"/>
                    <a:pt x="4586" y="12375"/>
                    <a:pt x="11572" y="7056"/>
                  </a:cubicBezTo>
                  <a:cubicBezTo>
                    <a:pt x="18559" y="1737"/>
                    <a:pt x="24421" y="-575"/>
                    <a:pt x="29159" y="121"/>
                  </a:cubicBezTo>
                  <a:close/>
                </a:path>
              </a:pathLst>
            </a:custGeom>
          </p:spPr>
        </p:pic>
        <p:pic>
          <p:nvPicPr>
            <p:cNvPr id="176" name="图片 1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486" t="35170" r="41986" b="64022"/>
            <a:stretch>
              <a:fillRect/>
            </a:stretch>
          </p:blipFill>
          <p:spPr>
            <a:xfrm>
              <a:off x="5787955" y="2446347"/>
              <a:ext cx="54202" cy="55389"/>
            </a:xfrm>
            <a:custGeom>
              <a:avLst/>
              <a:gdLst/>
              <a:ahLst/>
              <a:cxnLst/>
              <a:rect l="l" t="t" r="r" b="b"/>
              <a:pathLst>
                <a:path w="54202" h="55389">
                  <a:moveTo>
                    <a:pt x="29248" y="108"/>
                  </a:moveTo>
                  <a:cubicBezTo>
                    <a:pt x="34045" y="759"/>
                    <a:pt x="39508" y="5110"/>
                    <a:pt x="45638" y="13163"/>
                  </a:cubicBezTo>
                  <a:cubicBezTo>
                    <a:pt x="51949" y="21452"/>
                    <a:pt x="54772" y="28047"/>
                    <a:pt x="54107" y="32949"/>
                  </a:cubicBezTo>
                  <a:cubicBezTo>
                    <a:pt x="53443" y="37850"/>
                    <a:pt x="49558" y="43005"/>
                    <a:pt x="42453" y="48414"/>
                  </a:cubicBezTo>
                  <a:cubicBezTo>
                    <a:pt x="35585" y="53642"/>
                    <a:pt x="29752" y="55932"/>
                    <a:pt x="24955" y="55281"/>
                  </a:cubicBezTo>
                  <a:cubicBezTo>
                    <a:pt x="20158" y="54631"/>
                    <a:pt x="14694" y="50280"/>
                    <a:pt x="8564" y="42227"/>
                  </a:cubicBezTo>
                  <a:cubicBezTo>
                    <a:pt x="2254" y="33938"/>
                    <a:pt x="-569" y="27343"/>
                    <a:pt x="95" y="22441"/>
                  </a:cubicBezTo>
                  <a:cubicBezTo>
                    <a:pt x="760" y="17540"/>
                    <a:pt x="4644" y="12385"/>
                    <a:pt x="11750" y="6976"/>
                  </a:cubicBezTo>
                  <a:cubicBezTo>
                    <a:pt x="18618" y="1747"/>
                    <a:pt x="24451" y="-542"/>
                    <a:pt x="29248" y="108"/>
                  </a:cubicBezTo>
                  <a:close/>
                </a:path>
              </a:pathLst>
            </a:custGeom>
          </p:spPr>
        </p:pic>
      </p:grpSp>
      <p:grpSp>
        <p:nvGrpSpPr>
          <p:cNvPr id="6" name="组合 5"/>
          <p:cNvGrpSpPr/>
          <p:nvPr/>
        </p:nvGrpSpPr>
        <p:grpSpPr>
          <a:xfrm>
            <a:off x="4176402" y="3196511"/>
            <a:ext cx="818003" cy="458822"/>
            <a:chOff x="4176402" y="3196511"/>
            <a:chExt cx="818003" cy="458822"/>
          </a:xfrm>
        </p:grpSpPr>
        <p:pic>
          <p:nvPicPr>
            <p:cNvPr id="175" name="图片 1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54" t="46108" r="50232" b="47839"/>
            <a:stretch>
              <a:fillRect/>
            </a:stretch>
          </p:blipFill>
          <p:spPr>
            <a:xfrm>
              <a:off x="4633137" y="3196511"/>
              <a:ext cx="361268" cy="415102"/>
            </a:xfrm>
            <a:custGeom>
              <a:avLst/>
              <a:gdLst/>
              <a:ahLst/>
              <a:cxnLst/>
              <a:rect l="l" t="t" r="r" b="b"/>
              <a:pathLst>
                <a:path w="361268" h="415102">
                  <a:moveTo>
                    <a:pt x="178139" y="0"/>
                  </a:moveTo>
                  <a:cubicBezTo>
                    <a:pt x="189297" y="1006"/>
                    <a:pt x="194797" y="7033"/>
                    <a:pt x="194640" y="18082"/>
                  </a:cubicBezTo>
                  <a:lnTo>
                    <a:pt x="200211" y="61481"/>
                  </a:lnTo>
                  <a:lnTo>
                    <a:pt x="290885" y="49842"/>
                  </a:lnTo>
                  <a:cubicBezTo>
                    <a:pt x="303285" y="48250"/>
                    <a:pt x="310027" y="51680"/>
                    <a:pt x="311112" y="60131"/>
                  </a:cubicBezTo>
                  <a:lnTo>
                    <a:pt x="314825" y="89054"/>
                  </a:lnTo>
                  <a:cubicBezTo>
                    <a:pt x="316063" y="98705"/>
                    <a:pt x="311258" y="104226"/>
                    <a:pt x="300408" y="105619"/>
                  </a:cubicBezTo>
                  <a:lnTo>
                    <a:pt x="207410" y="117557"/>
                  </a:lnTo>
                  <a:lnTo>
                    <a:pt x="216924" y="191679"/>
                  </a:lnTo>
                  <a:lnTo>
                    <a:pt x="302948" y="180637"/>
                  </a:lnTo>
                  <a:cubicBezTo>
                    <a:pt x="316898" y="178846"/>
                    <a:pt x="325189" y="182067"/>
                    <a:pt x="327821" y="190301"/>
                  </a:cubicBezTo>
                  <a:lnTo>
                    <a:pt x="331538" y="219252"/>
                  </a:lnTo>
                  <a:cubicBezTo>
                    <a:pt x="334480" y="229903"/>
                    <a:pt x="331379" y="236425"/>
                    <a:pt x="322233" y="238819"/>
                  </a:cubicBezTo>
                  <a:lnTo>
                    <a:pt x="224584" y="251353"/>
                  </a:lnTo>
                  <a:lnTo>
                    <a:pt x="234799" y="330928"/>
                  </a:lnTo>
                  <a:lnTo>
                    <a:pt x="334773" y="318095"/>
                  </a:lnTo>
                  <a:cubicBezTo>
                    <a:pt x="350116" y="314887"/>
                    <a:pt x="357477" y="317000"/>
                    <a:pt x="356856" y="324432"/>
                  </a:cubicBezTo>
                  <a:lnTo>
                    <a:pt x="361268" y="358808"/>
                  </a:lnTo>
                  <a:cubicBezTo>
                    <a:pt x="360801" y="367440"/>
                    <a:pt x="356847" y="373462"/>
                    <a:pt x="349408" y="376874"/>
                  </a:cubicBezTo>
                  <a:lnTo>
                    <a:pt x="51812" y="415075"/>
                  </a:lnTo>
                  <a:cubicBezTo>
                    <a:pt x="39256" y="415449"/>
                    <a:pt x="32514" y="412019"/>
                    <a:pt x="31585" y="404786"/>
                  </a:cubicBezTo>
                  <a:lnTo>
                    <a:pt x="28800" y="383086"/>
                  </a:lnTo>
                  <a:cubicBezTo>
                    <a:pt x="25393" y="368819"/>
                    <a:pt x="26712" y="360687"/>
                    <a:pt x="32758" y="358692"/>
                  </a:cubicBezTo>
                  <a:lnTo>
                    <a:pt x="158306" y="342576"/>
                  </a:lnTo>
                  <a:lnTo>
                    <a:pt x="147861" y="261202"/>
                  </a:lnTo>
                  <a:lnTo>
                    <a:pt x="26962" y="276721"/>
                  </a:lnTo>
                  <a:cubicBezTo>
                    <a:pt x="19366" y="278916"/>
                    <a:pt x="14640" y="272779"/>
                    <a:pt x="12783" y="258313"/>
                  </a:cubicBezTo>
                  <a:lnTo>
                    <a:pt x="9997" y="236613"/>
                  </a:lnTo>
                  <a:cubicBezTo>
                    <a:pt x="10311" y="226782"/>
                    <a:pt x="15118" y="221270"/>
                    <a:pt x="24418" y="220076"/>
                  </a:cubicBezTo>
                  <a:lnTo>
                    <a:pt x="140666" y="205154"/>
                  </a:lnTo>
                  <a:lnTo>
                    <a:pt x="130686" y="127406"/>
                  </a:lnTo>
                  <a:lnTo>
                    <a:pt x="88836" y="132778"/>
                  </a:lnTo>
                  <a:lnTo>
                    <a:pt x="79065" y="167118"/>
                  </a:lnTo>
                  <a:cubicBezTo>
                    <a:pt x="77201" y="177148"/>
                    <a:pt x="69294" y="183058"/>
                    <a:pt x="55345" y="184849"/>
                  </a:cubicBezTo>
                  <a:lnTo>
                    <a:pt x="18145" y="189624"/>
                  </a:lnTo>
                  <a:cubicBezTo>
                    <a:pt x="10395" y="190619"/>
                    <a:pt x="5359" y="188208"/>
                    <a:pt x="3037" y="182392"/>
                  </a:cubicBezTo>
                  <a:lnTo>
                    <a:pt x="483" y="162491"/>
                  </a:lnTo>
                  <a:cubicBezTo>
                    <a:pt x="-1064" y="150442"/>
                    <a:pt x="1107" y="142811"/>
                    <a:pt x="6997" y="139598"/>
                  </a:cubicBezTo>
                  <a:lnTo>
                    <a:pt x="19801" y="55239"/>
                  </a:lnTo>
                  <a:cubicBezTo>
                    <a:pt x="19958" y="44191"/>
                    <a:pt x="27710" y="37072"/>
                    <a:pt x="43056" y="33883"/>
                  </a:cubicBezTo>
                  <a:lnTo>
                    <a:pt x="73280" y="30003"/>
                  </a:lnTo>
                  <a:cubicBezTo>
                    <a:pt x="91724" y="26397"/>
                    <a:pt x="99163" y="29119"/>
                    <a:pt x="95598" y="38167"/>
                  </a:cubicBezTo>
                  <a:lnTo>
                    <a:pt x="93263" y="75210"/>
                  </a:lnTo>
                  <a:lnTo>
                    <a:pt x="123487" y="71330"/>
                  </a:lnTo>
                  <a:lnTo>
                    <a:pt x="117455" y="24332"/>
                  </a:lnTo>
                  <a:cubicBezTo>
                    <a:pt x="115905" y="12265"/>
                    <a:pt x="122184" y="5944"/>
                    <a:pt x="136290" y="5372"/>
                  </a:cubicBezTo>
                  <a:lnTo>
                    <a:pt x="178139" y="0"/>
                  </a:lnTo>
                  <a:close/>
                </a:path>
              </a:pathLst>
            </a:custGeom>
          </p:spPr>
        </p:pic>
        <p:pic>
          <p:nvPicPr>
            <p:cNvPr id="174" name="图片 1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950" t="46704" r="54630" b="52091"/>
            <a:stretch>
              <a:fillRect/>
            </a:stretch>
          </p:blipFill>
          <p:spPr>
            <a:xfrm>
              <a:off x="4396169" y="3237353"/>
              <a:ext cx="146070" cy="82659"/>
            </a:xfrm>
            <a:custGeom>
              <a:avLst/>
              <a:gdLst/>
              <a:ahLst/>
              <a:cxnLst/>
              <a:rect l="l" t="t" r="r" b="b"/>
              <a:pathLst>
                <a:path w="146070" h="82659">
                  <a:moveTo>
                    <a:pt x="133167" y="527"/>
                  </a:moveTo>
                  <a:cubicBezTo>
                    <a:pt x="144329" y="-2238"/>
                    <a:pt x="148249" y="5878"/>
                    <a:pt x="144929" y="24872"/>
                  </a:cubicBezTo>
                  <a:cubicBezTo>
                    <a:pt x="141654" y="53127"/>
                    <a:pt x="127571" y="68852"/>
                    <a:pt x="102679" y="72047"/>
                  </a:cubicBezTo>
                  <a:lnTo>
                    <a:pt x="26287" y="81853"/>
                  </a:lnTo>
                  <a:cubicBezTo>
                    <a:pt x="11728" y="85035"/>
                    <a:pt x="3444" y="78802"/>
                    <a:pt x="1435" y="63155"/>
                  </a:cubicBezTo>
                  <a:lnTo>
                    <a:pt x="181" y="53384"/>
                  </a:lnTo>
                  <a:cubicBezTo>
                    <a:pt x="-1157" y="42959"/>
                    <a:pt x="4964" y="36875"/>
                    <a:pt x="18545" y="35131"/>
                  </a:cubicBezTo>
                  <a:lnTo>
                    <a:pt x="57599" y="30118"/>
                  </a:lnTo>
                  <a:cubicBezTo>
                    <a:pt x="67784" y="28811"/>
                    <a:pt x="73021" y="24819"/>
                    <a:pt x="73308" y="18142"/>
                  </a:cubicBezTo>
                  <a:cubicBezTo>
                    <a:pt x="75867" y="11193"/>
                    <a:pt x="81592" y="6481"/>
                    <a:pt x="90484" y="4008"/>
                  </a:cubicBezTo>
                  <a:lnTo>
                    <a:pt x="133167" y="527"/>
                  </a:lnTo>
                  <a:close/>
                </a:path>
              </a:pathLst>
            </a:custGeom>
          </p:spPr>
        </p:pic>
        <p:pic>
          <p:nvPicPr>
            <p:cNvPr id="173" name="图片 17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773" t="47083" r="56287" b="51947"/>
            <a:stretch>
              <a:fillRect/>
            </a:stretch>
          </p:blipFill>
          <p:spPr>
            <a:xfrm>
              <a:off x="4275243" y="3263368"/>
              <a:ext cx="96650" cy="66511"/>
            </a:xfrm>
            <a:custGeom>
              <a:avLst/>
              <a:gdLst/>
              <a:ahLst/>
              <a:cxnLst/>
              <a:rect l="l" t="t" r="r" b="b"/>
              <a:pathLst>
                <a:path w="96650" h="66511">
                  <a:moveTo>
                    <a:pt x="39972" y="0"/>
                  </a:moveTo>
                  <a:cubicBezTo>
                    <a:pt x="50325" y="3"/>
                    <a:pt x="56963" y="2471"/>
                    <a:pt x="59884" y="7404"/>
                  </a:cubicBezTo>
                  <a:cubicBezTo>
                    <a:pt x="67679" y="14356"/>
                    <a:pt x="73357" y="18260"/>
                    <a:pt x="76918" y="19115"/>
                  </a:cubicBezTo>
                  <a:cubicBezTo>
                    <a:pt x="85812" y="16661"/>
                    <a:pt x="91407" y="19919"/>
                    <a:pt x="93703" y="28890"/>
                  </a:cubicBezTo>
                  <a:lnTo>
                    <a:pt x="95962" y="46493"/>
                  </a:lnTo>
                  <a:cubicBezTo>
                    <a:pt x="98092" y="54172"/>
                    <a:pt x="95283" y="59175"/>
                    <a:pt x="87536" y="61501"/>
                  </a:cubicBezTo>
                  <a:lnTo>
                    <a:pt x="48509" y="66511"/>
                  </a:lnTo>
                  <a:cubicBezTo>
                    <a:pt x="40407" y="66219"/>
                    <a:pt x="32542" y="63252"/>
                    <a:pt x="24916" y="57611"/>
                  </a:cubicBezTo>
                  <a:lnTo>
                    <a:pt x="2242" y="28701"/>
                  </a:lnTo>
                  <a:cubicBezTo>
                    <a:pt x="-1700" y="15965"/>
                    <a:pt x="-443" y="7852"/>
                    <a:pt x="6011" y="4360"/>
                  </a:cubicBezTo>
                  <a:lnTo>
                    <a:pt x="39972" y="0"/>
                  </a:lnTo>
                  <a:close/>
                </a:path>
              </a:pathLst>
            </a:custGeom>
          </p:spPr>
        </p:pic>
        <p:pic>
          <p:nvPicPr>
            <p:cNvPr id="172" name="图片 1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28" t="47277" r="57256" b="51740"/>
            <a:stretch>
              <a:fillRect/>
            </a:stretch>
          </p:blipFill>
          <p:spPr>
            <a:xfrm>
              <a:off x="4177994" y="3276633"/>
              <a:ext cx="94260" cy="67414"/>
            </a:xfrm>
            <a:custGeom>
              <a:avLst/>
              <a:gdLst/>
              <a:ahLst/>
              <a:cxnLst/>
              <a:rect l="l" t="t" r="r" b="b"/>
              <a:pathLst>
                <a:path w="94260" h="67414">
                  <a:moveTo>
                    <a:pt x="42398" y="904"/>
                  </a:moveTo>
                  <a:cubicBezTo>
                    <a:pt x="51290" y="-1569"/>
                    <a:pt x="56801" y="1034"/>
                    <a:pt x="58931" y="8713"/>
                  </a:cubicBezTo>
                  <a:cubicBezTo>
                    <a:pt x="66726" y="15665"/>
                    <a:pt x="72405" y="19578"/>
                    <a:pt x="75968" y="20452"/>
                  </a:cubicBezTo>
                  <a:cubicBezTo>
                    <a:pt x="87781" y="22912"/>
                    <a:pt x="93627" y="28126"/>
                    <a:pt x="93506" y="36094"/>
                  </a:cubicBezTo>
                  <a:lnTo>
                    <a:pt x="93825" y="51949"/>
                  </a:lnTo>
                  <a:cubicBezTo>
                    <a:pt x="95789" y="58337"/>
                    <a:pt x="91116" y="62257"/>
                    <a:pt x="79804" y="63709"/>
                  </a:cubicBezTo>
                  <a:lnTo>
                    <a:pt x="50936" y="67414"/>
                  </a:lnTo>
                  <a:cubicBezTo>
                    <a:pt x="43978" y="66976"/>
                    <a:pt x="34903" y="63499"/>
                    <a:pt x="23714" y="56982"/>
                  </a:cubicBezTo>
                  <a:cubicBezTo>
                    <a:pt x="13481" y="49012"/>
                    <a:pt x="5663" y="37420"/>
                    <a:pt x="259" y="22209"/>
                  </a:cubicBezTo>
                  <a:cubicBezTo>
                    <a:pt x="-1079" y="11783"/>
                    <a:pt x="2782" y="5989"/>
                    <a:pt x="11842" y="4826"/>
                  </a:cubicBezTo>
                  <a:lnTo>
                    <a:pt x="42398" y="904"/>
                  </a:lnTo>
                  <a:close/>
                </a:path>
              </a:pathLst>
            </a:custGeom>
          </p:spPr>
        </p:pic>
        <p:pic>
          <p:nvPicPr>
            <p:cNvPr id="171" name="图片 17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812" t="47771" r="54413" b="50538"/>
            <a:stretch>
              <a:fillRect/>
            </a:stretch>
          </p:blipFill>
          <p:spPr>
            <a:xfrm>
              <a:off x="4176402" y="3310499"/>
              <a:ext cx="388136" cy="116018"/>
            </a:xfrm>
            <a:custGeom>
              <a:avLst/>
              <a:gdLst/>
              <a:ahLst/>
              <a:cxnLst/>
              <a:rect l="l" t="t" r="r" b="b"/>
              <a:pathLst>
                <a:path w="388136" h="116018">
                  <a:moveTo>
                    <a:pt x="370580" y="38"/>
                  </a:moveTo>
                  <a:cubicBezTo>
                    <a:pt x="380220" y="-450"/>
                    <a:pt x="384332" y="3870"/>
                    <a:pt x="382915" y="12998"/>
                  </a:cubicBezTo>
                  <a:lnTo>
                    <a:pt x="387683" y="50142"/>
                  </a:lnTo>
                  <a:cubicBezTo>
                    <a:pt x="389526" y="64498"/>
                    <a:pt x="385749" y="70947"/>
                    <a:pt x="376353" y="69490"/>
                  </a:cubicBezTo>
                  <a:lnTo>
                    <a:pt x="352605" y="72538"/>
                  </a:lnTo>
                  <a:cubicBezTo>
                    <a:pt x="340318" y="75447"/>
                    <a:pt x="331808" y="71907"/>
                    <a:pt x="327074" y="61917"/>
                  </a:cubicBezTo>
                  <a:cubicBezTo>
                    <a:pt x="324303" y="58297"/>
                    <a:pt x="319522" y="56922"/>
                    <a:pt x="312731" y="57794"/>
                  </a:cubicBezTo>
                  <a:lnTo>
                    <a:pt x="92053" y="86122"/>
                  </a:lnTo>
                  <a:cubicBezTo>
                    <a:pt x="75077" y="88301"/>
                    <a:pt x="67412" y="91273"/>
                    <a:pt x="69059" y="95038"/>
                  </a:cubicBezTo>
                  <a:cubicBezTo>
                    <a:pt x="70397" y="105463"/>
                    <a:pt x="64191" y="110893"/>
                    <a:pt x="50443" y="111326"/>
                  </a:cubicBezTo>
                  <a:lnTo>
                    <a:pt x="26667" y="114378"/>
                  </a:lnTo>
                  <a:cubicBezTo>
                    <a:pt x="13423" y="118741"/>
                    <a:pt x="5963" y="114400"/>
                    <a:pt x="4288" y="101355"/>
                  </a:cubicBezTo>
                  <a:lnTo>
                    <a:pt x="21" y="68113"/>
                  </a:lnTo>
                  <a:cubicBezTo>
                    <a:pt x="-360" y="56233"/>
                    <a:pt x="4459" y="48984"/>
                    <a:pt x="14476" y="46367"/>
                  </a:cubicBezTo>
                  <a:lnTo>
                    <a:pt x="359097" y="2129"/>
                  </a:lnTo>
                  <a:cubicBezTo>
                    <a:pt x="363539" y="898"/>
                    <a:pt x="367367" y="201"/>
                    <a:pt x="370580" y="38"/>
                  </a:cubicBezTo>
                  <a:close/>
                </a:path>
              </a:pathLst>
            </a:custGeom>
          </p:spPr>
        </p:pic>
        <p:pic>
          <p:nvPicPr>
            <p:cNvPr id="170" name="图片 1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098" t="49079" r="54415" b="47201"/>
            <a:stretch>
              <a:fillRect/>
            </a:stretch>
          </p:blipFill>
          <p:spPr>
            <a:xfrm>
              <a:off x="4205776" y="3400225"/>
              <a:ext cx="358584" cy="255108"/>
            </a:xfrm>
            <a:custGeom>
              <a:avLst/>
              <a:gdLst/>
              <a:ahLst/>
              <a:cxnLst/>
              <a:rect l="l" t="t" r="r" b="b"/>
              <a:pathLst>
                <a:path w="358584" h="255108">
                  <a:moveTo>
                    <a:pt x="324081" y="175"/>
                  </a:moveTo>
                  <a:cubicBezTo>
                    <a:pt x="332735" y="-936"/>
                    <a:pt x="337671" y="3251"/>
                    <a:pt x="338889" y="12735"/>
                  </a:cubicBezTo>
                  <a:lnTo>
                    <a:pt x="340971" y="28954"/>
                  </a:lnTo>
                  <a:cubicBezTo>
                    <a:pt x="344365" y="38159"/>
                    <a:pt x="343076" y="45208"/>
                    <a:pt x="337102" y="50102"/>
                  </a:cubicBezTo>
                  <a:cubicBezTo>
                    <a:pt x="329817" y="62028"/>
                    <a:pt x="329148" y="69672"/>
                    <a:pt x="335094" y="73035"/>
                  </a:cubicBezTo>
                  <a:lnTo>
                    <a:pt x="344837" y="71785"/>
                  </a:lnTo>
                  <a:cubicBezTo>
                    <a:pt x="351507" y="72317"/>
                    <a:pt x="354645" y="75355"/>
                    <a:pt x="354250" y="80902"/>
                  </a:cubicBezTo>
                  <a:lnTo>
                    <a:pt x="358159" y="111348"/>
                  </a:lnTo>
                  <a:cubicBezTo>
                    <a:pt x="359374" y="120814"/>
                    <a:pt x="357987" y="127181"/>
                    <a:pt x="353999" y="130450"/>
                  </a:cubicBezTo>
                  <a:lnTo>
                    <a:pt x="329642" y="133577"/>
                  </a:lnTo>
                  <a:cubicBezTo>
                    <a:pt x="321336" y="137400"/>
                    <a:pt x="316081" y="143580"/>
                    <a:pt x="313875" y="152116"/>
                  </a:cubicBezTo>
                  <a:lnTo>
                    <a:pt x="317002" y="176472"/>
                  </a:lnTo>
                  <a:cubicBezTo>
                    <a:pt x="319213" y="202316"/>
                    <a:pt x="307598" y="218934"/>
                    <a:pt x="282157" y="226326"/>
                  </a:cubicBezTo>
                  <a:lnTo>
                    <a:pt x="58074" y="255090"/>
                  </a:lnTo>
                  <a:cubicBezTo>
                    <a:pt x="44911" y="255411"/>
                    <a:pt x="37808" y="251512"/>
                    <a:pt x="36766" y="243393"/>
                  </a:cubicBezTo>
                  <a:lnTo>
                    <a:pt x="32858" y="212947"/>
                  </a:lnTo>
                  <a:cubicBezTo>
                    <a:pt x="32383" y="200629"/>
                    <a:pt x="37726" y="195123"/>
                    <a:pt x="48884" y="196429"/>
                  </a:cubicBezTo>
                  <a:lnTo>
                    <a:pt x="245372" y="171206"/>
                  </a:lnTo>
                  <a:cubicBezTo>
                    <a:pt x="252042" y="171738"/>
                    <a:pt x="254224" y="167331"/>
                    <a:pt x="251918" y="157987"/>
                  </a:cubicBezTo>
                  <a:cubicBezTo>
                    <a:pt x="251792" y="148381"/>
                    <a:pt x="247936" y="144065"/>
                    <a:pt x="240353" y="145039"/>
                  </a:cubicBezTo>
                  <a:lnTo>
                    <a:pt x="21142" y="173178"/>
                  </a:lnTo>
                  <a:cubicBezTo>
                    <a:pt x="11572" y="175775"/>
                    <a:pt x="6179" y="172341"/>
                    <a:pt x="4964" y="162875"/>
                  </a:cubicBezTo>
                  <a:lnTo>
                    <a:pt x="797" y="130409"/>
                  </a:lnTo>
                  <a:cubicBezTo>
                    <a:pt x="-1491" y="121062"/>
                    <a:pt x="1148" y="115903"/>
                    <a:pt x="8713" y="114932"/>
                  </a:cubicBezTo>
                  <a:lnTo>
                    <a:pt x="252281" y="83666"/>
                  </a:lnTo>
                  <a:cubicBezTo>
                    <a:pt x="260981" y="74296"/>
                    <a:pt x="261367" y="68751"/>
                    <a:pt x="253437" y="67031"/>
                  </a:cubicBezTo>
                  <a:lnTo>
                    <a:pt x="24511" y="96417"/>
                  </a:lnTo>
                  <a:cubicBezTo>
                    <a:pt x="14593" y="96302"/>
                    <a:pt x="9201" y="92868"/>
                    <a:pt x="8334" y="86115"/>
                  </a:cubicBezTo>
                  <a:lnTo>
                    <a:pt x="4163" y="53620"/>
                  </a:lnTo>
                  <a:cubicBezTo>
                    <a:pt x="2948" y="44155"/>
                    <a:pt x="7298" y="39470"/>
                    <a:pt x="17213" y="39566"/>
                  </a:cubicBezTo>
                  <a:lnTo>
                    <a:pt x="324081" y="175"/>
                  </a:lnTo>
                  <a:close/>
                </a:path>
              </a:pathLst>
            </a:custGeom>
          </p:spPr>
        </p:pic>
      </p:grpSp>
      <p:grpSp>
        <p:nvGrpSpPr>
          <p:cNvPr id="5" name="组合 4"/>
          <p:cNvGrpSpPr/>
          <p:nvPr/>
        </p:nvGrpSpPr>
        <p:grpSpPr>
          <a:xfrm>
            <a:off x="2817115" y="4284009"/>
            <a:ext cx="865057" cy="466711"/>
            <a:chOff x="2817115" y="4284009"/>
            <a:chExt cx="865057" cy="466711"/>
          </a:xfrm>
        </p:grpSpPr>
        <p:pic>
          <p:nvPicPr>
            <p:cNvPr id="169" name="图片 16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048" t="61966" r="62995" b="32127"/>
            <a:stretch>
              <a:fillRect/>
            </a:stretch>
          </p:blipFill>
          <p:spPr>
            <a:xfrm>
              <a:off x="3275274" y="4284009"/>
              <a:ext cx="406898" cy="405136"/>
            </a:xfrm>
            <a:custGeom>
              <a:avLst/>
              <a:gdLst/>
              <a:ahLst/>
              <a:cxnLst/>
              <a:rect l="l" t="t" r="r" b="b"/>
              <a:pathLst>
                <a:path w="406898" h="405136">
                  <a:moveTo>
                    <a:pt x="179811" y="1"/>
                  </a:moveTo>
                  <a:cubicBezTo>
                    <a:pt x="189411" y="-30"/>
                    <a:pt x="190683" y="5208"/>
                    <a:pt x="183629" y="15717"/>
                  </a:cubicBezTo>
                  <a:lnTo>
                    <a:pt x="160924" y="49241"/>
                  </a:lnTo>
                  <a:lnTo>
                    <a:pt x="178638" y="46967"/>
                  </a:lnTo>
                  <a:lnTo>
                    <a:pt x="352235" y="24683"/>
                  </a:lnTo>
                  <a:cubicBezTo>
                    <a:pt x="365074" y="21835"/>
                    <a:pt x="371737" y="26982"/>
                    <a:pt x="372223" y="40124"/>
                  </a:cubicBezTo>
                  <a:lnTo>
                    <a:pt x="406559" y="307605"/>
                  </a:lnTo>
                  <a:cubicBezTo>
                    <a:pt x="409774" y="342004"/>
                    <a:pt x="390125" y="361932"/>
                    <a:pt x="347611" y="367389"/>
                  </a:cubicBezTo>
                  <a:lnTo>
                    <a:pt x="53558" y="405136"/>
                  </a:lnTo>
                  <a:cubicBezTo>
                    <a:pt x="43808" y="403987"/>
                    <a:pt x="38765" y="397432"/>
                    <a:pt x="38430" y="385471"/>
                  </a:cubicBezTo>
                  <a:lnTo>
                    <a:pt x="1" y="86104"/>
                  </a:lnTo>
                  <a:cubicBezTo>
                    <a:pt x="-30" y="76505"/>
                    <a:pt x="5783" y="70357"/>
                    <a:pt x="17440" y="67660"/>
                  </a:cubicBezTo>
                  <a:lnTo>
                    <a:pt x="58183" y="62430"/>
                  </a:lnTo>
                  <a:lnTo>
                    <a:pt x="79439" y="59701"/>
                  </a:lnTo>
                  <a:lnTo>
                    <a:pt x="105233" y="22179"/>
                  </a:lnTo>
                  <a:cubicBezTo>
                    <a:pt x="110076" y="13154"/>
                    <a:pt x="117812" y="7960"/>
                    <a:pt x="128441" y="6596"/>
                  </a:cubicBezTo>
                  <a:lnTo>
                    <a:pt x="179811" y="1"/>
                  </a:lnTo>
                  <a:close/>
                  <a:moveTo>
                    <a:pt x="317633" y="77741"/>
                  </a:moveTo>
                  <a:lnTo>
                    <a:pt x="62551" y="110485"/>
                  </a:lnTo>
                  <a:lnTo>
                    <a:pt x="74375" y="202598"/>
                  </a:lnTo>
                  <a:lnTo>
                    <a:pt x="329457" y="169854"/>
                  </a:lnTo>
                  <a:lnTo>
                    <a:pt x="317633" y="77741"/>
                  </a:lnTo>
                  <a:close/>
                  <a:moveTo>
                    <a:pt x="335369" y="215911"/>
                  </a:moveTo>
                  <a:lnTo>
                    <a:pt x="80287" y="248655"/>
                  </a:lnTo>
                  <a:lnTo>
                    <a:pt x="93021" y="347853"/>
                  </a:lnTo>
                  <a:lnTo>
                    <a:pt x="333931" y="316928"/>
                  </a:lnTo>
                  <a:cubicBezTo>
                    <a:pt x="343682" y="318077"/>
                    <a:pt x="347799" y="312747"/>
                    <a:pt x="346283" y="300938"/>
                  </a:cubicBezTo>
                  <a:lnTo>
                    <a:pt x="335369" y="215911"/>
                  </a:lnTo>
                  <a:close/>
                </a:path>
              </a:pathLst>
            </a:custGeom>
          </p:spPr>
        </p:pic>
        <p:pic>
          <p:nvPicPr>
            <p:cNvPr id="168" name="图片 16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91" t="62781" r="67284" b="31229"/>
            <a:stretch>
              <a:fillRect/>
            </a:stretch>
          </p:blipFill>
          <p:spPr>
            <a:xfrm>
              <a:off x="2817115" y="4339917"/>
              <a:ext cx="424063" cy="410803"/>
            </a:xfrm>
            <a:custGeom>
              <a:avLst/>
              <a:gdLst/>
              <a:ahLst/>
              <a:cxnLst/>
              <a:rect l="l" t="t" r="r" b="b"/>
              <a:pathLst>
                <a:path w="424063" h="410803">
                  <a:moveTo>
                    <a:pt x="202205" y="32"/>
                  </a:moveTo>
                  <a:cubicBezTo>
                    <a:pt x="215347" y="-455"/>
                    <a:pt x="222010" y="4692"/>
                    <a:pt x="222193" y="15472"/>
                  </a:cubicBezTo>
                  <a:lnTo>
                    <a:pt x="227830" y="45359"/>
                  </a:lnTo>
                  <a:cubicBezTo>
                    <a:pt x="226681" y="55109"/>
                    <a:pt x="234601" y="60695"/>
                    <a:pt x="251588" y="62115"/>
                  </a:cubicBezTo>
                  <a:lnTo>
                    <a:pt x="361415" y="48017"/>
                  </a:lnTo>
                  <a:cubicBezTo>
                    <a:pt x="375283" y="43836"/>
                    <a:pt x="383490" y="46984"/>
                    <a:pt x="386035" y="57461"/>
                  </a:cubicBezTo>
                  <a:lnTo>
                    <a:pt x="389901" y="87575"/>
                  </a:lnTo>
                  <a:cubicBezTo>
                    <a:pt x="391991" y="94509"/>
                    <a:pt x="389570" y="99021"/>
                    <a:pt x="382636" y="101112"/>
                  </a:cubicBezTo>
                  <a:lnTo>
                    <a:pt x="271037" y="115437"/>
                  </a:lnTo>
                  <a:cubicBezTo>
                    <a:pt x="253172" y="116530"/>
                    <a:pt x="248025" y="123193"/>
                    <a:pt x="255597" y="135425"/>
                  </a:cubicBezTo>
                  <a:lnTo>
                    <a:pt x="369539" y="293655"/>
                  </a:lnTo>
                  <a:cubicBezTo>
                    <a:pt x="382138" y="307643"/>
                    <a:pt x="391390" y="314258"/>
                    <a:pt x="397295" y="313500"/>
                  </a:cubicBezTo>
                  <a:cubicBezTo>
                    <a:pt x="411466" y="311681"/>
                    <a:pt x="419158" y="315495"/>
                    <a:pt x="420371" y="324943"/>
                  </a:cubicBezTo>
                  <a:lnTo>
                    <a:pt x="423554" y="349742"/>
                  </a:lnTo>
                  <a:cubicBezTo>
                    <a:pt x="426100" y="360219"/>
                    <a:pt x="419106" y="366519"/>
                    <a:pt x="402573" y="368641"/>
                  </a:cubicBezTo>
                  <a:lnTo>
                    <a:pt x="368916" y="372961"/>
                  </a:lnTo>
                  <a:cubicBezTo>
                    <a:pt x="350596" y="370512"/>
                    <a:pt x="336393" y="362732"/>
                    <a:pt x="326307" y="349622"/>
                  </a:cubicBezTo>
                  <a:lnTo>
                    <a:pt x="213909" y="189392"/>
                  </a:lnTo>
                  <a:cubicBezTo>
                    <a:pt x="208547" y="175676"/>
                    <a:pt x="203460" y="178129"/>
                    <a:pt x="198648" y="196753"/>
                  </a:cubicBezTo>
                  <a:cubicBezTo>
                    <a:pt x="187724" y="242570"/>
                    <a:pt x="164145" y="302015"/>
                    <a:pt x="127910" y="375089"/>
                  </a:cubicBezTo>
                  <a:cubicBezTo>
                    <a:pt x="117497" y="396832"/>
                    <a:pt x="103206" y="407070"/>
                    <a:pt x="85037" y="405801"/>
                  </a:cubicBezTo>
                  <a:lnTo>
                    <a:pt x="46066" y="410803"/>
                  </a:lnTo>
                  <a:cubicBezTo>
                    <a:pt x="37496" y="409503"/>
                    <a:pt x="33271" y="404643"/>
                    <a:pt x="33391" y="396225"/>
                  </a:cubicBezTo>
                  <a:lnTo>
                    <a:pt x="31344" y="380282"/>
                  </a:lnTo>
                  <a:cubicBezTo>
                    <a:pt x="31009" y="368321"/>
                    <a:pt x="33643" y="360781"/>
                    <a:pt x="39244" y="357661"/>
                  </a:cubicBezTo>
                  <a:cubicBezTo>
                    <a:pt x="52235" y="355994"/>
                    <a:pt x="62771" y="349239"/>
                    <a:pt x="70854" y="337398"/>
                  </a:cubicBezTo>
                  <a:cubicBezTo>
                    <a:pt x="103275" y="272016"/>
                    <a:pt x="128610" y="207544"/>
                    <a:pt x="146859" y="143981"/>
                  </a:cubicBezTo>
                  <a:cubicBezTo>
                    <a:pt x="149189" y="134079"/>
                    <a:pt x="145555" y="129144"/>
                    <a:pt x="135956" y="129176"/>
                  </a:cubicBezTo>
                  <a:lnTo>
                    <a:pt x="26129" y="143274"/>
                  </a:lnTo>
                  <a:cubicBezTo>
                    <a:pt x="12109" y="146274"/>
                    <a:pt x="4266" y="141279"/>
                    <a:pt x="2598" y="128288"/>
                  </a:cubicBezTo>
                  <a:lnTo>
                    <a:pt x="324" y="110574"/>
                  </a:lnTo>
                  <a:cubicBezTo>
                    <a:pt x="-1192" y="98765"/>
                    <a:pt x="2623" y="91073"/>
                    <a:pt x="11767" y="87498"/>
                  </a:cubicBezTo>
                  <a:lnTo>
                    <a:pt x="139308" y="71127"/>
                  </a:lnTo>
                  <a:cubicBezTo>
                    <a:pt x="151117" y="69611"/>
                    <a:pt x="154856" y="61328"/>
                    <a:pt x="150523" y="46279"/>
                  </a:cubicBezTo>
                  <a:lnTo>
                    <a:pt x="148477" y="30337"/>
                  </a:lnTo>
                  <a:cubicBezTo>
                    <a:pt x="144296" y="16469"/>
                    <a:pt x="148034" y="8186"/>
                    <a:pt x="159692" y="5489"/>
                  </a:cubicBezTo>
                  <a:lnTo>
                    <a:pt x="202205" y="32"/>
                  </a:lnTo>
                  <a:close/>
                </a:path>
              </a:pathLst>
            </a:custGeom>
          </p:spPr>
        </p:pic>
      </p:grpSp>
      <p:grpSp>
        <p:nvGrpSpPr>
          <p:cNvPr id="4" name="组合 3"/>
          <p:cNvGrpSpPr/>
          <p:nvPr/>
        </p:nvGrpSpPr>
        <p:grpSpPr>
          <a:xfrm>
            <a:off x="1524145" y="5333269"/>
            <a:ext cx="840403" cy="458519"/>
            <a:chOff x="1451190" y="5332543"/>
            <a:chExt cx="840403" cy="458519"/>
          </a:xfrm>
        </p:grpSpPr>
        <p:pic>
          <p:nvPicPr>
            <p:cNvPr id="167" name="图片 1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23" t="77255" r="76520" b="16838"/>
            <a:stretch>
              <a:fillRect/>
            </a:stretch>
          </p:blipFill>
          <p:spPr>
            <a:xfrm>
              <a:off x="1884695" y="5332543"/>
              <a:ext cx="406898" cy="405136"/>
            </a:xfrm>
            <a:custGeom>
              <a:avLst/>
              <a:gdLst/>
              <a:ahLst/>
              <a:cxnLst/>
              <a:rect l="l" t="t" r="r" b="b"/>
              <a:pathLst>
                <a:path w="406898" h="405136">
                  <a:moveTo>
                    <a:pt x="179811" y="1"/>
                  </a:moveTo>
                  <a:cubicBezTo>
                    <a:pt x="189410" y="-30"/>
                    <a:pt x="190683" y="5208"/>
                    <a:pt x="183629" y="15717"/>
                  </a:cubicBezTo>
                  <a:lnTo>
                    <a:pt x="160924" y="49241"/>
                  </a:lnTo>
                  <a:lnTo>
                    <a:pt x="178638" y="46967"/>
                  </a:lnTo>
                  <a:lnTo>
                    <a:pt x="352235" y="24683"/>
                  </a:lnTo>
                  <a:cubicBezTo>
                    <a:pt x="365074" y="21835"/>
                    <a:pt x="371737" y="26982"/>
                    <a:pt x="372223" y="40124"/>
                  </a:cubicBezTo>
                  <a:lnTo>
                    <a:pt x="406559" y="307605"/>
                  </a:lnTo>
                  <a:cubicBezTo>
                    <a:pt x="409774" y="342004"/>
                    <a:pt x="390125" y="361932"/>
                    <a:pt x="347611" y="367389"/>
                  </a:cubicBezTo>
                  <a:lnTo>
                    <a:pt x="53558" y="405136"/>
                  </a:lnTo>
                  <a:cubicBezTo>
                    <a:pt x="43808" y="403987"/>
                    <a:pt x="38765" y="397432"/>
                    <a:pt x="38430" y="385471"/>
                  </a:cubicBezTo>
                  <a:lnTo>
                    <a:pt x="1" y="86104"/>
                  </a:lnTo>
                  <a:cubicBezTo>
                    <a:pt x="-31" y="76505"/>
                    <a:pt x="5782" y="70357"/>
                    <a:pt x="17440" y="67660"/>
                  </a:cubicBezTo>
                  <a:lnTo>
                    <a:pt x="58182" y="62430"/>
                  </a:lnTo>
                  <a:lnTo>
                    <a:pt x="79439" y="59701"/>
                  </a:lnTo>
                  <a:lnTo>
                    <a:pt x="105233" y="22179"/>
                  </a:lnTo>
                  <a:cubicBezTo>
                    <a:pt x="110076" y="13154"/>
                    <a:pt x="117812" y="7960"/>
                    <a:pt x="128441" y="6596"/>
                  </a:cubicBezTo>
                  <a:lnTo>
                    <a:pt x="179811" y="1"/>
                  </a:lnTo>
                  <a:close/>
                  <a:moveTo>
                    <a:pt x="317633" y="77741"/>
                  </a:moveTo>
                  <a:lnTo>
                    <a:pt x="62551" y="110485"/>
                  </a:lnTo>
                  <a:lnTo>
                    <a:pt x="74375" y="202598"/>
                  </a:lnTo>
                  <a:lnTo>
                    <a:pt x="329457" y="169854"/>
                  </a:lnTo>
                  <a:lnTo>
                    <a:pt x="317633" y="77741"/>
                  </a:lnTo>
                  <a:close/>
                  <a:moveTo>
                    <a:pt x="335369" y="215911"/>
                  </a:moveTo>
                  <a:lnTo>
                    <a:pt x="80287" y="248655"/>
                  </a:lnTo>
                  <a:lnTo>
                    <a:pt x="93021" y="347853"/>
                  </a:lnTo>
                  <a:lnTo>
                    <a:pt x="333931" y="316928"/>
                  </a:lnTo>
                  <a:cubicBezTo>
                    <a:pt x="343682" y="318077"/>
                    <a:pt x="347799" y="312747"/>
                    <a:pt x="346283" y="300938"/>
                  </a:cubicBezTo>
                  <a:lnTo>
                    <a:pt x="335369" y="215911"/>
                  </a:lnTo>
                  <a:close/>
                </a:path>
              </a:pathLst>
            </a:custGeom>
          </p:spPr>
        </p:pic>
        <p:pic>
          <p:nvPicPr>
            <p:cNvPr id="166" name="图片 1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745" t="78139" r="80834" b="16650"/>
            <a:stretch>
              <a:fillRect/>
            </a:stretch>
          </p:blipFill>
          <p:spPr>
            <a:xfrm>
              <a:off x="1701961" y="5393140"/>
              <a:ext cx="146056" cy="357369"/>
            </a:xfrm>
            <a:custGeom>
              <a:avLst/>
              <a:gdLst/>
              <a:ahLst/>
              <a:cxnLst/>
              <a:rect l="l" t="t" r="r" b="b"/>
              <a:pathLst>
                <a:path w="146056" h="357369">
                  <a:moveTo>
                    <a:pt x="58821" y="0"/>
                  </a:moveTo>
                  <a:cubicBezTo>
                    <a:pt x="64878" y="423"/>
                    <a:pt x="69482" y="8235"/>
                    <a:pt x="72633" y="23436"/>
                  </a:cubicBezTo>
                  <a:cubicBezTo>
                    <a:pt x="108785" y="192852"/>
                    <a:pt x="124484" y="273064"/>
                    <a:pt x="119728" y="264071"/>
                  </a:cubicBezTo>
                  <a:cubicBezTo>
                    <a:pt x="124364" y="281482"/>
                    <a:pt x="128090" y="291807"/>
                    <a:pt x="130907" y="295047"/>
                  </a:cubicBezTo>
                  <a:cubicBezTo>
                    <a:pt x="138295" y="296499"/>
                    <a:pt x="142081" y="302616"/>
                    <a:pt x="142265" y="313396"/>
                  </a:cubicBezTo>
                  <a:lnTo>
                    <a:pt x="145221" y="336424"/>
                  </a:lnTo>
                  <a:cubicBezTo>
                    <a:pt x="147463" y="344539"/>
                    <a:pt x="145193" y="350232"/>
                    <a:pt x="138410" y="353503"/>
                  </a:cubicBezTo>
                  <a:lnTo>
                    <a:pt x="108297" y="357369"/>
                  </a:lnTo>
                  <a:cubicBezTo>
                    <a:pt x="81406" y="353618"/>
                    <a:pt x="65416" y="341266"/>
                    <a:pt x="60326" y="320313"/>
                  </a:cubicBezTo>
                  <a:cubicBezTo>
                    <a:pt x="53871" y="288731"/>
                    <a:pt x="34127" y="191032"/>
                    <a:pt x="1095" y="27217"/>
                  </a:cubicBezTo>
                  <a:cubicBezTo>
                    <a:pt x="-1753" y="14378"/>
                    <a:pt x="956" y="7428"/>
                    <a:pt x="9222" y="6367"/>
                  </a:cubicBezTo>
                  <a:lnTo>
                    <a:pt x="58821" y="0"/>
                  </a:lnTo>
                  <a:close/>
                </a:path>
              </a:pathLst>
            </a:custGeom>
          </p:spPr>
        </p:pic>
        <p:pic>
          <p:nvPicPr>
            <p:cNvPr id="165" name="图片 16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63" t="78151" r="82463" b="16059"/>
            <a:stretch>
              <a:fillRect/>
            </a:stretch>
          </p:blipFill>
          <p:spPr>
            <a:xfrm>
              <a:off x="1570113" y="5394025"/>
              <a:ext cx="110472" cy="397037"/>
            </a:xfrm>
            <a:custGeom>
              <a:avLst/>
              <a:gdLst/>
              <a:ahLst/>
              <a:cxnLst/>
              <a:rect l="l" t="t" r="r" b="b"/>
              <a:pathLst>
                <a:path w="110472" h="397037">
                  <a:moveTo>
                    <a:pt x="57539" y="0"/>
                  </a:moveTo>
                  <a:cubicBezTo>
                    <a:pt x="65957" y="119"/>
                    <a:pt x="70182" y="4979"/>
                    <a:pt x="70214" y="14578"/>
                  </a:cubicBezTo>
                  <a:lnTo>
                    <a:pt x="110462" y="328116"/>
                  </a:lnTo>
                  <a:cubicBezTo>
                    <a:pt x="110860" y="359275"/>
                    <a:pt x="100220" y="379247"/>
                    <a:pt x="78540" y="388032"/>
                  </a:cubicBezTo>
                  <a:lnTo>
                    <a:pt x="23626" y="395081"/>
                  </a:lnTo>
                  <a:cubicBezTo>
                    <a:pt x="10939" y="399111"/>
                    <a:pt x="4656" y="396916"/>
                    <a:pt x="4775" y="388498"/>
                  </a:cubicBezTo>
                  <a:lnTo>
                    <a:pt x="0" y="351299"/>
                  </a:lnTo>
                  <a:cubicBezTo>
                    <a:pt x="272" y="344061"/>
                    <a:pt x="3435" y="340654"/>
                    <a:pt x="9492" y="341077"/>
                  </a:cubicBezTo>
                  <a:lnTo>
                    <a:pt x="30749" y="338349"/>
                  </a:lnTo>
                  <a:cubicBezTo>
                    <a:pt x="42558" y="336833"/>
                    <a:pt x="47266" y="331427"/>
                    <a:pt x="44872" y="322131"/>
                  </a:cubicBezTo>
                  <a:lnTo>
                    <a:pt x="7126" y="28078"/>
                  </a:lnTo>
                  <a:cubicBezTo>
                    <a:pt x="5307" y="13907"/>
                    <a:pt x="9121" y="6215"/>
                    <a:pt x="18568" y="5002"/>
                  </a:cubicBezTo>
                  <a:lnTo>
                    <a:pt x="57539" y="0"/>
                  </a:lnTo>
                  <a:close/>
                </a:path>
              </a:pathLst>
            </a:custGeom>
          </p:spPr>
        </p:pic>
        <p:pic>
          <p:nvPicPr>
            <p:cNvPr id="164" name="图片 1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06" t="78568" r="83871" b="16084"/>
            <a:stretch>
              <a:fillRect/>
            </a:stretch>
          </p:blipFill>
          <p:spPr>
            <a:xfrm>
              <a:off x="1451190" y="5422568"/>
              <a:ext cx="84615" cy="366782"/>
            </a:xfrm>
            <a:custGeom>
              <a:avLst/>
              <a:gdLst/>
              <a:ahLst/>
              <a:cxnLst/>
              <a:rect l="l" t="t" r="r" b="b"/>
              <a:pathLst>
                <a:path w="84615" h="366782">
                  <a:moveTo>
                    <a:pt x="52284" y="0"/>
                  </a:moveTo>
                  <a:cubicBezTo>
                    <a:pt x="60702" y="120"/>
                    <a:pt x="65518" y="4903"/>
                    <a:pt x="66731" y="14351"/>
                  </a:cubicBezTo>
                  <a:cubicBezTo>
                    <a:pt x="72195" y="103679"/>
                    <a:pt x="77963" y="195369"/>
                    <a:pt x="84034" y="289421"/>
                  </a:cubicBezTo>
                  <a:cubicBezTo>
                    <a:pt x="87249" y="323819"/>
                    <a:pt x="77139" y="347925"/>
                    <a:pt x="53704" y="361737"/>
                  </a:cubicBezTo>
                  <a:lnTo>
                    <a:pt x="20047" y="366057"/>
                  </a:lnTo>
                  <a:cubicBezTo>
                    <a:pt x="10752" y="368451"/>
                    <a:pt x="5497" y="364924"/>
                    <a:pt x="4285" y="355476"/>
                  </a:cubicBezTo>
                  <a:lnTo>
                    <a:pt x="1783" y="335991"/>
                  </a:lnTo>
                  <a:cubicBezTo>
                    <a:pt x="-1217" y="321971"/>
                    <a:pt x="-431" y="314068"/>
                    <a:pt x="4141" y="312280"/>
                  </a:cubicBezTo>
                  <a:cubicBezTo>
                    <a:pt x="13134" y="307525"/>
                    <a:pt x="17024" y="300423"/>
                    <a:pt x="15811" y="290976"/>
                  </a:cubicBezTo>
                  <a:cubicBezTo>
                    <a:pt x="11799" y="194259"/>
                    <a:pt x="6925" y="104855"/>
                    <a:pt x="1189" y="22764"/>
                  </a:cubicBezTo>
                  <a:cubicBezTo>
                    <a:pt x="-1508" y="11106"/>
                    <a:pt x="3714" y="5034"/>
                    <a:pt x="16856" y="4548"/>
                  </a:cubicBezTo>
                  <a:lnTo>
                    <a:pt x="52284" y="0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402826232"/>
      </p:ext>
    </p:extLst>
  </p:cSld>
  <p:clrMapOvr>
    <a:masterClrMapping/>
  </p:clrMapOvr>
  <p:transition spd="slow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200"/>
                            </p:stCondLst>
                            <p:childTnLst>
                              <p:par>
                                <p:cTn id="4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3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4985177" y="2318177"/>
            <a:ext cx="2221646" cy="2221646"/>
          </a:xfrm>
          <a:prstGeom prst="ellipse">
            <a:avLst/>
          </a:prstGeom>
          <a:noFill/>
          <a:ln>
            <a:solidFill>
              <a:schemeClr val="bg1">
                <a:alpha val="58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5054836" y="2387837"/>
            <a:ext cx="2082327" cy="2082327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1" t="40102" r="41245" b="47995"/>
          <a:stretch>
            <a:fillRect/>
          </a:stretch>
        </p:blipFill>
        <p:spPr>
          <a:xfrm>
            <a:off x="5591375" y="3185207"/>
            <a:ext cx="1009250" cy="487584"/>
          </a:xfrm>
          <a:custGeom>
            <a:avLst/>
            <a:gdLst/>
            <a:ahLst/>
            <a:cxnLst/>
            <a:rect l="l" t="t" r="r" b="b"/>
            <a:pathLst>
              <a:path w="1689646" h="816294">
                <a:moveTo>
                  <a:pt x="284522" y="547008"/>
                </a:moveTo>
                <a:lnTo>
                  <a:pt x="284522" y="732355"/>
                </a:lnTo>
                <a:lnTo>
                  <a:pt x="686525" y="732355"/>
                </a:lnTo>
                <a:lnTo>
                  <a:pt x="686525" y="547008"/>
                </a:lnTo>
                <a:close/>
                <a:moveTo>
                  <a:pt x="215038" y="459602"/>
                </a:moveTo>
                <a:cubicBezTo>
                  <a:pt x="219168" y="459020"/>
                  <a:pt x="223986" y="459023"/>
                  <a:pt x="229493" y="459609"/>
                </a:cubicBezTo>
                <a:lnTo>
                  <a:pt x="744345" y="459609"/>
                </a:lnTo>
                <a:cubicBezTo>
                  <a:pt x="764511" y="464260"/>
                  <a:pt x="774594" y="481747"/>
                  <a:pt x="774594" y="512071"/>
                </a:cubicBezTo>
                <a:lnTo>
                  <a:pt x="774594" y="756856"/>
                </a:lnTo>
                <a:cubicBezTo>
                  <a:pt x="765441" y="791830"/>
                  <a:pt x="741592" y="811643"/>
                  <a:pt x="703045" y="816294"/>
                </a:cubicBezTo>
                <a:lnTo>
                  <a:pt x="223967" y="816294"/>
                </a:lnTo>
                <a:cubicBezTo>
                  <a:pt x="207447" y="816294"/>
                  <a:pt x="198276" y="805802"/>
                  <a:pt x="196453" y="784817"/>
                </a:cubicBezTo>
                <a:lnTo>
                  <a:pt x="196453" y="480594"/>
                </a:lnTo>
                <a:cubicBezTo>
                  <a:pt x="196453" y="468343"/>
                  <a:pt x="202648" y="461346"/>
                  <a:pt x="215038" y="459602"/>
                </a:cubicBezTo>
                <a:close/>
                <a:moveTo>
                  <a:pt x="1336390" y="351528"/>
                </a:moveTo>
                <a:cubicBezTo>
                  <a:pt x="1338385" y="351149"/>
                  <a:pt x="1340597" y="351216"/>
                  <a:pt x="1343025" y="351727"/>
                </a:cubicBezTo>
                <a:lnTo>
                  <a:pt x="1668065" y="351727"/>
                </a:lnTo>
                <a:cubicBezTo>
                  <a:pt x="1683320" y="349681"/>
                  <a:pt x="1690259" y="359838"/>
                  <a:pt x="1688882" y="382200"/>
                </a:cubicBezTo>
                <a:lnTo>
                  <a:pt x="1688882" y="424895"/>
                </a:lnTo>
                <a:cubicBezTo>
                  <a:pt x="1688882" y="443201"/>
                  <a:pt x="1684027" y="452353"/>
                  <a:pt x="1674316" y="452353"/>
                </a:cubicBezTo>
                <a:lnTo>
                  <a:pt x="1551365" y="452353"/>
                </a:lnTo>
                <a:lnTo>
                  <a:pt x="1551365" y="525577"/>
                </a:lnTo>
                <a:lnTo>
                  <a:pt x="1674316" y="525577"/>
                </a:lnTo>
                <a:cubicBezTo>
                  <a:pt x="1682650" y="523568"/>
                  <a:pt x="1686111" y="529670"/>
                  <a:pt x="1684697" y="543883"/>
                </a:cubicBezTo>
                <a:lnTo>
                  <a:pt x="1684697" y="595786"/>
                </a:lnTo>
                <a:cubicBezTo>
                  <a:pt x="1687487" y="616102"/>
                  <a:pt x="1682632" y="624231"/>
                  <a:pt x="1670130" y="620176"/>
                </a:cubicBezTo>
                <a:lnTo>
                  <a:pt x="1551365" y="620176"/>
                </a:lnTo>
                <a:lnTo>
                  <a:pt x="1551365" y="699482"/>
                </a:lnTo>
                <a:lnTo>
                  <a:pt x="1674316" y="699482"/>
                </a:lnTo>
                <a:cubicBezTo>
                  <a:pt x="1686817" y="695427"/>
                  <a:pt x="1691673" y="702552"/>
                  <a:pt x="1688882" y="720858"/>
                </a:cubicBezTo>
                <a:lnTo>
                  <a:pt x="1688882" y="772706"/>
                </a:lnTo>
                <a:cubicBezTo>
                  <a:pt x="1691673" y="782863"/>
                  <a:pt x="1686111" y="788965"/>
                  <a:pt x="1672195" y="791012"/>
                </a:cubicBezTo>
                <a:lnTo>
                  <a:pt x="1332588" y="791012"/>
                </a:lnTo>
                <a:cubicBezTo>
                  <a:pt x="1322877" y="788965"/>
                  <a:pt x="1318710" y="781840"/>
                  <a:pt x="1320086" y="769636"/>
                </a:cubicBezTo>
                <a:lnTo>
                  <a:pt x="1320086" y="717788"/>
                </a:lnTo>
                <a:cubicBezTo>
                  <a:pt x="1318710" y="703575"/>
                  <a:pt x="1322877" y="697473"/>
                  <a:pt x="1332588" y="699482"/>
                </a:cubicBezTo>
                <a:lnTo>
                  <a:pt x="1459724" y="699482"/>
                </a:lnTo>
                <a:lnTo>
                  <a:pt x="1459724" y="620176"/>
                </a:lnTo>
                <a:lnTo>
                  <a:pt x="1338839" y="620176"/>
                </a:lnTo>
                <a:cubicBezTo>
                  <a:pt x="1327751" y="618129"/>
                  <a:pt x="1322896" y="612027"/>
                  <a:pt x="1324272" y="601870"/>
                </a:cubicBezTo>
                <a:lnTo>
                  <a:pt x="1324272" y="553036"/>
                </a:lnTo>
                <a:cubicBezTo>
                  <a:pt x="1324272" y="532721"/>
                  <a:pt x="1329835" y="523568"/>
                  <a:pt x="1340960" y="525577"/>
                </a:cubicBezTo>
                <a:lnTo>
                  <a:pt x="1459724" y="525577"/>
                </a:lnTo>
                <a:lnTo>
                  <a:pt x="1459724" y="452353"/>
                </a:lnTo>
                <a:lnTo>
                  <a:pt x="1334709" y="452353"/>
                </a:lnTo>
                <a:cubicBezTo>
                  <a:pt x="1327751" y="450344"/>
                  <a:pt x="1324272" y="444242"/>
                  <a:pt x="1324272" y="434048"/>
                </a:cubicBezTo>
                <a:lnTo>
                  <a:pt x="1324272" y="366963"/>
                </a:lnTo>
                <a:cubicBezTo>
                  <a:pt x="1326365" y="357810"/>
                  <a:pt x="1330404" y="352665"/>
                  <a:pt x="1336390" y="351528"/>
                </a:cubicBezTo>
                <a:close/>
                <a:moveTo>
                  <a:pt x="185737" y="179105"/>
                </a:moveTo>
                <a:cubicBezTo>
                  <a:pt x="166687" y="176724"/>
                  <a:pt x="158353" y="187439"/>
                  <a:pt x="160734" y="211252"/>
                </a:cubicBezTo>
                <a:lnTo>
                  <a:pt x="160734" y="289833"/>
                </a:lnTo>
                <a:cubicBezTo>
                  <a:pt x="163115" y="304121"/>
                  <a:pt x="171450" y="308883"/>
                  <a:pt x="185737" y="304121"/>
                </a:cubicBezTo>
                <a:lnTo>
                  <a:pt x="621506" y="304121"/>
                </a:lnTo>
                <a:cubicBezTo>
                  <a:pt x="645318" y="306502"/>
                  <a:pt x="654843" y="299358"/>
                  <a:pt x="650081" y="282689"/>
                </a:cubicBezTo>
                <a:lnTo>
                  <a:pt x="650081" y="204108"/>
                </a:lnTo>
                <a:cubicBezTo>
                  <a:pt x="652462" y="187439"/>
                  <a:pt x="645318" y="179105"/>
                  <a:pt x="628650" y="179105"/>
                </a:cubicBezTo>
                <a:close/>
                <a:moveTo>
                  <a:pt x="1405979" y="108337"/>
                </a:moveTo>
                <a:lnTo>
                  <a:pt x="1405979" y="256347"/>
                </a:lnTo>
                <a:lnTo>
                  <a:pt x="1595121" y="256347"/>
                </a:lnTo>
                <a:lnTo>
                  <a:pt x="1595121" y="108337"/>
                </a:lnTo>
                <a:close/>
                <a:moveTo>
                  <a:pt x="1351061" y="29979"/>
                </a:moveTo>
                <a:lnTo>
                  <a:pt x="1656122" y="29979"/>
                </a:lnTo>
                <a:cubicBezTo>
                  <a:pt x="1678483" y="33849"/>
                  <a:pt x="1688659" y="41588"/>
                  <a:pt x="1686650" y="53196"/>
                </a:cubicBezTo>
                <a:lnTo>
                  <a:pt x="1686650" y="259249"/>
                </a:lnTo>
                <a:cubicBezTo>
                  <a:pt x="1682557" y="297944"/>
                  <a:pt x="1663228" y="320194"/>
                  <a:pt x="1628663" y="325998"/>
                </a:cubicBezTo>
                <a:lnTo>
                  <a:pt x="1351061" y="325998"/>
                </a:lnTo>
                <a:cubicBezTo>
                  <a:pt x="1326653" y="327933"/>
                  <a:pt x="1315454" y="321162"/>
                  <a:pt x="1317463" y="305683"/>
                </a:cubicBezTo>
                <a:lnTo>
                  <a:pt x="1317463" y="61903"/>
                </a:lnTo>
                <a:cubicBezTo>
                  <a:pt x="1315454" y="40621"/>
                  <a:pt x="1326653" y="29979"/>
                  <a:pt x="1351061" y="29979"/>
                </a:cubicBezTo>
                <a:close/>
                <a:moveTo>
                  <a:pt x="1198786" y="21768"/>
                </a:moveTo>
                <a:cubicBezTo>
                  <a:pt x="1201555" y="21187"/>
                  <a:pt x="1204689" y="21189"/>
                  <a:pt x="1208186" y="21775"/>
                </a:cubicBezTo>
                <a:lnTo>
                  <a:pt x="1267624" y="21775"/>
                </a:lnTo>
                <a:cubicBezTo>
                  <a:pt x="1283958" y="24082"/>
                  <a:pt x="1290953" y="35728"/>
                  <a:pt x="1288609" y="56713"/>
                </a:cubicBezTo>
                <a:lnTo>
                  <a:pt x="1288609" y="88190"/>
                </a:lnTo>
                <a:cubicBezTo>
                  <a:pt x="1274619" y="127852"/>
                  <a:pt x="1251309" y="148837"/>
                  <a:pt x="1218679" y="151144"/>
                </a:cubicBezTo>
                <a:lnTo>
                  <a:pt x="1159240" y="151144"/>
                </a:lnTo>
                <a:lnTo>
                  <a:pt x="1159240" y="200090"/>
                </a:lnTo>
                <a:lnTo>
                  <a:pt x="1264164" y="200090"/>
                </a:lnTo>
                <a:cubicBezTo>
                  <a:pt x="1282805" y="197783"/>
                  <a:pt x="1292125" y="204778"/>
                  <a:pt x="1292125" y="221075"/>
                </a:cubicBezTo>
                <a:lnTo>
                  <a:pt x="1292125" y="270076"/>
                </a:lnTo>
                <a:cubicBezTo>
                  <a:pt x="1292125" y="286373"/>
                  <a:pt x="1287456" y="293368"/>
                  <a:pt x="1278117" y="291061"/>
                </a:cubicBezTo>
                <a:lnTo>
                  <a:pt x="1159240" y="291061"/>
                </a:lnTo>
                <a:lnTo>
                  <a:pt x="1159240" y="319022"/>
                </a:lnTo>
                <a:lnTo>
                  <a:pt x="1253672" y="319022"/>
                </a:lnTo>
                <a:cubicBezTo>
                  <a:pt x="1269968" y="319022"/>
                  <a:pt x="1276963" y="323691"/>
                  <a:pt x="1274657" y="333031"/>
                </a:cubicBezTo>
                <a:lnTo>
                  <a:pt x="1274657" y="651262"/>
                </a:lnTo>
                <a:cubicBezTo>
                  <a:pt x="1276963" y="665252"/>
                  <a:pt x="1280461" y="673419"/>
                  <a:pt x="1285149" y="675763"/>
                </a:cubicBezTo>
                <a:cubicBezTo>
                  <a:pt x="1294451" y="673419"/>
                  <a:pt x="1299102" y="679242"/>
                  <a:pt x="1299102" y="693232"/>
                </a:cubicBezTo>
                <a:lnTo>
                  <a:pt x="1299102" y="742178"/>
                </a:lnTo>
                <a:cubicBezTo>
                  <a:pt x="1299102" y="753861"/>
                  <a:pt x="1294451" y="759702"/>
                  <a:pt x="1285149" y="759702"/>
                </a:cubicBezTo>
                <a:lnTo>
                  <a:pt x="1229171" y="759702"/>
                </a:lnTo>
                <a:cubicBezTo>
                  <a:pt x="1198847" y="757358"/>
                  <a:pt x="1182532" y="736373"/>
                  <a:pt x="1180225" y="696748"/>
                </a:cubicBezTo>
                <a:lnTo>
                  <a:pt x="1180225" y="427462"/>
                </a:lnTo>
                <a:lnTo>
                  <a:pt x="1159240" y="427462"/>
                </a:lnTo>
                <a:lnTo>
                  <a:pt x="1159240" y="770194"/>
                </a:lnTo>
                <a:cubicBezTo>
                  <a:pt x="1159240" y="781840"/>
                  <a:pt x="1149901" y="787663"/>
                  <a:pt x="1131223" y="787663"/>
                </a:cubicBezTo>
                <a:lnTo>
                  <a:pt x="1071785" y="787663"/>
                </a:lnTo>
                <a:cubicBezTo>
                  <a:pt x="1057795" y="787663"/>
                  <a:pt x="1049647" y="777171"/>
                  <a:pt x="1047340" y="756186"/>
                </a:cubicBezTo>
                <a:lnTo>
                  <a:pt x="1047340" y="427462"/>
                </a:lnTo>
                <a:lnTo>
                  <a:pt x="1026355" y="427462"/>
                </a:lnTo>
                <a:lnTo>
                  <a:pt x="1026355" y="703724"/>
                </a:lnTo>
                <a:cubicBezTo>
                  <a:pt x="1021667" y="741043"/>
                  <a:pt x="1004180" y="759702"/>
                  <a:pt x="973894" y="759702"/>
                </a:cubicBezTo>
                <a:lnTo>
                  <a:pt x="938900" y="759702"/>
                </a:lnTo>
                <a:cubicBezTo>
                  <a:pt x="924910" y="762009"/>
                  <a:pt x="916744" y="753842"/>
                  <a:pt x="914400" y="735201"/>
                </a:cubicBezTo>
                <a:lnTo>
                  <a:pt x="914400" y="696748"/>
                </a:lnTo>
                <a:cubicBezTo>
                  <a:pt x="914400" y="680414"/>
                  <a:pt x="919069" y="673419"/>
                  <a:pt x="928408" y="675763"/>
                </a:cubicBezTo>
                <a:cubicBezTo>
                  <a:pt x="937747" y="678070"/>
                  <a:pt x="942416" y="671075"/>
                  <a:pt x="942416" y="654778"/>
                </a:cubicBezTo>
                <a:lnTo>
                  <a:pt x="942416" y="360992"/>
                </a:lnTo>
                <a:cubicBezTo>
                  <a:pt x="949411" y="337663"/>
                  <a:pt x="962229" y="323673"/>
                  <a:pt x="980870" y="319022"/>
                </a:cubicBezTo>
                <a:lnTo>
                  <a:pt x="1047340" y="319022"/>
                </a:lnTo>
                <a:lnTo>
                  <a:pt x="1047340" y="291061"/>
                </a:lnTo>
                <a:lnTo>
                  <a:pt x="952909" y="291061"/>
                </a:lnTo>
                <a:cubicBezTo>
                  <a:pt x="929580" y="291061"/>
                  <a:pt x="916744" y="286391"/>
                  <a:pt x="914400" y="277053"/>
                </a:cubicBezTo>
                <a:lnTo>
                  <a:pt x="914400" y="221075"/>
                </a:lnTo>
                <a:cubicBezTo>
                  <a:pt x="914400" y="209429"/>
                  <a:pt x="923738" y="202434"/>
                  <a:pt x="942416" y="200090"/>
                </a:cubicBezTo>
                <a:lnTo>
                  <a:pt x="1047340" y="200090"/>
                </a:lnTo>
                <a:lnTo>
                  <a:pt x="1047340" y="151144"/>
                </a:lnTo>
                <a:lnTo>
                  <a:pt x="949393" y="151144"/>
                </a:lnTo>
                <a:cubicBezTo>
                  <a:pt x="935403" y="151144"/>
                  <a:pt x="927236" y="145321"/>
                  <a:pt x="924892" y="133675"/>
                </a:cubicBezTo>
                <a:lnTo>
                  <a:pt x="924892" y="81213"/>
                </a:lnTo>
                <a:cubicBezTo>
                  <a:pt x="927236" y="69567"/>
                  <a:pt x="934231" y="62573"/>
                  <a:pt x="945877" y="60228"/>
                </a:cubicBezTo>
                <a:lnTo>
                  <a:pt x="1159240" y="60228"/>
                </a:lnTo>
                <a:cubicBezTo>
                  <a:pt x="1175537" y="60228"/>
                  <a:pt x="1183685" y="54406"/>
                  <a:pt x="1183685" y="42760"/>
                </a:cubicBezTo>
                <a:cubicBezTo>
                  <a:pt x="1185443" y="30510"/>
                  <a:pt x="1190477" y="23512"/>
                  <a:pt x="1198786" y="21768"/>
                </a:cubicBezTo>
                <a:close/>
                <a:moveTo>
                  <a:pt x="353615" y="288"/>
                </a:moveTo>
                <a:cubicBezTo>
                  <a:pt x="356592" y="-159"/>
                  <a:pt x="360164" y="-84"/>
                  <a:pt x="364331" y="511"/>
                </a:cubicBezTo>
                <a:lnTo>
                  <a:pt x="446484" y="511"/>
                </a:lnTo>
                <a:cubicBezTo>
                  <a:pt x="470296" y="2892"/>
                  <a:pt x="481012" y="10036"/>
                  <a:pt x="478631" y="21942"/>
                </a:cubicBezTo>
                <a:lnTo>
                  <a:pt x="478631" y="57661"/>
                </a:lnTo>
                <a:cubicBezTo>
                  <a:pt x="478631" y="69567"/>
                  <a:pt x="484584" y="75521"/>
                  <a:pt x="496490" y="75521"/>
                </a:cubicBezTo>
                <a:lnTo>
                  <a:pt x="732234" y="75521"/>
                </a:lnTo>
                <a:cubicBezTo>
                  <a:pt x="763190" y="75521"/>
                  <a:pt x="776287" y="85046"/>
                  <a:pt x="771525" y="104096"/>
                </a:cubicBezTo>
                <a:lnTo>
                  <a:pt x="771525" y="350555"/>
                </a:lnTo>
                <a:cubicBezTo>
                  <a:pt x="778668" y="379130"/>
                  <a:pt x="758428" y="398180"/>
                  <a:pt x="710803" y="407705"/>
                </a:cubicBezTo>
                <a:lnTo>
                  <a:pt x="182165" y="407705"/>
                </a:lnTo>
                <a:cubicBezTo>
                  <a:pt x="165497" y="400561"/>
                  <a:pt x="158353" y="411277"/>
                  <a:pt x="160734" y="439852"/>
                </a:cubicBezTo>
                <a:lnTo>
                  <a:pt x="160734" y="718458"/>
                </a:lnTo>
                <a:cubicBezTo>
                  <a:pt x="146447" y="782752"/>
                  <a:pt x="117872" y="813708"/>
                  <a:pt x="75009" y="811327"/>
                </a:cubicBezTo>
                <a:lnTo>
                  <a:pt x="14287" y="811327"/>
                </a:lnTo>
                <a:cubicBezTo>
                  <a:pt x="9525" y="816089"/>
                  <a:pt x="4762" y="810136"/>
                  <a:pt x="0" y="793467"/>
                </a:cubicBezTo>
                <a:lnTo>
                  <a:pt x="0" y="732746"/>
                </a:lnTo>
                <a:cubicBezTo>
                  <a:pt x="0" y="725602"/>
                  <a:pt x="5953" y="718458"/>
                  <a:pt x="17859" y="711314"/>
                </a:cubicBezTo>
                <a:cubicBezTo>
                  <a:pt x="27384" y="701789"/>
                  <a:pt x="33337" y="686311"/>
                  <a:pt x="35718" y="664880"/>
                </a:cubicBezTo>
                <a:lnTo>
                  <a:pt x="35718" y="143386"/>
                </a:lnTo>
                <a:cubicBezTo>
                  <a:pt x="33337" y="107667"/>
                  <a:pt x="50006" y="85046"/>
                  <a:pt x="85725" y="75521"/>
                </a:cubicBezTo>
                <a:lnTo>
                  <a:pt x="321468" y="75521"/>
                </a:lnTo>
                <a:cubicBezTo>
                  <a:pt x="338137" y="80283"/>
                  <a:pt x="345281" y="70758"/>
                  <a:pt x="342900" y="46946"/>
                </a:cubicBezTo>
                <a:lnTo>
                  <a:pt x="342900" y="18371"/>
                </a:lnTo>
                <a:cubicBezTo>
                  <a:pt x="341114" y="7655"/>
                  <a:pt x="344686" y="1627"/>
                  <a:pt x="353615" y="288"/>
                </a:cubicBezTo>
                <a:close/>
              </a:path>
            </a:pathLst>
          </a:custGeom>
        </p:spPr>
      </p:pic>
      <p:sp>
        <p:nvSpPr>
          <p:cNvPr id="15" name="椭圆 14"/>
          <p:cNvSpPr/>
          <p:nvPr/>
        </p:nvSpPr>
        <p:spPr>
          <a:xfrm>
            <a:off x="1005840" y="746960"/>
            <a:ext cx="10180320" cy="5364080"/>
          </a:xfrm>
          <a:prstGeom prst="ellipse">
            <a:avLst/>
          </a:prstGeom>
          <a:noFill/>
          <a:ln>
            <a:solidFill>
              <a:schemeClr val="bg1">
                <a:alpha val="58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 rot="20280000">
            <a:off x="1447955" y="1348324"/>
            <a:ext cx="4267200" cy="120762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a typeface="综艺体" panose="02010609000101010101" pitchFamily="49" charset="-122"/>
              </a:rPr>
              <a:t>有一天这个名字将响彻寰</a:t>
            </a:r>
            <a:endParaRPr lang="zh-CN" altLang="en-US" sz="2000" dirty="0">
              <a:solidFill>
                <a:schemeClr val="bg1"/>
              </a:solidFill>
              <a:ea typeface="综艺体" panose="0201060900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084735" y="2660873"/>
            <a:ext cx="1140085" cy="1140085"/>
          </a:xfrm>
          <a:prstGeom prst="ellipse">
            <a:avLst/>
          </a:prstGeom>
          <a:noFill/>
          <a:ln>
            <a:solidFill>
              <a:schemeClr val="bg1">
                <a:alpha val="58000"/>
              </a:schemeClr>
            </a:solidFill>
            <a:prstDash val="sysDash"/>
            <a:round/>
          </a:ln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20482" y="2696620"/>
            <a:ext cx="1068590" cy="1068590"/>
          </a:xfrm>
          <a:prstGeom prst="ellipse">
            <a:avLst/>
          </a:prstGeom>
          <a:blipFill dpi="0" rotWithShape="0">
            <a:blip r:embed="rId4">
              <a:alphaModFix amt="45000"/>
            </a:blip>
            <a:srcRect/>
            <a:tile tx="0" ty="0" sx="100000" sy="100000" flip="xy" algn="ctr"/>
          </a:blipFill>
          <a:ln>
            <a:noFill/>
          </a:ln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 rot="2040000">
            <a:off x="804492" y="2899483"/>
            <a:ext cx="4267200" cy="2350856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a typeface="综艺体" panose="02010609000101010101" pitchFamily="49" charset="-122"/>
              </a:rPr>
              <a:t>我是，来自</a:t>
            </a:r>
            <a:endParaRPr lang="zh-CN" altLang="en-US" sz="2000" dirty="0">
              <a:solidFill>
                <a:schemeClr val="bg1"/>
              </a:solidFill>
              <a:ea typeface="综艺体" panose="0201060900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746704" y="4750931"/>
            <a:ext cx="1140085" cy="1140085"/>
          </a:xfrm>
          <a:prstGeom prst="ellipse">
            <a:avLst/>
          </a:prstGeom>
          <a:noFill/>
          <a:ln>
            <a:solidFill>
              <a:schemeClr val="bg1">
                <a:alpha val="58000"/>
              </a:schemeClr>
            </a:solidFill>
            <a:prstDash val="sysDash"/>
            <a:round/>
          </a:ln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782451" y="4786678"/>
            <a:ext cx="1068590" cy="1068590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椭圆 31"/>
          <p:cNvSpPr/>
          <p:nvPr/>
        </p:nvSpPr>
        <p:spPr>
          <a:xfrm>
            <a:off x="7518604" y="4712831"/>
            <a:ext cx="1140085" cy="1140085"/>
          </a:xfrm>
          <a:prstGeom prst="ellipse">
            <a:avLst/>
          </a:prstGeom>
          <a:noFill/>
          <a:ln>
            <a:solidFill>
              <a:schemeClr val="bg1">
                <a:alpha val="58000"/>
              </a:schemeClr>
            </a:solidFill>
            <a:prstDash val="sysDash"/>
            <a:round/>
          </a:ln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554351" y="4748578"/>
            <a:ext cx="1068590" cy="1068590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 rot="-60000">
            <a:off x="4130708" y="4942033"/>
            <a:ext cx="4267200" cy="1048047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a typeface="综艺体" panose="02010609000101010101" pitchFamily="49" charset="-122"/>
              </a:rPr>
              <a:t>一天，脑中一词</a:t>
            </a:r>
            <a:endParaRPr lang="zh-CN" altLang="en-US" sz="2000" dirty="0">
              <a:solidFill>
                <a:schemeClr val="bg1"/>
              </a:solidFill>
              <a:ea typeface="综艺体" panose="0201060900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0" t="43341" r="40166" b="51686"/>
          <a:stretch>
            <a:fillRect/>
          </a:stretch>
        </p:blipFill>
        <p:spPr>
          <a:xfrm>
            <a:off x="3877377" y="5150438"/>
            <a:ext cx="878738" cy="341071"/>
          </a:xfrm>
          <a:custGeom>
            <a:avLst/>
            <a:gdLst/>
            <a:ahLst/>
            <a:cxnLst/>
            <a:rect l="l" t="t" r="r" b="b"/>
            <a:pathLst>
              <a:path w="878738" h="341071">
                <a:moveTo>
                  <a:pt x="363931" y="13259"/>
                </a:moveTo>
                <a:lnTo>
                  <a:pt x="363931" y="170536"/>
                </a:lnTo>
                <a:lnTo>
                  <a:pt x="414223" y="170536"/>
                </a:lnTo>
                <a:cubicBezTo>
                  <a:pt x="421538" y="170536"/>
                  <a:pt x="428320" y="169316"/>
                  <a:pt x="434568" y="166878"/>
                </a:cubicBezTo>
                <a:cubicBezTo>
                  <a:pt x="440817" y="164440"/>
                  <a:pt x="446227" y="161239"/>
                  <a:pt x="450799" y="157277"/>
                </a:cubicBezTo>
                <a:cubicBezTo>
                  <a:pt x="456590" y="152400"/>
                  <a:pt x="461086" y="146304"/>
                  <a:pt x="464287" y="138989"/>
                </a:cubicBezTo>
                <a:cubicBezTo>
                  <a:pt x="467487" y="131674"/>
                  <a:pt x="469849" y="123596"/>
                  <a:pt x="471373" y="114757"/>
                </a:cubicBezTo>
                <a:cubicBezTo>
                  <a:pt x="472592" y="106832"/>
                  <a:pt x="473202" y="97765"/>
                  <a:pt x="473202" y="87554"/>
                </a:cubicBezTo>
                <a:cubicBezTo>
                  <a:pt x="473202" y="77343"/>
                  <a:pt x="471983" y="67513"/>
                  <a:pt x="469544" y="58064"/>
                </a:cubicBezTo>
                <a:cubicBezTo>
                  <a:pt x="467716" y="51054"/>
                  <a:pt x="465125" y="44577"/>
                  <a:pt x="461772" y="38634"/>
                </a:cubicBezTo>
                <a:cubicBezTo>
                  <a:pt x="458419" y="32690"/>
                  <a:pt x="453999" y="27889"/>
                  <a:pt x="448513" y="24232"/>
                </a:cubicBezTo>
                <a:cubicBezTo>
                  <a:pt x="437845" y="16916"/>
                  <a:pt x="424739" y="13259"/>
                  <a:pt x="409194" y="13259"/>
                </a:cubicBezTo>
                <a:close/>
                <a:moveTo>
                  <a:pt x="78181" y="13259"/>
                </a:moveTo>
                <a:lnTo>
                  <a:pt x="78181" y="170536"/>
                </a:lnTo>
                <a:lnTo>
                  <a:pt x="128473" y="170536"/>
                </a:lnTo>
                <a:cubicBezTo>
                  <a:pt x="135788" y="170536"/>
                  <a:pt x="142570" y="169316"/>
                  <a:pt x="148819" y="166878"/>
                </a:cubicBezTo>
                <a:cubicBezTo>
                  <a:pt x="155067" y="164440"/>
                  <a:pt x="160477" y="161239"/>
                  <a:pt x="165049" y="157277"/>
                </a:cubicBezTo>
                <a:cubicBezTo>
                  <a:pt x="170840" y="152400"/>
                  <a:pt x="175336" y="146304"/>
                  <a:pt x="178537" y="138989"/>
                </a:cubicBezTo>
                <a:cubicBezTo>
                  <a:pt x="181737" y="131674"/>
                  <a:pt x="184099" y="123596"/>
                  <a:pt x="185623" y="114757"/>
                </a:cubicBezTo>
                <a:cubicBezTo>
                  <a:pt x="186842" y="106832"/>
                  <a:pt x="187452" y="97765"/>
                  <a:pt x="187452" y="87554"/>
                </a:cubicBezTo>
                <a:cubicBezTo>
                  <a:pt x="187452" y="77343"/>
                  <a:pt x="186233" y="67513"/>
                  <a:pt x="183794" y="58064"/>
                </a:cubicBezTo>
                <a:cubicBezTo>
                  <a:pt x="181966" y="51054"/>
                  <a:pt x="179375" y="44577"/>
                  <a:pt x="176022" y="38634"/>
                </a:cubicBezTo>
                <a:cubicBezTo>
                  <a:pt x="172669" y="32690"/>
                  <a:pt x="168250" y="27889"/>
                  <a:pt x="162763" y="24232"/>
                </a:cubicBezTo>
                <a:cubicBezTo>
                  <a:pt x="152095" y="16916"/>
                  <a:pt x="138989" y="13259"/>
                  <a:pt x="123444" y="13259"/>
                </a:cubicBezTo>
                <a:close/>
                <a:moveTo>
                  <a:pt x="560527" y="0"/>
                </a:moveTo>
                <a:lnTo>
                  <a:pt x="878738" y="0"/>
                </a:lnTo>
                <a:lnTo>
                  <a:pt x="878738" y="12344"/>
                </a:lnTo>
                <a:lnTo>
                  <a:pt x="758952" y="12344"/>
                </a:lnTo>
                <a:lnTo>
                  <a:pt x="758952" y="341071"/>
                </a:lnTo>
                <a:lnTo>
                  <a:pt x="680314" y="341071"/>
                </a:lnTo>
                <a:lnTo>
                  <a:pt x="680314" y="12344"/>
                </a:lnTo>
                <a:lnTo>
                  <a:pt x="560527" y="12344"/>
                </a:lnTo>
                <a:close/>
                <a:moveTo>
                  <a:pt x="285750" y="0"/>
                </a:moveTo>
                <a:lnTo>
                  <a:pt x="445313" y="0"/>
                </a:lnTo>
                <a:cubicBezTo>
                  <a:pt x="456895" y="0"/>
                  <a:pt x="468477" y="914"/>
                  <a:pt x="480060" y="2743"/>
                </a:cubicBezTo>
                <a:cubicBezTo>
                  <a:pt x="491642" y="4572"/>
                  <a:pt x="502310" y="8077"/>
                  <a:pt x="512064" y="13259"/>
                </a:cubicBezTo>
                <a:cubicBezTo>
                  <a:pt x="519684" y="17526"/>
                  <a:pt x="526466" y="22784"/>
                  <a:pt x="532409" y="29032"/>
                </a:cubicBezTo>
                <a:cubicBezTo>
                  <a:pt x="538353" y="35281"/>
                  <a:pt x="543001" y="43129"/>
                  <a:pt x="546354" y="52578"/>
                </a:cubicBezTo>
                <a:cubicBezTo>
                  <a:pt x="550926" y="64770"/>
                  <a:pt x="553364" y="78105"/>
                  <a:pt x="553669" y="92583"/>
                </a:cubicBezTo>
                <a:cubicBezTo>
                  <a:pt x="553974" y="107061"/>
                  <a:pt x="551688" y="120396"/>
                  <a:pt x="546811" y="132588"/>
                </a:cubicBezTo>
                <a:cubicBezTo>
                  <a:pt x="543458" y="140818"/>
                  <a:pt x="539191" y="148285"/>
                  <a:pt x="534010" y="154991"/>
                </a:cubicBezTo>
                <a:cubicBezTo>
                  <a:pt x="528828" y="161696"/>
                  <a:pt x="522275" y="167183"/>
                  <a:pt x="514350" y="171450"/>
                </a:cubicBezTo>
                <a:cubicBezTo>
                  <a:pt x="505511" y="176632"/>
                  <a:pt x="495833" y="179984"/>
                  <a:pt x="485318" y="181508"/>
                </a:cubicBezTo>
                <a:cubicBezTo>
                  <a:pt x="474802" y="183032"/>
                  <a:pt x="464210" y="183795"/>
                  <a:pt x="453542" y="183795"/>
                </a:cubicBezTo>
                <a:lnTo>
                  <a:pt x="363931" y="183795"/>
                </a:lnTo>
                <a:lnTo>
                  <a:pt x="363931" y="341071"/>
                </a:lnTo>
                <a:lnTo>
                  <a:pt x="285750" y="341071"/>
                </a:lnTo>
                <a:close/>
                <a:moveTo>
                  <a:pt x="0" y="0"/>
                </a:moveTo>
                <a:lnTo>
                  <a:pt x="159563" y="0"/>
                </a:lnTo>
                <a:cubicBezTo>
                  <a:pt x="171145" y="0"/>
                  <a:pt x="182728" y="914"/>
                  <a:pt x="194310" y="2743"/>
                </a:cubicBezTo>
                <a:cubicBezTo>
                  <a:pt x="205892" y="4572"/>
                  <a:pt x="216560" y="8077"/>
                  <a:pt x="226314" y="13259"/>
                </a:cubicBezTo>
                <a:cubicBezTo>
                  <a:pt x="233934" y="17526"/>
                  <a:pt x="240716" y="22784"/>
                  <a:pt x="246659" y="29032"/>
                </a:cubicBezTo>
                <a:cubicBezTo>
                  <a:pt x="252603" y="35281"/>
                  <a:pt x="257251" y="43129"/>
                  <a:pt x="260604" y="52578"/>
                </a:cubicBezTo>
                <a:cubicBezTo>
                  <a:pt x="265176" y="64770"/>
                  <a:pt x="267614" y="78105"/>
                  <a:pt x="267919" y="92583"/>
                </a:cubicBezTo>
                <a:cubicBezTo>
                  <a:pt x="268224" y="107061"/>
                  <a:pt x="265938" y="120396"/>
                  <a:pt x="261061" y="132588"/>
                </a:cubicBezTo>
                <a:cubicBezTo>
                  <a:pt x="257708" y="140818"/>
                  <a:pt x="253441" y="148285"/>
                  <a:pt x="248260" y="154991"/>
                </a:cubicBezTo>
                <a:cubicBezTo>
                  <a:pt x="243078" y="161696"/>
                  <a:pt x="236525" y="167183"/>
                  <a:pt x="228600" y="171450"/>
                </a:cubicBezTo>
                <a:cubicBezTo>
                  <a:pt x="219761" y="176632"/>
                  <a:pt x="210083" y="179984"/>
                  <a:pt x="199568" y="181508"/>
                </a:cubicBezTo>
                <a:cubicBezTo>
                  <a:pt x="189052" y="183032"/>
                  <a:pt x="178460" y="183795"/>
                  <a:pt x="167792" y="183795"/>
                </a:cubicBezTo>
                <a:lnTo>
                  <a:pt x="78181" y="183795"/>
                </a:lnTo>
                <a:lnTo>
                  <a:pt x="78181" y="341071"/>
                </a:lnTo>
                <a:lnTo>
                  <a:pt x="0" y="341071"/>
                </a:lnTo>
                <a:close/>
              </a:path>
            </a:pathLst>
          </a:custGeom>
        </p:spPr>
      </p:pic>
      <p:sp>
        <p:nvSpPr>
          <p:cNvPr id="38" name="KSO_Shape"/>
          <p:cNvSpPr>
            <a:spLocks/>
          </p:cNvSpPr>
          <p:nvPr/>
        </p:nvSpPr>
        <p:spPr bwMode="auto">
          <a:xfrm>
            <a:off x="7794045" y="4909173"/>
            <a:ext cx="589202" cy="747401"/>
          </a:xfrm>
          <a:custGeom>
            <a:avLst/>
            <a:gdLst>
              <a:gd name="T0" fmla="*/ 259322 w 2665412"/>
              <a:gd name="T1" fmla="*/ 2895285 h 3382963"/>
              <a:gd name="T2" fmla="*/ 511017 w 2665412"/>
              <a:gd name="T3" fmla="*/ 3155147 h 3382963"/>
              <a:gd name="T4" fmla="*/ 770965 w 2665412"/>
              <a:gd name="T5" fmla="*/ 2903852 h 3382963"/>
              <a:gd name="T6" fmla="*/ 519587 w 2665412"/>
              <a:gd name="T7" fmla="*/ 2643989 h 3382963"/>
              <a:gd name="T8" fmla="*/ 875071 w 2665412"/>
              <a:gd name="T9" fmla="*/ 2732514 h 3382963"/>
              <a:gd name="T10" fmla="*/ 732560 w 2665412"/>
              <a:gd name="T11" fmla="*/ 3231615 h 3382963"/>
              <a:gd name="T12" fmla="*/ 265987 w 2665412"/>
              <a:gd name="T13" fmla="*/ 3315697 h 3382963"/>
              <a:gd name="T14" fmla="*/ 147598 w 2665412"/>
              <a:gd name="T15" fmla="*/ 2750917 h 3382963"/>
              <a:gd name="T16" fmla="*/ 1831415 w 2665412"/>
              <a:gd name="T17" fmla="*/ 2257426 h 3382963"/>
              <a:gd name="T18" fmla="*/ 1993961 w 2665412"/>
              <a:gd name="T19" fmla="*/ 2438401 h 3382963"/>
              <a:gd name="T20" fmla="*/ 1847258 w 2665412"/>
              <a:gd name="T21" fmla="*/ 2409508 h 3382963"/>
              <a:gd name="T22" fmla="*/ 1685662 w 2665412"/>
              <a:gd name="T23" fmla="*/ 2468563 h 3382963"/>
              <a:gd name="T24" fmla="*/ 1995229 w 2665412"/>
              <a:gd name="T25" fmla="*/ 2640966 h 3382963"/>
              <a:gd name="T26" fmla="*/ 1952137 w 2665412"/>
              <a:gd name="T27" fmla="*/ 2838768 h 3382963"/>
              <a:gd name="T28" fmla="*/ 1735409 w 2665412"/>
              <a:gd name="T29" fmla="*/ 2918143 h 3382963"/>
              <a:gd name="T30" fmla="*/ 1580784 w 2665412"/>
              <a:gd name="T31" fmla="*/ 2728596 h 3382963"/>
              <a:gd name="T32" fmla="*/ 1742380 w 2665412"/>
              <a:gd name="T33" fmla="*/ 2773998 h 3382963"/>
              <a:gd name="T34" fmla="*/ 1881478 w 2665412"/>
              <a:gd name="T35" fmla="*/ 2691766 h 3382963"/>
              <a:gd name="T36" fmla="*/ 1563357 w 2665412"/>
              <a:gd name="T37" fmla="*/ 2467293 h 3382963"/>
              <a:gd name="T38" fmla="*/ 1692634 w 2665412"/>
              <a:gd name="T39" fmla="*/ 2322831 h 3382963"/>
              <a:gd name="T40" fmla="*/ 1625723 w 2665412"/>
              <a:gd name="T41" fmla="*/ 2198771 h 3382963"/>
              <a:gd name="T42" fmla="*/ 1410098 w 2665412"/>
              <a:gd name="T43" fmla="*/ 2430592 h 3382963"/>
              <a:gd name="T44" fmla="*/ 1421847 w 2665412"/>
              <a:gd name="T45" fmla="*/ 2757048 h 3382963"/>
              <a:gd name="T46" fmla="*/ 1653351 w 2665412"/>
              <a:gd name="T47" fmla="*/ 2972991 h 3382963"/>
              <a:gd name="T48" fmla="*/ 1980125 w 2665412"/>
              <a:gd name="T49" fmla="*/ 2960924 h 3382963"/>
              <a:gd name="T50" fmla="*/ 2195433 w 2665412"/>
              <a:gd name="T51" fmla="*/ 2729420 h 3382963"/>
              <a:gd name="T52" fmla="*/ 2184001 w 2665412"/>
              <a:gd name="T53" fmla="*/ 2402964 h 3382963"/>
              <a:gd name="T54" fmla="*/ 1952179 w 2665412"/>
              <a:gd name="T55" fmla="*/ 2187021 h 3382963"/>
              <a:gd name="T56" fmla="*/ 2156055 w 2665412"/>
              <a:gd name="T57" fmla="*/ 2032367 h 3382963"/>
              <a:gd name="T58" fmla="*/ 2395816 w 2665412"/>
              <a:gd name="T59" fmla="*/ 2850094 h 3382963"/>
              <a:gd name="T60" fmla="*/ 1619054 w 2665412"/>
              <a:gd name="T61" fmla="*/ 3205130 h 3382963"/>
              <a:gd name="T62" fmla="*/ 1161763 w 2665412"/>
              <a:gd name="T63" fmla="*/ 2697981 h 3382963"/>
              <a:gd name="T64" fmla="*/ 1590474 w 2665412"/>
              <a:gd name="T65" fmla="*/ 1963774 h 3382963"/>
              <a:gd name="T66" fmla="*/ 247746 w 2665412"/>
              <a:gd name="T67" fmla="*/ 2374875 h 3382963"/>
              <a:gd name="T68" fmla="*/ 90506 w 2665412"/>
              <a:gd name="T69" fmla="*/ 2382501 h 3382963"/>
              <a:gd name="T70" fmla="*/ 82882 w 2665412"/>
              <a:gd name="T71" fmla="*/ 2224911 h 3382963"/>
              <a:gd name="T72" fmla="*/ 1925231 w 2665412"/>
              <a:gd name="T73" fmla="*/ 1275421 h 3382963"/>
              <a:gd name="T74" fmla="*/ 2142932 w 2665412"/>
              <a:gd name="T75" fmla="*/ 1565745 h 3382963"/>
              <a:gd name="T76" fmla="*/ 2433411 w 2665412"/>
              <a:gd name="T77" fmla="*/ 1348081 h 3382963"/>
              <a:gd name="T78" fmla="*/ 2215710 w 2665412"/>
              <a:gd name="T79" fmla="*/ 1057758 h 3382963"/>
              <a:gd name="T80" fmla="*/ 2557039 w 2665412"/>
              <a:gd name="T81" fmla="*/ 1184676 h 3382963"/>
              <a:gd name="T82" fmla="*/ 2359043 w 2665412"/>
              <a:gd name="T83" fmla="*/ 1666644 h 3382963"/>
              <a:gd name="T84" fmla="*/ 1943029 w 2665412"/>
              <a:gd name="T85" fmla="*/ 1631742 h 3382963"/>
              <a:gd name="T86" fmla="*/ 1831795 w 2665412"/>
              <a:gd name="T87" fmla="*/ 1117727 h 3382963"/>
              <a:gd name="T88" fmla="*/ 1543971 w 2665412"/>
              <a:gd name="T89" fmla="*/ 596250 h 3382963"/>
              <a:gd name="T90" fmla="*/ 1297460 w 2665412"/>
              <a:gd name="T91" fmla="*/ 948099 h 3382963"/>
              <a:gd name="T92" fmla="*/ 1031888 w 2665412"/>
              <a:gd name="T93" fmla="*/ 755548 h 3382963"/>
              <a:gd name="T94" fmla="*/ 814631 w 2665412"/>
              <a:gd name="T95" fmla="*/ 602286 h 3382963"/>
              <a:gd name="T96" fmla="*/ 863801 w 2665412"/>
              <a:gd name="T97" fmla="*/ 640380 h 3382963"/>
              <a:gd name="T98" fmla="*/ 958650 w 2665412"/>
              <a:gd name="T99" fmla="*/ 731486 h 3382963"/>
              <a:gd name="T100" fmla="*/ 915825 w 2665412"/>
              <a:gd name="T101" fmla="*/ 1047026 h 3382963"/>
              <a:gd name="T102" fmla="*/ 1093788 w 2665412"/>
              <a:gd name="T103" fmla="*/ 1742545 h 3382963"/>
              <a:gd name="T104" fmla="*/ 941203 w 2665412"/>
              <a:gd name="T105" fmla="*/ 2331086 h 3382963"/>
              <a:gd name="T106" fmla="*/ 804162 w 2665412"/>
              <a:gd name="T107" fmla="*/ 2246646 h 3382963"/>
              <a:gd name="T108" fmla="*/ 518978 w 2665412"/>
              <a:gd name="T109" fmla="*/ 1458116 h 3382963"/>
              <a:gd name="T110" fmla="*/ 425714 w 2665412"/>
              <a:gd name="T111" fmla="*/ 1302568 h 3382963"/>
              <a:gd name="T112" fmla="*/ 154488 w 2665412"/>
              <a:gd name="T113" fmla="*/ 951475 h 3382963"/>
              <a:gd name="T114" fmla="*/ 4758 w 2665412"/>
              <a:gd name="T115" fmla="*/ 912429 h 3382963"/>
              <a:gd name="T116" fmla="*/ 912333 w 2665412"/>
              <a:gd name="T117" fmla="*/ 0 h 3382963"/>
              <a:gd name="T118" fmla="*/ 1112519 w 2665412"/>
              <a:gd name="T119" fmla="*/ 199433 h 3382963"/>
              <a:gd name="T120" fmla="*/ 953005 w 2665412"/>
              <a:gd name="T121" fmla="*/ 526732 h 3382963"/>
              <a:gd name="T122" fmla="*/ 719772 w 2665412"/>
              <a:gd name="T123" fmla="*/ 209293 h 3382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665412" h="3382963">
                <a:moveTo>
                  <a:pt x="506574" y="2643989"/>
                </a:moveTo>
                <a:lnTo>
                  <a:pt x="493243" y="2644624"/>
                </a:lnTo>
                <a:lnTo>
                  <a:pt x="480230" y="2646210"/>
                </a:lnTo>
                <a:lnTo>
                  <a:pt x="467217" y="2648431"/>
                </a:lnTo>
                <a:lnTo>
                  <a:pt x="454521" y="2650970"/>
                </a:lnTo>
                <a:lnTo>
                  <a:pt x="442460" y="2654460"/>
                </a:lnTo>
                <a:lnTo>
                  <a:pt x="430399" y="2658585"/>
                </a:lnTo>
                <a:lnTo>
                  <a:pt x="418655" y="2663027"/>
                </a:lnTo>
                <a:lnTo>
                  <a:pt x="407229" y="2667786"/>
                </a:lnTo>
                <a:lnTo>
                  <a:pt x="396120" y="2673180"/>
                </a:lnTo>
                <a:lnTo>
                  <a:pt x="385328" y="2679526"/>
                </a:lnTo>
                <a:lnTo>
                  <a:pt x="374854" y="2685872"/>
                </a:lnTo>
                <a:lnTo>
                  <a:pt x="364380" y="2692852"/>
                </a:lnTo>
                <a:lnTo>
                  <a:pt x="354858" y="2700784"/>
                </a:lnTo>
                <a:lnTo>
                  <a:pt x="345336" y="2708717"/>
                </a:lnTo>
                <a:lnTo>
                  <a:pt x="336449" y="2717284"/>
                </a:lnTo>
                <a:lnTo>
                  <a:pt x="327562" y="2725533"/>
                </a:lnTo>
                <a:lnTo>
                  <a:pt x="319310" y="2735052"/>
                </a:lnTo>
                <a:lnTo>
                  <a:pt x="312010" y="2744571"/>
                </a:lnTo>
                <a:lnTo>
                  <a:pt x="304710" y="2754724"/>
                </a:lnTo>
                <a:lnTo>
                  <a:pt x="298044" y="2764878"/>
                </a:lnTo>
                <a:lnTo>
                  <a:pt x="291696" y="2775348"/>
                </a:lnTo>
                <a:lnTo>
                  <a:pt x="285983" y="2786136"/>
                </a:lnTo>
                <a:lnTo>
                  <a:pt x="280905" y="2797241"/>
                </a:lnTo>
                <a:lnTo>
                  <a:pt x="276144" y="2808981"/>
                </a:lnTo>
                <a:lnTo>
                  <a:pt x="272018" y="2820721"/>
                </a:lnTo>
                <a:lnTo>
                  <a:pt x="268209" y="2832461"/>
                </a:lnTo>
                <a:lnTo>
                  <a:pt x="265353" y="2844835"/>
                </a:lnTo>
                <a:lnTo>
                  <a:pt x="263131" y="2857210"/>
                </a:lnTo>
                <a:lnTo>
                  <a:pt x="261226" y="2869584"/>
                </a:lnTo>
                <a:lnTo>
                  <a:pt x="259957" y="2882276"/>
                </a:lnTo>
                <a:lnTo>
                  <a:pt x="259322" y="2895285"/>
                </a:lnTo>
                <a:lnTo>
                  <a:pt x="259639" y="2908294"/>
                </a:lnTo>
                <a:lnTo>
                  <a:pt x="260274" y="2921620"/>
                </a:lnTo>
                <a:lnTo>
                  <a:pt x="261861" y="2934629"/>
                </a:lnTo>
                <a:lnTo>
                  <a:pt x="264083" y="2947638"/>
                </a:lnTo>
                <a:lnTo>
                  <a:pt x="266622" y="2960330"/>
                </a:lnTo>
                <a:lnTo>
                  <a:pt x="270113" y="2972704"/>
                </a:lnTo>
                <a:lnTo>
                  <a:pt x="273922" y="2984444"/>
                </a:lnTo>
                <a:lnTo>
                  <a:pt x="278366" y="2996501"/>
                </a:lnTo>
                <a:lnTo>
                  <a:pt x="283444" y="3007924"/>
                </a:lnTo>
                <a:lnTo>
                  <a:pt x="288840" y="3019029"/>
                </a:lnTo>
                <a:lnTo>
                  <a:pt x="294870" y="3029817"/>
                </a:lnTo>
                <a:lnTo>
                  <a:pt x="301536" y="3040605"/>
                </a:lnTo>
                <a:lnTo>
                  <a:pt x="308836" y="3050441"/>
                </a:lnTo>
                <a:lnTo>
                  <a:pt x="316136" y="3060277"/>
                </a:lnTo>
                <a:lnTo>
                  <a:pt x="323753" y="3069478"/>
                </a:lnTo>
                <a:lnTo>
                  <a:pt x="332323" y="3078680"/>
                </a:lnTo>
                <a:lnTo>
                  <a:pt x="341210" y="3087247"/>
                </a:lnTo>
                <a:lnTo>
                  <a:pt x="350732" y="3095496"/>
                </a:lnTo>
                <a:lnTo>
                  <a:pt x="360254" y="3103429"/>
                </a:lnTo>
                <a:lnTo>
                  <a:pt x="370411" y="3110409"/>
                </a:lnTo>
                <a:lnTo>
                  <a:pt x="380250" y="3117072"/>
                </a:lnTo>
                <a:lnTo>
                  <a:pt x="391041" y="3123418"/>
                </a:lnTo>
                <a:lnTo>
                  <a:pt x="401833" y="3128812"/>
                </a:lnTo>
                <a:lnTo>
                  <a:pt x="412942" y="3134206"/>
                </a:lnTo>
                <a:lnTo>
                  <a:pt x="424685" y="3138965"/>
                </a:lnTo>
                <a:lnTo>
                  <a:pt x="436429" y="3143090"/>
                </a:lnTo>
                <a:lnTo>
                  <a:pt x="448173" y="3146580"/>
                </a:lnTo>
                <a:lnTo>
                  <a:pt x="460551" y="3149753"/>
                </a:lnTo>
                <a:lnTo>
                  <a:pt x="472930" y="3151974"/>
                </a:lnTo>
                <a:lnTo>
                  <a:pt x="485626" y="3153878"/>
                </a:lnTo>
                <a:lnTo>
                  <a:pt x="498004" y="3154830"/>
                </a:lnTo>
                <a:lnTo>
                  <a:pt x="511017" y="3155147"/>
                </a:lnTo>
                <a:lnTo>
                  <a:pt x="524030" y="3155147"/>
                </a:lnTo>
                <a:lnTo>
                  <a:pt x="537044" y="3154513"/>
                </a:lnTo>
                <a:lnTo>
                  <a:pt x="550374" y="3152926"/>
                </a:lnTo>
                <a:lnTo>
                  <a:pt x="563070" y="3150705"/>
                </a:lnTo>
                <a:lnTo>
                  <a:pt x="575766" y="3148167"/>
                </a:lnTo>
                <a:lnTo>
                  <a:pt x="588462" y="3144994"/>
                </a:lnTo>
                <a:lnTo>
                  <a:pt x="600206" y="3141186"/>
                </a:lnTo>
                <a:lnTo>
                  <a:pt x="612267" y="3136744"/>
                </a:lnTo>
                <a:lnTo>
                  <a:pt x="623693" y="3131668"/>
                </a:lnTo>
                <a:lnTo>
                  <a:pt x="634802" y="3125956"/>
                </a:lnTo>
                <a:lnTo>
                  <a:pt x="645593" y="3119928"/>
                </a:lnTo>
                <a:lnTo>
                  <a:pt x="656067" y="3113265"/>
                </a:lnTo>
                <a:lnTo>
                  <a:pt x="665907" y="3106284"/>
                </a:lnTo>
                <a:lnTo>
                  <a:pt x="676063" y="3098986"/>
                </a:lnTo>
                <a:lnTo>
                  <a:pt x="685268" y="3090737"/>
                </a:lnTo>
                <a:lnTo>
                  <a:pt x="694155" y="3082487"/>
                </a:lnTo>
                <a:lnTo>
                  <a:pt x="702725" y="3073603"/>
                </a:lnTo>
                <a:lnTo>
                  <a:pt x="710977" y="3064402"/>
                </a:lnTo>
                <a:lnTo>
                  <a:pt x="718594" y="3054566"/>
                </a:lnTo>
                <a:lnTo>
                  <a:pt x="725894" y="3045047"/>
                </a:lnTo>
                <a:lnTo>
                  <a:pt x="732560" y="3034576"/>
                </a:lnTo>
                <a:lnTo>
                  <a:pt x="738908" y="3023788"/>
                </a:lnTo>
                <a:lnTo>
                  <a:pt x="744621" y="3013000"/>
                </a:lnTo>
                <a:lnTo>
                  <a:pt x="750017" y="3001895"/>
                </a:lnTo>
                <a:lnTo>
                  <a:pt x="754460" y="2990472"/>
                </a:lnTo>
                <a:lnTo>
                  <a:pt x="758586" y="2979050"/>
                </a:lnTo>
                <a:lnTo>
                  <a:pt x="762078" y="2966676"/>
                </a:lnTo>
                <a:lnTo>
                  <a:pt x="765252" y="2954618"/>
                </a:lnTo>
                <a:lnTo>
                  <a:pt x="767473" y="2942244"/>
                </a:lnTo>
                <a:lnTo>
                  <a:pt x="769378" y="2929870"/>
                </a:lnTo>
                <a:lnTo>
                  <a:pt x="770330" y="2916861"/>
                </a:lnTo>
                <a:lnTo>
                  <a:pt x="770965" y="2903852"/>
                </a:lnTo>
                <a:lnTo>
                  <a:pt x="770647" y="2890843"/>
                </a:lnTo>
                <a:lnTo>
                  <a:pt x="770013" y="2877834"/>
                </a:lnTo>
                <a:lnTo>
                  <a:pt x="768426" y="2864507"/>
                </a:lnTo>
                <a:lnTo>
                  <a:pt x="766521" y="2851816"/>
                </a:lnTo>
                <a:lnTo>
                  <a:pt x="763982" y="2839441"/>
                </a:lnTo>
                <a:lnTo>
                  <a:pt x="760808" y="2827067"/>
                </a:lnTo>
                <a:lnTo>
                  <a:pt x="756682" y="2814692"/>
                </a:lnTo>
                <a:lnTo>
                  <a:pt x="752238" y="2802953"/>
                </a:lnTo>
                <a:lnTo>
                  <a:pt x="747160" y="2791530"/>
                </a:lnTo>
                <a:lnTo>
                  <a:pt x="741764" y="2780108"/>
                </a:lnTo>
                <a:lnTo>
                  <a:pt x="735416" y="2769637"/>
                </a:lnTo>
                <a:lnTo>
                  <a:pt x="729068" y="2759166"/>
                </a:lnTo>
                <a:lnTo>
                  <a:pt x="722086" y="2749013"/>
                </a:lnTo>
                <a:lnTo>
                  <a:pt x="714468" y="2739177"/>
                </a:lnTo>
                <a:lnTo>
                  <a:pt x="706533" y="2729658"/>
                </a:lnTo>
                <a:lnTo>
                  <a:pt x="697964" y="2720774"/>
                </a:lnTo>
                <a:lnTo>
                  <a:pt x="689394" y="2712207"/>
                </a:lnTo>
                <a:lnTo>
                  <a:pt x="680189" y="2704275"/>
                </a:lnTo>
                <a:lnTo>
                  <a:pt x="670350" y="2696342"/>
                </a:lnTo>
                <a:lnTo>
                  <a:pt x="660511" y="2689362"/>
                </a:lnTo>
                <a:lnTo>
                  <a:pt x="650037" y="2682382"/>
                </a:lnTo>
                <a:lnTo>
                  <a:pt x="639563" y="2676353"/>
                </a:lnTo>
                <a:lnTo>
                  <a:pt x="628771" y="2670324"/>
                </a:lnTo>
                <a:lnTo>
                  <a:pt x="617662" y="2665248"/>
                </a:lnTo>
                <a:lnTo>
                  <a:pt x="606236" y="2660171"/>
                </a:lnTo>
                <a:lnTo>
                  <a:pt x="594175" y="2656364"/>
                </a:lnTo>
                <a:lnTo>
                  <a:pt x="582431" y="2652873"/>
                </a:lnTo>
                <a:lnTo>
                  <a:pt x="570053" y="2650018"/>
                </a:lnTo>
                <a:lnTo>
                  <a:pt x="557992" y="2647479"/>
                </a:lnTo>
                <a:lnTo>
                  <a:pt x="545296" y="2645576"/>
                </a:lnTo>
                <a:lnTo>
                  <a:pt x="532600" y="2644306"/>
                </a:lnTo>
                <a:lnTo>
                  <a:pt x="519587" y="2643989"/>
                </a:lnTo>
                <a:lnTo>
                  <a:pt x="506574" y="2643989"/>
                </a:lnTo>
                <a:close/>
                <a:moveTo>
                  <a:pt x="552279" y="2413000"/>
                </a:moveTo>
                <a:lnTo>
                  <a:pt x="560214" y="2505650"/>
                </a:lnTo>
                <a:lnTo>
                  <a:pt x="569736" y="2506602"/>
                </a:lnTo>
                <a:lnTo>
                  <a:pt x="578940" y="2508188"/>
                </a:lnTo>
                <a:lnTo>
                  <a:pt x="588779" y="2510092"/>
                </a:lnTo>
                <a:lnTo>
                  <a:pt x="597984" y="2511678"/>
                </a:lnTo>
                <a:lnTo>
                  <a:pt x="607506" y="2513582"/>
                </a:lnTo>
                <a:lnTo>
                  <a:pt x="617028" y="2516120"/>
                </a:lnTo>
                <a:lnTo>
                  <a:pt x="626232" y="2518976"/>
                </a:lnTo>
                <a:lnTo>
                  <a:pt x="635119" y="2521514"/>
                </a:lnTo>
                <a:lnTo>
                  <a:pt x="644006" y="2524370"/>
                </a:lnTo>
                <a:lnTo>
                  <a:pt x="653211" y="2527860"/>
                </a:lnTo>
                <a:lnTo>
                  <a:pt x="661780" y="2531033"/>
                </a:lnTo>
                <a:lnTo>
                  <a:pt x="670668" y="2534841"/>
                </a:lnTo>
                <a:lnTo>
                  <a:pt x="679237" y="2538648"/>
                </a:lnTo>
                <a:lnTo>
                  <a:pt x="687807" y="2542773"/>
                </a:lnTo>
                <a:lnTo>
                  <a:pt x="696377" y="2547215"/>
                </a:lnTo>
                <a:lnTo>
                  <a:pt x="704629" y="2551657"/>
                </a:lnTo>
                <a:lnTo>
                  <a:pt x="764299" y="2480266"/>
                </a:lnTo>
                <a:lnTo>
                  <a:pt x="884275" y="2581165"/>
                </a:lnTo>
                <a:lnTo>
                  <a:pt x="824922" y="2651921"/>
                </a:lnTo>
                <a:lnTo>
                  <a:pt x="830953" y="2659219"/>
                </a:lnTo>
                <a:lnTo>
                  <a:pt x="836348" y="2666517"/>
                </a:lnTo>
                <a:lnTo>
                  <a:pt x="842062" y="2674449"/>
                </a:lnTo>
                <a:lnTo>
                  <a:pt x="847140" y="2682382"/>
                </a:lnTo>
                <a:lnTo>
                  <a:pt x="852536" y="2690314"/>
                </a:lnTo>
                <a:lnTo>
                  <a:pt x="857297" y="2698563"/>
                </a:lnTo>
                <a:lnTo>
                  <a:pt x="862057" y="2706813"/>
                </a:lnTo>
                <a:lnTo>
                  <a:pt x="866501" y="2715380"/>
                </a:lnTo>
                <a:lnTo>
                  <a:pt x="870945" y="2723947"/>
                </a:lnTo>
                <a:lnTo>
                  <a:pt x="875071" y="2732514"/>
                </a:lnTo>
                <a:lnTo>
                  <a:pt x="879197" y="2741398"/>
                </a:lnTo>
                <a:lnTo>
                  <a:pt x="883006" y="2750282"/>
                </a:lnTo>
                <a:lnTo>
                  <a:pt x="886497" y="2759166"/>
                </a:lnTo>
                <a:lnTo>
                  <a:pt x="889671" y="2768050"/>
                </a:lnTo>
                <a:lnTo>
                  <a:pt x="892845" y="2777252"/>
                </a:lnTo>
                <a:lnTo>
                  <a:pt x="896019" y="2786453"/>
                </a:lnTo>
                <a:lnTo>
                  <a:pt x="986794" y="2779156"/>
                </a:lnTo>
                <a:lnTo>
                  <a:pt x="1000125" y="2934629"/>
                </a:lnTo>
                <a:lnTo>
                  <a:pt x="909667" y="2942879"/>
                </a:lnTo>
                <a:lnTo>
                  <a:pt x="908397" y="2952397"/>
                </a:lnTo>
                <a:lnTo>
                  <a:pt x="907128" y="2962233"/>
                </a:lnTo>
                <a:lnTo>
                  <a:pt x="905541" y="2971752"/>
                </a:lnTo>
                <a:lnTo>
                  <a:pt x="903636" y="2981588"/>
                </a:lnTo>
                <a:lnTo>
                  <a:pt x="901415" y="2990790"/>
                </a:lnTo>
                <a:lnTo>
                  <a:pt x="899193" y="3000309"/>
                </a:lnTo>
                <a:lnTo>
                  <a:pt x="896654" y="3009827"/>
                </a:lnTo>
                <a:lnTo>
                  <a:pt x="893797" y="3019029"/>
                </a:lnTo>
                <a:lnTo>
                  <a:pt x="890623" y="3027913"/>
                </a:lnTo>
                <a:lnTo>
                  <a:pt x="887449" y="3036797"/>
                </a:lnTo>
                <a:lnTo>
                  <a:pt x="883958" y="3045999"/>
                </a:lnTo>
                <a:lnTo>
                  <a:pt x="880149" y="3054566"/>
                </a:lnTo>
                <a:lnTo>
                  <a:pt x="876658" y="3063450"/>
                </a:lnTo>
                <a:lnTo>
                  <a:pt x="872532" y="3072017"/>
                </a:lnTo>
                <a:lnTo>
                  <a:pt x="868088" y="3080584"/>
                </a:lnTo>
                <a:lnTo>
                  <a:pt x="863644" y="3089150"/>
                </a:lnTo>
                <a:lnTo>
                  <a:pt x="933154" y="3147532"/>
                </a:lnTo>
                <a:lnTo>
                  <a:pt x="831905" y="3267151"/>
                </a:lnTo>
                <a:lnTo>
                  <a:pt x="763347" y="3209404"/>
                </a:lnTo>
                <a:lnTo>
                  <a:pt x="755730" y="3215433"/>
                </a:lnTo>
                <a:lnTo>
                  <a:pt x="748112" y="3221144"/>
                </a:lnTo>
                <a:lnTo>
                  <a:pt x="740177" y="3226538"/>
                </a:lnTo>
                <a:lnTo>
                  <a:pt x="732560" y="3231615"/>
                </a:lnTo>
                <a:lnTo>
                  <a:pt x="724307" y="3237009"/>
                </a:lnTo>
                <a:lnTo>
                  <a:pt x="716055" y="3242085"/>
                </a:lnTo>
                <a:lnTo>
                  <a:pt x="707485" y="3246527"/>
                </a:lnTo>
                <a:lnTo>
                  <a:pt x="698916" y="3251287"/>
                </a:lnTo>
                <a:lnTo>
                  <a:pt x="690346" y="3256046"/>
                </a:lnTo>
                <a:lnTo>
                  <a:pt x="681459" y="3259854"/>
                </a:lnTo>
                <a:lnTo>
                  <a:pt x="672572" y="3263979"/>
                </a:lnTo>
                <a:lnTo>
                  <a:pt x="663685" y="3267786"/>
                </a:lnTo>
                <a:lnTo>
                  <a:pt x="654480" y="3271276"/>
                </a:lnTo>
                <a:lnTo>
                  <a:pt x="645593" y="3274449"/>
                </a:lnTo>
                <a:lnTo>
                  <a:pt x="635754" y="3277305"/>
                </a:lnTo>
                <a:lnTo>
                  <a:pt x="626549" y="3280478"/>
                </a:lnTo>
                <a:lnTo>
                  <a:pt x="634484" y="3369637"/>
                </a:lnTo>
                <a:lnTo>
                  <a:pt x="478008" y="3382963"/>
                </a:lnTo>
                <a:lnTo>
                  <a:pt x="470390" y="3293804"/>
                </a:lnTo>
                <a:lnTo>
                  <a:pt x="460551" y="3292535"/>
                </a:lnTo>
                <a:lnTo>
                  <a:pt x="451029" y="3291266"/>
                </a:lnTo>
                <a:lnTo>
                  <a:pt x="441190" y="3289362"/>
                </a:lnTo>
                <a:lnTo>
                  <a:pt x="431668" y="3287458"/>
                </a:lnTo>
                <a:lnTo>
                  <a:pt x="421829" y="3285237"/>
                </a:lnTo>
                <a:lnTo>
                  <a:pt x="412624" y="3283016"/>
                </a:lnTo>
                <a:lnTo>
                  <a:pt x="403420" y="3280478"/>
                </a:lnTo>
                <a:lnTo>
                  <a:pt x="394215" y="3277305"/>
                </a:lnTo>
                <a:lnTo>
                  <a:pt x="384693" y="3274449"/>
                </a:lnTo>
                <a:lnTo>
                  <a:pt x="375806" y="3271276"/>
                </a:lnTo>
                <a:lnTo>
                  <a:pt x="366919" y="3267786"/>
                </a:lnTo>
                <a:lnTo>
                  <a:pt x="358032" y="3263979"/>
                </a:lnTo>
                <a:lnTo>
                  <a:pt x="349145" y="3259854"/>
                </a:lnTo>
                <a:lnTo>
                  <a:pt x="340575" y="3256046"/>
                </a:lnTo>
                <a:lnTo>
                  <a:pt x="332006" y="3251921"/>
                </a:lnTo>
                <a:lnTo>
                  <a:pt x="323436" y="3246845"/>
                </a:lnTo>
                <a:lnTo>
                  <a:pt x="265987" y="3315697"/>
                </a:lnTo>
                <a:lnTo>
                  <a:pt x="146012" y="3214798"/>
                </a:lnTo>
                <a:lnTo>
                  <a:pt x="204412" y="3145628"/>
                </a:lnTo>
                <a:lnTo>
                  <a:pt x="198382" y="3138331"/>
                </a:lnTo>
                <a:lnTo>
                  <a:pt x="192669" y="3130398"/>
                </a:lnTo>
                <a:lnTo>
                  <a:pt x="187273" y="3122466"/>
                </a:lnTo>
                <a:lnTo>
                  <a:pt x="181877" y="3114851"/>
                </a:lnTo>
                <a:lnTo>
                  <a:pt x="176799" y="3106602"/>
                </a:lnTo>
                <a:lnTo>
                  <a:pt x="172038" y="3098352"/>
                </a:lnTo>
                <a:lnTo>
                  <a:pt x="167277" y="3089785"/>
                </a:lnTo>
                <a:lnTo>
                  <a:pt x="162834" y="3081853"/>
                </a:lnTo>
                <a:lnTo>
                  <a:pt x="158390" y="3072969"/>
                </a:lnTo>
                <a:lnTo>
                  <a:pt x="154264" y="3064402"/>
                </a:lnTo>
                <a:lnTo>
                  <a:pt x="150455" y="3055517"/>
                </a:lnTo>
                <a:lnTo>
                  <a:pt x="146646" y="3046633"/>
                </a:lnTo>
                <a:lnTo>
                  <a:pt x="143155" y="3037114"/>
                </a:lnTo>
                <a:lnTo>
                  <a:pt x="139664" y="3028230"/>
                </a:lnTo>
                <a:lnTo>
                  <a:pt x="136807" y="3018711"/>
                </a:lnTo>
                <a:lnTo>
                  <a:pt x="133633" y="3009193"/>
                </a:lnTo>
                <a:lnTo>
                  <a:pt x="43175" y="3017125"/>
                </a:lnTo>
                <a:lnTo>
                  <a:pt x="30162" y="2861334"/>
                </a:lnTo>
                <a:lnTo>
                  <a:pt x="121255" y="2853402"/>
                </a:lnTo>
                <a:lnTo>
                  <a:pt x="122207" y="2843249"/>
                </a:lnTo>
                <a:lnTo>
                  <a:pt x="123794" y="2833730"/>
                </a:lnTo>
                <a:lnTo>
                  <a:pt x="125698" y="2824529"/>
                </a:lnTo>
                <a:lnTo>
                  <a:pt x="127285" y="2814692"/>
                </a:lnTo>
                <a:lnTo>
                  <a:pt x="129824" y="2805491"/>
                </a:lnTo>
                <a:lnTo>
                  <a:pt x="132046" y="2796290"/>
                </a:lnTo>
                <a:lnTo>
                  <a:pt x="134903" y="2787088"/>
                </a:lnTo>
                <a:lnTo>
                  <a:pt x="137442" y="2777569"/>
                </a:lnTo>
                <a:lnTo>
                  <a:pt x="140298" y="2768685"/>
                </a:lnTo>
                <a:lnTo>
                  <a:pt x="143790" y="2759801"/>
                </a:lnTo>
                <a:lnTo>
                  <a:pt x="147598" y="2750917"/>
                </a:lnTo>
                <a:lnTo>
                  <a:pt x="151090" y="2742032"/>
                </a:lnTo>
                <a:lnTo>
                  <a:pt x="154899" y="2733466"/>
                </a:lnTo>
                <a:lnTo>
                  <a:pt x="159025" y="2724899"/>
                </a:lnTo>
                <a:lnTo>
                  <a:pt x="167912" y="2707765"/>
                </a:lnTo>
                <a:lnTo>
                  <a:pt x="97450" y="2648749"/>
                </a:lnTo>
                <a:lnTo>
                  <a:pt x="198382" y="2528812"/>
                </a:lnTo>
                <a:lnTo>
                  <a:pt x="269161" y="2588780"/>
                </a:lnTo>
                <a:lnTo>
                  <a:pt x="284079" y="2577675"/>
                </a:lnTo>
                <a:lnTo>
                  <a:pt x="299631" y="2566887"/>
                </a:lnTo>
                <a:lnTo>
                  <a:pt x="307884" y="2561493"/>
                </a:lnTo>
                <a:lnTo>
                  <a:pt x="315819" y="2556734"/>
                </a:lnTo>
                <a:lnTo>
                  <a:pt x="324388" y="2552292"/>
                </a:lnTo>
                <a:lnTo>
                  <a:pt x="332323" y="2547532"/>
                </a:lnTo>
                <a:lnTo>
                  <a:pt x="340893" y="2543407"/>
                </a:lnTo>
                <a:lnTo>
                  <a:pt x="349463" y="2539283"/>
                </a:lnTo>
                <a:lnTo>
                  <a:pt x="358350" y="2535158"/>
                </a:lnTo>
                <a:lnTo>
                  <a:pt x="367237" y="2531350"/>
                </a:lnTo>
                <a:lnTo>
                  <a:pt x="376124" y="2528177"/>
                </a:lnTo>
                <a:lnTo>
                  <a:pt x="385646" y="2524687"/>
                </a:lnTo>
                <a:lnTo>
                  <a:pt x="394533" y="2521832"/>
                </a:lnTo>
                <a:lnTo>
                  <a:pt x="403737" y="2518976"/>
                </a:lnTo>
                <a:lnTo>
                  <a:pt x="396120" y="2426327"/>
                </a:lnTo>
                <a:lnTo>
                  <a:pt x="552279" y="2413000"/>
                </a:lnTo>
                <a:close/>
                <a:moveTo>
                  <a:pt x="1753153" y="2246313"/>
                </a:moveTo>
                <a:lnTo>
                  <a:pt x="1813988" y="2246313"/>
                </a:lnTo>
                <a:lnTo>
                  <a:pt x="1817474" y="2246631"/>
                </a:lnTo>
                <a:lnTo>
                  <a:pt x="1820959" y="2247583"/>
                </a:lnTo>
                <a:lnTo>
                  <a:pt x="1823811" y="2248536"/>
                </a:lnTo>
                <a:lnTo>
                  <a:pt x="1826346" y="2250441"/>
                </a:lnTo>
                <a:lnTo>
                  <a:pt x="1828564" y="2252346"/>
                </a:lnTo>
                <a:lnTo>
                  <a:pt x="1830148" y="2254886"/>
                </a:lnTo>
                <a:lnTo>
                  <a:pt x="1831415" y="2257426"/>
                </a:lnTo>
                <a:lnTo>
                  <a:pt x="1831732" y="2259966"/>
                </a:lnTo>
                <a:lnTo>
                  <a:pt x="1831732" y="2310766"/>
                </a:lnTo>
                <a:lnTo>
                  <a:pt x="1842188" y="2312036"/>
                </a:lnTo>
                <a:lnTo>
                  <a:pt x="1852011" y="2313623"/>
                </a:lnTo>
                <a:lnTo>
                  <a:pt x="1862467" y="2315528"/>
                </a:lnTo>
                <a:lnTo>
                  <a:pt x="1871973" y="2317751"/>
                </a:lnTo>
                <a:lnTo>
                  <a:pt x="1880528" y="2319973"/>
                </a:lnTo>
                <a:lnTo>
                  <a:pt x="1889400" y="2322513"/>
                </a:lnTo>
                <a:lnTo>
                  <a:pt x="1897955" y="2325371"/>
                </a:lnTo>
                <a:lnTo>
                  <a:pt x="1907460" y="2328863"/>
                </a:lnTo>
                <a:lnTo>
                  <a:pt x="1916332" y="2332673"/>
                </a:lnTo>
                <a:lnTo>
                  <a:pt x="1925204" y="2336801"/>
                </a:lnTo>
                <a:lnTo>
                  <a:pt x="1934393" y="2341246"/>
                </a:lnTo>
                <a:lnTo>
                  <a:pt x="1942948" y="2345691"/>
                </a:lnTo>
                <a:lnTo>
                  <a:pt x="1951503" y="2350771"/>
                </a:lnTo>
                <a:lnTo>
                  <a:pt x="1960058" y="2355851"/>
                </a:lnTo>
                <a:lnTo>
                  <a:pt x="1967662" y="2361566"/>
                </a:lnTo>
                <a:lnTo>
                  <a:pt x="1975267" y="2367281"/>
                </a:lnTo>
                <a:lnTo>
                  <a:pt x="1982238" y="2372996"/>
                </a:lnTo>
                <a:lnTo>
                  <a:pt x="1988575" y="2379346"/>
                </a:lnTo>
                <a:lnTo>
                  <a:pt x="1994278" y="2385378"/>
                </a:lnTo>
                <a:lnTo>
                  <a:pt x="1999665" y="2392046"/>
                </a:lnTo>
                <a:lnTo>
                  <a:pt x="2002199" y="2396491"/>
                </a:lnTo>
                <a:lnTo>
                  <a:pt x="2004100" y="2401253"/>
                </a:lnTo>
                <a:lnTo>
                  <a:pt x="2005051" y="2406016"/>
                </a:lnTo>
                <a:lnTo>
                  <a:pt x="2005685" y="2411413"/>
                </a:lnTo>
                <a:lnTo>
                  <a:pt x="2005051" y="2416493"/>
                </a:lnTo>
                <a:lnTo>
                  <a:pt x="2003784" y="2421891"/>
                </a:lnTo>
                <a:lnTo>
                  <a:pt x="2001566" y="2427288"/>
                </a:lnTo>
                <a:lnTo>
                  <a:pt x="1998397" y="2432368"/>
                </a:lnTo>
                <a:lnTo>
                  <a:pt x="1996179" y="2435543"/>
                </a:lnTo>
                <a:lnTo>
                  <a:pt x="1993961" y="2438401"/>
                </a:lnTo>
                <a:lnTo>
                  <a:pt x="1991426" y="2441576"/>
                </a:lnTo>
                <a:lnTo>
                  <a:pt x="1988575" y="2444433"/>
                </a:lnTo>
                <a:lnTo>
                  <a:pt x="1985406" y="2447291"/>
                </a:lnTo>
                <a:lnTo>
                  <a:pt x="1982238" y="2449831"/>
                </a:lnTo>
                <a:lnTo>
                  <a:pt x="1978435" y="2452688"/>
                </a:lnTo>
                <a:lnTo>
                  <a:pt x="1974633" y="2454911"/>
                </a:lnTo>
                <a:lnTo>
                  <a:pt x="1971148" y="2457133"/>
                </a:lnTo>
                <a:lnTo>
                  <a:pt x="1967029" y="2459038"/>
                </a:lnTo>
                <a:lnTo>
                  <a:pt x="1962910" y="2460626"/>
                </a:lnTo>
                <a:lnTo>
                  <a:pt x="1958790" y="2462213"/>
                </a:lnTo>
                <a:lnTo>
                  <a:pt x="1954671" y="2463483"/>
                </a:lnTo>
                <a:lnTo>
                  <a:pt x="1950235" y="2464118"/>
                </a:lnTo>
                <a:lnTo>
                  <a:pt x="1945799" y="2464753"/>
                </a:lnTo>
                <a:lnTo>
                  <a:pt x="1941364" y="2464753"/>
                </a:lnTo>
                <a:lnTo>
                  <a:pt x="1936294" y="2464753"/>
                </a:lnTo>
                <a:lnTo>
                  <a:pt x="1931541" y="2464118"/>
                </a:lnTo>
                <a:lnTo>
                  <a:pt x="1926471" y="2462531"/>
                </a:lnTo>
                <a:lnTo>
                  <a:pt x="1922035" y="2460626"/>
                </a:lnTo>
                <a:lnTo>
                  <a:pt x="1917916" y="2458403"/>
                </a:lnTo>
                <a:lnTo>
                  <a:pt x="1914431" y="2455546"/>
                </a:lnTo>
                <a:lnTo>
                  <a:pt x="1910946" y="2452688"/>
                </a:lnTo>
                <a:lnTo>
                  <a:pt x="1908094" y="2448878"/>
                </a:lnTo>
                <a:lnTo>
                  <a:pt x="1904925" y="2445068"/>
                </a:lnTo>
                <a:lnTo>
                  <a:pt x="1903341" y="2443798"/>
                </a:lnTo>
                <a:lnTo>
                  <a:pt x="1897004" y="2438401"/>
                </a:lnTo>
                <a:lnTo>
                  <a:pt x="1890667" y="2433638"/>
                </a:lnTo>
                <a:lnTo>
                  <a:pt x="1883696" y="2429193"/>
                </a:lnTo>
                <a:lnTo>
                  <a:pt x="1876092" y="2424431"/>
                </a:lnTo>
                <a:lnTo>
                  <a:pt x="1868804" y="2419986"/>
                </a:lnTo>
                <a:lnTo>
                  <a:pt x="1861200" y="2415858"/>
                </a:lnTo>
                <a:lnTo>
                  <a:pt x="1853912" y="2412366"/>
                </a:lnTo>
                <a:lnTo>
                  <a:pt x="1847258" y="2409508"/>
                </a:lnTo>
                <a:lnTo>
                  <a:pt x="1840921" y="2407286"/>
                </a:lnTo>
                <a:lnTo>
                  <a:pt x="1834267" y="2405381"/>
                </a:lnTo>
                <a:lnTo>
                  <a:pt x="1827296" y="2403793"/>
                </a:lnTo>
                <a:lnTo>
                  <a:pt x="1820642" y="2402523"/>
                </a:lnTo>
                <a:lnTo>
                  <a:pt x="1813355" y="2401253"/>
                </a:lnTo>
                <a:lnTo>
                  <a:pt x="1806384" y="2400301"/>
                </a:lnTo>
                <a:lnTo>
                  <a:pt x="1799730" y="2399666"/>
                </a:lnTo>
                <a:lnTo>
                  <a:pt x="1792759" y="2399348"/>
                </a:lnTo>
                <a:lnTo>
                  <a:pt x="1786105" y="2399031"/>
                </a:lnTo>
                <a:lnTo>
                  <a:pt x="1776917" y="2399348"/>
                </a:lnTo>
                <a:lnTo>
                  <a:pt x="1767094" y="2400301"/>
                </a:lnTo>
                <a:lnTo>
                  <a:pt x="1756321" y="2401571"/>
                </a:lnTo>
                <a:lnTo>
                  <a:pt x="1745548" y="2404428"/>
                </a:lnTo>
                <a:lnTo>
                  <a:pt x="1740162" y="2405698"/>
                </a:lnTo>
                <a:lnTo>
                  <a:pt x="1734458" y="2407603"/>
                </a:lnTo>
                <a:lnTo>
                  <a:pt x="1729072" y="2409826"/>
                </a:lnTo>
                <a:lnTo>
                  <a:pt x="1723368" y="2412048"/>
                </a:lnTo>
                <a:lnTo>
                  <a:pt x="1717982" y="2414906"/>
                </a:lnTo>
                <a:lnTo>
                  <a:pt x="1712279" y="2418081"/>
                </a:lnTo>
                <a:lnTo>
                  <a:pt x="1706575" y="2421256"/>
                </a:lnTo>
                <a:lnTo>
                  <a:pt x="1701506" y="2425383"/>
                </a:lnTo>
                <a:lnTo>
                  <a:pt x="1698337" y="2427923"/>
                </a:lnTo>
                <a:lnTo>
                  <a:pt x="1695168" y="2431416"/>
                </a:lnTo>
                <a:lnTo>
                  <a:pt x="1692634" y="2434908"/>
                </a:lnTo>
                <a:lnTo>
                  <a:pt x="1690415" y="2438401"/>
                </a:lnTo>
                <a:lnTo>
                  <a:pt x="1688514" y="2442211"/>
                </a:lnTo>
                <a:lnTo>
                  <a:pt x="1686930" y="2446338"/>
                </a:lnTo>
                <a:lnTo>
                  <a:pt x="1686296" y="2450783"/>
                </a:lnTo>
                <a:lnTo>
                  <a:pt x="1685662" y="2455228"/>
                </a:lnTo>
                <a:lnTo>
                  <a:pt x="1685346" y="2459673"/>
                </a:lnTo>
                <a:lnTo>
                  <a:pt x="1685346" y="2464118"/>
                </a:lnTo>
                <a:lnTo>
                  <a:pt x="1685662" y="2468563"/>
                </a:lnTo>
                <a:lnTo>
                  <a:pt x="1686296" y="2473008"/>
                </a:lnTo>
                <a:lnTo>
                  <a:pt x="1687880" y="2477136"/>
                </a:lnTo>
                <a:lnTo>
                  <a:pt x="1689148" y="2481581"/>
                </a:lnTo>
                <a:lnTo>
                  <a:pt x="1691366" y="2485708"/>
                </a:lnTo>
                <a:lnTo>
                  <a:pt x="1693584" y="2489518"/>
                </a:lnTo>
                <a:lnTo>
                  <a:pt x="1698654" y="2495233"/>
                </a:lnTo>
                <a:lnTo>
                  <a:pt x="1703723" y="2500631"/>
                </a:lnTo>
                <a:lnTo>
                  <a:pt x="1709427" y="2505076"/>
                </a:lnTo>
                <a:lnTo>
                  <a:pt x="1715130" y="2508568"/>
                </a:lnTo>
                <a:lnTo>
                  <a:pt x="1721784" y="2512378"/>
                </a:lnTo>
                <a:lnTo>
                  <a:pt x="1729389" y="2515871"/>
                </a:lnTo>
                <a:lnTo>
                  <a:pt x="1745865" y="2522538"/>
                </a:lnTo>
                <a:lnTo>
                  <a:pt x="1750618" y="2524443"/>
                </a:lnTo>
                <a:lnTo>
                  <a:pt x="1778501" y="2534603"/>
                </a:lnTo>
                <a:lnTo>
                  <a:pt x="1797829" y="2542223"/>
                </a:lnTo>
                <a:lnTo>
                  <a:pt x="1816523" y="2549208"/>
                </a:lnTo>
                <a:lnTo>
                  <a:pt x="1827613" y="2553336"/>
                </a:lnTo>
                <a:lnTo>
                  <a:pt x="1854546" y="2562861"/>
                </a:lnTo>
                <a:lnTo>
                  <a:pt x="1868804" y="2568258"/>
                </a:lnTo>
                <a:lnTo>
                  <a:pt x="1882746" y="2573656"/>
                </a:lnTo>
                <a:lnTo>
                  <a:pt x="1897004" y="2579688"/>
                </a:lnTo>
                <a:lnTo>
                  <a:pt x="1911262" y="2585721"/>
                </a:lnTo>
                <a:lnTo>
                  <a:pt x="1925204" y="2592388"/>
                </a:lnTo>
                <a:lnTo>
                  <a:pt x="1938512" y="2599373"/>
                </a:lnTo>
                <a:lnTo>
                  <a:pt x="1951503" y="2606676"/>
                </a:lnTo>
                <a:lnTo>
                  <a:pt x="1964177" y="2614613"/>
                </a:lnTo>
                <a:lnTo>
                  <a:pt x="1969563" y="2618741"/>
                </a:lnTo>
                <a:lnTo>
                  <a:pt x="1975584" y="2622868"/>
                </a:lnTo>
                <a:lnTo>
                  <a:pt x="1980653" y="2627313"/>
                </a:lnTo>
                <a:lnTo>
                  <a:pt x="1986040" y="2631758"/>
                </a:lnTo>
                <a:lnTo>
                  <a:pt x="1990793" y="2636203"/>
                </a:lnTo>
                <a:lnTo>
                  <a:pt x="1995229" y="2640966"/>
                </a:lnTo>
                <a:lnTo>
                  <a:pt x="1999665" y="2645728"/>
                </a:lnTo>
                <a:lnTo>
                  <a:pt x="2003467" y="2651126"/>
                </a:lnTo>
                <a:lnTo>
                  <a:pt x="2006952" y="2656206"/>
                </a:lnTo>
                <a:lnTo>
                  <a:pt x="2010438" y="2661286"/>
                </a:lnTo>
                <a:lnTo>
                  <a:pt x="2012972" y="2667001"/>
                </a:lnTo>
                <a:lnTo>
                  <a:pt x="2015507" y="2672398"/>
                </a:lnTo>
                <a:lnTo>
                  <a:pt x="2017408" y="2677796"/>
                </a:lnTo>
                <a:lnTo>
                  <a:pt x="2019309" y="2682876"/>
                </a:lnTo>
                <a:lnTo>
                  <a:pt x="2020260" y="2688273"/>
                </a:lnTo>
                <a:lnTo>
                  <a:pt x="2021844" y="2693671"/>
                </a:lnTo>
                <a:lnTo>
                  <a:pt x="2022478" y="2699068"/>
                </a:lnTo>
                <a:lnTo>
                  <a:pt x="2023429" y="2704148"/>
                </a:lnTo>
                <a:lnTo>
                  <a:pt x="2023745" y="2709546"/>
                </a:lnTo>
                <a:lnTo>
                  <a:pt x="2024062" y="2714943"/>
                </a:lnTo>
                <a:lnTo>
                  <a:pt x="2024062" y="2720023"/>
                </a:lnTo>
                <a:lnTo>
                  <a:pt x="2024062" y="2725738"/>
                </a:lnTo>
                <a:lnTo>
                  <a:pt x="2023429" y="2730818"/>
                </a:lnTo>
                <a:lnTo>
                  <a:pt x="2022478" y="2736216"/>
                </a:lnTo>
                <a:lnTo>
                  <a:pt x="2021844" y="2741296"/>
                </a:lnTo>
                <a:lnTo>
                  <a:pt x="2020894" y="2746376"/>
                </a:lnTo>
                <a:lnTo>
                  <a:pt x="2019309" y="2751773"/>
                </a:lnTo>
                <a:lnTo>
                  <a:pt x="2017725" y="2756853"/>
                </a:lnTo>
                <a:lnTo>
                  <a:pt x="2014240" y="2767331"/>
                </a:lnTo>
                <a:lnTo>
                  <a:pt x="2009170" y="2777173"/>
                </a:lnTo>
                <a:lnTo>
                  <a:pt x="2004100" y="2787016"/>
                </a:lnTo>
                <a:lnTo>
                  <a:pt x="1997763" y="2796223"/>
                </a:lnTo>
                <a:lnTo>
                  <a:pt x="1990476" y="2805431"/>
                </a:lnTo>
                <a:lnTo>
                  <a:pt x="1982554" y="2814003"/>
                </a:lnTo>
                <a:lnTo>
                  <a:pt x="1973683" y="2822576"/>
                </a:lnTo>
                <a:lnTo>
                  <a:pt x="1964177" y="2830513"/>
                </a:lnTo>
                <a:lnTo>
                  <a:pt x="1958474" y="2834641"/>
                </a:lnTo>
                <a:lnTo>
                  <a:pt x="1952137" y="2838768"/>
                </a:lnTo>
                <a:lnTo>
                  <a:pt x="1945799" y="2842261"/>
                </a:lnTo>
                <a:lnTo>
                  <a:pt x="1938829" y="2845753"/>
                </a:lnTo>
                <a:lnTo>
                  <a:pt x="1931541" y="2848928"/>
                </a:lnTo>
                <a:lnTo>
                  <a:pt x="1923937" y="2852421"/>
                </a:lnTo>
                <a:lnTo>
                  <a:pt x="1915698" y="2854961"/>
                </a:lnTo>
                <a:lnTo>
                  <a:pt x="1907777" y="2857818"/>
                </a:lnTo>
                <a:lnTo>
                  <a:pt x="1899222" y="2860041"/>
                </a:lnTo>
                <a:lnTo>
                  <a:pt x="1890350" y="2862263"/>
                </a:lnTo>
                <a:lnTo>
                  <a:pt x="1880845" y="2864486"/>
                </a:lnTo>
                <a:lnTo>
                  <a:pt x="1871656" y="2866391"/>
                </a:lnTo>
                <a:lnTo>
                  <a:pt x="1862150" y="2867978"/>
                </a:lnTo>
                <a:lnTo>
                  <a:pt x="1852011" y="2869566"/>
                </a:lnTo>
                <a:lnTo>
                  <a:pt x="1842188" y="2870201"/>
                </a:lnTo>
                <a:lnTo>
                  <a:pt x="1831732" y="2871471"/>
                </a:lnTo>
                <a:lnTo>
                  <a:pt x="1831732" y="2918143"/>
                </a:lnTo>
                <a:lnTo>
                  <a:pt x="1831415" y="2921001"/>
                </a:lnTo>
                <a:lnTo>
                  <a:pt x="1830148" y="2923858"/>
                </a:lnTo>
                <a:lnTo>
                  <a:pt x="1828564" y="2926081"/>
                </a:lnTo>
                <a:lnTo>
                  <a:pt x="1826346" y="2928303"/>
                </a:lnTo>
                <a:lnTo>
                  <a:pt x="1823811" y="2929573"/>
                </a:lnTo>
                <a:lnTo>
                  <a:pt x="1820959" y="2931161"/>
                </a:lnTo>
                <a:lnTo>
                  <a:pt x="1817474" y="2931796"/>
                </a:lnTo>
                <a:lnTo>
                  <a:pt x="1813988" y="2932113"/>
                </a:lnTo>
                <a:lnTo>
                  <a:pt x="1753153" y="2932113"/>
                </a:lnTo>
                <a:lnTo>
                  <a:pt x="1749350" y="2931796"/>
                </a:lnTo>
                <a:lnTo>
                  <a:pt x="1745865" y="2931161"/>
                </a:lnTo>
                <a:lnTo>
                  <a:pt x="1743013" y="2929573"/>
                </a:lnTo>
                <a:lnTo>
                  <a:pt x="1740478" y="2928303"/>
                </a:lnTo>
                <a:lnTo>
                  <a:pt x="1738261" y="2926081"/>
                </a:lnTo>
                <a:lnTo>
                  <a:pt x="1736676" y="2923858"/>
                </a:lnTo>
                <a:lnTo>
                  <a:pt x="1735726" y="2921001"/>
                </a:lnTo>
                <a:lnTo>
                  <a:pt x="1735409" y="2918143"/>
                </a:lnTo>
                <a:lnTo>
                  <a:pt x="1735409" y="2867661"/>
                </a:lnTo>
                <a:lnTo>
                  <a:pt x="1722418" y="2865438"/>
                </a:lnTo>
                <a:lnTo>
                  <a:pt x="1708793" y="2863216"/>
                </a:lnTo>
                <a:lnTo>
                  <a:pt x="1696436" y="2860041"/>
                </a:lnTo>
                <a:lnTo>
                  <a:pt x="1683444" y="2857183"/>
                </a:lnTo>
                <a:lnTo>
                  <a:pt x="1670770" y="2853373"/>
                </a:lnTo>
                <a:lnTo>
                  <a:pt x="1658413" y="2849246"/>
                </a:lnTo>
                <a:lnTo>
                  <a:pt x="1646689" y="2844801"/>
                </a:lnTo>
                <a:lnTo>
                  <a:pt x="1635283" y="2840038"/>
                </a:lnTo>
                <a:lnTo>
                  <a:pt x="1624193" y="2834958"/>
                </a:lnTo>
                <a:lnTo>
                  <a:pt x="1613420" y="2829243"/>
                </a:lnTo>
                <a:lnTo>
                  <a:pt x="1603280" y="2823528"/>
                </a:lnTo>
                <a:lnTo>
                  <a:pt x="1594092" y="2816543"/>
                </a:lnTo>
                <a:lnTo>
                  <a:pt x="1585220" y="2809876"/>
                </a:lnTo>
                <a:lnTo>
                  <a:pt x="1576982" y="2802573"/>
                </a:lnTo>
                <a:lnTo>
                  <a:pt x="1569377" y="2794636"/>
                </a:lnTo>
                <a:lnTo>
                  <a:pt x="1566209" y="2790826"/>
                </a:lnTo>
                <a:lnTo>
                  <a:pt x="1563357" y="2786698"/>
                </a:lnTo>
                <a:lnTo>
                  <a:pt x="1560188" y="2782253"/>
                </a:lnTo>
                <a:lnTo>
                  <a:pt x="1558287" y="2777173"/>
                </a:lnTo>
                <a:lnTo>
                  <a:pt x="1557337" y="2772411"/>
                </a:lnTo>
                <a:lnTo>
                  <a:pt x="1557337" y="2767331"/>
                </a:lnTo>
                <a:lnTo>
                  <a:pt x="1557654" y="2761933"/>
                </a:lnTo>
                <a:lnTo>
                  <a:pt x="1559238" y="2756853"/>
                </a:lnTo>
                <a:lnTo>
                  <a:pt x="1561456" y="2751456"/>
                </a:lnTo>
                <a:lnTo>
                  <a:pt x="1564308" y="2746058"/>
                </a:lnTo>
                <a:lnTo>
                  <a:pt x="1566209" y="2743201"/>
                </a:lnTo>
                <a:lnTo>
                  <a:pt x="1568743" y="2740026"/>
                </a:lnTo>
                <a:lnTo>
                  <a:pt x="1571278" y="2737168"/>
                </a:lnTo>
                <a:lnTo>
                  <a:pt x="1574447" y="2734311"/>
                </a:lnTo>
                <a:lnTo>
                  <a:pt x="1577299" y="2731136"/>
                </a:lnTo>
                <a:lnTo>
                  <a:pt x="1580784" y="2728596"/>
                </a:lnTo>
                <a:lnTo>
                  <a:pt x="1583952" y="2726056"/>
                </a:lnTo>
                <a:lnTo>
                  <a:pt x="1587755" y="2723833"/>
                </a:lnTo>
                <a:lnTo>
                  <a:pt x="1591874" y="2721611"/>
                </a:lnTo>
                <a:lnTo>
                  <a:pt x="1595359" y="2719706"/>
                </a:lnTo>
                <a:lnTo>
                  <a:pt x="1599478" y="2717801"/>
                </a:lnTo>
                <a:lnTo>
                  <a:pt x="1603914" y="2716531"/>
                </a:lnTo>
                <a:lnTo>
                  <a:pt x="1608033" y="2715261"/>
                </a:lnTo>
                <a:lnTo>
                  <a:pt x="1612469" y="2714626"/>
                </a:lnTo>
                <a:lnTo>
                  <a:pt x="1616905" y="2713673"/>
                </a:lnTo>
                <a:lnTo>
                  <a:pt x="1621341" y="2713673"/>
                </a:lnTo>
                <a:lnTo>
                  <a:pt x="1626411" y="2713673"/>
                </a:lnTo>
                <a:lnTo>
                  <a:pt x="1631480" y="2714943"/>
                </a:lnTo>
                <a:lnTo>
                  <a:pt x="1635916" y="2715896"/>
                </a:lnTo>
                <a:lnTo>
                  <a:pt x="1640352" y="2717801"/>
                </a:lnTo>
                <a:lnTo>
                  <a:pt x="1644471" y="2720023"/>
                </a:lnTo>
                <a:lnTo>
                  <a:pt x="1648274" y="2723198"/>
                </a:lnTo>
                <a:lnTo>
                  <a:pt x="1651759" y="2726056"/>
                </a:lnTo>
                <a:lnTo>
                  <a:pt x="1654928" y="2729866"/>
                </a:lnTo>
                <a:lnTo>
                  <a:pt x="1657462" y="2733041"/>
                </a:lnTo>
                <a:lnTo>
                  <a:pt x="1658096" y="2733993"/>
                </a:lnTo>
                <a:lnTo>
                  <a:pt x="1659364" y="2734946"/>
                </a:lnTo>
                <a:lnTo>
                  <a:pt x="1665701" y="2740026"/>
                </a:lnTo>
                <a:lnTo>
                  <a:pt x="1671721" y="2744471"/>
                </a:lnTo>
                <a:lnTo>
                  <a:pt x="1678692" y="2748598"/>
                </a:lnTo>
                <a:lnTo>
                  <a:pt x="1685662" y="2752726"/>
                </a:lnTo>
                <a:lnTo>
                  <a:pt x="1692634" y="2756853"/>
                </a:lnTo>
                <a:lnTo>
                  <a:pt x="1699921" y="2760346"/>
                </a:lnTo>
                <a:lnTo>
                  <a:pt x="1707526" y="2763521"/>
                </a:lnTo>
                <a:lnTo>
                  <a:pt x="1714497" y="2766061"/>
                </a:lnTo>
                <a:lnTo>
                  <a:pt x="1720834" y="2768283"/>
                </a:lnTo>
                <a:lnTo>
                  <a:pt x="1731607" y="2771458"/>
                </a:lnTo>
                <a:lnTo>
                  <a:pt x="1742380" y="2773998"/>
                </a:lnTo>
                <a:lnTo>
                  <a:pt x="1753153" y="2776221"/>
                </a:lnTo>
                <a:lnTo>
                  <a:pt x="1764242" y="2778126"/>
                </a:lnTo>
                <a:lnTo>
                  <a:pt x="1775016" y="2779396"/>
                </a:lnTo>
                <a:lnTo>
                  <a:pt x="1785789" y="2780666"/>
                </a:lnTo>
                <a:lnTo>
                  <a:pt x="1795928" y="2780983"/>
                </a:lnTo>
                <a:lnTo>
                  <a:pt x="1806067" y="2781301"/>
                </a:lnTo>
                <a:lnTo>
                  <a:pt x="1817157" y="2780983"/>
                </a:lnTo>
                <a:lnTo>
                  <a:pt x="1827613" y="2780348"/>
                </a:lnTo>
                <a:lnTo>
                  <a:pt x="1837119" y="2778761"/>
                </a:lnTo>
                <a:lnTo>
                  <a:pt x="1845991" y="2776856"/>
                </a:lnTo>
                <a:lnTo>
                  <a:pt x="1854546" y="2774633"/>
                </a:lnTo>
                <a:lnTo>
                  <a:pt x="1862467" y="2771776"/>
                </a:lnTo>
                <a:lnTo>
                  <a:pt x="1869121" y="2768283"/>
                </a:lnTo>
                <a:lnTo>
                  <a:pt x="1875458" y="2764791"/>
                </a:lnTo>
                <a:lnTo>
                  <a:pt x="1879260" y="2761616"/>
                </a:lnTo>
                <a:lnTo>
                  <a:pt x="1882429" y="2758441"/>
                </a:lnTo>
                <a:lnTo>
                  <a:pt x="1885280" y="2754948"/>
                </a:lnTo>
                <a:lnTo>
                  <a:pt x="1888132" y="2751456"/>
                </a:lnTo>
                <a:lnTo>
                  <a:pt x="1890350" y="2747646"/>
                </a:lnTo>
                <a:lnTo>
                  <a:pt x="1892251" y="2743518"/>
                </a:lnTo>
                <a:lnTo>
                  <a:pt x="1893519" y="2739391"/>
                </a:lnTo>
                <a:lnTo>
                  <a:pt x="1894786" y="2734946"/>
                </a:lnTo>
                <a:lnTo>
                  <a:pt x="1895420" y="2730818"/>
                </a:lnTo>
                <a:lnTo>
                  <a:pt x="1895737" y="2726373"/>
                </a:lnTo>
                <a:lnTo>
                  <a:pt x="1895420" y="2721928"/>
                </a:lnTo>
                <a:lnTo>
                  <a:pt x="1895103" y="2717483"/>
                </a:lnTo>
                <a:lnTo>
                  <a:pt x="1893836" y="2713038"/>
                </a:lnTo>
                <a:lnTo>
                  <a:pt x="1892885" y="2708911"/>
                </a:lnTo>
                <a:lnTo>
                  <a:pt x="1890984" y="2704783"/>
                </a:lnTo>
                <a:lnTo>
                  <a:pt x="1888766" y="2700656"/>
                </a:lnTo>
                <a:lnTo>
                  <a:pt x="1885280" y="2696211"/>
                </a:lnTo>
                <a:lnTo>
                  <a:pt x="1881478" y="2691766"/>
                </a:lnTo>
                <a:lnTo>
                  <a:pt x="1876092" y="2687321"/>
                </a:lnTo>
                <a:lnTo>
                  <a:pt x="1870705" y="2682876"/>
                </a:lnTo>
                <a:lnTo>
                  <a:pt x="1864368" y="2678748"/>
                </a:lnTo>
                <a:lnTo>
                  <a:pt x="1857714" y="2674621"/>
                </a:lnTo>
                <a:lnTo>
                  <a:pt x="1850110" y="2671128"/>
                </a:lnTo>
                <a:lnTo>
                  <a:pt x="1842188" y="2667318"/>
                </a:lnTo>
                <a:lnTo>
                  <a:pt x="1817474" y="2657158"/>
                </a:lnTo>
                <a:lnTo>
                  <a:pt x="1720517" y="2617471"/>
                </a:lnTo>
                <a:lnTo>
                  <a:pt x="1673305" y="2597786"/>
                </a:lnTo>
                <a:lnTo>
                  <a:pt x="1644471" y="2585086"/>
                </a:lnTo>
                <a:lnTo>
                  <a:pt x="1639085" y="2582546"/>
                </a:lnTo>
                <a:lnTo>
                  <a:pt x="1634015" y="2580006"/>
                </a:lnTo>
                <a:lnTo>
                  <a:pt x="1624827" y="2574608"/>
                </a:lnTo>
                <a:lnTo>
                  <a:pt x="1615638" y="2567623"/>
                </a:lnTo>
                <a:lnTo>
                  <a:pt x="1607083" y="2560638"/>
                </a:lnTo>
                <a:lnTo>
                  <a:pt x="1598845" y="2552383"/>
                </a:lnTo>
                <a:lnTo>
                  <a:pt x="1591874" y="2544446"/>
                </a:lnTo>
                <a:lnTo>
                  <a:pt x="1588072" y="2540001"/>
                </a:lnTo>
                <a:lnTo>
                  <a:pt x="1585220" y="2534921"/>
                </a:lnTo>
                <a:lnTo>
                  <a:pt x="1581734" y="2530476"/>
                </a:lnTo>
                <a:lnTo>
                  <a:pt x="1579200" y="2525713"/>
                </a:lnTo>
                <a:lnTo>
                  <a:pt x="1576348" y="2520633"/>
                </a:lnTo>
                <a:lnTo>
                  <a:pt x="1574130" y="2515236"/>
                </a:lnTo>
                <a:lnTo>
                  <a:pt x="1571912" y="2510156"/>
                </a:lnTo>
                <a:lnTo>
                  <a:pt x="1570011" y="2505076"/>
                </a:lnTo>
                <a:lnTo>
                  <a:pt x="1568110" y="2499678"/>
                </a:lnTo>
                <a:lnTo>
                  <a:pt x="1566525" y="2494598"/>
                </a:lnTo>
                <a:lnTo>
                  <a:pt x="1565575" y="2488883"/>
                </a:lnTo>
                <a:lnTo>
                  <a:pt x="1564624" y="2483803"/>
                </a:lnTo>
                <a:lnTo>
                  <a:pt x="1563991" y="2478088"/>
                </a:lnTo>
                <a:lnTo>
                  <a:pt x="1563674" y="2473008"/>
                </a:lnTo>
                <a:lnTo>
                  <a:pt x="1563357" y="2467293"/>
                </a:lnTo>
                <a:lnTo>
                  <a:pt x="1563674" y="2461896"/>
                </a:lnTo>
                <a:lnTo>
                  <a:pt x="1563991" y="2456816"/>
                </a:lnTo>
                <a:lnTo>
                  <a:pt x="1564308" y="2451101"/>
                </a:lnTo>
                <a:lnTo>
                  <a:pt x="1565575" y="2446021"/>
                </a:lnTo>
                <a:lnTo>
                  <a:pt x="1566525" y="2440306"/>
                </a:lnTo>
                <a:lnTo>
                  <a:pt x="1567793" y="2435226"/>
                </a:lnTo>
                <a:lnTo>
                  <a:pt x="1569060" y="2429828"/>
                </a:lnTo>
                <a:lnTo>
                  <a:pt x="1570961" y="2424748"/>
                </a:lnTo>
                <a:lnTo>
                  <a:pt x="1573179" y="2419668"/>
                </a:lnTo>
                <a:lnTo>
                  <a:pt x="1575397" y="2414271"/>
                </a:lnTo>
                <a:lnTo>
                  <a:pt x="1577932" y="2409191"/>
                </a:lnTo>
                <a:lnTo>
                  <a:pt x="1580784" y="2404428"/>
                </a:lnTo>
                <a:lnTo>
                  <a:pt x="1583636" y="2399031"/>
                </a:lnTo>
                <a:lnTo>
                  <a:pt x="1586804" y="2394268"/>
                </a:lnTo>
                <a:lnTo>
                  <a:pt x="1590290" y="2389506"/>
                </a:lnTo>
                <a:lnTo>
                  <a:pt x="1594092" y="2385061"/>
                </a:lnTo>
                <a:lnTo>
                  <a:pt x="1598211" y="2379981"/>
                </a:lnTo>
                <a:lnTo>
                  <a:pt x="1602013" y="2375536"/>
                </a:lnTo>
                <a:lnTo>
                  <a:pt x="1606766" y="2371091"/>
                </a:lnTo>
                <a:lnTo>
                  <a:pt x="1611202" y="2367281"/>
                </a:lnTo>
                <a:lnTo>
                  <a:pt x="1615955" y="2363153"/>
                </a:lnTo>
                <a:lnTo>
                  <a:pt x="1621658" y="2358073"/>
                </a:lnTo>
                <a:lnTo>
                  <a:pt x="1627678" y="2353628"/>
                </a:lnTo>
                <a:lnTo>
                  <a:pt x="1634015" y="2349818"/>
                </a:lnTo>
                <a:lnTo>
                  <a:pt x="1640669" y="2345691"/>
                </a:lnTo>
                <a:lnTo>
                  <a:pt x="1647323" y="2341881"/>
                </a:lnTo>
                <a:lnTo>
                  <a:pt x="1654294" y="2338071"/>
                </a:lnTo>
                <a:lnTo>
                  <a:pt x="1661898" y="2334896"/>
                </a:lnTo>
                <a:lnTo>
                  <a:pt x="1669186" y="2331403"/>
                </a:lnTo>
                <a:lnTo>
                  <a:pt x="1676790" y="2328546"/>
                </a:lnTo>
                <a:lnTo>
                  <a:pt x="1684395" y="2325371"/>
                </a:lnTo>
                <a:lnTo>
                  <a:pt x="1692634" y="2322831"/>
                </a:lnTo>
                <a:lnTo>
                  <a:pt x="1700872" y="2320608"/>
                </a:lnTo>
                <a:lnTo>
                  <a:pt x="1709427" y="2318386"/>
                </a:lnTo>
                <a:lnTo>
                  <a:pt x="1717982" y="2316163"/>
                </a:lnTo>
                <a:lnTo>
                  <a:pt x="1726220" y="2314893"/>
                </a:lnTo>
                <a:lnTo>
                  <a:pt x="1735409" y="2312988"/>
                </a:lnTo>
                <a:lnTo>
                  <a:pt x="1735409" y="2259966"/>
                </a:lnTo>
                <a:lnTo>
                  <a:pt x="1735726" y="2257426"/>
                </a:lnTo>
                <a:lnTo>
                  <a:pt x="1736676" y="2254886"/>
                </a:lnTo>
                <a:lnTo>
                  <a:pt x="1738261" y="2252346"/>
                </a:lnTo>
                <a:lnTo>
                  <a:pt x="1740478" y="2250441"/>
                </a:lnTo>
                <a:lnTo>
                  <a:pt x="1743013" y="2248536"/>
                </a:lnTo>
                <a:lnTo>
                  <a:pt x="1745865" y="2247583"/>
                </a:lnTo>
                <a:lnTo>
                  <a:pt x="1749350" y="2246631"/>
                </a:lnTo>
                <a:lnTo>
                  <a:pt x="1753153" y="2246313"/>
                </a:lnTo>
                <a:close/>
                <a:moveTo>
                  <a:pt x="1796891" y="2159710"/>
                </a:moveTo>
                <a:lnTo>
                  <a:pt x="1786093" y="2160028"/>
                </a:lnTo>
                <a:lnTo>
                  <a:pt x="1775296" y="2160663"/>
                </a:lnTo>
                <a:lnTo>
                  <a:pt x="1764817" y="2161298"/>
                </a:lnTo>
                <a:lnTo>
                  <a:pt x="1754337" y="2162251"/>
                </a:lnTo>
                <a:lnTo>
                  <a:pt x="1743540" y="2163839"/>
                </a:lnTo>
                <a:lnTo>
                  <a:pt x="1733695" y="2165427"/>
                </a:lnTo>
                <a:lnTo>
                  <a:pt x="1723216" y="2167332"/>
                </a:lnTo>
                <a:lnTo>
                  <a:pt x="1712736" y="2169555"/>
                </a:lnTo>
                <a:lnTo>
                  <a:pt x="1702892" y="2171778"/>
                </a:lnTo>
                <a:lnTo>
                  <a:pt x="1692730" y="2174318"/>
                </a:lnTo>
                <a:lnTo>
                  <a:pt x="1683202" y="2177177"/>
                </a:lnTo>
                <a:lnTo>
                  <a:pt x="1673040" y="2180352"/>
                </a:lnTo>
                <a:lnTo>
                  <a:pt x="1663513" y="2183528"/>
                </a:lnTo>
                <a:lnTo>
                  <a:pt x="1653669" y="2187021"/>
                </a:lnTo>
                <a:lnTo>
                  <a:pt x="1644460" y="2190514"/>
                </a:lnTo>
                <a:lnTo>
                  <a:pt x="1635250" y="2194643"/>
                </a:lnTo>
                <a:lnTo>
                  <a:pt x="1625723" y="2198771"/>
                </a:lnTo>
                <a:lnTo>
                  <a:pt x="1616514" y="2203217"/>
                </a:lnTo>
                <a:lnTo>
                  <a:pt x="1607622" y="2207663"/>
                </a:lnTo>
                <a:lnTo>
                  <a:pt x="1598730" y="2213061"/>
                </a:lnTo>
                <a:lnTo>
                  <a:pt x="1589839" y="2217825"/>
                </a:lnTo>
                <a:lnTo>
                  <a:pt x="1581264" y="2222906"/>
                </a:lnTo>
                <a:lnTo>
                  <a:pt x="1572690" y="2228622"/>
                </a:lnTo>
                <a:lnTo>
                  <a:pt x="1564116" y="2234020"/>
                </a:lnTo>
                <a:lnTo>
                  <a:pt x="1555859" y="2240054"/>
                </a:lnTo>
                <a:lnTo>
                  <a:pt x="1547920" y="2246088"/>
                </a:lnTo>
                <a:lnTo>
                  <a:pt x="1539981" y="2252439"/>
                </a:lnTo>
                <a:lnTo>
                  <a:pt x="1532042" y="2258473"/>
                </a:lnTo>
                <a:lnTo>
                  <a:pt x="1524420" y="2265459"/>
                </a:lnTo>
                <a:lnTo>
                  <a:pt x="1517117" y="2272128"/>
                </a:lnTo>
                <a:lnTo>
                  <a:pt x="1509495" y="2279114"/>
                </a:lnTo>
                <a:lnTo>
                  <a:pt x="1502509" y="2286101"/>
                </a:lnTo>
                <a:lnTo>
                  <a:pt x="1495522" y="2293405"/>
                </a:lnTo>
                <a:lnTo>
                  <a:pt x="1488853" y="2301026"/>
                </a:lnTo>
                <a:lnTo>
                  <a:pt x="1482185" y="2308648"/>
                </a:lnTo>
                <a:lnTo>
                  <a:pt x="1475833" y="2316269"/>
                </a:lnTo>
                <a:lnTo>
                  <a:pt x="1469482" y="2324526"/>
                </a:lnTo>
                <a:lnTo>
                  <a:pt x="1463131" y="2332465"/>
                </a:lnTo>
                <a:lnTo>
                  <a:pt x="1457415" y="2340722"/>
                </a:lnTo>
                <a:lnTo>
                  <a:pt x="1451698" y="2348978"/>
                </a:lnTo>
                <a:lnTo>
                  <a:pt x="1446300" y="2357553"/>
                </a:lnTo>
                <a:lnTo>
                  <a:pt x="1440901" y="2366444"/>
                </a:lnTo>
                <a:lnTo>
                  <a:pt x="1435820" y="2375019"/>
                </a:lnTo>
                <a:lnTo>
                  <a:pt x="1431057" y="2383910"/>
                </a:lnTo>
                <a:lnTo>
                  <a:pt x="1426293" y="2393120"/>
                </a:lnTo>
                <a:lnTo>
                  <a:pt x="1421847" y="2402012"/>
                </a:lnTo>
                <a:lnTo>
                  <a:pt x="1417719" y="2411221"/>
                </a:lnTo>
                <a:lnTo>
                  <a:pt x="1413591" y="2421065"/>
                </a:lnTo>
                <a:lnTo>
                  <a:pt x="1410098" y="2430592"/>
                </a:lnTo>
                <a:lnTo>
                  <a:pt x="1406287" y="2440437"/>
                </a:lnTo>
                <a:lnTo>
                  <a:pt x="1403111" y="2449964"/>
                </a:lnTo>
                <a:lnTo>
                  <a:pt x="1399936" y="2460126"/>
                </a:lnTo>
                <a:lnTo>
                  <a:pt x="1397395" y="2469653"/>
                </a:lnTo>
                <a:lnTo>
                  <a:pt x="1394855" y="2480132"/>
                </a:lnTo>
                <a:lnTo>
                  <a:pt x="1391996" y="2490294"/>
                </a:lnTo>
                <a:lnTo>
                  <a:pt x="1390091" y="2500456"/>
                </a:lnTo>
                <a:lnTo>
                  <a:pt x="1388503" y="2510936"/>
                </a:lnTo>
                <a:lnTo>
                  <a:pt x="1386598" y="2521416"/>
                </a:lnTo>
                <a:lnTo>
                  <a:pt x="1385328" y="2532213"/>
                </a:lnTo>
                <a:lnTo>
                  <a:pt x="1384375" y="2542692"/>
                </a:lnTo>
                <a:lnTo>
                  <a:pt x="1383422" y="2553172"/>
                </a:lnTo>
                <a:lnTo>
                  <a:pt x="1382787" y="2564604"/>
                </a:lnTo>
                <a:lnTo>
                  <a:pt x="1382787" y="2575401"/>
                </a:lnTo>
                <a:lnTo>
                  <a:pt x="1382787" y="2585881"/>
                </a:lnTo>
                <a:lnTo>
                  <a:pt x="1382787" y="2596678"/>
                </a:lnTo>
                <a:lnTo>
                  <a:pt x="1383422" y="2607475"/>
                </a:lnTo>
                <a:lnTo>
                  <a:pt x="1384375" y="2617955"/>
                </a:lnTo>
                <a:lnTo>
                  <a:pt x="1385328" y="2628434"/>
                </a:lnTo>
                <a:lnTo>
                  <a:pt x="1386598" y="2638914"/>
                </a:lnTo>
                <a:lnTo>
                  <a:pt x="1388503" y="2649076"/>
                </a:lnTo>
                <a:lnTo>
                  <a:pt x="1390091" y="2659556"/>
                </a:lnTo>
                <a:lnTo>
                  <a:pt x="1391996" y="2669718"/>
                </a:lnTo>
                <a:lnTo>
                  <a:pt x="1394855" y="2680197"/>
                </a:lnTo>
                <a:lnTo>
                  <a:pt x="1397077" y="2690042"/>
                </a:lnTo>
                <a:lnTo>
                  <a:pt x="1399936" y="2699886"/>
                </a:lnTo>
                <a:lnTo>
                  <a:pt x="1402794" y="2709731"/>
                </a:lnTo>
                <a:lnTo>
                  <a:pt x="1406287" y="2719575"/>
                </a:lnTo>
                <a:lnTo>
                  <a:pt x="1409462" y="2729102"/>
                </a:lnTo>
                <a:lnTo>
                  <a:pt x="1413591" y="2738312"/>
                </a:lnTo>
                <a:lnTo>
                  <a:pt x="1417402" y="2748156"/>
                </a:lnTo>
                <a:lnTo>
                  <a:pt x="1421847" y="2757048"/>
                </a:lnTo>
                <a:lnTo>
                  <a:pt x="1425976" y="2766257"/>
                </a:lnTo>
                <a:lnTo>
                  <a:pt x="1430739" y="2775149"/>
                </a:lnTo>
                <a:lnTo>
                  <a:pt x="1435503" y="2784041"/>
                </a:lnTo>
                <a:lnTo>
                  <a:pt x="1440266" y="2792932"/>
                </a:lnTo>
                <a:lnTo>
                  <a:pt x="1445982" y="2801507"/>
                </a:lnTo>
                <a:lnTo>
                  <a:pt x="1451063" y="2810081"/>
                </a:lnTo>
                <a:lnTo>
                  <a:pt x="1456779" y="2818655"/>
                </a:lnTo>
                <a:lnTo>
                  <a:pt x="1462813" y="2826912"/>
                </a:lnTo>
                <a:lnTo>
                  <a:pt x="1468529" y="2834851"/>
                </a:lnTo>
                <a:lnTo>
                  <a:pt x="1474881" y="2842790"/>
                </a:lnTo>
                <a:lnTo>
                  <a:pt x="1481549" y="2850729"/>
                </a:lnTo>
                <a:lnTo>
                  <a:pt x="1487901" y="2858351"/>
                </a:lnTo>
                <a:lnTo>
                  <a:pt x="1494887" y="2865972"/>
                </a:lnTo>
                <a:lnTo>
                  <a:pt x="1501873" y="2873276"/>
                </a:lnTo>
                <a:lnTo>
                  <a:pt x="1509177" y="2880262"/>
                </a:lnTo>
                <a:lnTo>
                  <a:pt x="1516164" y="2887249"/>
                </a:lnTo>
                <a:lnTo>
                  <a:pt x="1524103" y="2894235"/>
                </a:lnTo>
                <a:lnTo>
                  <a:pt x="1531407" y="2900904"/>
                </a:lnTo>
                <a:lnTo>
                  <a:pt x="1539346" y="2907255"/>
                </a:lnTo>
                <a:lnTo>
                  <a:pt x="1546968" y="2913289"/>
                </a:lnTo>
                <a:lnTo>
                  <a:pt x="1555224" y="2919323"/>
                </a:lnTo>
                <a:lnTo>
                  <a:pt x="1563481" y="2925356"/>
                </a:lnTo>
                <a:lnTo>
                  <a:pt x="1572055" y="2930755"/>
                </a:lnTo>
                <a:lnTo>
                  <a:pt x="1580629" y="2936471"/>
                </a:lnTo>
                <a:lnTo>
                  <a:pt x="1589203" y="2941552"/>
                </a:lnTo>
                <a:lnTo>
                  <a:pt x="1598095" y="2946951"/>
                </a:lnTo>
                <a:lnTo>
                  <a:pt x="1606987" y="2951714"/>
                </a:lnTo>
                <a:lnTo>
                  <a:pt x="1615879" y="2956478"/>
                </a:lnTo>
                <a:lnTo>
                  <a:pt x="1625088" y="2960606"/>
                </a:lnTo>
                <a:lnTo>
                  <a:pt x="1634298" y="2965052"/>
                </a:lnTo>
                <a:lnTo>
                  <a:pt x="1643824" y="2969180"/>
                </a:lnTo>
                <a:lnTo>
                  <a:pt x="1653351" y="2972991"/>
                </a:lnTo>
                <a:lnTo>
                  <a:pt x="1662878" y="2976167"/>
                </a:lnTo>
                <a:lnTo>
                  <a:pt x="1672723" y="2979660"/>
                </a:lnTo>
                <a:lnTo>
                  <a:pt x="1682567" y="2982518"/>
                </a:lnTo>
                <a:lnTo>
                  <a:pt x="1692730" y="2985376"/>
                </a:lnTo>
                <a:lnTo>
                  <a:pt x="1702892" y="2988234"/>
                </a:lnTo>
                <a:lnTo>
                  <a:pt x="1713054" y="2990457"/>
                </a:lnTo>
                <a:lnTo>
                  <a:pt x="1723216" y="2992680"/>
                </a:lnTo>
                <a:lnTo>
                  <a:pt x="1733695" y="2994585"/>
                </a:lnTo>
                <a:lnTo>
                  <a:pt x="1744493" y="2995856"/>
                </a:lnTo>
                <a:lnTo>
                  <a:pt x="1754655" y="2997443"/>
                </a:lnTo>
                <a:lnTo>
                  <a:pt x="1765452" y="2998396"/>
                </a:lnTo>
                <a:lnTo>
                  <a:pt x="1776249" y="2999349"/>
                </a:lnTo>
                <a:lnTo>
                  <a:pt x="1787046" y="2999666"/>
                </a:lnTo>
                <a:lnTo>
                  <a:pt x="1797843" y="2999984"/>
                </a:lnTo>
                <a:lnTo>
                  <a:pt x="1808958" y="2999984"/>
                </a:lnTo>
                <a:lnTo>
                  <a:pt x="1819438" y="2999666"/>
                </a:lnTo>
                <a:lnTo>
                  <a:pt x="1830235" y="2999349"/>
                </a:lnTo>
                <a:lnTo>
                  <a:pt x="1841032" y="2998396"/>
                </a:lnTo>
                <a:lnTo>
                  <a:pt x="1851512" y="2997443"/>
                </a:lnTo>
                <a:lnTo>
                  <a:pt x="1861674" y="2995856"/>
                </a:lnTo>
                <a:lnTo>
                  <a:pt x="1872153" y="2994585"/>
                </a:lnTo>
                <a:lnTo>
                  <a:pt x="1882633" y="2992680"/>
                </a:lnTo>
                <a:lnTo>
                  <a:pt x="1892795" y="2990457"/>
                </a:lnTo>
                <a:lnTo>
                  <a:pt x="1902639" y="2988234"/>
                </a:lnTo>
                <a:lnTo>
                  <a:pt x="1912801" y="2985376"/>
                </a:lnTo>
                <a:lnTo>
                  <a:pt x="1922646" y="2982836"/>
                </a:lnTo>
                <a:lnTo>
                  <a:pt x="1932490" y="2979660"/>
                </a:lnTo>
                <a:lnTo>
                  <a:pt x="1942017" y="2976484"/>
                </a:lnTo>
                <a:lnTo>
                  <a:pt x="1951862" y="2972991"/>
                </a:lnTo>
                <a:lnTo>
                  <a:pt x="1961389" y="2969180"/>
                </a:lnTo>
                <a:lnTo>
                  <a:pt x="1970598" y="2965052"/>
                </a:lnTo>
                <a:lnTo>
                  <a:pt x="1980125" y="2960924"/>
                </a:lnTo>
                <a:lnTo>
                  <a:pt x="1989334" y="2956478"/>
                </a:lnTo>
                <a:lnTo>
                  <a:pt x="1998226" y="2952032"/>
                </a:lnTo>
                <a:lnTo>
                  <a:pt x="2007118" y="2947268"/>
                </a:lnTo>
                <a:lnTo>
                  <a:pt x="2016010" y="2942187"/>
                </a:lnTo>
                <a:lnTo>
                  <a:pt x="2024584" y="2936789"/>
                </a:lnTo>
                <a:lnTo>
                  <a:pt x="2033158" y="2931390"/>
                </a:lnTo>
                <a:lnTo>
                  <a:pt x="2041415" y="2925674"/>
                </a:lnTo>
                <a:lnTo>
                  <a:pt x="2049354" y="2919640"/>
                </a:lnTo>
                <a:lnTo>
                  <a:pt x="2057610" y="2913924"/>
                </a:lnTo>
                <a:lnTo>
                  <a:pt x="2065867" y="2907573"/>
                </a:lnTo>
                <a:lnTo>
                  <a:pt x="2073489" y="2901222"/>
                </a:lnTo>
                <a:lnTo>
                  <a:pt x="2081110" y="2894553"/>
                </a:lnTo>
                <a:lnTo>
                  <a:pt x="2088414" y="2887884"/>
                </a:lnTo>
                <a:lnTo>
                  <a:pt x="2096036" y="2880580"/>
                </a:lnTo>
                <a:lnTo>
                  <a:pt x="2103022" y="2873594"/>
                </a:lnTo>
                <a:lnTo>
                  <a:pt x="2110008" y="2866290"/>
                </a:lnTo>
                <a:lnTo>
                  <a:pt x="2116677" y="2858668"/>
                </a:lnTo>
                <a:lnTo>
                  <a:pt x="2123346" y="2851364"/>
                </a:lnTo>
                <a:lnTo>
                  <a:pt x="2130015" y="2843425"/>
                </a:lnTo>
                <a:lnTo>
                  <a:pt x="2136049" y="2835804"/>
                </a:lnTo>
                <a:lnTo>
                  <a:pt x="2142400" y="2827547"/>
                </a:lnTo>
                <a:lnTo>
                  <a:pt x="2148434" y="2819290"/>
                </a:lnTo>
                <a:lnTo>
                  <a:pt x="2153832" y="2810716"/>
                </a:lnTo>
                <a:lnTo>
                  <a:pt x="2159548" y="2802459"/>
                </a:lnTo>
                <a:lnTo>
                  <a:pt x="2164629" y="2793885"/>
                </a:lnTo>
                <a:lnTo>
                  <a:pt x="2169393" y="2784993"/>
                </a:lnTo>
                <a:lnTo>
                  <a:pt x="2174474" y="2775784"/>
                </a:lnTo>
                <a:lnTo>
                  <a:pt x="2179237" y="2766892"/>
                </a:lnTo>
                <a:lnTo>
                  <a:pt x="2183683" y="2757683"/>
                </a:lnTo>
                <a:lnTo>
                  <a:pt x="2187811" y="2748474"/>
                </a:lnTo>
                <a:lnTo>
                  <a:pt x="2191622" y="2739264"/>
                </a:lnTo>
                <a:lnTo>
                  <a:pt x="2195433" y="2729420"/>
                </a:lnTo>
                <a:lnTo>
                  <a:pt x="2199244" y="2719893"/>
                </a:lnTo>
                <a:lnTo>
                  <a:pt x="2202102" y="2710048"/>
                </a:lnTo>
                <a:lnTo>
                  <a:pt x="2205595" y="2700204"/>
                </a:lnTo>
                <a:lnTo>
                  <a:pt x="2208136" y="2690042"/>
                </a:lnTo>
                <a:lnTo>
                  <a:pt x="2210676" y="2680197"/>
                </a:lnTo>
                <a:lnTo>
                  <a:pt x="2213217" y="2669718"/>
                </a:lnTo>
                <a:lnTo>
                  <a:pt x="2215122" y="2659556"/>
                </a:lnTo>
                <a:lnTo>
                  <a:pt x="2217027" y="2649076"/>
                </a:lnTo>
                <a:lnTo>
                  <a:pt x="2218615" y="2638279"/>
                </a:lnTo>
                <a:lnTo>
                  <a:pt x="2219885" y="2628117"/>
                </a:lnTo>
                <a:lnTo>
                  <a:pt x="2221156" y="2617320"/>
                </a:lnTo>
                <a:lnTo>
                  <a:pt x="2221791" y="2606523"/>
                </a:lnTo>
                <a:lnTo>
                  <a:pt x="2222743" y="2595725"/>
                </a:lnTo>
                <a:lnTo>
                  <a:pt x="2222743" y="2584611"/>
                </a:lnTo>
                <a:lnTo>
                  <a:pt x="2222743" y="2573814"/>
                </a:lnTo>
                <a:lnTo>
                  <a:pt x="2222743" y="2563016"/>
                </a:lnTo>
                <a:lnTo>
                  <a:pt x="2221791" y="2552537"/>
                </a:lnTo>
                <a:lnTo>
                  <a:pt x="2221156" y="2541740"/>
                </a:lnTo>
                <a:lnTo>
                  <a:pt x="2219885" y="2531260"/>
                </a:lnTo>
                <a:lnTo>
                  <a:pt x="2218933" y="2521098"/>
                </a:lnTo>
                <a:lnTo>
                  <a:pt x="2217027" y="2510618"/>
                </a:lnTo>
                <a:lnTo>
                  <a:pt x="2215122" y="2500139"/>
                </a:lnTo>
                <a:lnTo>
                  <a:pt x="2213217" y="2490294"/>
                </a:lnTo>
                <a:lnTo>
                  <a:pt x="2210994" y="2479815"/>
                </a:lnTo>
                <a:lnTo>
                  <a:pt x="2208453" y="2469970"/>
                </a:lnTo>
                <a:lnTo>
                  <a:pt x="2205595" y="2460126"/>
                </a:lnTo>
                <a:lnTo>
                  <a:pt x="2202419" y="2449964"/>
                </a:lnTo>
                <a:lnTo>
                  <a:pt x="2199244" y="2440437"/>
                </a:lnTo>
                <a:lnTo>
                  <a:pt x="2195751" y="2430910"/>
                </a:lnTo>
                <a:lnTo>
                  <a:pt x="2192257" y="2421383"/>
                </a:lnTo>
                <a:lnTo>
                  <a:pt x="2188129" y="2412174"/>
                </a:lnTo>
                <a:lnTo>
                  <a:pt x="2184001" y="2402964"/>
                </a:lnTo>
                <a:lnTo>
                  <a:pt x="2179555" y="2393437"/>
                </a:lnTo>
                <a:lnTo>
                  <a:pt x="2174791" y="2384546"/>
                </a:lnTo>
                <a:lnTo>
                  <a:pt x="2169710" y="2375654"/>
                </a:lnTo>
                <a:lnTo>
                  <a:pt x="2164947" y="2366762"/>
                </a:lnTo>
                <a:lnTo>
                  <a:pt x="2159866" y="2358188"/>
                </a:lnTo>
                <a:lnTo>
                  <a:pt x="2154150" y="2349614"/>
                </a:lnTo>
                <a:lnTo>
                  <a:pt x="2148751" y="2341357"/>
                </a:lnTo>
                <a:lnTo>
                  <a:pt x="2142717" y="2333418"/>
                </a:lnTo>
                <a:lnTo>
                  <a:pt x="2136684" y="2325161"/>
                </a:lnTo>
                <a:lnTo>
                  <a:pt x="2130332" y="2316905"/>
                </a:lnTo>
                <a:lnTo>
                  <a:pt x="2124299" y="2309283"/>
                </a:lnTo>
                <a:lnTo>
                  <a:pt x="2117312" y="2301661"/>
                </a:lnTo>
                <a:lnTo>
                  <a:pt x="2110643" y="2294357"/>
                </a:lnTo>
                <a:lnTo>
                  <a:pt x="2103657" y="2286736"/>
                </a:lnTo>
                <a:lnTo>
                  <a:pt x="2096671" y="2279750"/>
                </a:lnTo>
                <a:lnTo>
                  <a:pt x="2089367" y="2272763"/>
                </a:lnTo>
                <a:lnTo>
                  <a:pt x="2081745" y="2265777"/>
                </a:lnTo>
                <a:lnTo>
                  <a:pt x="2074124" y="2259425"/>
                </a:lnTo>
                <a:lnTo>
                  <a:pt x="2066185" y="2252757"/>
                </a:lnTo>
                <a:lnTo>
                  <a:pt x="2058245" y="2246405"/>
                </a:lnTo>
                <a:lnTo>
                  <a:pt x="2050306" y="2240372"/>
                </a:lnTo>
                <a:lnTo>
                  <a:pt x="2042050" y="2234338"/>
                </a:lnTo>
                <a:lnTo>
                  <a:pt x="2033793" y="2228939"/>
                </a:lnTo>
                <a:lnTo>
                  <a:pt x="2025219" y="2223223"/>
                </a:lnTo>
                <a:lnTo>
                  <a:pt x="2016327" y="2218142"/>
                </a:lnTo>
                <a:lnTo>
                  <a:pt x="2007753" y="2213061"/>
                </a:lnTo>
                <a:lnTo>
                  <a:pt x="1998861" y="2207980"/>
                </a:lnTo>
                <a:lnTo>
                  <a:pt x="1989652" y="2203534"/>
                </a:lnTo>
                <a:lnTo>
                  <a:pt x="1980760" y="2199088"/>
                </a:lnTo>
                <a:lnTo>
                  <a:pt x="1971551" y="2194643"/>
                </a:lnTo>
                <a:lnTo>
                  <a:pt x="1961706" y="2190832"/>
                </a:lnTo>
                <a:lnTo>
                  <a:pt x="1952179" y="2187021"/>
                </a:lnTo>
                <a:lnTo>
                  <a:pt x="1942335" y="2183528"/>
                </a:lnTo>
                <a:lnTo>
                  <a:pt x="1932808" y="2180352"/>
                </a:lnTo>
                <a:lnTo>
                  <a:pt x="1922963" y="2177177"/>
                </a:lnTo>
                <a:lnTo>
                  <a:pt x="1913119" y="2174318"/>
                </a:lnTo>
                <a:lnTo>
                  <a:pt x="1902639" y="2171778"/>
                </a:lnTo>
                <a:lnTo>
                  <a:pt x="1892795" y="2169555"/>
                </a:lnTo>
                <a:lnTo>
                  <a:pt x="1882315" y="2167332"/>
                </a:lnTo>
                <a:lnTo>
                  <a:pt x="1871836" y="2165427"/>
                </a:lnTo>
                <a:lnTo>
                  <a:pt x="1861356" y="2163839"/>
                </a:lnTo>
                <a:lnTo>
                  <a:pt x="1850559" y="2162251"/>
                </a:lnTo>
                <a:lnTo>
                  <a:pt x="1840397" y="2161298"/>
                </a:lnTo>
                <a:lnTo>
                  <a:pt x="1829600" y="2160663"/>
                </a:lnTo>
                <a:lnTo>
                  <a:pt x="1818167" y="2160028"/>
                </a:lnTo>
                <a:lnTo>
                  <a:pt x="1807688" y="2159710"/>
                </a:lnTo>
                <a:lnTo>
                  <a:pt x="1796891" y="2159710"/>
                </a:lnTo>
                <a:close/>
                <a:moveTo>
                  <a:pt x="1703527" y="1784350"/>
                </a:moveTo>
                <a:lnTo>
                  <a:pt x="1960753" y="1793877"/>
                </a:lnTo>
                <a:lnTo>
                  <a:pt x="1955037" y="1945990"/>
                </a:lnTo>
                <a:lnTo>
                  <a:pt x="1970280" y="1950118"/>
                </a:lnTo>
                <a:lnTo>
                  <a:pt x="1985841" y="1954247"/>
                </a:lnTo>
                <a:lnTo>
                  <a:pt x="2000766" y="1959010"/>
                </a:lnTo>
                <a:lnTo>
                  <a:pt x="2016010" y="1963774"/>
                </a:lnTo>
                <a:lnTo>
                  <a:pt x="2030935" y="1969172"/>
                </a:lnTo>
                <a:lnTo>
                  <a:pt x="2045225" y="1975206"/>
                </a:lnTo>
                <a:lnTo>
                  <a:pt x="2059833" y="1980922"/>
                </a:lnTo>
                <a:lnTo>
                  <a:pt x="2074441" y="1987273"/>
                </a:lnTo>
                <a:lnTo>
                  <a:pt x="2088414" y="1993942"/>
                </a:lnTo>
                <a:lnTo>
                  <a:pt x="2102069" y="2001246"/>
                </a:lnTo>
                <a:lnTo>
                  <a:pt x="2116042" y="2008550"/>
                </a:lnTo>
                <a:lnTo>
                  <a:pt x="2129697" y="2016172"/>
                </a:lnTo>
                <a:lnTo>
                  <a:pt x="2143035" y="2024111"/>
                </a:lnTo>
                <a:lnTo>
                  <a:pt x="2156055" y="2032367"/>
                </a:lnTo>
                <a:lnTo>
                  <a:pt x="2169075" y="2041259"/>
                </a:lnTo>
                <a:lnTo>
                  <a:pt x="2181778" y="2050151"/>
                </a:lnTo>
                <a:lnTo>
                  <a:pt x="2293243" y="1945990"/>
                </a:lnTo>
                <a:lnTo>
                  <a:pt x="2468220" y="2134941"/>
                </a:lnTo>
                <a:lnTo>
                  <a:pt x="2357390" y="2237831"/>
                </a:lnTo>
                <a:lnTo>
                  <a:pt x="2365330" y="2251169"/>
                </a:lnTo>
                <a:lnTo>
                  <a:pt x="2373269" y="2264507"/>
                </a:lnTo>
                <a:lnTo>
                  <a:pt x="2380573" y="2278162"/>
                </a:lnTo>
                <a:lnTo>
                  <a:pt x="2387559" y="2292135"/>
                </a:lnTo>
                <a:lnTo>
                  <a:pt x="2394228" y="2306107"/>
                </a:lnTo>
                <a:lnTo>
                  <a:pt x="2400897" y="2320715"/>
                </a:lnTo>
                <a:lnTo>
                  <a:pt x="2406930" y="2335323"/>
                </a:lnTo>
                <a:lnTo>
                  <a:pt x="2412647" y="2349614"/>
                </a:lnTo>
                <a:lnTo>
                  <a:pt x="2418045" y="2364539"/>
                </a:lnTo>
                <a:lnTo>
                  <a:pt x="2423444" y="2379465"/>
                </a:lnTo>
                <a:lnTo>
                  <a:pt x="2427890" y="2394708"/>
                </a:lnTo>
                <a:lnTo>
                  <a:pt x="2432335" y="2409951"/>
                </a:lnTo>
                <a:lnTo>
                  <a:pt x="2435829" y="2425194"/>
                </a:lnTo>
                <a:lnTo>
                  <a:pt x="2439639" y="2440754"/>
                </a:lnTo>
                <a:lnTo>
                  <a:pt x="2443133" y="2456315"/>
                </a:lnTo>
                <a:lnTo>
                  <a:pt x="2445673" y="2472193"/>
                </a:lnTo>
                <a:lnTo>
                  <a:pt x="2595563" y="2477909"/>
                </a:lnTo>
                <a:lnTo>
                  <a:pt x="2586354" y="2735136"/>
                </a:lnTo>
                <a:lnTo>
                  <a:pt x="2437099" y="2729420"/>
                </a:lnTo>
                <a:lnTo>
                  <a:pt x="2432971" y="2744980"/>
                </a:lnTo>
                <a:lnTo>
                  <a:pt x="2428842" y="2760541"/>
                </a:lnTo>
                <a:lnTo>
                  <a:pt x="2424079" y="2776419"/>
                </a:lnTo>
                <a:lnTo>
                  <a:pt x="2419315" y="2791027"/>
                </a:lnTo>
                <a:lnTo>
                  <a:pt x="2413599" y="2806270"/>
                </a:lnTo>
                <a:lnTo>
                  <a:pt x="2408201" y="2821196"/>
                </a:lnTo>
                <a:lnTo>
                  <a:pt x="2402167" y="2835804"/>
                </a:lnTo>
                <a:lnTo>
                  <a:pt x="2395816" y="2850094"/>
                </a:lnTo>
                <a:lnTo>
                  <a:pt x="2388829" y="2864702"/>
                </a:lnTo>
                <a:lnTo>
                  <a:pt x="2381525" y="2878992"/>
                </a:lnTo>
                <a:lnTo>
                  <a:pt x="2374221" y="2892647"/>
                </a:lnTo>
                <a:lnTo>
                  <a:pt x="2366917" y="2906303"/>
                </a:lnTo>
                <a:lnTo>
                  <a:pt x="2358661" y="2919640"/>
                </a:lnTo>
                <a:lnTo>
                  <a:pt x="2350404" y="2932978"/>
                </a:lnTo>
                <a:lnTo>
                  <a:pt x="2341512" y="2945998"/>
                </a:lnTo>
                <a:lnTo>
                  <a:pt x="2332620" y="2958701"/>
                </a:lnTo>
                <a:lnTo>
                  <a:pt x="2433606" y="3067625"/>
                </a:lnTo>
                <a:lnTo>
                  <a:pt x="2245290" y="3242603"/>
                </a:lnTo>
                <a:lnTo>
                  <a:pt x="2144940" y="3134949"/>
                </a:lnTo>
                <a:lnTo>
                  <a:pt x="2131285" y="3143205"/>
                </a:lnTo>
                <a:lnTo>
                  <a:pt x="2117947" y="3150509"/>
                </a:lnTo>
                <a:lnTo>
                  <a:pt x="2103657" y="3157813"/>
                </a:lnTo>
                <a:lnTo>
                  <a:pt x="2089684" y="3165117"/>
                </a:lnTo>
                <a:lnTo>
                  <a:pt x="2075394" y="3172103"/>
                </a:lnTo>
                <a:lnTo>
                  <a:pt x="2061104" y="3178455"/>
                </a:lnTo>
                <a:lnTo>
                  <a:pt x="2046496" y="3184488"/>
                </a:lnTo>
                <a:lnTo>
                  <a:pt x="2031570" y="3190205"/>
                </a:lnTo>
                <a:lnTo>
                  <a:pt x="2016645" y="3195603"/>
                </a:lnTo>
                <a:lnTo>
                  <a:pt x="2001402" y="3200684"/>
                </a:lnTo>
                <a:lnTo>
                  <a:pt x="1986159" y="3205448"/>
                </a:lnTo>
                <a:lnTo>
                  <a:pt x="1970598" y="3209576"/>
                </a:lnTo>
                <a:lnTo>
                  <a:pt x="1955037" y="3213704"/>
                </a:lnTo>
                <a:lnTo>
                  <a:pt x="1939477" y="3217515"/>
                </a:lnTo>
                <a:lnTo>
                  <a:pt x="1923916" y="3220373"/>
                </a:lnTo>
                <a:lnTo>
                  <a:pt x="1908038" y="3223231"/>
                </a:lnTo>
                <a:lnTo>
                  <a:pt x="1902322" y="3370263"/>
                </a:lnTo>
                <a:lnTo>
                  <a:pt x="1645095" y="3360736"/>
                </a:lnTo>
                <a:lnTo>
                  <a:pt x="1650493" y="3213704"/>
                </a:lnTo>
                <a:lnTo>
                  <a:pt x="1634615" y="3209576"/>
                </a:lnTo>
                <a:lnTo>
                  <a:pt x="1619054" y="3205130"/>
                </a:lnTo>
                <a:lnTo>
                  <a:pt x="1603494" y="3200684"/>
                </a:lnTo>
                <a:lnTo>
                  <a:pt x="1588251" y="3195603"/>
                </a:lnTo>
                <a:lnTo>
                  <a:pt x="1573325" y="3189887"/>
                </a:lnTo>
                <a:lnTo>
                  <a:pt x="1558717" y="3184488"/>
                </a:lnTo>
                <a:lnTo>
                  <a:pt x="1543792" y="3178137"/>
                </a:lnTo>
                <a:lnTo>
                  <a:pt x="1529184" y="3171786"/>
                </a:lnTo>
                <a:lnTo>
                  <a:pt x="1515211" y="3164482"/>
                </a:lnTo>
                <a:lnTo>
                  <a:pt x="1500921" y="3157496"/>
                </a:lnTo>
                <a:lnTo>
                  <a:pt x="1486948" y="3150192"/>
                </a:lnTo>
                <a:lnTo>
                  <a:pt x="1472975" y="3142252"/>
                </a:lnTo>
                <a:lnTo>
                  <a:pt x="1459637" y="3134313"/>
                </a:lnTo>
                <a:lnTo>
                  <a:pt x="1446300" y="3125739"/>
                </a:lnTo>
                <a:lnTo>
                  <a:pt x="1433280" y="3117165"/>
                </a:lnTo>
                <a:lnTo>
                  <a:pt x="1420577" y="3107638"/>
                </a:lnTo>
                <a:lnTo>
                  <a:pt x="1312606" y="3207988"/>
                </a:lnTo>
                <a:lnTo>
                  <a:pt x="1137310" y="3019673"/>
                </a:lnTo>
                <a:lnTo>
                  <a:pt x="1245917" y="2918688"/>
                </a:lnTo>
                <a:lnTo>
                  <a:pt x="1238296" y="2905350"/>
                </a:lnTo>
                <a:lnTo>
                  <a:pt x="1230357" y="2891377"/>
                </a:lnTo>
                <a:lnTo>
                  <a:pt x="1223053" y="2877722"/>
                </a:lnTo>
                <a:lnTo>
                  <a:pt x="1216066" y="2863749"/>
                </a:lnTo>
                <a:lnTo>
                  <a:pt x="1209397" y="2849459"/>
                </a:lnTo>
                <a:lnTo>
                  <a:pt x="1203046" y="2834851"/>
                </a:lnTo>
                <a:lnTo>
                  <a:pt x="1197012" y="2820560"/>
                </a:lnTo>
                <a:lnTo>
                  <a:pt x="1191296" y="2805635"/>
                </a:lnTo>
                <a:lnTo>
                  <a:pt x="1186215" y="2790710"/>
                </a:lnTo>
                <a:lnTo>
                  <a:pt x="1181134" y="2775466"/>
                </a:lnTo>
                <a:lnTo>
                  <a:pt x="1176688" y="2760223"/>
                </a:lnTo>
                <a:lnTo>
                  <a:pt x="1172560" y="2744980"/>
                </a:lnTo>
                <a:lnTo>
                  <a:pt x="1168432" y="2729420"/>
                </a:lnTo>
                <a:lnTo>
                  <a:pt x="1164938" y="2713859"/>
                </a:lnTo>
                <a:lnTo>
                  <a:pt x="1161763" y="2697981"/>
                </a:lnTo>
                <a:lnTo>
                  <a:pt x="1159222" y="2682420"/>
                </a:lnTo>
                <a:lnTo>
                  <a:pt x="1009650" y="2676704"/>
                </a:lnTo>
                <a:lnTo>
                  <a:pt x="1019494" y="2419478"/>
                </a:lnTo>
                <a:lnTo>
                  <a:pt x="1169384" y="2425194"/>
                </a:lnTo>
                <a:lnTo>
                  <a:pt x="1173513" y="2409633"/>
                </a:lnTo>
                <a:lnTo>
                  <a:pt x="1177641" y="2393755"/>
                </a:lnTo>
                <a:lnTo>
                  <a:pt x="1182404" y="2378512"/>
                </a:lnTo>
                <a:lnTo>
                  <a:pt x="1187803" y="2363904"/>
                </a:lnTo>
                <a:lnTo>
                  <a:pt x="1193202" y="2348978"/>
                </a:lnTo>
                <a:lnTo>
                  <a:pt x="1198918" y="2334053"/>
                </a:lnTo>
                <a:lnTo>
                  <a:pt x="1205269" y="2319445"/>
                </a:lnTo>
                <a:lnTo>
                  <a:pt x="1211620" y="2305155"/>
                </a:lnTo>
                <a:lnTo>
                  <a:pt x="1218607" y="2290864"/>
                </a:lnTo>
                <a:lnTo>
                  <a:pt x="1225593" y="2277209"/>
                </a:lnTo>
                <a:lnTo>
                  <a:pt x="1233215" y="2263554"/>
                </a:lnTo>
                <a:lnTo>
                  <a:pt x="1240836" y="2249581"/>
                </a:lnTo>
                <a:lnTo>
                  <a:pt x="1248775" y="2236243"/>
                </a:lnTo>
                <a:lnTo>
                  <a:pt x="1257349" y="2223223"/>
                </a:lnTo>
                <a:lnTo>
                  <a:pt x="1265606" y="2210203"/>
                </a:lnTo>
                <a:lnTo>
                  <a:pt x="1274815" y="2197818"/>
                </a:lnTo>
                <a:lnTo>
                  <a:pt x="1171607" y="2086988"/>
                </a:lnTo>
                <a:lnTo>
                  <a:pt x="1360558" y="1912011"/>
                </a:lnTo>
                <a:lnTo>
                  <a:pt x="1464083" y="2023476"/>
                </a:lnTo>
                <a:lnTo>
                  <a:pt x="1477421" y="2015537"/>
                </a:lnTo>
                <a:lnTo>
                  <a:pt x="1491076" y="2007915"/>
                </a:lnTo>
                <a:lnTo>
                  <a:pt x="1504732" y="2000611"/>
                </a:lnTo>
                <a:lnTo>
                  <a:pt x="1518387" y="1993625"/>
                </a:lnTo>
                <a:lnTo>
                  <a:pt x="1532677" y="1986956"/>
                </a:lnTo>
                <a:lnTo>
                  <a:pt x="1546650" y="1980605"/>
                </a:lnTo>
                <a:lnTo>
                  <a:pt x="1561258" y="1974571"/>
                </a:lnTo>
                <a:lnTo>
                  <a:pt x="1575548" y="1969172"/>
                </a:lnTo>
                <a:lnTo>
                  <a:pt x="1590474" y="1963774"/>
                </a:lnTo>
                <a:lnTo>
                  <a:pt x="1605399" y="1958693"/>
                </a:lnTo>
                <a:lnTo>
                  <a:pt x="1620325" y="1954247"/>
                </a:lnTo>
                <a:lnTo>
                  <a:pt x="1635568" y="1950118"/>
                </a:lnTo>
                <a:lnTo>
                  <a:pt x="1650811" y="1945990"/>
                </a:lnTo>
                <a:lnTo>
                  <a:pt x="1666371" y="1942815"/>
                </a:lnTo>
                <a:lnTo>
                  <a:pt x="1681932" y="1939321"/>
                </a:lnTo>
                <a:lnTo>
                  <a:pt x="1697493" y="1936781"/>
                </a:lnTo>
                <a:lnTo>
                  <a:pt x="1703527" y="1784350"/>
                </a:lnTo>
                <a:close/>
                <a:moveTo>
                  <a:pt x="499967" y="1495425"/>
                </a:moveTo>
                <a:lnTo>
                  <a:pt x="512673" y="1507816"/>
                </a:lnTo>
                <a:lnTo>
                  <a:pt x="526015" y="1520207"/>
                </a:lnTo>
                <a:lnTo>
                  <a:pt x="540309" y="1532916"/>
                </a:lnTo>
                <a:lnTo>
                  <a:pt x="555557" y="1545307"/>
                </a:lnTo>
                <a:lnTo>
                  <a:pt x="571122" y="1557381"/>
                </a:lnTo>
                <a:lnTo>
                  <a:pt x="587958" y="1569136"/>
                </a:lnTo>
                <a:lnTo>
                  <a:pt x="596217" y="1574220"/>
                </a:lnTo>
                <a:lnTo>
                  <a:pt x="604794" y="1579939"/>
                </a:lnTo>
                <a:lnTo>
                  <a:pt x="613371" y="1584705"/>
                </a:lnTo>
                <a:lnTo>
                  <a:pt x="622265" y="1589788"/>
                </a:lnTo>
                <a:lnTo>
                  <a:pt x="639736" y="1608851"/>
                </a:lnTo>
                <a:lnTo>
                  <a:pt x="657525" y="1628868"/>
                </a:lnTo>
                <a:lnTo>
                  <a:pt x="692150" y="1668583"/>
                </a:lnTo>
                <a:lnTo>
                  <a:pt x="641960" y="1916723"/>
                </a:lnTo>
                <a:lnTo>
                  <a:pt x="640054" y="1924030"/>
                </a:lnTo>
                <a:lnTo>
                  <a:pt x="637830" y="1931338"/>
                </a:lnTo>
                <a:lnTo>
                  <a:pt x="635289" y="1938328"/>
                </a:lnTo>
                <a:lnTo>
                  <a:pt x="631795" y="1945000"/>
                </a:lnTo>
                <a:lnTo>
                  <a:pt x="628618" y="1951672"/>
                </a:lnTo>
                <a:lnTo>
                  <a:pt x="624489" y="1958026"/>
                </a:lnTo>
                <a:lnTo>
                  <a:pt x="620041" y="1963745"/>
                </a:lnTo>
                <a:lnTo>
                  <a:pt x="615277" y="1969464"/>
                </a:lnTo>
                <a:lnTo>
                  <a:pt x="247746" y="2374875"/>
                </a:lnTo>
                <a:lnTo>
                  <a:pt x="244252" y="2379323"/>
                </a:lnTo>
                <a:lnTo>
                  <a:pt x="240122" y="2382818"/>
                </a:lnTo>
                <a:lnTo>
                  <a:pt x="235675" y="2386631"/>
                </a:lnTo>
                <a:lnTo>
                  <a:pt x="231228" y="2390126"/>
                </a:lnTo>
                <a:lnTo>
                  <a:pt x="226781" y="2393303"/>
                </a:lnTo>
                <a:lnTo>
                  <a:pt x="222334" y="2395845"/>
                </a:lnTo>
                <a:lnTo>
                  <a:pt x="217251" y="2399022"/>
                </a:lnTo>
                <a:lnTo>
                  <a:pt x="212486" y="2401246"/>
                </a:lnTo>
                <a:lnTo>
                  <a:pt x="207404" y="2403470"/>
                </a:lnTo>
                <a:lnTo>
                  <a:pt x="202639" y="2405377"/>
                </a:lnTo>
                <a:lnTo>
                  <a:pt x="197239" y="2406965"/>
                </a:lnTo>
                <a:lnTo>
                  <a:pt x="192156" y="2408236"/>
                </a:lnTo>
                <a:lnTo>
                  <a:pt x="187074" y="2409189"/>
                </a:lnTo>
                <a:lnTo>
                  <a:pt x="181673" y="2410460"/>
                </a:lnTo>
                <a:lnTo>
                  <a:pt x="176273" y="2411095"/>
                </a:lnTo>
                <a:lnTo>
                  <a:pt x="170873" y="2411413"/>
                </a:lnTo>
                <a:lnTo>
                  <a:pt x="165473" y="2411413"/>
                </a:lnTo>
                <a:lnTo>
                  <a:pt x="160073" y="2411413"/>
                </a:lnTo>
                <a:lnTo>
                  <a:pt x="154990" y="2411095"/>
                </a:lnTo>
                <a:lnTo>
                  <a:pt x="149272" y="2410460"/>
                </a:lnTo>
                <a:lnTo>
                  <a:pt x="144190" y="2409825"/>
                </a:lnTo>
                <a:lnTo>
                  <a:pt x="139107" y="2408554"/>
                </a:lnTo>
                <a:lnTo>
                  <a:pt x="133707" y="2406965"/>
                </a:lnTo>
                <a:lnTo>
                  <a:pt x="128625" y="2405377"/>
                </a:lnTo>
                <a:lnTo>
                  <a:pt x="123224" y="2403470"/>
                </a:lnTo>
                <a:lnTo>
                  <a:pt x="118459" y="2401246"/>
                </a:lnTo>
                <a:lnTo>
                  <a:pt x="113377" y="2399022"/>
                </a:lnTo>
                <a:lnTo>
                  <a:pt x="108612" y="2395845"/>
                </a:lnTo>
                <a:lnTo>
                  <a:pt x="104165" y="2392985"/>
                </a:lnTo>
                <a:lnTo>
                  <a:pt x="99082" y="2390126"/>
                </a:lnTo>
                <a:lnTo>
                  <a:pt x="94635" y="2386313"/>
                </a:lnTo>
                <a:lnTo>
                  <a:pt x="90506" y="2382501"/>
                </a:lnTo>
                <a:lnTo>
                  <a:pt x="86058" y="2378688"/>
                </a:lnTo>
                <a:lnTo>
                  <a:pt x="82564" y="2374875"/>
                </a:lnTo>
                <a:lnTo>
                  <a:pt x="78752" y="2370427"/>
                </a:lnTo>
                <a:lnTo>
                  <a:pt x="75258" y="2365661"/>
                </a:lnTo>
                <a:lnTo>
                  <a:pt x="72081" y="2361213"/>
                </a:lnTo>
                <a:lnTo>
                  <a:pt x="69222" y="2356448"/>
                </a:lnTo>
                <a:lnTo>
                  <a:pt x="66364" y="2351999"/>
                </a:lnTo>
                <a:lnTo>
                  <a:pt x="64140" y="2346916"/>
                </a:lnTo>
                <a:lnTo>
                  <a:pt x="61916" y="2342150"/>
                </a:lnTo>
                <a:lnTo>
                  <a:pt x="60328" y="2336749"/>
                </a:lnTo>
                <a:lnTo>
                  <a:pt x="58422" y="2331983"/>
                </a:lnTo>
                <a:lnTo>
                  <a:pt x="57151" y="2326900"/>
                </a:lnTo>
                <a:lnTo>
                  <a:pt x="55563" y="2321498"/>
                </a:lnTo>
                <a:lnTo>
                  <a:pt x="54928" y="2316097"/>
                </a:lnTo>
                <a:lnTo>
                  <a:pt x="54293" y="2310696"/>
                </a:lnTo>
                <a:lnTo>
                  <a:pt x="53975" y="2305612"/>
                </a:lnTo>
                <a:lnTo>
                  <a:pt x="53975" y="2299893"/>
                </a:lnTo>
                <a:lnTo>
                  <a:pt x="53975" y="2294810"/>
                </a:lnTo>
                <a:lnTo>
                  <a:pt x="54293" y="2289726"/>
                </a:lnTo>
                <a:lnTo>
                  <a:pt x="54928" y="2284007"/>
                </a:lnTo>
                <a:lnTo>
                  <a:pt x="55563" y="2278924"/>
                </a:lnTo>
                <a:lnTo>
                  <a:pt x="56834" y="2273523"/>
                </a:lnTo>
                <a:lnTo>
                  <a:pt x="58422" y="2268439"/>
                </a:lnTo>
                <a:lnTo>
                  <a:pt x="60328" y="2263355"/>
                </a:lnTo>
                <a:lnTo>
                  <a:pt x="61916" y="2257954"/>
                </a:lnTo>
                <a:lnTo>
                  <a:pt x="64140" y="2253188"/>
                </a:lnTo>
                <a:lnTo>
                  <a:pt x="66364" y="2248105"/>
                </a:lnTo>
                <a:lnTo>
                  <a:pt x="69222" y="2243021"/>
                </a:lnTo>
                <a:lnTo>
                  <a:pt x="72081" y="2238573"/>
                </a:lnTo>
                <a:lnTo>
                  <a:pt x="75258" y="2233807"/>
                </a:lnTo>
                <a:lnTo>
                  <a:pt x="78752" y="2229359"/>
                </a:lnTo>
                <a:lnTo>
                  <a:pt x="82882" y="2224911"/>
                </a:lnTo>
                <a:lnTo>
                  <a:pt x="429129" y="1842376"/>
                </a:lnTo>
                <a:lnTo>
                  <a:pt x="499967" y="1495425"/>
                </a:lnTo>
                <a:close/>
                <a:moveTo>
                  <a:pt x="2178844" y="1055220"/>
                </a:moveTo>
                <a:lnTo>
                  <a:pt x="2166450" y="1055537"/>
                </a:lnTo>
                <a:lnTo>
                  <a:pt x="2154055" y="1056172"/>
                </a:lnTo>
                <a:lnTo>
                  <a:pt x="2141978" y="1058076"/>
                </a:lnTo>
                <a:lnTo>
                  <a:pt x="2129584" y="1059979"/>
                </a:lnTo>
                <a:lnTo>
                  <a:pt x="2117507" y="1062518"/>
                </a:lnTo>
                <a:lnTo>
                  <a:pt x="2105430" y="1066008"/>
                </a:lnTo>
                <a:lnTo>
                  <a:pt x="2093671" y="1070133"/>
                </a:lnTo>
                <a:lnTo>
                  <a:pt x="2081594" y="1074575"/>
                </a:lnTo>
                <a:lnTo>
                  <a:pt x="2070153" y="1079334"/>
                </a:lnTo>
                <a:lnTo>
                  <a:pt x="2058712" y="1085363"/>
                </a:lnTo>
                <a:lnTo>
                  <a:pt x="2047588" y="1091709"/>
                </a:lnTo>
                <a:lnTo>
                  <a:pt x="2036783" y="1098372"/>
                </a:lnTo>
                <a:lnTo>
                  <a:pt x="2025977" y="1105987"/>
                </a:lnTo>
                <a:lnTo>
                  <a:pt x="2015490" y="1114236"/>
                </a:lnTo>
                <a:lnTo>
                  <a:pt x="2005320" y="1122803"/>
                </a:lnTo>
                <a:lnTo>
                  <a:pt x="1996103" y="1132005"/>
                </a:lnTo>
                <a:lnTo>
                  <a:pt x="1987204" y="1141206"/>
                </a:lnTo>
                <a:lnTo>
                  <a:pt x="1978941" y="1151042"/>
                </a:lnTo>
                <a:lnTo>
                  <a:pt x="1971314" y="1161513"/>
                </a:lnTo>
                <a:lnTo>
                  <a:pt x="1964322" y="1171666"/>
                </a:lnTo>
                <a:lnTo>
                  <a:pt x="1957330" y="1182454"/>
                </a:lnTo>
                <a:lnTo>
                  <a:pt x="1951610" y="1193242"/>
                </a:lnTo>
                <a:lnTo>
                  <a:pt x="1945889" y="1204348"/>
                </a:lnTo>
                <a:lnTo>
                  <a:pt x="1941122" y="1216088"/>
                </a:lnTo>
                <a:lnTo>
                  <a:pt x="1936673" y="1227510"/>
                </a:lnTo>
                <a:lnTo>
                  <a:pt x="1932859" y="1239250"/>
                </a:lnTo>
                <a:lnTo>
                  <a:pt x="1929999" y="1251307"/>
                </a:lnTo>
                <a:lnTo>
                  <a:pt x="1927456" y="1263047"/>
                </a:lnTo>
                <a:lnTo>
                  <a:pt x="1925231" y="1275421"/>
                </a:lnTo>
                <a:lnTo>
                  <a:pt x="1923642" y="1287796"/>
                </a:lnTo>
                <a:lnTo>
                  <a:pt x="1923007" y="1299853"/>
                </a:lnTo>
                <a:lnTo>
                  <a:pt x="1922371" y="1312545"/>
                </a:lnTo>
                <a:lnTo>
                  <a:pt x="1923007" y="1324919"/>
                </a:lnTo>
                <a:lnTo>
                  <a:pt x="1923642" y="1336976"/>
                </a:lnTo>
                <a:lnTo>
                  <a:pt x="1925231" y="1349351"/>
                </a:lnTo>
                <a:lnTo>
                  <a:pt x="1927456" y="1361408"/>
                </a:lnTo>
                <a:lnTo>
                  <a:pt x="1929999" y="1373465"/>
                </a:lnTo>
                <a:lnTo>
                  <a:pt x="1933177" y="1385522"/>
                </a:lnTo>
                <a:lnTo>
                  <a:pt x="1936990" y="1397579"/>
                </a:lnTo>
                <a:lnTo>
                  <a:pt x="1941440" y="1409002"/>
                </a:lnTo>
                <a:lnTo>
                  <a:pt x="1946843" y="1420424"/>
                </a:lnTo>
                <a:lnTo>
                  <a:pt x="1952563" y="1432164"/>
                </a:lnTo>
                <a:lnTo>
                  <a:pt x="1958919" y="1443269"/>
                </a:lnTo>
                <a:lnTo>
                  <a:pt x="1965593" y="1454375"/>
                </a:lnTo>
                <a:lnTo>
                  <a:pt x="1973539" y="1465163"/>
                </a:lnTo>
                <a:lnTo>
                  <a:pt x="1981802" y="1475633"/>
                </a:lnTo>
                <a:lnTo>
                  <a:pt x="1990065" y="1485152"/>
                </a:lnTo>
                <a:lnTo>
                  <a:pt x="1999281" y="1494671"/>
                </a:lnTo>
                <a:lnTo>
                  <a:pt x="2008816" y="1503872"/>
                </a:lnTo>
                <a:lnTo>
                  <a:pt x="2018350" y="1511805"/>
                </a:lnTo>
                <a:lnTo>
                  <a:pt x="2028838" y="1519737"/>
                </a:lnTo>
                <a:lnTo>
                  <a:pt x="2039325" y="1526717"/>
                </a:lnTo>
                <a:lnTo>
                  <a:pt x="2049813" y="1533381"/>
                </a:lnTo>
                <a:lnTo>
                  <a:pt x="2060937" y="1539409"/>
                </a:lnTo>
                <a:lnTo>
                  <a:pt x="2072060" y="1544803"/>
                </a:lnTo>
                <a:lnTo>
                  <a:pt x="2083501" y="1549880"/>
                </a:lnTo>
                <a:lnTo>
                  <a:pt x="2094942" y="1554005"/>
                </a:lnTo>
                <a:lnTo>
                  <a:pt x="2107019" y="1557812"/>
                </a:lnTo>
                <a:lnTo>
                  <a:pt x="2118778" y="1560985"/>
                </a:lnTo>
                <a:lnTo>
                  <a:pt x="2130855" y="1563523"/>
                </a:lnTo>
                <a:lnTo>
                  <a:pt x="2142932" y="1565745"/>
                </a:lnTo>
                <a:lnTo>
                  <a:pt x="2155326" y="1567331"/>
                </a:lnTo>
                <a:lnTo>
                  <a:pt x="2167721" y="1567966"/>
                </a:lnTo>
                <a:lnTo>
                  <a:pt x="2179798" y="1568283"/>
                </a:lnTo>
                <a:lnTo>
                  <a:pt x="2192510" y="1567966"/>
                </a:lnTo>
                <a:lnTo>
                  <a:pt x="2204905" y="1567014"/>
                </a:lnTo>
                <a:lnTo>
                  <a:pt x="2216982" y="1565427"/>
                </a:lnTo>
                <a:lnTo>
                  <a:pt x="2229058" y="1563206"/>
                </a:lnTo>
                <a:lnTo>
                  <a:pt x="2241135" y="1560668"/>
                </a:lnTo>
                <a:lnTo>
                  <a:pt x="2253212" y="1557178"/>
                </a:lnTo>
                <a:lnTo>
                  <a:pt x="2264971" y="1553370"/>
                </a:lnTo>
                <a:lnTo>
                  <a:pt x="2277048" y="1548928"/>
                </a:lnTo>
                <a:lnTo>
                  <a:pt x="2288489" y="1543851"/>
                </a:lnTo>
                <a:lnTo>
                  <a:pt x="2299930" y="1538140"/>
                </a:lnTo>
                <a:lnTo>
                  <a:pt x="2311053" y="1532111"/>
                </a:lnTo>
                <a:lnTo>
                  <a:pt x="2321859" y="1524814"/>
                </a:lnTo>
                <a:lnTo>
                  <a:pt x="2332665" y="1517516"/>
                </a:lnTo>
                <a:lnTo>
                  <a:pt x="2343152" y="1509266"/>
                </a:lnTo>
                <a:lnTo>
                  <a:pt x="2353322" y="1500382"/>
                </a:lnTo>
                <a:lnTo>
                  <a:pt x="2362539" y="1491498"/>
                </a:lnTo>
                <a:lnTo>
                  <a:pt x="2371437" y="1482296"/>
                </a:lnTo>
                <a:lnTo>
                  <a:pt x="2379701" y="1472143"/>
                </a:lnTo>
                <a:lnTo>
                  <a:pt x="2387328" y="1462307"/>
                </a:lnTo>
                <a:lnTo>
                  <a:pt x="2394955" y="1451836"/>
                </a:lnTo>
                <a:lnTo>
                  <a:pt x="2400994" y="1441048"/>
                </a:lnTo>
                <a:lnTo>
                  <a:pt x="2407350" y="1430260"/>
                </a:lnTo>
                <a:lnTo>
                  <a:pt x="2412753" y="1419155"/>
                </a:lnTo>
                <a:lnTo>
                  <a:pt x="2417520" y="1407415"/>
                </a:lnTo>
                <a:lnTo>
                  <a:pt x="2421969" y="1395993"/>
                </a:lnTo>
                <a:lnTo>
                  <a:pt x="2425783" y="1384253"/>
                </a:lnTo>
                <a:lnTo>
                  <a:pt x="2428961" y="1372196"/>
                </a:lnTo>
                <a:lnTo>
                  <a:pt x="2431504" y="1360139"/>
                </a:lnTo>
                <a:lnTo>
                  <a:pt x="2433411" y="1348081"/>
                </a:lnTo>
                <a:lnTo>
                  <a:pt x="2435000" y="1336024"/>
                </a:lnTo>
                <a:lnTo>
                  <a:pt x="2435635" y="1323333"/>
                </a:lnTo>
                <a:lnTo>
                  <a:pt x="2435953" y="1310958"/>
                </a:lnTo>
                <a:lnTo>
                  <a:pt x="2435635" y="1298901"/>
                </a:lnTo>
                <a:lnTo>
                  <a:pt x="2435000" y="1286527"/>
                </a:lnTo>
                <a:lnTo>
                  <a:pt x="2433411" y="1274152"/>
                </a:lnTo>
                <a:lnTo>
                  <a:pt x="2431186" y="1262095"/>
                </a:lnTo>
                <a:lnTo>
                  <a:pt x="2428643" y="1250038"/>
                </a:lnTo>
                <a:lnTo>
                  <a:pt x="2425465" y="1237981"/>
                </a:lnTo>
                <a:lnTo>
                  <a:pt x="2421652" y="1225924"/>
                </a:lnTo>
                <a:lnTo>
                  <a:pt x="2416884" y="1214501"/>
                </a:lnTo>
                <a:lnTo>
                  <a:pt x="2411799" y="1203079"/>
                </a:lnTo>
                <a:lnTo>
                  <a:pt x="2406079" y="1191339"/>
                </a:lnTo>
                <a:lnTo>
                  <a:pt x="2399723" y="1180233"/>
                </a:lnTo>
                <a:lnTo>
                  <a:pt x="2393049" y="1169128"/>
                </a:lnTo>
                <a:lnTo>
                  <a:pt x="2385103" y="1158657"/>
                </a:lnTo>
                <a:lnTo>
                  <a:pt x="2376840" y="1148187"/>
                </a:lnTo>
                <a:lnTo>
                  <a:pt x="2368259" y="1138351"/>
                </a:lnTo>
                <a:lnTo>
                  <a:pt x="2359043" y="1128832"/>
                </a:lnTo>
                <a:lnTo>
                  <a:pt x="2349826" y="1120265"/>
                </a:lnTo>
                <a:lnTo>
                  <a:pt x="2340292" y="1111698"/>
                </a:lnTo>
                <a:lnTo>
                  <a:pt x="2329804" y="1103766"/>
                </a:lnTo>
                <a:lnTo>
                  <a:pt x="2319317" y="1096785"/>
                </a:lnTo>
                <a:lnTo>
                  <a:pt x="2308829" y="1090122"/>
                </a:lnTo>
                <a:lnTo>
                  <a:pt x="2297705" y="1084094"/>
                </a:lnTo>
                <a:lnTo>
                  <a:pt x="2286582" y="1078700"/>
                </a:lnTo>
                <a:lnTo>
                  <a:pt x="2275141" y="1073623"/>
                </a:lnTo>
                <a:lnTo>
                  <a:pt x="2263700" y="1069181"/>
                </a:lnTo>
                <a:lnTo>
                  <a:pt x="2251623" y="1065691"/>
                </a:lnTo>
                <a:lnTo>
                  <a:pt x="2239864" y="1062518"/>
                </a:lnTo>
                <a:lnTo>
                  <a:pt x="2227787" y="1059979"/>
                </a:lnTo>
                <a:lnTo>
                  <a:pt x="2215710" y="1057758"/>
                </a:lnTo>
                <a:lnTo>
                  <a:pt x="2203316" y="1056172"/>
                </a:lnTo>
                <a:lnTo>
                  <a:pt x="2190921" y="1055537"/>
                </a:lnTo>
                <a:lnTo>
                  <a:pt x="2178844" y="1055220"/>
                </a:lnTo>
                <a:close/>
                <a:moveTo>
                  <a:pt x="2144839" y="823913"/>
                </a:moveTo>
                <a:lnTo>
                  <a:pt x="2301519" y="838826"/>
                </a:lnTo>
                <a:lnTo>
                  <a:pt x="2292938" y="930841"/>
                </a:lnTo>
                <a:lnTo>
                  <a:pt x="2302155" y="933379"/>
                </a:lnTo>
                <a:lnTo>
                  <a:pt x="2311053" y="936235"/>
                </a:lnTo>
                <a:lnTo>
                  <a:pt x="2319952" y="939725"/>
                </a:lnTo>
                <a:lnTo>
                  <a:pt x="2328851" y="943215"/>
                </a:lnTo>
                <a:lnTo>
                  <a:pt x="2338067" y="946706"/>
                </a:lnTo>
                <a:lnTo>
                  <a:pt x="2346330" y="950513"/>
                </a:lnTo>
                <a:lnTo>
                  <a:pt x="2354911" y="954638"/>
                </a:lnTo>
                <a:lnTo>
                  <a:pt x="2363492" y="959080"/>
                </a:lnTo>
                <a:lnTo>
                  <a:pt x="2372073" y="963522"/>
                </a:lnTo>
                <a:lnTo>
                  <a:pt x="2380654" y="968282"/>
                </a:lnTo>
                <a:lnTo>
                  <a:pt x="2388917" y="973358"/>
                </a:lnTo>
                <a:lnTo>
                  <a:pt x="2397180" y="978752"/>
                </a:lnTo>
                <a:lnTo>
                  <a:pt x="2405125" y="983829"/>
                </a:lnTo>
                <a:lnTo>
                  <a:pt x="2413071" y="989540"/>
                </a:lnTo>
                <a:lnTo>
                  <a:pt x="2420698" y="995569"/>
                </a:lnTo>
                <a:lnTo>
                  <a:pt x="2428643" y="1001280"/>
                </a:lnTo>
                <a:lnTo>
                  <a:pt x="2499197" y="943215"/>
                </a:lnTo>
                <a:lnTo>
                  <a:pt x="2599625" y="1063787"/>
                </a:lnTo>
                <a:lnTo>
                  <a:pt x="2529389" y="1122169"/>
                </a:lnTo>
                <a:lnTo>
                  <a:pt x="2533839" y="1130736"/>
                </a:lnTo>
                <a:lnTo>
                  <a:pt x="2538288" y="1139620"/>
                </a:lnTo>
                <a:lnTo>
                  <a:pt x="2542420" y="1148504"/>
                </a:lnTo>
                <a:lnTo>
                  <a:pt x="2546551" y="1157388"/>
                </a:lnTo>
                <a:lnTo>
                  <a:pt x="2550365" y="1166590"/>
                </a:lnTo>
                <a:lnTo>
                  <a:pt x="2553543" y="1175474"/>
                </a:lnTo>
                <a:lnTo>
                  <a:pt x="2557039" y="1184676"/>
                </a:lnTo>
                <a:lnTo>
                  <a:pt x="2559899" y="1193560"/>
                </a:lnTo>
                <a:lnTo>
                  <a:pt x="2562442" y="1203079"/>
                </a:lnTo>
                <a:lnTo>
                  <a:pt x="2564984" y="1212280"/>
                </a:lnTo>
                <a:lnTo>
                  <a:pt x="2567527" y="1221799"/>
                </a:lnTo>
                <a:lnTo>
                  <a:pt x="2569116" y="1231318"/>
                </a:lnTo>
                <a:lnTo>
                  <a:pt x="2571022" y="1240519"/>
                </a:lnTo>
                <a:lnTo>
                  <a:pt x="2572612" y="1249721"/>
                </a:lnTo>
                <a:lnTo>
                  <a:pt x="2574201" y="1259557"/>
                </a:lnTo>
                <a:lnTo>
                  <a:pt x="2575154" y="1269075"/>
                </a:lnTo>
                <a:lnTo>
                  <a:pt x="2665412" y="1277325"/>
                </a:lnTo>
                <a:lnTo>
                  <a:pt x="2650793" y="1433433"/>
                </a:lnTo>
                <a:lnTo>
                  <a:pt x="2561170" y="1425501"/>
                </a:lnTo>
                <a:lnTo>
                  <a:pt x="2558310" y="1434385"/>
                </a:lnTo>
                <a:lnTo>
                  <a:pt x="2555132" y="1443587"/>
                </a:lnTo>
                <a:lnTo>
                  <a:pt x="2552272" y="1452471"/>
                </a:lnTo>
                <a:lnTo>
                  <a:pt x="2548458" y="1461355"/>
                </a:lnTo>
                <a:lnTo>
                  <a:pt x="2544644" y="1470239"/>
                </a:lnTo>
                <a:lnTo>
                  <a:pt x="2540513" y="1479124"/>
                </a:lnTo>
                <a:lnTo>
                  <a:pt x="2536381" y="1488008"/>
                </a:lnTo>
                <a:lnTo>
                  <a:pt x="2531932" y="1496575"/>
                </a:lnTo>
                <a:lnTo>
                  <a:pt x="2527482" y="1505142"/>
                </a:lnTo>
                <a:lnTo>
                  <a:pt x="2522715" y="1513708"/>
                </a:lnTo>
                <a:lnTo>
                  <a:pt x="2517630" y="1521958"/>
                </a:lnTo>
                <a:lnTo>
                  <a:pt x="2512228" y="1530208"/>
                </a:lnTo>
                <a:lnTo>
                  <a:pt x="2506825" y="1538140"/>
                </a:lnTo>
                <a:lnTo>
                  <a:pt x="2501104" y="1546390"/>
                </a:lnTo>
                <a:lnTo>
                  <a:pt x="2495384" y="1554322"/>
                </a:lnTo>
                <a:lnTo>
                  <a:pt x="2489027" y="1561937"/>
                </a:lnTo>
                <a:lnTo>
                  <a:pt x="2546233" y="1631107"/>
                </a:lnTo>
                <a:lnTo>
                  <a:pt x="2425465" y="1731372"/>
                </a:lnTo>
                <a:lnTo>
                  <a:pt x="2367624" y="1662202"/>
                </a:lnTo>
                <a:lnTo>
                  <a:pt x="2359043" y="1666644"/>
                </a:lnTo>
                <a:lnTo>
                  <a:pt x="2350144" y="1671086"/>
                </a:lnTo>
                <a:lnTo>
                  <a:pt x="2341245" y="1675211"/>
                </a:lnTo>
                <a:lnTo>
                  <a:pt x="2332029" y="1679018"/>
                </a:lnTo>
                <a:lnTo>
                  <a:pt x="2323130" y="1682826"/>
                </a:lnTo>
                <a:lnTo>
                  <a:pt x="2313596" y="1685999"/>
                </a:lnTo>
                <a:lnTo>
                  <a:pt x="2304697" y="1689489"/>
                </a:lnTo>
                <a:lnTo>
                  <a:pt x="2295481" y="1692344"/>
                </a:lnTo>
                <a:lnTo>
                  <a:pt x="2286264" y="1694883"/>
                </a:lnTo>
                <a:lnTo>
                  <a:pt x="2277048" y="1697421"/>
                </a:lnTo>
                <a:lnTo>
                  <a:pt x="2267196" y="1699642"/>
                </a:lnTo>
                <a:lnTo>
                  <a:pt x="2257979" y="1701546"/>
                </a:lnTo>
                <a:lnTo>
                  <a:pt x="2248763" y="1703450"/>
                </a:lnTo>
                <a:lnTo>
                  <a:pt x="2238910" y="1705036"/>
                </a:lnTo>
                <a:lnTo>
                  <a:pt x="2229376" y="1706623"/>
                </a:lnTo>
                <a:lnTo>
                  <a:pt x="2220160" y="1707575"/>
                </a:lnTo>
                <a:lnTo>
                  <a:pt x="2211579" y="1797051"/>
                </a:lnTo>
                <a:lnTo>
                  <a:pt x="2054898" y="1782138"/>
                </a:lnTo>
                <a:lnTo>
                  <a:pt x="2063161" y="1692027"/>
                </a:lnTo>
                <a:lnTo>
                  <a:pt x="2054263" y="1689172"/>
                </a:lnTo>
                <a:lnTo>
                  <a:pt x="2045364" y="1685999"/>
                </a:lnTo>
                <a:lnTo>
                  <a:pt x="2035830" y="1682826"/>
                </a:lnTo>
                <a:lnTo>
                  <a:pt x="2027249" y="1679335"/>
                </a:lnTo>
                <a:lnTo>
                  <a:pt x="2018350" y="1675528"/>
                </a:lnTo>
                <a:lnTo>
                  <a:pt x="2009451" y="1671720"/>
                </a:lnTo>
                <a:lnTo>
                  <a:pt x="2000870" y="1667596"/>
                </a:lnTo>
                <a:lnTo>
                  <a:pt x="1992289" y="1663154"/>
                </a:lnTo>
                <a:lnTo>
                  <a:pt x="1984026" y="1658077"/>
                </a:lnTo>
                <a:lnTo>
                  <a:pt x="1975445" y="1653317"/>
                </a:lnTo>
                <a:lnTo>
                  <a:pt x="1967182" y="1648241"/>
                </a:lnTo>
                <a:lnTo>
                  <a:pt x="1958919" y="1642847"/>
                </a:lnTo>
                <a:lnTo>
                  <a:pt x="1950656" y="1637453"/>
                </a:lnTo>
                <a:lnTo>
                  <a:pt x="1943029" y="1631742"/>
                </a:lnTo>
                <a:lnTo>
                  <a:pt x="1935084" y="1626030"/>
                </a:lnTo>
                <a:lnTo>
                  <a:pt x="1927456" y="1620002"/>
                </a:lnTo>
                <a:lnTo>
                  <a:pt x="1857220" y="1678384"/>
                </a:lnTo>
                <a:lnTo>
                  <a:pt x="1756792" y="1556860"/>
                </a:lnTo>
                <a:lnTo>
                  <a:pt x="1827346" y="1498478"/>
                </a:lnTo>
                <a:lnTo>
                  <a:pt x="1822896" y="1489594"/>
                </a:lnTo>
                <a:lnTo>
                  <a:pt x="1818765" y="1481027"/>
                </a:lnTo>
                <a:lnTo>
                  <a:pt x="1814633" y="1472143"/>
                </a:lnTo>
                <a:lnTo>
                  <a:pt x="1810820" y="1463259"/>
                </a:lnTo>
                <a:lnTo>
                  <a:pt x="1807324" y="1454057"/>
                </a:lnTo>
                <a:lnTo>
                  <a:pt x="1803828" y="1445173"/>
                </a:lnTo>
                <a:lnTo>
                  <a:pt x="1800968" y="1436289"/>
                </a:lnTo>
                <a:lnTo>
                  <a:pt x="1797789" y="1426770"/>
                </a:lnTo>
                <a:lnTo>
                  <a:pt x="1795247" y="1417569"/>
                </a:lnTo>
                <a:lnTo>
                  <a:pt x="1792704" y="1408367"/>
                </a:lnTo>
                <a:lnTo>
                  <a:pt x="1790480" y="1399166"/>
                </a:lnTo>
                <a:lnTo>
                  <a:pt x="1788573" y="1389647"/>
                </a:lnTo>
                <a:lnTo>
                  <a:pt x="1786666" y="1380445"/>
                </a:lnTo>
                <a:lnTo>
                  <a:pt x="1785395" y="1371244"/>
                </a:lnTo>
                <a:lnTo>
                  <a:pt x="1783170" y="1352206"/>
                </a:lnTo>
                <a:lnTo>
                  <a:pt x="1690687" y="1343639"/>
                </a:lnTo>
                <a:lnTo>
                  <a:pt x="1705624" y="1186897"/>
                </a:lnTo>
                <a:lnTo>
                  <a:pt x="1798425" y="1195781"/>
                </a:lnTo>
                <a:lnTo>
                  <a:pt x="1801285" y="1186897"/>
                </a:lnTo>
                <a:lnTo>
                  <a:pt x="1804146" y="1178012"/>
                </a:lnTo>
                <a:lnTo>
                  <a:pt x="1807642" y="1169128"/>
                </a:lnTo>
                <a:lnTo>
                  <a:pt x="1810820" y="1160244"/>
                </a:lnTo>
                <a:lnTo>
                  <a:pt x="1814633" y="1151677"/>
                </a:lnTo>
                <a:lnTo>
                  <a:pt x="1818765" y="1142793"/>
                </a:lnTo>
                <a:lnTo>
                  <a:pt x="1822896" y="1134226"/>
                </a:lnTo>
                <a:lnTo>
                  <a:pt x="1827346" y="1125659"/>
                </a:lnTo>
                <a:lnTo>
                  <a:pt x="1831795" y="1117727"/>
                </a:lnTo>
                <a:lnTo>
                  <a:pt x="1836562" y="1109160"/>
                </a:lnTo>
                <a:lnTo>
                  <a:pt x="1841329" y="1100910"/>
                </a:lnTo>
                <a:lnTo>
                  <a:pt x="1846732" y="1092661"/>
                </a:lnTo>
                <a:lnTo>
                  <a:pt x="1852135" y="1085045"/>
                </a:lnTo>
                <a:lnTo>
                  <a:pt x="1857856" y="1077113"/>
                </a:lnTo>
                <a:lnTo>
                  <a:pt x="1863894" y="1069181"/>
                </a:lnTo>
                <a:lnTo>
                  <a:pt x="1869615" y="1061566"/>
                </a:lnTo>
                <a:lnTo>
                  <a:pt x="1810184" y="989858"/>
                </a:lnTo>
                <a:lnTo>
                  <a:pt x="1931588" y="889593"/>
                </a:lnTo>
                <a:lnTo>
                  <a:pt x="1990700" y="961301"/>
                </a:lnTo>
                <a:lnTo>
                  <a:pt x="1999599" y="956859"/>
                </a:lnTo>
                <a:lnTo>
                  <a:pt x="2008180" y="952734"/>
                </a:lnTo>
                <a:lnTo>
                  <a:pt x="2017079" y="948609"/>
                </a:lnTo>
                <a:lnTo>
                  <a:pt x="2025977" y="944485"/>
                </a:lnTo>
                <a:lnTo>
                  <a:pt x="2034876" y="941312"/>
                </a:lnTo>
                <a:lnTo>
                  <a:pt x="2043775" y="937504"/>
                </a:lnTo>
                <a:lnTo>
                  <a:pt x="2052673" y="934649"/>
                </a:lnTo>
                <a:lnTo>
                  <a:pt x="2061890" y="931476"/>
                </a:lnTo>
                <a:lnTo>
                  <a:pt x="2071424" y="928937"/>
                </a:lnTo>
                <a:lnTo>
                  <a:pt x="2080641" y="926399"/>
                </a:lnTo>
                <a:lnTo>
                  <a:pt x="2089539" y="924178"/>
                </a:lnTo>
                <a:lnTo>
                  <a:pt x="2099074" y="922274"/>
                </a:lnTo>
                <a:lnTo>
                  <a:pt x="2108608" y="920370"/>
                </a:lnTo>
                <a:lnTo>
                  <a:pt x="2117825" y="918784"/>
                </a:lnTo>
                <a:lnTo>
                  <a:pt x="2127041" y="917515"/>
                </a:lnTo>
                <a:lnTo>
                  <a:pt x="2136258" y="916246"/>
                </a:lnTo>
                <a:lnTo>
                  <a:pt x="2144839" y="823913"/>
                </a:lnTo>
                <a:close/>
                <a:moveTo>
                  <a:pt x="1509345" y="590550"/>
                </a:moveTo>
                <a:lnTo>
                  <a:pt x="1518239" y="590550"/>
                </a:lnTo>
                <a:lnTo>
                  <a:pt x="1526817" y="591817"/>
                </a:lnTo>
                <a:lnTo>
                  <a:pt x="1535394" y="593400"/>
                </a:lnTo>
                <a:lnTo>
                  <a:pt x="1543971" y="596250"/>
                </a:lnTo>
                <a:lnTo>
                  <a:pt x="1551912" y="599417"/>
                </a:lnTo>
                <a:lnTo>
                  <a:pt x="1559854" y="603534"/>
                </a:lnTo>
                <a:lnTo>
                  <a:pt x="1566843" y="608601"/>
                </a:lnTo>
                <a:lnTo>
                  <a:pt x="1570655" y="611452"/>
                </a:lnTo>
                <a:lnTo>
                  <a:pt x="1574149" y="614302"/>
                </a:lnTo>
                <a:lnTo>
                  <a:pt x="1577326" y="617469"/>
                </a:lnTo>
                <a:lnTo>
                  <a:pt x="1580185" y="620953"/>
                </a:lnTo>
                <a:lnTo>
                  <a:pt x="1583362" y="624753"/>
                </a:lnTo>
                <a:lnTo>
                  <a:pt x="1586221" y="628237"/>
                </a:lnTo>
                <a:lnTo>
                  <a:pt x="1588762" y="632037"/>
                </a:lnTo>
                <a:lnTo>
                  <a:pt x="1591621" y="636154"/>
                </a:lnTo>
                <a:lnTo>
                  <a:pt x="1593845" y="640271"/>
                </a:lnTo>
                <a:lnTo>
                  <a:pt x="1595433" y="644388"/>
                </a:lnTo>
                <a:lnTo>
                  <a:pt x="1597339" y="648505"/>
                </a:lnTo>
                <a:lnTo>
                  <a:pt x="1598927" y="652305"/>
                </a:lnTo>
                <a:lnTo>
                  <a:pt x="1601151" y="660856"/>
                </a:lnTo>
                <a:lnTo>
                  <a:pt x="1603057" y="669724"/>
                </a:lnTo>
                <a:lnTo>
                  <a:pt x="1603375" y="678274"/>
                </a:lnTo>
                <a:lnTo>
                  <a:pt x="1603375" y="687142"/>
                </a:lnTo>
                <a:lnTo>
                  <a:pt x="1602104" y="696326"/>
                </a:lnTo>
                <a:lnTo>
                  <a:pt x="1600516" y="704560"/>
                </a:lnTo>
                <a:lnTo>
                  <a:pt x="1597657" y="712794"/>
                </a:lnTo>
                <a:lnTo>
                  <a:pt x="1594480" y="721028"/>
                </a:lnTo>
                <a:lnTo>
                  <a:pt x="1590350" y="728629"/>
                </a:lnTo>
                <a:lnTo>
                  <a:pt x="1585268" y="736229"/>
                </a:lnTo>
                <a:lnTo>
                  <a:pt x="1582409" y="739396"/>
                </a:lnTo>
                <a:lnTo>
                  <a:pt x="1579550" y="742880"/>
                </a:lnTo>
                <a:lnTo>
                  <a:pt x="1576373" y="746047"/>
                </a:lnTo>
                <a:lnTo>
                  <a:pt x="1572879" y="749531"/>
                </a:lnTo>
                <a:lnTo>
                  <a:pt x="1569384" y="752381"/>
                </a:lnTo>
                <a:lnTo>
                  <a:pt x="1565572" y="755231"/>
                </a:lnTo>
                <a:lnTo>
                  <a:pt x="1297460" y="948099"/>
                </a:lnTo>
                <a:lnTo>
                  <a:pt x="1293012" y="951266"/>
                </a:lnTo>
                <a:lnTo>
                  <a:pt x="1288247" y="953799"/>
                </a:lnTo>
                <a:lnTo>
                  <a:pt x="1283164" y="956333"/>
                </a:lnTo>
                <a:lnTo>
                  <a:pt x="1278399" y="958550"/>
                </a:lnTo>
                <a:lnTo>
                  <a:pt x="1273634" y="960450"/>
                </a:lnTo>
                <a:lnTo>
                  <a:pt x="1268869" y="962033"/>
                </a:lnTo>
                <a:lnTo>
                  <a:pt x="1263469" y="962983"/>
                </a:lnTo>
                <a:lnTo>
                  <a:pt x="1258386" y="964250"/>
                </a:lnTo>
                <a:lnTo>
                  <a:pt x="1253304" y="964884"/>
                </a:lnTo>
                <a:lnTo>
                  <a:pt x="1247903" y="965200"/>
                </a:lnTo>
                <a:lnTo>
                  <a:pt x="1242820" y="965200"/>
                </a:lnTo>
                <a:lnTo>
                  <a:pt x="1237102" y="964884"/>
                </a:lnTo>
                <a:lnTo>
                  <a:pt x="1232020" y="964567"/>
                </a:lnTo>
                <a:lnTo>
                  <a:pt x="1226937" y="963617"/>
                </a:lnTo>
                <a:lnTo>
                  <a:pt x="1221537" y="962667"/>
                </a:lnTo>
                <a:lnTo>
                  <a:pt x="1216454" y="961083"/>
                </a:lnTo>
                <a:lnTo>
                  <a:pt x="1006475" y="894894"/>
                </a:lnTo>
                <a:lnTo>
                  <a:pt x="1009652" y="885393"/>
                </a:lnTo>
                <a:lnTo>
                  <a:pt x="1013464" y="875259"/>
                </a:lnTo>
                <a:lnTo>
                  <a:pt x="1017911" y="862591"/>
                </a:lnTo>
                <a:lnTo>
                  <a:pt x="1022676" y="847706"/>
                </a:lnTo>
                <a:lnTo>
                  <a:pt x="1027123" y="832188"/>
                </a:lnTo>
                <a:lnTo>
                  <a:pt x="1029029" y="824271"/>
                </a:lnTo>
                <a:lnTo>
                  <a:pt x="1030935" y="816353"/>
                </a:lnTo>
                <a:lnTo>
                  <a:pt x="1031888" y="808753"/>
                </a:lnTo>
                <a:lnTo>
                  <a:pt x="1033159" y="801469"/>
                </a:lnTo>
                <a:lnTo>
                  <a:pt x="1033794" y="793868"/>
                </a:lnTo>
                <a:lnTo>
                  <a:pt x="1033794" y="786584"/>
                </a:lnTo>
                <a:lnTo>
                  <a:pt x="1033794" y="778666"/>
                </a:lnTo>
                <a:lnTo>
                  <a:pt x="1033477" y="770749"/>
                </a:lnTo>
                <a:lnTo>
                  <a:pt x="1032841" y="762832"/>
                </a:lnTo>
                <a:lnTo>
                  <a:pt x="1031888" y="755548"/>
                </a:lnTo>
                <a:lnTo>
                  <a:pt x="1029665" y="740980"/>
                </a:lnTo>
                <a:lnTo>
                  <a:pt x="1027441" y="727995"/>
                </a:lnTo>
                <a:lnTo>
                  <a:pt x="1025217" y="718178"/>
                </a:lnTo>
                <a:lnTo>
                  <a:pt x="1022994" y="708994"/>
                </a:lnTo>
                <a:lnTo>
                  <a:pt x="1227572" y="773599"/>
                </a:lnTo>
                <a:lnTo>
                  <a:pt x="1458835" y="607651"/>
                </a:lnTo>
                <a:lnTo>
                  <a:pt x="1462965" y="605118"/>
                </a:lnTo>
                <a:lnTo>
                  <a:pt x="1467095" y="602268"/>
                </a:lnTo>
                <a:lnTo>
                  <a:pt x="1470589" y="600051"/>
                </a:lnTo>
                <a:lnTo>
                  <a:pt x="1474719" y="598467"/>
                </a:lnTo>
                <a:lnTo>
                  <a:pt x="1479166" y="596567"/>
                </a:lnTo>
                <a:lnTo>
                  <a:pt x="1483296" y="594984"/>
                </a:lnTo>
                <a:lnTo>
                  <a:pt x="1491873" y="592767"/>
                </a:lnTo>
                <a:lnTo>
                  <a:pt x="1500768" y="591183"/>
                </a:lnTo>
                <a:lnTo>
                  <a:pt x="1509345" y="590550"/>
                </a:lnTo>
                <a:close/>
                <a:moveTo>
                  <a:pt x="690596" y="539750"/>
                </a:moveTo>
                <a:lnTo>
                  <a:pt x="691548" y="539750"/>
                </a:lnTo>
                <a:lnTo>
                  <a:pt x="693769" y="540067"/>
                </a:lnTo>
                <a:lnTo>
                  <a:pt x="702016" y="540702"/>
                </a:lnTo>
                <a:lnTo>
                  <a:pt x="727394" y="541020"/>
                </a:lnTo>
                <a:lnTo>
                  <a:pt x="757531" y="541655"/>
                </a:lnTo>
                <a:lnTo>
                  <a:pt x="770854" y="541972"/>
                </a:lnTo>
                <a:lnTo>
                  <a:pt x="781640" y="543242"/>
                </a:lnTo>
                <a:lnTo>
                  <a:pt x="781957" y="543242"/>
                </a:lnTo>
                <a:lnTo>
                  <a:pt x="785763" y="546734"/>
                </a:lnTo>
                <a:lnTo>
                  <a:pt x="789887" y="552130"/>
                </a:lnTo>
                <a:lnTo>
                  <a:pt x="794646" y="558479"/>
                </a:lnTo>
                <a:lnTo>
                  <a:pt x="799404" y="566415"/>
                </a:lnTo>
                <a:lnTo>
                  <a:pt x="804797" y="576573"/>
                </a:lnTo>
                <a:lnTo>
                  <a:pt x="809872" y="588001"/>
                </a:lnTo>
                <a:lnTo>
                  <a:pt x="812093" y="594668"/>
                </a:lnTo>
                <a:lnTo>
                  <a:pt x="814631" y="602286"/>
                </a:lnTo>
                <a:lnTo>
                  <a:pt x="817169" y="609905"/>
                </a:lnTo>
                <a:lnTo>
                  <a:pt x="820024" y="618476"/>
                </a:lnTo>
                <a:lnTo>
                  <a:pt x="822244" y="627364"/>
                </a:lnTo>
                <a:lnTo>
                  <a:pt x="824465" y="637205"/>
                </a:lnTo>
                <a:lnTo>
                  <a:pt x="826685" y="647681"/>
                </a:lnTo>
                <a:lnTo>
                  <a:pt x="828906" y="658791"/>
                </a:lnTo>
                <a:lnTo>
                  <a:pt x="830809" y="670537"/>
                </a:lnTo>
                <a:lnTo>
                  <a:pt x="832395" y="683235"/>
                </a:lnTo>
                <a:lnTo>
                  <a:pt x="834299" y="696567"/>
                </a:lnTo>
                <a:lnTo>
                  <a:pt x="835885" y="710535"/>
                </a:lnTo>
                <a:lnTo>
                  <a:pt x="836836" y="725454"/>
                </a:lnTo>
                <a:lnTo>
                  <a:pt x="838105" y="741644"/>
                </a:lnTo>
                <a:lnTo>
                  <a:pt x="839057" y="757834"/>
                </a:lnTo>
                <a:lnTo>
                  <a:pt x="840009" y="775611"/>
                </a:lnTo>
                <a:lnTo>
                  <a:pt x="840326" y="794022"/>
                </a:lnTo>
                <a:lnTo>
                  <a:pt x="840643" y="813069"/>
                </a:lnTo>
                <a:lnTo>
                  <a:pt x="840326" y="833703"/>
                </a:lnTo>
                <a:lnTo>
                  <a:pt x="840326" y="854972"/>
                </a:lnTo>
                <a:lnTo>
                  <a:pt x="844767" y="839735"/>
                </a:lnTo>
                <a:lnTo>
                  <a:pt x="849208" y="824497"/>
                </a:lnTo>
                <a:lnTo>
                  <a:pt x="857456" y="794975"/>
                </a:lnTo>
                <a:lnTo>
                  <a:pt x="864435" y="767992"/>
                </a:lnTo>
                <a:lnTo>
                  <a:pt x="870145" y="742914"/>
                </a:lnTo>
                <a:lnTo>
                  <a:pt x="878710" y="705456"/>
                </a:lnTo>
                <a:lnTo>
                  <a:pt x="881248" y="694028"/>
                </a:lnTo>
                <a:lnTo>
                  <a:pt x="882517" y="688314"/>
                </a:lnTo>
                <a:lnTo>
                  <a:pt x="878076" y="679425"/>
                </a:lnTo>
                <a:lnTo>
                  <a:pt x="874586" y="670854"/>
                </a:lnTo>
                <a:lnTo>
                  <a:pt x="871097" y="663236"/>
                </a:lnTo>
                <a:lnTo>
                  <a:pt x="868559" y="655617"/>
                </a:lnTo>
                <a:lnTo>
                  <a:pt x="864752" y="644506"/>
                </a:lnTo>
                <a:lnTo>
                  <a:pt x="863801" y="640380"/>
                </a:lnTo>
                <a:lnTo>
                  <a:pt x="867290" y="637205"/>
                </a:lnTo>
                <a:lnTo>
                  <a:pt x="876489" y="629269"/>
                </a:lnTo>
                <a:lnTo>
                  <a:pt x="881882" y="624507"/>
                </a:lnTo>
                <a:lnTo>
                  <a:pt x="888227" y="619746"/>
                </a:lnTo>
                <a:lnTo>
                  <a:pt x="894571" y="615619"/>
                </a:lnTo>
                <a:lnTo>
                  <a:pt x="900598" y="611810"/>
                </a:lnTo>
                <a:lnTo>
                  <a:pt x="921535" y="619746"/>
                </a:lnTo>
                <a:lnTo>
                  <a:pt x="939300" y="659426"/>
                </a:lnTo>
                <a:lnTo>
                  <a:pt x="934224" y="671172"/>
                </a:lnTo>
                <a:lnTo>
                  <a:pt x="928514" y="683235"/>
                </a:lnTo>
                <a:lnTo>
                  <a:pt x="922487" y="695932"/>
                </a:lnTo>
                <a:lnTo>
                  <a:pt x="923439" y="707043"/>
                </a:lnTo>
                <a:lnTo>
                  <a:pt x="924073" y="720693"/>
                </a:lnTo>
                <a:lnTo>
                  <a:pt x="924708" y="736248"/>
                </a:lnTo>
                <a:lnTo>
                  <a:pt x="924073" y="753390"/>
                </a:lnTo>
                <a:lnTo>
                  <a:pt x="923439" y="790213"/>
                </a:lnTo>
                <a:lnTo>
                  <a:pt x="921852" y="827354"/>
                </a:lnTo>
                <a:lnTo>
                  <a:pt x="920266" y="862273"/>
                </a:lnTo>
                <a:lnTo>
                  <a:pt x="918680" y="891161"/>
                </a:lnTo>
                <a:lnTo>
                  <a:pt x="916777" y="918461"/>
                </a:lnTo>
                <a:lnTo>
                  <a:pt x="918680" y="913382"/>
                </a:lnTo>
                <a:lnTo>
                  <a:pt x="923756" y="899097"/>
                </a:lnTo>
                <a:lnTo>
                  <a:pt x="927245" y="888621"/>
                </a:lnTo>
                <a:lnTo>
                  <a:pt x="931369" y="876241"/>
                </a:lnTo>
                <a:lnTo>
                  <a:pt x="935493" y="862273"/>
                </a:lnTo>
                <a:lnTo>
                  <a:pt x="939934" y="846401"/>
                </a:lnTo>
                <a:lnTo>
                  <a:pt x="943741" y="828307"/>
                </a:lnTo>
                <a:lnTo>
                  <a:pt x="947865" y="809260"/>
                </a:lnTo>
                <a:lnTo>
                  <a:pt x="951672" y="788626"/>
                </a:lnTo>
                <a:lnTo>
                  <a:pt x="955161" y="766722"/>
                </a:lnTo>
                <a:lnTo>
                  <a:pt x="957699" y="743866"/>
                </a:lnTo>
                <a:lnTo>
                  <a:pt x="958650" y="731486"/>
                </a:lnTo>
                <a:lnTo>
                  <a:pt x="959919" y="719106"/>
                </a:lnTo>
                <a:lnTo>
                  <a:pt x="960554" y="707043"/>
                </a:lnTo>
                <a:lnTo>
                  <a:pt x="960871" y="694345"/>
                </a:lnTo>
                <a:lnTo>
                  <a:pt x="961188" y="681330"/>
                </a:lnTo>
                <a:lnTo>
                  <a:pt x="961188" y="668315"/>
                </a:lnTo>
                <a:lnTo>
                  <a:pt x="969119" y="649268"/>
                </a:lnTo>
                <a:lnTo>
                  <a:pt x="970705" y="651173"/>
                </a:lnTo>
                <a:lnTo>
                  <a:pt x="973877" y="656887"/>
                </a:lnTo>
                <a:lnTo>
                  <a:pt x="976098" y="661331"/>
                </a:lnTo>
                <a:lnTo>
                  <a:pt x="978636" y="666727"/>
                </a:lnTo>
                <a:lnTo>
                  <a:pt x="981808" y="673076"/>
                </a:lnTo>
                <a:lnTo>
                  <a:pt x="984663" y="681012"/>
                </a:lnTo>
                <a:lnTo>
                  <a:pt x="988152" y="690218"/>
                </a:lnTo>
                <a:lnTo>
                  <a:pt x="991007" y="700377"/>
                </a:lnTo>
                <a:lnTo>
                  <a:pt x="993862" y="712122"/>
                </a:lnTo>
                <a:lnTo>
                  <a:pt x="997035" y="724820"/>
                </a:lnTo>
                <a:lnTo>
                  <a:pt x="999572" y="739422"/>
                </a:lnTo>
                <a:lnTo>
                  <a:pt x="1002110" y="754977"/>
                </a:lnTo>
                <a:lnTo>
                  <a:pt x="1004013" y="772436"/>
                </a:lnTo>
                <a:lnTo>
                  <a:pt x="1005600" y="790848"/>
                </a:lnTo>
                <a:lnTo>
                  <a:pt x="1005282" y="796244"/>
                </a:lnTo>
                <a:lnTo>
                  <a:pt x="1004331" y="801958"/>
                </a:lnTo>
                <a:lnTo>
                  <a:pt x="1003062" y="809260"/>
                </a:lnTo>
                <a:lnTo>
                  <a:pt x="1000841" y="817196"/>
                </a:lnTo>
                <a:lnTo>
                  <a:pt x="997669" y="826085"/>
                </a:lnTo>
                <a:lnTo>
                  <a:pt x="994497" y="836243"/>
                </a:lnTo>
                <a:lnTo>
                  <a:pt x="985932" y="858781"/>
                </a:lnTo>
                <a:lnTo>
                  <a:pt x="964043" y="914969"/>
                </a:lnTo>
                <a:lnTo>
                  <a:pt x="951037" y="948301"/>
                </a:lnTo>
                <a:lnTo>
                  <a:pt x="937079" y="985442"/>
                </a:lnTo>
                <a:lnTo>
                  <a:pt x="922804" y="1025757"/>
                </a:lnTo>
                <a:lnTo>
                  <a:pt x="915825" y="1047026"/>
                </a:lnTo>
                <a:lnTo>
                  <a:pt x="908212" y="1068929"/>
                </a:lnTo>
                <a:lnTo>
                  <a:pt x="901233" y="1091785"/>
                </a:lnTo>
                <a:lnTo>
                  <a:pt x="894254" y="1115594"/>
                </a:lnTo>
                <a:lnTo>
                  <a:pt x="886958" y="1139719"/>
                </a:lnTo>
                <a:lnTo>
                  <a:pt x="880296" y="1165115"/>
                </a:lnTo>
                <a:lnTo>
                  <a:pt x="873634" y="1190510"/>
                </a:lnTo>
                <a:lnTo>
                  <a:pt x="867290" y="1217493"/>
                </a:lnTo>
                <a:lnTo>
                  <a:pt x="861580" y="1244476"/>
                </a:lnTo>
                <a:lnTo>
                  <a:pt x="855553" y="1272728"/>
                </a:lnTo>
                <a:lnTo>
                  <a:pt x="850477" y="1301298"/>
                </a:lnTo>
                <a:lnTo>
                  <a:pt x="845402" y="1330821"/>
                </a:lnTo>
                <a:lnTo>
                  <a:pt x="840960" y="1360343"/>
                </a:lnTo>
                <a:lnTo>
                  <a:pt x="836836" y="1391135"/>
                </a:lnTo>
                <a:lnTo>
                  <a:pt x="874586" y="1434307"/>
                </a:lnTo>
                <a:lnTo>
                  <a:pt x="949768" y="1522239"/>
                </a:lnTo>
                <a:lnTo>
                  <a:pt x="990373" y="1569856"/>
                </a:lnTo>
                <a:lnTo>
                  <a:pt x="1026219" y="1613028"/>
                </a:lnTo>
                <a:lnTo>
                  <a:pt x="1041129" y="1631122"/>
                </a:lnTo>
                <a:lnTo>
                  <a:pt x="1053500" y="1646042"/>
                </a:lnTo>
                <a:lnTo>
                  <a:pt x="1062065" y="1657470"/>
                </a:lnTo>
                <a:lnTo>
                  <a:pt x="1066824" y="1664137"/>
                </a:lnTo>
                <a:lnTo>
                  <a:pt x="1071582" y="1671755"/>
                </a:lnTo>
                <a:lnTo>
                  <a:pt x="1077292" y="1680326"/>
                </a:lnTo>
                <a:lnTo>
                  <a:pt x="1080147" y="1685088"/>
                </a:lnTo>
                <a:lnTo>
                  <a:pt x="1083002" y="1689850"/>
                </a:lnTo>
                <a:lnTo>
                  <a:pt x="1085540" y="1695564"/>
                </a:lnTo>
                <a:lnTo>
                  <a:pt x="1088395" y="1701913"/>
                </a:lnTo>
                <a:lnTo>
                  <a:pt x="1090616" y="1708579"/>
                </a:lnTo>
                <a:lnTo>
                  <a:pt x="1091884" y="1715880"/>
                </a:lnTo>
                <a:lnTo>
                  <a:pt x="1093471" y="1724134"/>
                </a:lnTo>
                <a:lnTo>
                  <a:pt x="1093788" y="1733022"/>
                </a:lnTo>
                <a:lnTo>
                  <a:pt x="1093788" y="1742545"/>
                </a:lnTo>
                <a:lnTo>
                  <a:pt x="1092836" y="1753021"/>
                </a:lnTo>
                <a:lnTo>
                  <a:pt x="1090933" y="1765084"/>
                </a:lnTo>
                <a:lnTo>
                  <a:pt x="1087761" y="1777147"/>
                </a:lnTo>
                <a:lnTo>
                  <a:pt x="1086809" y="1785083"/>
                </a:lnTo>
                <a:lnTo>
                  <a:pt x="1084271" y="1801272"/>
                </a:lnTo>
                <a:lnTo>
                  <a:pt x="1076340" y="1854920"/>
                </a:lnTo>
                <a:lnTo>
                  <a:pt x="1054452" y="2009516"/>
                </a:lnTo>
                <a:lnTo>
                  <a:pt x="1023681" y="2230139"/>
                </a:lnTo>
                <a:lnTo>
                  <a:pt x="1022730" y="2236488"/>
                </a:lnTo>
                <a:lnTo>
                  <a:pt x="1021461" y="2242520"/>
                </a:lnTo>
                <a:lnTo>
                  <a:pt x="1019875" y="2248551"/>
                </a:lnTo>
                <a:lnTo>
                  <a:pt x="1018289" y="2254582"/>
                </a:lnTo>
                <a:lnTo>
                  <a:pt x="1015751" y="2259979"/>
                </a:lnTo>
                <a:lnTo>
                  <a:pt x="1013530" y="2265693"/>
                </a:lnTo>
                <a:lnTo>
                  <a:pt x="1011310" y="2271407"/>
                </a:lnTo>
                <a:lnTo>
                  <a:pt x="1008455" y="2276486"/>
                </a:lnTo>
                <a:lnTo>
                  <a:pt x="1005917" y="2281248"/>
                </a:lnTo>
                <a:lnTo>
                  <a:pt x="1002427" y="2286009"/>
                </a:lnTo>
                <a:lnTo>
                  <a:pt x="999255" y="2291088"/>
                </a:lnTo>
                <a:lnTo>
                  <a:pt x="995766" y="2295533"/>
                </a:lnTo>
                <a:lnTo>
                  <a:pt x="992276" y="2299659"/>
                </a:lnTo>
                <a:lnTo>
                  <a:pt x="988470" y="2303469"/>
                </a:lnTo>
                <a:lnTo>
                  <a:pt x="984346" y="2307278"/>
                </a:lnTo>
                <a:lnTo>
                  <a:pt x="980222" y="2311087"/>
                </a:lnTo>
                <a:lnTo>
                  <a:pt x="975781" y="2314262"/>
                </a:lnTo>
                <a:lnTo>
                  <a:pt x="971339" y="2317436"/>
                </a:lnTo>
                <a:lnTo>
                  <a:pt x="966581" y="2320293"/>
                </a:lnTo>
                <a:lnTo>
                  <a:pt x="961823" y="2322833"/>
                </a:lnTo>
                <a:lnTo>
                  <a:pt x="956747" y="2325372"/>
                </a:lnTo>
                <a:lnTo>
                  <a:pt x="951989" y="2327277"/>
                </a:lnTo>
                <a:lnTo>
                  <a:pt x="946913" y="2329182"/>
                </a:lnTo>
                <a:lnTo>
                  <a:pt x="941203" y="2331086"/>
                </a:lnTo>
                <a:lnTo>
                  <a:pt x="936128" y="2332674"/>
                </a:lnTo>
                <a:lnTo>
                  <a:pt x="930418" y="2333309"/>
                </a:lnTo>
                <a:lnTo>
                  <a:pt x="925025" y="2334578"/>
                </a:lnTo>
                <a:lnTo>
                  <a:pt x="919315" y="2334896"/>
                </a:lnTo>
                <a:lnTo>
                  <a:pt x="913605" y="2335213"/>
                </a:lnTo>
                <a:lnTo>
                  <a:pt x="907577" y="2335213"/>
                </a:lnTo>
                <a:lnTo>
                  <a:pt x="901550" y="2334896"/>
                </a:lnTo>
                <a:lnTo>
                  <a:pt x="895523" y="2333943"/>
                </a:lnTo>
                <a:lnTo>
                  <a:pt x="889813" y="2333309"/>
                </a:lnTo>
                <a:lnTo>
                  <a:pt x="883786" y="2332356"/>
                </a:lnTo>
                <a:lnTo>
                  <a:pt x="878076" y="2330769"/>
                </a:lnTo>
                <a:lnTo>
                  <a:pt x="872683" y="2328864"/>
                </a:lnTo>
                <a:lnTo>
                  <a:pt x="867290" y="2326642"/>
                </a:lnTo>
                <a:lnTo>
                  <a:pt x="862214" y="2324420"/>
                </a:lnTo>
                <a:lnTo>
                  <a:pt x="857456" y="2321881"/>
                </a:lnTo>
                <a:lnTo>
                  <a:pt x="852698" y="2319341"/>
                </a:lnTo>
                <a:lnTo>
                  <a:pt x="848257" y="2316167"/>
                </a:lnTo>
                <a:lnTo>
                  <a:pt x="843815" y="2312992"/>
                </a:lnTo>
                <a:lnTo>
                  <a:pt x="839692" y="2309183"/>
                </a:lnTo>
                <a:lnTo>
                  <a:pt x="835568" y="2305373"/>
                </a:lnTo>
                <a:lnTo>
                  <a:pt x="831761" y="2301882"/>
                </a:lnTo>
                <a:lnTo>
                  <a:pt x="827954" y="2297755"/>
                </a:lnTo>
                <a:lnTo>
                  <a:pt x="824782" y="2293311"/>
                </a:lnTo>
                <a:lnTo>
                  <a:pt x="821293" y="2288866"/>
                </a:lnTo>
                <a:lnTo>
                  <a:pt x="818755" y="2283787"/>
                </a:lnTo>
                <a:lnTo>
                  <a:pt x="815900" y="2279026"/>
                </a:lnTo>
                <a:lnTo>
                  <a:pt x="813362" y="2274264"/>
                </a:lnTo>
                <a:lnTo>
                  <a:pt x="811141" y="2269185"/>
                </a:lnTo>
                <a:lnTo>
                  <a:pt x="809238" y="2263471"/>
                </a:lnTo>
                <a:lnTo>
                  <a:pt x="807335" y="2258392"/>
                </a:lnTo>
                <a:lnTo>
                  <a:pt x="805749" y="2252678"/>
                </a:lnTo>
                <a:lnTo>
                  <a:pt x="804162" y="2246646"/>
                </a:lnTo>
                <a:lnTo>
                  <a:pt x="803211" y="2241250"/>
                </a:lnTo>
                <a:lnTo>
                  <a:pt x="802576" y="2234901"/>
                </a:lnTo>
                <a:lnTo>
                  <a:pt x="801942" y="2228869"/>
                </a:lnTo>
                <a:lnTo>
                  <a:pt x="801625" y="2222838"/>
                </a:lnTo>
                <a:lnTo>
                  <a:pt x="801625" y="2216807"/>
                </a:lnTo>
                <a:lnTo>
                  <a:pt x="801942" y="2210458"/>
                </a:lnTo>
                <a:lnTo>
                  <a:pt x="802576" y="2204109"/>
                </a:lnTo>
                <a:lnTo>
                  <a:pt x="803211" y="2197443"/>
                </a:lnTo>
                <a:lnTo>
                  <a:pt x="833981" y="1990152"/>
                </a:lnTo>
                <a:lnTo>
                  <a:pt x="855235" y="1846032"/>
                </a:lnTo>
                <a:lnTo>
                  <a:pt x="861897" y="1797146"/>
                </a:lnTo>
                <a:lnTo>
                  <a:pt x="863801" y="1783178"/>
                </a:lnTo>
                <a:lnTo>
                  <a:pt x="864435" y="1777147"/>
                </a:lnTo>
                <a:lnTo>
                  <a:pt x="861897" y="1774290"/>
                </a:lnTo>
                <a:lnTo>
                  <a:pt x="855553" y="1767623"/>
                </a:lnTo>
                <a:lnTo>
                  <a:pt x="833030" y="1744133"/>
                </a:lnTo>
                <a:lnTo>
                  <a:pt x="763558" y="1673343"/>
                </a:lnTo>
                <a:lnTo>
                  <a:pt x="687424" y="1595886"/>
                </a:lnTo>
                <a:lnTo>
                  <a:pt x="657288" y="1564777"/>
                </a:lnTo>
                <a:lnTo>
                  <a:pt x="637620" y="1543825"/>
                </a:lnTo>
                <a:lnTo>
                  <a:pt x="624931" y="1537159"/>
                </a:lnTo>
                <a:lnTo>
                  <a:pt x="612876" y="1530175"/>
                </a:lnTo>
                <a:lnTo>
                  <a:pt x="600822" y="1523192"/>
                </a:lnTo>
                <a:lnTo>
                  <a:pt x="589719" y="1516208"/>
                </a:lnTo>
                <a:lnTo>
                  <a:pt x="578933" y="1508907"/>
                </a:lnTo>
                <a:lnTo>
                  <a:pt x="569100" y="1501605"/>
                </a:lnTo>
                <a:lnTo>
                  <a:pt x="559266" y="1494622"/>
                </a:lnTo>
                <a:lnTo>
                  <a:pt x="550383" y="1487003"/>
                </a:lnTo>
                <a:lnTo>
                  <a:pt x="541818" y="1480019"/>
                </a:lnTo>
                <a:lnTo>
                  <a:pt x="533570" y="1472718"/>
                </a:lnTo>
                <a:lnTo>
                  <a:pt x="525957" y="1465099"/>
                </a:lnTo>
                <a:lnTo>
                  <a:pt x="518978" y="1458116"/>
                </a:lnTo>
                <a:lnTo>
                  <a:pt x="511682" y="1451132"/>
                </a:lnTo>
                <a:lnTo>
                  <a:pt x="505655" y="1444148"/>
                </a:lnTo>
                <a:lnTo>
                  <a:pt x="499945" y="1436847"/>
                </a:lnTo>
                <a:lnTo>
                  <a:pt x="494235" y="1430181"/>
                </a:lnTo>
                <a:lnTo>
                  <a:pt x="489159" y="1423514"/>
                </a:lnTo>
                <a:lnTo>
                  <a:pt x="484718" y="1416848"/>
                </a:lnTo>
                <a:lnTo>
                  <a:pt x="480277" y="1410499"/>
                </a:lnTo>
                <a:lnTo>
                  <a:pt x="476470" y="1404150"/>
                </a:lnTo>
                <a:lnTo>
                  <a:pt x="473298" y="1397801"/>
                </a:lnTo>
                <a:lnTo>
                  <a:pt x="469808" y="1392405"/>
                </a:lnTo>
                <a:lnTo>
                  <a:pt x="464733" y="1381294"/>
                </a:lnTo>
                <a:lnTo>
                  <a:pt x="460926" y="1371453"/>
                </a:lnTo>
                <a:lnTo>
                  <a:pt x="458706" y="1362565"/>
                </a:lnTo>
                <a:lnTo>
                  <a:pt x="457754" y="1359073"/>
                </a:lnTo>
                <a:lnTo>
                  <a:pt x="457119" y="1355264"/>
                </a:lnTo>
                <a:lnTo>
                  <a:pt x="457119" y="1352089"/>
                </a:lnTo>
                <a:lnTo>
                  <a:pt x="457119" y="1349550"/>
                </a:lnTo>
                <a:lnTo>
                  <a:pt x="456802" y="1347010"/>
                </a:lnTo>
                <a:lnTo>
                  <a:pt x="456168" y="1344788"/>
                </a:lnTo>
                <a:lnTo>
                  <a:pt x="454264" y="1342566"/>
                </a:lnTo>
                <a:lnTo>
                  <a:pt x="452361" y="1340344"/>
                </a:lnTo>
                <a:lnTo>
                  <a:pt x="449823" y="1338439"/>
                </a:lnTo>
                <a:lnTo>
                  <a:pt x="446968" y="1336217"/>
                </a:lnTo>
                <a:lnTo>
                  <a:pt x="440624" y="1332408"/>
                </a:lnTo>
                <a:lnTo>
                  <a:pt x="434279" y="1328598"/>
                </a:lnTo>
                <a:lnTo>
                  <a:pt x="431107" y="1326376"/>
                </a:lnTo>
                <a:lnTo>
                  <a:pt x="428887" y="1324472"/>
                </a:lnTo>
                <a:lnTo>
                  <a:pt x="426666" y="1322250"/>
                </a:lnTo>
                <a:lnTo>
                  <a:pt x="425397" y="1319393"/>
                </a:lnTo>
                <a:lnTo>
                  <a:pt x="424128" y="1317170"/>
                </a:lnTo>
                <a:lnTo>
                  <a:pt x="424128" y="1314631"/>
                </a:lnTo>
                <a:lnTo>
                  <a:pt x="425714" y="1302568"/>
                </a:lnTo>
                <a:lnTo>
                  <a:pt x="427618" y="1289553"/>
                </a:lnTo>
                <a:lnTo>
                  <a:pt x="429521" y="1275268"/>
                </a:lnTo>
                <a:lnTo>
                  <a:pt x="432059" y="1260983"/>
                </a:lnTo>
                <a:lnTo>
                  <a:pt x="438086" y="1229873"/>
                </a:lnTo>
                <a:lnTo>
                  <a:pt x="445382" y="1196542"/>
                </a:lnTo>
                <a:lnTo>
                  <a:pt x="453313" y="1161623"/>
                </a:lnTo>
                <a:lnTo>
                  <a:pt x="462195" y="1125117"/>
                </a:lnTo>
                <a:lnTo>
                  <a:pt x="471712" y="1087658"/>
                </a:lnTo>
                <a:lnTo>
                  <a:pt x="481229" y="1049883"/>
                </a:lnTo>
                <a:lnTo>
                  <a:pt x="501531" y="974014"/>
                </a:lnTo>
                <a:lnTo>
                  <a:pt x="521199" y="901001"/>
                </a:lnTo>
                <a:lnTo>
                  <a:pt x="538963" y="833386"/>
                </a:lnTo>
                <a:lnTo>
                  <a:pt x="546577" y="803228"/>
                </a:lnTo>
                <a:lnTo>
                  <a:pt x="553238" y="775293"/>
                </a:lnTo>
                <a:lnTo>
                  <a:pt x="622710" y="754659"/>
                </a:lnTo>
                <a:lnTo>
                  <a:pt x="591305" y="753072"/>
                </a:lnTo>
                <a:lnTo>
                  <a:pt x="520881" y="750215"/>
                </a:lnTo>
                <a:lnTo>
                  <a:pt x="482497" y="748628"/>
                </a:lnTo>
                <a:lnTo>
                  <a:pt x="448554" y="747358"/>
                </a:lnTo>
                <a:lnTo>
                  <a:pt x="423494" y="747041"/>
                </a:lnTo>
                <a:lnTo>
                  <a:pt x="415563" y="747358"/>
                </a:lnTo>
                <a:lnTo>
                  <a:pt x="411439" y="747993"/>
                </a:lnTo>
                <a:lnTo>
                  <a:pt x="409853" y="748628"/>
                </a:lnTo>
                <a:lnTo>
                  <a:pt x="406364" y="750850"/>
                </a:lnTo>
                <a:lnTo>
                  <a:pt x="396847" y="757516"/>
                </a:lnTo>
                <a:lnTo>
                  <a:pt x="382889" y="767992"/>
                </a:lnTo>
                <a:lnTo>
                  <a:pt x="366393" y="781007"/>
                </a:lnTo>
                <a:lnTo>
                  <a:pt x="325472" y="812752"/>
                </a:lnTo>
                <a:lnTo>
                  <a:pt x="279791" y="849258"/>
                </a:lnTo>
                <a:lnTo>
                  <a:pt x="195093" y="917826"/>
                </a:lnTo>
                <a:lnTo>
                  <a:pt x="154805" y="951158"/>
                </a:lnTo>
                <a:lnTo>
                  <a:pt x="154488" y="951475"/>
                </a:lnTo>
                <a:lnTo>
                  <a:pt x="150681" y="954332"/>
                </a:lnTo>
                <a:lnTo>
                  <a:pt x="146875" y="957506"/>
                </a:lnTo>
                <a:lnTo>
                  <a:pt x="143068" y="960046"/>
                </a:lnTo>
                <a:lnTo>
                  <a:pt x="139261" y="962586"/>
                </a:lnTo>
                <a:lnTo>
                  <a:pt x="135454" y="964808"/>
                </a:lnTo>
                <a:lnTo>
                  <a:pt x="131013" y="966712"/>
                </a:lnTo>
                <a:lnTo>
                  <a:pt x="126889" y="968617"/>
                </a:lnTo>
                <a:lnTo>
                  <a:pt x="122766" y="969887"/>
                </a:lnTo>
                <a:lnTo>
                  <a:pt x="113883" y="972426"/>
                </a:lnTo>
                <a:lnTo>
                  <a:pt x="105318" y="974014"/>
                </a:lnTo>
                <a:lnTo>
                  <a:pt x="96436" y="975283"/>
                </a:lnTo>
                <a:lnTo>
                  <a:pt x="87554" y="974966"/>
                </a:lnTo>
                <a:lnTo>
                  <a:pt x="78671" y="974014"/>
                </a:lnTo>
                <a:lnTo>
                  <a:pt x="70106" y="972109"/>
                </a:lnTo>
                <a:lnTo>
                  <a:pt x="61541" y="969569"/>
                </a:lnTo>
                <a:lnTo>
                  <a:pt x="52976" y="966395"/>
                </a:lnTo>
                <a:lnTo>
                  <a:pt x="48852" y="964490"/>
                </a:lnTo>
                <a:lnTo>
                  <a:pt x="45363" y="962268"/>
                </a:lnTo>
                <a:lnTo>
                  <a:pt x="41239" y="959729"/>
                </a:lnTo>
                <a:lnTo>
                  <a:pt x="37432" y="956872"/>
                </a:lnTo>
                <a:lnTo>
                  <a:pt x="33626" y="954015"/>
                </a:lnTo>
                <a:lnTo>
                  <a:pt x="30453" y="951158"/>
                </a:lnTo>
                <a:lnTo>
                  <a:pt x="26647" y="947666"/>
                </a:lnTo>
                <a:lnTo>
                  <a:pt x="23792" y="944491"/>
                </a:lnTo>
                <a:lnTo>
                  <a:pt x="20302" y="940682"/>
                </a:lnTo>
                <a:lnTo>
                  <a:pt x="17764" y="936873"/>
                </a:lnTo>
                <a:lnTo>
                  <a:pt x="14909" y="933063"/>
                </a:lnTo>
                <a:lnTo>
                  <a:pt x="12689" y="929254"/>
                </a:lnTo>
                <a:lnTo>
                  <a:pt x="10468" y="925127"/>
                </a:lnTo>
                <a:lnTo>
                  <a:pt x="8248" y="921000"/>
                </a:lnTo>
                <a:lnTo>
                  <a:pt x="6662" y="916874"/>
                </a:lnTo>
                <a:lnTo>
                  <a:pt x="4758" y="912429"/>
                </a:lnTo>
                <a:lnTo>
                  <a:pt x="2538" y="903858"/>
                </a:lnTo>
                <a:lnTo>
                  <a:pt x="634" y="894970"/>
                </a:lnTo>
                <a:lnTo>
                  <a:pt x="0" y="886399"/>
                </a:lnTo>
                <a:lnTo>
                  <a:pt x="0" y="877511"/>
                </a:lnTo>
                <a:lnTo>
                  <a:pt x="952" y="868622"/>
                </a:lnTo>
                <a:lnTo>
                  <a:pt x="2538" y="859734"/>
                </a:lnTo>
                <a:lnTo>
                  <a:pt x="5075" y="851163"/>
                </a:lnTo>
                <a:lnTo>
                  <a:pt x="8882" y="842909"/>
                </a:lnTo>
                <a:lnTo>
                  <a:pt x="10785" y="838782"/>
                </a:lnTo>
                <a:lnTo>
                  <a:pt x="13006" y="834656"/>
                </a:lnTo>
                <a:lnTo>
                  <a:pt x="15544" y="831164"/>
                </a:lnTo>
                <a:lnTo>
                  <a:pt x="18082" y="827354"/>
                </a:lnTo>
                <a:lnTo>
                  <a:pt x="20937" y="823545"/>
                </a:lnTo>
                <a:lnTo>
                  <a:pt x="24109" y="820053"/>
                </a:lnTo>
                <a:lnTo>
                  <a:pt x="27281" y="816561"/>
                </a:lnTo>
                <a:lnTo>
                  <a:pt x="30771" y="813069"/>
                </a:lnTo>
                <a:lnTo>
                  <a:pt x="80575" y="775611"/>
                </a:lnTo>
                <a:lnTo>
                  <a:pt x="189700" y="694028"/>
                </a:lnTo>
                <a:lnTo>
                  <a:pt x="248386" y="650220"/>
                </a:lnTo>
                <a:lnTo>
                  <a:pt x="300094" y="612127"/>
                </a:lnTo>
                <a:lnTo>
                  <a:pt x="321348" y="596572"/>
                </a:lnTo>
                <a:lnTo>
                  <a:pt x="337843" y="585144"/>
                </a:lnTo>
                <a:lnTo>
                  <a:pt x="349263" y="577208"/>
                </a:lnTo>
                <a:lnTo>
                  <a:pt x="352436" y="574986"/>
                </a:lnTo>
                <a:lnTo>
                  <a:pt x="354022" y="574351"/>
                </a:lnTo>
                <a:lnTo>
                  <a:pt x="460926" y="562606"/>
                </a:lnTo>
                <a:lnTo>
                  <a:pt x="554190" y="552448"/>
                </a:lnTo>
                <a:lnTo>
                  <a:pt x="595112" y="548003"/>
                </a:lnTo>
                <a:lnTo>
                  <a:pt x="631275" y="544512"/>
                </a:lnTo>
                <a:lnTo>
                  <a:pt x="663315" y="541655"/>
                </a:lnTo>
                <a:lnTo>
                  <a:pt x="690596" y="539750"/>
                </a:lnTo>
                <a:close/>
                <a:moveTo>
                  <a:pt x="912333" y="0"/>
                </a:moveTo>
                <a:lnTo>
                  <a:pt x="923772" y="0"/>
                </a:lnTo>
                <a:lnTo>
                  <a:pt x="935529" y="0"/>
                </a:lnTo>
                <a:lnTo>
                  <a:pt x="943791" y="636"/>
                </a:lnTo>
                <a:lnTo>
                  <a:pt x="952052" y="1908"/>
                </a:lnTo>
                <a:lnTo>
                  <a:pt x="960632" y="3817"/>
                </a:lnTo>
                <a:lnTo>
                  <a:pt x="969211" y="5407"/>
                </a:lnTo>
                <a:lnTo>
                  <a:pt x="977473" y="8270"/>
                </a:lnTo>
                <a:lnTo>
                  <a:pt x="986052" y="11451"/>
                </a:lnTo>
                <a:lnTo>
                  <a:pt x="993996" y="14949"/>
                </a:lnTo>
                <a:lnTo>
                  <a:pt x="1001940" y="19084"/>
                </a:lnTo>
                <a:lnTo>
                  <a:pt x="1010202" y="22901"/>
                </a:lnTo>
                <a:lnTo>
                  <a:pt x="1017828" y="27990"/>
                </a:lnTo>
                <a:lnTo>
                  <a:pt x="1025454" y="33080"/>
                </a:lnTo>
                <a:lnTo>
                  <a:pt x="1032762" y="39123"/>
                </a:lnTo>
                <a:lnTo>
                  <a:pt x="1039753" y="44848"/>
                </a:lnTo>
                <a:lnTo>
                  <a:pt x="1047061" y="51210"/>
                </a:lnTo>
                <a:lnTo>
                  <a:pt x="1053734" y="57889"/>
                </a:lnTo>
                <a:lnTo>
                  <a:pt x="1060407" y="65523"/>
                </a:lnTo>
                <a:lnTo>
                  <a:pt x="1066127" y="72839"/>
                </a:lnTo>
                <a:lnTo>
                  <a:pt x="1072164" y="80791"/>
                </a:lnTo>
                <a:lnTo>
                  <a:pt x="1077884" y="89061"/>
                </a:lnTo>
                <a:lnTo>
                  <a:pt x="1082968" y="97331"/>
                </a:lnTo>
                <a:lnTo>
                  <a:pt x="1087734" y="106555"/>
                </a:lnTo>
                <a:lnTo>
                  <a:pt x="1092183" y="115779"/>
                </a:lnTo>
                <a:lnTo>
                  <a:pt x="1096313" y="125003"/>
                </a:lnTo>
                <a:lnTo>
                  <a:pt x="1100127" y="134546"/>
                </a:lnTo>
                <a:lnTo>
                  <a:pt x="1103304" y="145042"/>
                </a:lnTo>
                <a:lnTo>
                  <a:pt x="1106164" y="155220"/>
                </a:lnTo>
                <a:lnTo>
                  <a:pt x="1108706" y="166035"/>
                </a:lnTo>
                <a:lnTo>
                  <a:pt x="1110612" y="176849"/>
                </a:lnTo>
                <a:lnTo>
                  <a:pt x="1111566" y="187982"/>
                </a:lnTo>
                <a:lnTo>
                  <a:pt x="1112519" y="199433"/>
                </a:lnTo>
                <a:lnTo>
                  <a:pt x="1112837" y="210883"/>
                </a:lnTo>
                <a:lnTo>
                  <a:pt x="1112519" y="222970"/>
                </a:lnTo>
                <a:lnTo>
                  <a:pt x="1110930" y="247144"/>
                </a:lnTo>
                <a:lnTo>
                  <a:pt x="1109024" y="271636"/>
                </a:lnTo>
                <a:lnTo>
                  <a:pt x="1106164" y="296764"/>
                </a:lnTo>
                <a:lnTo>
                  <a:pt x="1104575" y="308851"/>
                </a:lnTo>
                <a:lnTo>
                  <a:pt x="1102351" y="321574"/>
                </a:lnTo>
                <a:lnTo>
                  <a:pt x="1100444" y="333978"/>
                </a:lnTo>
                <a:lnTo>
                  <a:pt x="1097902" y="345747"/>
                </a:lnTo>
                <a:lnTo>
                  <a:pt x="1095360" y="358152"/>
                </a:lnTo>
                <a:lnTo>
                  <a:pt x="1092183" y="369921"/>
                </a:lnTo>
                <a:lnTo>
                  <a:pt x="1089323" y="381372"/>
                </a:lnTo>
                <a:lnTo>
                  <a:pt x="1085510" y="393140"/>
                </a:lnTo>
                <a:lnTo>
                  <a:pt x="1082014" y="404273"/>
                </a:lnTo>
                <a:lnTo>
                  <a:pt x="1077884" y="415406"/>
                </a:lnTo>
                <a:lnTo>
                  <a:pt x="1073753" y="425902"/>
                </a:lnTo>
                <a:lnTo>
                  <a:pt x="1068986" y="436080"/>
                </a:lnTo>
                <a:lnTo>
                  <a:pt x="1063585" y="445941"/>
                </a:lnTo>
                <a:lnTo>
                  <a:pt x="1058501" y="455483"/>
                </a:lnTo>
                <a:lnTo>
                  <a:pt x="1052463" y="464389"/>
                </a:lnTo>
                <a:lnTo>
                  <a:pt x="1046108" y="472977"/>
                </a:lnTo>
                <a:lnTo>
                  <a:pt x="1039753" y="481247"/>
                </a:lnTo>
                <a:lnTo>
                  <a:pt x="1032762" y="488563"/>
                </a:lnTo>
                <a:lnTo>
                  <a:pt x="1025454" y="495242"/>
                </a:lnTo>
                <a:lnTo>
                  <a:pt x="1017510" y="501922"/>
                </a:lnTo>
                <a:lnTo>
                  <a:pt x="1009248" y="507647"/>
                </a:lnTo>
                <a:lnTo>
                  <a:pt x="1000351" y="512736"/>
                </a:lnTo>
                <a:lnTo>
                  <a:pt x="991454" y="516871"/>
                </a:lnTo>
                <a:lnTo>
                  <a:pt x="981921" y="520688"/>
                </a:lnTo>
                <a:lnTo>
                  <a:pt x="971435" y="523551"/>
                </a:lnTo>
                <a:lnTo>
                  <a:pt x="960949" y="525778"/>
                </a:lnTo>
                <a:lnTo>
                  <a:pt x="953005" y="526732"/>
                </a:lnTo>
                <a:lnTo>
                  <a:pt x="944426" y="527050"/>
                </a:lnTo>
                <a:lnTo>
                  <a:pt x="935847" y="526414"/>
                </a:lnTo>
                <a:lnTo>
                  <a:pt x="926314" y="525141"/>
                </a:lnTo>
                <a:lnTo>
                  <a:pt x="917099" y="523233"/>
                </a:lnTo>
                <a:lnTo>
                  <a:pt x="907884" y="520688"/>
                </a:lnTo>
                <a:lnTo>
                  <a:pt x="898669" y="517190"/>
                </a:lnTo>
                <a:lnTo>
                  <a:pt x="888819" y="513373"/>
                </a:lnTo>
                <a:lnTo>
                  <a:pt x="879286" y="508283"/>
                </a:lnTo>
                <a:lnTo>
                  <a:pt x="869118" y="503194"/>
                </a:lnTo>
                <a:lnTo>
                  <a:pt x="859585" y="496833"/>
                </a:lnTo>
                <a:lnTo>
                  <a:pt x="849735" y="490153"/>
                </a:lnTo>
                <a:lnTo>
                  <a:pt x="840202" y="482837"/>
                </a:lnTo>
                <a:lnTo>
                  <a:pt x="830987" y="474886"/>
                </a:lnTo>
                <a:lnTo>
                  <a:pt x="821454" y="465979"/>
                </a:lnTo>
                <a:lnTo>
                  <a:pt x="812239" y="456755"/>
                </a:lnTo>
                <a:lnTo>
                  <a:pt x="803342" y="446577"/>
                </a:lnTo>
                <a:lnTo>
                  <a:pt x="794445" y="435762"/>
                </a:lnTo>
                <a:lnTo>
                  <a:pt x="786183" y="424630"/>
                </a:lnTo>
                <a:lnTo>
                  <a:pt x="778240" y="412225"/>
                </a:lnTo>
                <a:lnTo>
                  <a:pt x="770296" y="400138"/>
                </a:lnTo>
                <a:lnTo>
                  <a:pt x="762987" y="386779"/>
                </a:lnTo>
                <a:lnTo>
                  <a:pt x="756314" y="372784"/>
                </a:lnTo>
                <a:lnTo>
                  <a:pt x="749324" y="358470"/>
                </a:lnTo>
                <a:lnTo>
                  <a:pt x="743604" y="343203"/>
                </a:lnTo>
                <a:lnTo>
                  <a:pt x="738202" y="327617"/>
                </a:lnTo>
                <a:lnTo>
                  <a:pt x="733436" y="311077"/>
                </a:lnTo>
                <a:lnTo>
                  <a:pt x="728987" y="294219"/>
                </a:lnTo>
                <a:lnTo>
                  <a:pt x="725810" y="276725"/>
                </a:lnTo>
                <a:lnTo>
                  <a:pt x="722632" y="258595"/>
                </a:lnTo>
                <a:lnTo>
                  <a:pt x="720408" y="240146"/>
                </a:lnTo>
                <a:lnTo>
                  <a:pt x="719137" y="221062"/>
                </a:lnTo>
                <a:lnTo>
                  <a:pt x="719772" y="209293"/>
                </a:lnTo>
                <a:lnTo>
                  <a:pt x="721361" y="197206"/>
                </a:lnTo>
                <a:lnTo>
                  <a:pt x="722632" y="185756"/>
                </a:lnTo>
                <a:lnTo>
                  <a:pt x="724856" y="174623"/>
                </a:lnTo>
                <a:lnTo>
                  <a:pt x="727399" y="163490"/>
                </a:lnTo>
                <a:lnTo>
                  <a:pt x="730576" y="152676"/>
                </a:lnTo>
                <a:lnTo>
                  <a:pt x="734389" y="142179"/>
                </a:lnTo>
                <a:lnTo>
                  <a:pt x="737884" y="131683"/>
                </a:lnTo>
                <a:lnTo>
                  <a:pt x="742333" y="121823"/>
                </a:lnTo>
                <a:lnTo>
                  <a:pt x="746782" y="111962"/>
                </a:lnTo>
                <a:lnTo>
                  <a:pt x="752184" y="102420"/>
                </a:lnTo>
                <a:lnTo>
                  <a:pt x="757268" y="93514"/>
                </a:lnTo>
                <a:lnTo>
                  <a:pt x="763305" y="84290"/>
                </a:lnTo>
                <a:lnTo>
                  <a:pt x="769660" y="76338"/>
                </a:lnTo>
                <a:lnTo>
                  <a:pt x="776015" y="68068"/>
                </a:lnTo>
                <a:lnTo>
                  <a:pt x="783006" y="60116"/>
                </a:lnTo>
                <a:lnTo>
                  <a:pt x="790314" y="53118"/>
                </a:lnTo>
                <a:lnTo>
                  <a:pt x="797940" y="46121"/>
                </a:lnTo>
                <a:lnTo>
                  <a:pt x="805567" y="39759"/>
                </a:lnTo>
                <a:lnTo>
                  <a:pt x="813828" y="33398"/>
                </a:lnTo>
                <a:lnTo>
                  <a:pt x="822725" y="27990"/>
                </a:lnTo>
                <a:lnTo>
                  <a:pt x="831305" y="22901"/>
                </a:lnTo>
                <a:lnTo>
                  <a:pt x="840520" y="18130"/>
                </a:lnTo>
                <a:lnTo>
                  <a:pt x="849735" y="13995"/>
                </a:lnTo>
                <a:lnTo>
                  <a:pt x="859903" y="10496"/>
                </a:lnTo>
                <a:lnTo>
                  <a:pt x="870071" y="7316"/>
                </a:lnTo>
                <a:lnTo>
                  <a:pt x="879922" y="4771"/>
                </a:lnTo>
                <a:lnTo>
                  <a:pt x="890725" y="2544"/>
                </a:lnTo>
                <a:lnTo>
                  <a:pt x="901529" y="954"/>
                </a:lnTo>
                <a:lnTo>
                  <a:pt x="912333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xy" algn="ctr"/>
          </a:blip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 rot="18720000">
            <a:off x="6949158" y="1745657"/>
            <a:ext cx="4267200" cy="3473333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1056832"/>
              </a:avLst>
            </a:prstTxWarp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ea typeface="综艺体" panose="02010609000101010101" pitchFamily="49" charset="-122"/>
              </a:rPr>
              <a:t>于是我踏上了寻找成为</a:t>
            </a:r>
            <a:endParaRPr lang="zh-CN" altLang="en-US" sz="2000" dirty="0">
              <a:solidFill>
                <a:schemeClr val="bg1"/>
              </a:solidFill>
              <a:ea typeface="综艺体" panose="02010609000101010101" pitchFamily="49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9576004" y="2026781"/>
            <a:ext cx="1140085" cy="1140085"/>
          </a:xfrm>
          <a:prstGeom prst="ellipse">
            <a:avLst/>
          </a:prstGeom>
          <a:noFill/>
          <a:ln>
            <a:solidFill>
              <a:schemeClr val="bg1">
                <a:alpha val="58000"/>
              </a:schemeClr>
            </a:solidFill>
            <a:prstDash val="sysDash"/>
            <a:round/>
          </a:ln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9611751" y="2062528"/>
            <a:ext cx="1068590" cy="1068590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556454" y="788531"/>
            <a:ext cx="1140085" cy="1140085"/>
          </a:xfrm>
          <a:prstGeom prst="ellipse">
            <a:avLst/>
          </a:prstGeom>
          <a:noFill/>
          <a:ln>
            <a:solidFill>
              <a:schemeClr val="bg1">
                <a:alpha val="58000"/>
              </a:schemeClr>
            </a:solidFill>
            <a:prstDash val="sysDash"/>
            <a:round/>
          </a:ln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5592201" y="824278"/>
            <a:ext cx="1068590" cy="1068590"/>
          </a:xfrm>
          <a:prstGeom prst="ellipse">
            <a:avLst/>
          </a:prstGeom>
          <a:solidFill>
            <a:schemeClr val="bg1">
              <a:alpha val="45000"/>
            </a:schemeClr>
          </a:solidFill>
          <a:ln>
            <a:noFill/>
          </a:ln>
          <a:scene3d>
            <a:camera prst="obliqueTop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rot="-180000">
            <a:off x="2129449" y="3375947"/>
            <a:ext cx="2928166" cy="126037"/>
          </a:xfrm>
          <a:prstGeom prst="line">
            <a:avLst/>
          </a:prstGeom>
          <a:ln w="127000">
            <a:solidFill>
              <a:schemeClr val="bg1"/>
            </a:solidFill>
            <a:prstDash val="solid"/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-2160000">
            <a:off x="4536730" y="4627737"/>
            <a:ext cx="933005" cy="3706"/>
          </a:xfrm>
          <a:prstGeom prst="line">
            <a:avLst/>
          </a:prstGeom>
          <a:ln w="127000">
            <a:solidFill>
              <a:schemeClr val="bg1"/>
            </a:solidFill>
            <a:prstDash val="solid"/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9660000">
            <a:off x="7165096" y="3023522"/>
            <a:ext cx="2419972" cy="126037"/>
          </a:xfrm>
          <a:prstGeom prst="line">
            <a:avLst/>
          </a:prstGeom>
          <a:ln w="127000">
            <a:solidFill>
              <a:schemeClr val="bg1"/>
            </a:solidFill>
            <a:prstDash val="solid"/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-8580000">
            <a:off x="6832255" y="4522962"/>
            <a:ext cx="933005" cy="3706"/>
          </a:xfrm>
          <a:prstGeom prst="line">
            <a:avLst/>
          </a:prstGeom>
          <a:ln w="127000">
            <a:solidFill>
              <a:schemeClr val="bg1"/>
            </a:solidFill>
            <a:prstDash val="solid"/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-5700000">
            <a:off x="5947325" y="2148869"/>
            <a:ext cx="359714" cy="2093"/>
          </a:xfrm>
          <a:prstGeom prst="line">
            <a:avLst/>
          </a:prstGeom>
          <a:ln w="127000">
            <a:solidFill>
              <a:schemeClr val="bg1"/>
            </a:solidFill>
            <a:prstDash val="solid"/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32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:wipe dir="r"/>
      </p:transition>
    </mc:Choice>
    <mc:Fallback xmlns="">
      <p:transition spd="slow" advTm="5000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2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7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700"/>
                            </p:stCondLst>
                            <p:childTnLst>
                              <p:par>
                                <p:cTn id="72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700"/>
                            </p:stCondLst>
                            <p:childTnLst>
                              <p:par>
                                <p:cTn id="7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2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5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3500"/>
                            </p:stCondLst>
                            <p:childTnLst>
                              <p:par>
                                <p:cTn id="92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5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5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695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45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7450"/>
                            </p:stCondLst>
                            <p:childTnLst>
                              <p:par>
                                <p:cTn id="111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945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995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9950"/>
                            </p:stCondLst>
                            <p:childTnLst>
                              <p:par>
                                <p:cTn id="123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1950"/>
                            </p:stCondLst>
                            <p:childTnLst>
                              <p:par>
                                <p:cTn id="1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5" grpId="0" animBg="1"/>
      <p:bldP spid="15" grpId="0" animBg="1"/>
      <p:bldP spid="22" grpId="0"/>
      <p:bldP spid="16" grpId="0" animBg="1"/>
      <p:bldP spid="16" grpId="1" animBg="1"/>
      <p:bldP spid="17" grpId="0" animBg="1"/>
      <p:bldP spid="23" grpId="0"/>
      <p:bldP spid="25" grpId="0" animBg="1"/>
      <p:bldP spid="25" grpId="1" animBg="1"/>
      <p:bldP spid="26" grpId="0" animBg="1"/>
      <p:bldP spid="32" grpId="0" animBg="1"/>
      <p:bldP spid="32" grpId="1" animBg="1"/>
      <p:bldP spid="33" grpId="0" animBg="1"/>
      <p:bldP spid="34" grpId="0"/>
      <p:bldP spid="38" grpId="0" animBg="1"/>
      <p:bldP spid="39" grpId="0"/>
      <p:bldP spid="41" grpId="0" animBg="1"/>
      <p:bldP spid="41" grpId="1" animBg="1"/>
      <p:bldP spid="42" grpId="0" animBg="1"/>
      <p:bldP spid="62" grpId="0" animBg="1"/>
      <p:bldP spid="62" grpId="1" animBg="1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6" name="直接连接符 25"/>
          <p:cNvCxnSpPr/>
          <p:nvPr/>
        </p:nvCxnSpPr>
        <p:spPr>
          <a:xfrm rot="9540000">
            <a:off x="2459291" y="1747172"/>
            <a:ext cx="3220983" cy="126037"/>
          </a:xfrm>
          <a:prstGeom prst="line">
            <a:avLst/>
          </a:prstGeom>
          <a:ln w="158750">
            <a:solidFill>
              <a:schemeClr val="bg1"/>
            </a:solidFill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8280000">
            <a:off x="5055389" y="1804322"/>
            <a:ext cx="848186" cy="126037"/>
          </a:xfrm>
          <a:prstGeom prst="line">
            <a:avLst/>
          </a:prstGeom>
          <a:ln w="158750">
            <a:solidFill>
              <a:schemeClr val="bg1"/>
            </a:solidFill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rot="13320000" flipV="1">
            <a:off x="5989293" y="1899572"/>
            <a:ext cx="771078" cy="126037"/>
          </a:xfrm>
          <a:prstGeom prst="line">
            <a:avLst/>
          </a:prstGeom>
          <a:ln w="158750">
            <a:solidFill>
              <a:schemeClr val="bg1"/>
            </a:solidFill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rot="11760000" flipV="1">
            <a:off x="6663098" y="1937672"/>
            <a:ext cx="2661969" cy="126037"/>
          </a:xfrm>
          <a:prstGeom prst="line">
            <a:avLst/>
          </a:prstGeom>
          <a:ln w="158750">
            <a:solidFill>
              <a:schemeClr val="bg1"/>
            </a:solidFill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5357103" y="0"/>
            <a:ext cx="1619250" cy="1619250"/>
          </a:xfrm>
          <a:prstGeom prst="ellipse">
            <a:avLst/>
          </a:prstGeom>
          <a:noFill/>
          <a:ln>
            <a:solidFill>
              <a:schemeClr val="bg1">
                <a:alpha val="58000"/>
              </a:schemeClr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5407874" y="50772"/>
            <a:ext cx="1517707" cy="1517707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椭圆 18"/>
          <p:cNvSpPr/>
          <p:nvPr/>
        </p:nvSpPr>
        <p:spPr>
          <a:xfrm>
            <a:off x="842962" y="2009774"/>
            <a:ext cx="1771651" cy="1771651"/>
          </a:xfrm>
          <a:prstGeom prst="ellipse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任意多边形 78"/>
          <p:cNvSpPr/>
          <p:nvPr/>
        </p:nvSpPr>
        <p:spPr>
          <a:xfrm>
            <a:off x="642831" y="1809749"/>
            <a:ext cx="2171808" cy="2171782"/>
          </a:xfrm>
          <a:custGeom>
            <a:avLst/>
            <a:gdLst>
              <a:gd name="connsiteX0" fmla="*/ 1085957 w 2171808"/>
              <a:gd name="connsiteY0" fmla="*/ 0 h 2171782"/>
              <a:gd name="connsiteX1" fmla="*/ 1085957 w 2171808"/>
              <a:gd name="connsiteY1" fmla="*/ 285751 h 2171782"/>
              <a:gd name="connsiteX2" fmla="*/ 285857 w 2171808"/>
              <a:gd name="connsiteY2" fmla="*/ 1085851 h 2171782"/>
              <a:gd name="connsiteX3" fmla="*/ 1085957 w 2171808"/>
              <a:gd name="connsiteY3" fmla="*/ 1885951 h 2171782"/>
              <a:gd name="connsiteX4" fmla="*/ 1886057 w 2171808"/>
              <a:gd name="connsiteY4" fmla="*/ 1085851 h 2171782"/>
              <a:gd name="connsiteX5" fmla="*/ 1749413 w 2171808"/>
              <a:gd name="connsiteY5" fmla="*/ 638508 h 2171782"/>
              <a:gd name="connsiteX6" fmla="*/ 1692852 w 2171808"/>
              <a:gd name="connsiteY6" fmla="*/ 569956 h 2171782"/>
              <a:gd name="connsiteX7" fmla="*/ 1913286 w 2171808"/>
              <a:gd name="connsiteY7" fmla="*/ 382575 h 2171782"/>
              <a:gd name="connsiteX8" fmla="*/ 1950580 w 2171808"/>
              <a:gd name="connsiteY8" fmla="*/ 1742735 h 2171782"/>
              <a:gd name="connsiteX9" fmla="*/ 630206 w 2171808"/>
              <a:gd name="connsiteY9" fmla="*/ 2071427 h 2171782"/>
              <a:gd name="connsiteX10" fmla="*/ 25472 w 2171808"/>
              <a:gd name="connsiteY10" fmla="*/ 852524 h 2171782"/>
              <a:gd name="connsiteX11" fmla="*/ 1085957 w 2171808"/>
              <a:gd name="connsiteY11" fmla="*/ 0 h 217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808" h="2171782">
                <a:moveTo>
                  <a:pt x="1085957" y="0"/>
                </a:moveTo>
                <a:lnTo>
                  <a:pt x="1085957" y="285751"/>
                </a:lnTo>
                <a:cubicBezTo>
                  <a:pt x="644074" y="285751"/>
                  <a:pt x="285857" y="643968"/>
                  <a:pt x="285857" y="1085851"/>
                </a:cubicBezTo>
                <a:cubicBezTo>
                  <a:pt x="285857" y="1527734"/>
                  <a:pt x="644074" y="1885951"/>
                  <a:pt x="1085957" y="1885951"/>
                </a:cubicBezTo>
                <a:cubicBezTo>
                  <a:pt x="1527840" y="1885951"/>
                  <a:pt x="1886057" y="1527734"/>
                  <a:pt x="1886057" y="1085851"/>
                </a:cubicBezTo>
                <a:cubicBezTo>
                  <a:pt x="1886057" y="920145"/>
                  <a:pt x="1835683" y="766204"/>
                  <a:pt x="1749413" y="638508"/>
                </a:cubicBezTo>
                <a:lnTo>
                  <a:pt x="1692852" y="569956"/>
                </a:lnTo>
                <a:lnTo>
                  <a:pt x="1913286" y="382575"/>
                </a:lnTo>
                <a:cubicBezTo>
                  <a:pt x="2243464" y="770994"/>
                  <a:pt x="2258978" y="1336807"/>
                  <a:pt x="1950580" y="1742735"/>
                </a:cubicBezTo>
                <a:cubicBezTo>
                  <a:pt x="1642182" y="2148663"/>
                  <a:pt x="1092920" y="2285396"/>
                  <a:pt x="630206" y="2071427"/>
                </a:cubicBezTo>
                <a:cubicBezTo>
                  <a:pt x="167492" y="1857458"/>
                  <a:pt x="-84071" y="1350407"/>
                  <a:pt x="25472" y="852524"/>
                </a:cubicBezTo>
                <a:cubicBezTo>
                  <a:pt x="135015" y="354641"/>
                  <a:pt x="576166" y="0"/>
                  <a:pt x="1085957" y="0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3744419" y="2009774"/>
            <a:ext cx="1771651" cy="1771651"/>
          </a:xfrm>
          <a:prstGeom prst="ellipse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 80"/>
          <p:cNvSpPr/>
          <p:nvPr/>
        </p:nvSpPr>
        <p:spPr>
          <a:xfrm>
            <a:off x="3544357" y="1809749"/>
            <a:ext cx="2171746" cy="2171726"/>
          </a:xfrm>
          <a:custGeom>
            <a:avLst/>
            <a:gdLst>
              <a:gd name="connsiteX0" fmla="*/ 1085888 w 2171746"/>
              <a:gd name="connsiteY0" fmla="*/ 0 h 2171726"/>
              <a:gd name="connsiteX1" fmla="*/ 1085888 w 2171746"/>
              <a:gd name="connsiteY1" fmla="*/ 285751 h 2171726"/>
              <a:gd name="connsiteX2" fmla="*/ 285788 w 2171746"/>
              <a:gd name="connsiteY2" fmla="*/ 1085851 h 2171726"/>
              <a:gd name="connsiteX3" fmla="*/ 1085888 w 2171746"/>
              <a:gd name="connsiteY3" fmla="*/ 1885951 h 2171726"/>
              <a:gd name="connsiteX4" fmla="*/ 1885988 w 2171746"/>
              <a:gd name="connsiteY4" fmla="*/ 1085851 h 2171726"/>
              <a:gd name="connsiteX5" fmla="*/ 1883867 w 2171746"/>
              <a:gd name="connsiteY5" fmla="*/ 1043852 h 2171726"/>
              <a:gd name="connsiteX6" fmla="*/ 2170237 w 2171746"/>
              <a:gd name="connsiteY6" fmla="*/ 1028779 h 2171726"/>
              <a:gd name="connsiteX7" fmla="*/ 1540655 w 2171746"/>
              <a:gd name="connsiteY7" fmla="*/ 2071882 h 2171726"/>
              <a:gd name="connsiteX8" fmla="*/ 338526 w 2171746"/>
              <a:gd name="connsiteY8" fmla="*/ 1873582 h 2171726"/>
              <a:gd name="connsiteX9" fmla="*/ 77317 w 2171746"/>
              <a:gd name="connsiteY9" fmla="*/ 683537 h 2171726"/>
              <a:gd name="connsiteX10" fmla="*/ 1085888 w 2171746"/>
              <a:gd name="connsiteY10" fmla="*/ 0 h 2171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71746" h="2171726">
                <a:moveTo>
                  <a:pt x="1085888" y="0"/>
                </a:moveTo>
                <a:lnTo>
                  <a:pt x="1085888" y="285751"/>
                </a:lnTo>
                <a:cubicBezTo>
                  <a:pt x="644005" y="285751"/>
                  <a:pt x="285788" y="643968"/>
                  <a:pt x="285788" y="1085851"/>
                </a:cubicBezTo>
                <a:cubicBezTo>
                  <a:pt x="285788" y="1527734"/>
                  <a:pt x="644005" y="1885951"/>
                  <a:pt x="1085888" y="1885951"/>
                </a:cubicBezTo>
                <a:cubicBezTo>
                  <a:pt x="1527771" y="1885951"/>
                  <a:pt x="1885988" y="1527734"/>
                  <a:pt x="1885988" y="1085851"/>
                </a:cubicBezTo>
                <a:lnTo>
                  <a:pt x="1883867" y="1043852"/>
                </a:lnTo>
                <a:lnTo>
                  <a:pt x="2170237" y="1028779"/>
                </a:lnTo>
                <a:cubicBezTo>
                  <a:pt x="2193594" y="1472551"/>
                  <a:pt x="1944190" y="1885767"/>
                  <a:pt x="1540655" y="2071882"/>
                </a:cubicBezTo>
                <a:cubicBezTo>
                  <a:pt x="1137120" y="2257997"/>
                  <a:pt x="660907" y="2179442"/>
                  <a:pt x="338526" y="1873582"/>
                </a:cubicBezTo>
                <a:cubicBezTo>
                  <a:pt x="16145" y="1567723"/>
                  <a:pt x="-87330" y="1096297"/>
                  <a:pt x="77317" y="683537"/>
                </a:cubicBezTo>
                <a:cubicBezTo>
                  <a:pt x="241965" y="270777"/>
                  <a:pt x="641501" y="0"/>
                  <a:pt x="1085888" y="0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6645952" y="2076449"/>
            <a:ext cx="1771651" cy="1771651"/>
          </a:xfrm>
          <a:prstGeom prst="ellipse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6445821" y="1876426"/>
            <a:ext cx="1977317" cy="2105049"/>
          </a:xfrm>
          <a:custGeom>
            <a:avLst/>
            <a:gdLst>
              <a:gd name="connsiteX0" fmla="*/ 1085957 w 1977317"/>
              <a:gd name="connsiteY0" fmla="*/ 0 h 2171801"/>
              <a:gd name="connsiteX1" fmla="*/ 1085958 w 1977317"/>
              <a:gd name="connsiteY1" fmla="*/ 285749 h 2171801"/>
              <a:gd name="connsiteX2" fmla="*/ 1004153 w 1977317"/>
              <a:gd name="connsiteY2" fmla="*/ 289880 h 2171801"/>
              <a:gd name="connsiteX3" fmla="*/ 285858 w 1977317"/>
              <a:gd name="connsiteY3" fmla="*/ 1085849 h 2171801"/>
              <a:gd name="connsiteX4" fmla="*/ 1085958 w 1977317"/>
              <a:gd name="connsiteY4" fmla="*/ 1885949 h 2171801"/>
              <a:gd name="connsiteX5" fmla="*/ 1651714 w 1977317"/>
              <a:gd name="connsiteY5" fmla="*/ 1651605 h 2171801"/>
              <a:gd name="connsiteX6" fmla="*/ 1741958 w 1977317"/>
              <a:gd name="connsiteY6" fmla="*/ 1542229 h 2171801"/>
              <a:gd name="connsiteX7" fmla="*/ 1977317 w 1977317"/>
              <a:gd name="connsiteY7" fmla="*/ 1705969 h 2171801"/>
              <a:gd name="connsiteX8" fmla="*/ 657889 w 1977317"/>
              <a:gd name="connsiteY8" fmla="*/ 2083761 h 2171801"/>
              <a:gd name="connsiteX9" fmla="*/ 22319 w 1977317"/>
              <a:gd name="connsiteY9" fmla="*/ 867346 h 2171801"/>
              <a:gd name="connsiteX10" fmla="*/ 1085957 w 1977317"/>
              <a:gd name="connsiteY10" fmla="*/ 0 h 2171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77317" h="2171801">
                <a:moveTo>
                  <a:pt x="1085957" y="0"/>
                </a:moveTo>
                <a:lnTo>
                  <a:pt x="1085958" y="285749"/>
                </a:lnTo>
                <a:lnTo>
                  <a:pt x="1004153" y="289880"/>
                </a:lnTo>
                <a:cubicBezTo>
                  <a:pt x="600697" y="330853"/>
                  <a:pt x="285858" y="671584"/>
                  <a:pt x="285858" y="1085849"/>
                </a:cubicBezTo>
                <a:cubicBezTo>
                  <a:pt x="285858" y="1527732"/>
                  <a:pt x="644075" y="1885949"/>
                  <a:pt x="1085958" y="1885949"/>
                </a:cubicBezTo>
                <a:cubicBezTo>
                  <a:pt x="1306900" y="1885949"/>
                  <a:pt x="1506925" y="1796395"/>
                  <a:pt x="1651714" y="1651605"/>
                </a:cubicBezTo>
                <a:lnTo>
                  <a:pt x="1741958" y="1542229"/>
                </a:lnTo>
                <a:lnTo>
                  <a:pt x="1977317" y="1705969"/>
                </a:lnTo>
                <a:cubicBezTo>
                  <a:pt x="1682933" y="2129116"/>
                  <a:pt x="1131619" y="2286974"/>
                  <a:pt x="657889" y="2083761"/>
                </a:cubicBezTo>
                <a:cubicBezTo>
                  <a:pt x="184159" y="1880548"/>
                  <a:pt x="-81409" y="1372277"/>
                  <a:pt x="22319" y="867346"/>
                </a:cubicBezTo>
                <a:cubicBezTo>
                  <a:pt x="126047" y="362415"/>
                  <a:pt x="570481" y="0"/>
                  <a:pt x="1085957" y="0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9352880" y="2143124"/>
            <a:ext cx="1771651" cy="1771651"/>
          </a:xfrm>
          <a:prstGeom prst="ellipse">
            <a:avLst/>
          </a:prstGeom>
          <a:noFill/>
          <a:ln w="254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任意多边形 83"/>
          <p:cNvSpPr/>
          <p:nvPr/>
        </p:nvSpPr>
        <p:spPr>
          <a:xfrm>
            <a:off x="9164019" y="1943099"/>
            <a:ext cx="1091317" cy="2038376"/>
          </a:xfrm>
          <a:custGeom>
            <a:avLst/>
            <a:gdLst>
              <a:gd name="connsiteX0" fmla="*/ 1085851 w 1091317"/>
              <a:gd name="connsiteY0" fmla="*/ 0 h 2171700"/>
              <a:gd name="connsiteX1" fmla="*/ 1085851 w 1091317"/>
              <a:gd name="connsiteY1" fmla="*/ 285751 h 2171700"/>
              <a:gd name="connsiteX2" fmla="*/ 1085850 w 1091317"/>
              <a:gd name="connsiteY2" fmla="*/ 285751 h 2171700"/>
              <a:gd name="connsiteX3" fmla="*/ 285750 w 1091317"/>
              <a:gd name="connsiteY3" fmla="*/ 1085851 h 2171700"/>
              <a:gd name="connsiteX4" fmla="*/ 1085850 w 1091317"/>
              <a:gd name="connsiteY4" fmla="*/ 1885951 h 2171700"/>
              <a:gd name="connsiteX5" fmla="*/ 1089876 w 1091317"/>
              <a:gd name="connsiteY5" fmla="*/ 1885545 h 2171700"/>
              <a:gd name="connsiteX6" fmla="*/ 1091317 w 1091317"/>
              <a:gd name="connsiteY6" fmla="*/ 2171687 h 2171700"/>
              <a:gd name="connsiteX7" fmla="*/ 147304 w 1091317"/>
              <a:gd name="connsiteY7" fmla="*/ 1631929 h 2171700"/>
              <a:gd name="connsiteX8" fmla="*/ 144567 w 1091317"/>
              <a:gd name="connsiteY8" fmla="*/ 544504 h 2171700"/>
              <a:gd name="connsiteX9" fmla="*/ 1085851 w 1091317"/>
              <a:gd name="connsiteY9" fmla="*/ 0 h 217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91317" h="2171700">
                <a:moveTo>
                  <a:pt x="1085851" y="0"/>
                </a:moveTo>
                <a:lnTo>
                  <a:pt x="1085851" y="285751"/>
                </a:lnTo>
                <a:lnTo>
                  <a:pt x="1085850" y="285751"/>
                </a:lnTo>
                <a:cubicBezTo>
                  <a:pt x="643967" y="285751"/>
                  <a:pt x="285750" y="643968"/>
                  <a:pt x="285750" y="1085851"/>
                </a:cubicBezTo>
                <a:cubicBezTo>
                  <a:pt x="285750" y="1527734"/>
                  <a:pt x="643967" y="1885951"/>
                  <a:pt x="1085850" y="1885951"/>
                </a:cubicBezTo>
                <a:lnTo>
                  <a:pt x="1089876" y="1885545"/>
                </a:lnTo>
                <a:lnTo>
                  <a:pt x="1091317" y="2171687"/>
                </a:lnTo>
                <a:cubicBezTo>
                  <a:pt x="702734" y="2173644"/>
                  <a:pt x="342726" y="1967802"/>
                  <a:pt x="147304" y="1631929"/>
                </a:cubicBezTo>
                <a:cubicBezTo>
                  <a:pt x="-48118" y="1296056"/>
                  <a:pt x="-49162" y="881357"/>
                  <a:pt x="144567" y="544504"/>
                </a:cubicBezTo>
                <a:cubicBezTo>
                  <a:pt x="338296" y="207651"/>
                  <a:pt x="697263" y="0"/>
                  <a:pt x="1085851" y="0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2831" y="4114799"/>
            <a:ext cx="2171808" cy="2492990"/>
          </a:xfrm>
          <a:prstGeom prst="rect">
            <a:avLst/>
          </a:prstGeom>
          <a:noFill/>
          <a:ln>
            <a:solidFill>
              <a:srgbClr val="FDD66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以为一页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有文字有图片就叫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，现在才知道还有版心、非衬线、图层、对齐和很多的区分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7" name="图片 18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73" t="40154" r="31728" b="52093"/>
          <a:stretch>
            <a:fillRect/>
          </a:stretch>
        </p:blipFill>
        <p:spPr>
          <a:xfrm>
            <a:off x="1297764" y="2710889"/>
            <a:ext cx="843812" cy="399527"/>
          </a:xfrm>
          <a:custGeom>
            <a:avLst/>
            <a:gdLst/>
            <a:ahLst/>
            <a:cxnLst/>
            <a:rect l="l" t="t" r="r" b="b"/>
            <a:pathLst>
              <a:path w="843812" h="399527">
                <a:moveTo>
                  <a:pt x="778625" y="152829"/>
                </a:moveTo>
                <a:cubicBezTo>
                  <a:pt x="777558" y="152602"/>
                  <a:pt x="776225" y="152793"/>
                  <a:pt x="774625" y="153403"/>
                </a:cubicBezTo>
                <a:lnTo>
                  <a:pt x="693030" y="153403"/>
                </a:lnTo>
                <a:lnTo>
                  <a:pt x="693030" y="352116"/>
                </a:lnTo>
                <a:cubicBezTo>
                  <a:pt x="704751" y="354553"/>
                  <a:pt x="710611" y="352125"/>
                  <a:pt x="710611" y="344833"/>
                </a:cubicBezTo>
                <a:cubicBezTo>
                  <a:pt x="723410" y="315663"/>
                  <a:pt x="734079" y="290743"/>
                  <a:pt x="742618" y="270075"/>
                </a:cubicBezTo>
                <a:lnTo>
                  <a:pt x="725010" y="239072"/>
                </a:lnTo>
                <a:lnTo>
                  <a:pt x="718619" y="235444"/>
                </a:lnTo>
                <a:lnTo>
                  <a:pt x="713820" y="235444"/>
                </a:lnTo>
                <a:cubicBezTo>
                  <a:pt x="708481" y="234216"/>
                  <a:pt x="705281" y="229956"/>
                  <a:pt x="704220" y="222664"/>
                </a:cubicBezTo>
                <a:lnTo>
                  <a:pt x="704220" y="202628"/>
                </a:lnTo>
                <a:cubicBezTo>
                  <a:pt x="705281" y="194126"/>
                  <a:pt x="709011" y="189875"/>
                  <a:pt x="715410" y="189875"/>
                </a:cubicBezTo>
                <a:lnTo>
                  <a:pt x="747418" y="189875"/>
                </a:lnTo>
                <a:cubicBezTo>
                  <a:pt x="751678" y="191084"/>
                  <a:pt x="756478" y="196544"/>
                  <a:pt x="761817" y="206255"/>
                </a:cubicBezTo>
                <a:lnTo>
                  <a:pt x="766617" y="213567"/>
                </a:lnTo>
                <a:cubicBezTo>
                  <a:pt x="773016" y="197772"/>
                  <a:pt x="777816" y="181968"/>
                  <a:pt x="781016" y="166155"/>
                </a:cubicBezTo>
                <a:cubicBezTo>
                  <a:pt x="782620" y="157951"/>
                  <a:pt x="781823" y="153509"/>
                  <a:pt x="778625" y="152829"/>
                </a:cubicBezTo>
                <a:close/>
                <a:moveTo>
                  <a:pt x="490522" y="2045"/>
                </a:moveTo>
                <a:lnTo>
                  <a:pt x="522780" y="2045"/>
                </a:lnTo>
                <a:cubicBezTo>
                  <a:pt x="527840" y="3217"/>
                  <a:pt x="531003" y="8463"/>
                  <a:pt x="532268" y="17783"/>
                </a:cubicBezTo>
                <a:lnTo>
                  <a:pt x="532268" y="110457"/>
                </a:lnTo>
                <a:cubicBezTo>
                  <a:pt x="531003" y="112801"/>
                  <a:pt x="535431" y="114549"/>
                  <a:pt x="545551" y="115703"/>
                </a:cubicBezTo>
                <a:cubicBezTo>
                  <a:pt x="554406" y="114549"/>
                  <a:pt x="558834" y="111052"/>
                  <a:pt x="558834" y="105210"/>
                </a:cubicBezTo>
                <a:lnTo>
                  <a:pt x="558834" y="16053"/>
                </a:lnTo>
                <a:cubicBezTo>
                  <a:pt x="561364" y="6714"/>
                  <a:pt x="567057" y="2045"/>
                  <a:pt x="575912" y="2045"/>
                </a:cubicBezTo>
                <a:lnTo>
                  <a:pt x="606273" y="2045"/>
                </a:lnTo>
                <a:cubicBezTo>
                  <a:pt x="615128" y="2045"/>
                  <a:pt x="619556" y="6714"/>
                  <a:pt x="619556" y="16053"/>
                </a:cubicBezTo>
                <a:lnTo>
                  <a:pt x="619556" y="98234"/>
                </a:lnTo>
                <a:cubicBezTo>
                  <a:pt x="618291" y="102885"/>
                  <a:pt x="619556" y="107545"/>
                  <a:pt x="623351" y="112215"/>
                </a:cubicBezTo>
                <a:cubicBezTo>
                  <a:pt x="630941" y="116884"/>
                  <a:pt x="634104" y="121544"/>
                  <a:pt x="632839" y="126195"/>
                </a:cubicBezTo>
                <a:lnTo>
                  <a:pt x="632839" y="150696"/>
                </a:lnTo>
                <a:cubicBezTo>
                  <a:pt x="632839" y="161188"/>
                  <a:pt x="627778" y="167011"/>
                  <a:pt x="617658" y="168165"/>
                </a:cubicBezTo>
                <a:lnTo>
                  <a:pt x="551244" y="168165"/>
                </a:lnTo>
                <a:cubicBezTo>
                  <a:pt x="537328" y="168165"/>
                  <a:pt x="531003" y="172248"/>
                  <a:pt x="532268" y="180415"/>
                </a:cubicBezTo>
                <a:cubicBezTo>
                  <a:pt x="531003" y="193233"/>
                  <a:pt x="535431" y="199065"/>
                  <a:pt x="545551" y="197912"/>
                </a:cubicBezTo>
                <a:lnTo>
                  <a:pt x="617658" y="197912"/>
                </a:lnTo>
                <a:cubicBezTo>
                  <a:pt x="630309" y="199065"/>
                  <a:pt x="635369" y="207223"/>
                  <a:pt x="632839" y="222385"/>
                </a:cubicBezTo>
                <a:cubicBezTo>
                  <a:pt x="634104" y="241044"/>
                  <a:pt x="630941" y="250374"/>
                  <a:pt x="623351" y="250374"/>
                </a:cubicBezTo>
                <a:cubicBezTo>
                  <a:pt x="620821" y="250374"/>
                  <a:pt x="618923" y="256782"/>
                  <a:pt x="617658" y="269600"/>
                </a:cubicBezTo>
                <a:lnTo>
                  <a:pt x="617658" y="385017"/>
                </a:lnTo>
                <a:cubicBezTo>
                  <a:pt x="615128" y="392011"/>
                  <a:pt x="610068" y="396086"/>
                  <a:pt x="602478" y="397239"/>
                </a:cubicBezTo>
                <a:lnTo>
                  <a:pt x="572117" y="397239"/>
                </a:lnTo>
                <a:cubicBezTo>
                  <a:pt x="564527" y="397239"/>
                  <a:pt x="560099" y="389667"/>
                  <a:pt x="558834" y="374524"/>
                </a:cubicBezTo>
                <a:lnTo>
                  <a:pt x="558834" y="269600"/>
                </a:lnTo>
                <a:cubicBezTo>
                  <a:pt x="560099" y="254438"/>
                  <a:pt x="556936" y="248030"/>
                  <a:pt x="549346" y="250374"/>
                </a:cubicBezTo>
                <a:cubicBezTo>
                  <a:pt x="537961" y="249202"/>
                  <a:pt x="532268" y="254448"/>
                  <a:pt x="532268" y="266112"/>
                </a:cubicBezTo>
                <a:lnTo>
                  <a:pt x="532268" y="344777"/>
                </a:lnTo>
                <a:cubicBezTo>
                  <a:pt x="524678" y="373929"/>
                  <a:pt x="510130" y="391416"/>
                  <a:pt x="488624" y="397239"/>
                </a:cubicBezTo>
                <a:lnTo>
                  <a:pt x="460161" y="397239"/>
                </a:lnTo>
                <a:cubicBezTo>
                  <a:pt x="456366" y="396086"/>
                  <a:pt x="453203" y="390263"/>
                  <a:pt x="450673" y="379770"/>
                </a:cubicBezTo>
                <a:lnTo>
                  <a:pt x="450673" y="365762"/>
                </a:lnTo>
                <a:cubicBezTo>
                  <a:pt x="448143" y="354116"/>
                  <a:pt x="450673" y="346544"/>
                  <a:pt x="458263" y="343047"/>
                </a:cubicBezTo>
                <a:cubicBezTo>
                  <a:pt x="467119" y="340703"/>
                  <a:pt x="470914" y="330787"/>
                  <a:pt x="469649" y="313300"/>
                </a:cubicBezTo>
                <a:lnTo>
                  <a:pt x="469649" y="14295"/>
                </a:lnTo>
                <a:cubicBezTo>
                  <a:pt x="470914" y="6128"/>
                  <a:pt x="477871" y="2045"/>
                  <a:pt x="490522" y="2045"/>
                </a:cubicBezTo>
                <a:close/>
                <a:moveTo>
                  <a:pt x="291501" y="1961"/>
                </a:moveTo>
                <a:lnTo>
                  <a:pt x="320076" y="1961"/>
                </a:lnTo>
                <a:cubicBezTo>
                  <a:pt x="329601" y="1961"/>
                  <a:pt x="334364" y="6128"/>
                  <a:pt x="334364" y="14462"/>
                </a:cubicBezTo>
                <a:lnTo>
                  <a:pt x="334364" y="30536"/>
                </a:lnTo>
                <a:cubicBezTo>
                  <a:pt x="334364" y="40061"/>
                  <a:pt x="337340" y="44228"/>
                  <a:pt x="343294" y="43037"/>
                </a:cubicBezTo>
                <a:lnTo>
                  <a:pt x="377226" y="43037"/>
                </a:lnTo>
                <a:cubicBezTo>
                  <a:pt x="386751" y="44228"/>
                  <a:pt x="391514" y="47800"/>
                  <a:pt x="391514" y="53753"/>
                </a:cubicBezTo>
                <a:lnTo>
                  <a:pt x="391514" y="87686"/>
                </a:lnTo>
                <a:cubicBezTo>
                  <a:pt x="391514" y="94830"/>
                  <a:pt x="386751" y="97211"/>
                  <a:pt x="377226" y="94830"/>
                </a:cubicBezTo>
                <a:lnTo>
                  <a:pt x="345079" y="94830"/>
                </a:lnTo>
                <a:cubicBezTo>
                  <a:pt x="336745" y="94830"/>
                  <a:pt x="333173" y="99592"/>
                  <a:pt x="334364" y="109117"/>
                </a:cubicBezTo>
                <a:lnTo>
                  <a:pt x="334364" y="157337"/>
                </a:lnTo>
                <a:cubicBezTo>
                  <a:pt x="334364" y="163291"/>
                  <a:pt x="339722" y="166862"/>
                  <a:pt x="350437" y="168053"/>
                </a:cubicBezTo>
                <a:lnTo>
                  <a:pt x="377226" y="168053"/>
                </a:lnTo>
                <a:cubicBezTo>
                  <a:pt x="389133" y="169244"/>
                  <a:pt x="393895" y="172220"/>
                  <a:pt x="391514" y="176983"/>
                </a:cubicBezTo>
                <a:lnTo>
                  <a:pt x="391514" y="214487"/>
                </a:lnTo>
                <a:cubicBezTo>
                  <a:pt x="392704" y="219250"/>
                  <a:pt x="389728" y="221036"/>
                  <a:pt x="382584" y="219845"/>
                </a:cubicBezTo>
                <a:lnTo>
                  <a:pt x="350437" y="219845"/>
                </a:lnTo>
                <a:cubicBezTo>
                  <a:pt x="339722" y="216273"/>
                  <a:pt x="334364" y="221631"/>
                  <a:pt x="334364" y="235919"/>
                </a:cubicBezTo>
                <a:lnTo>
                  <a:pt x="334364" y="278781"/>
                </a:lnTo>
                <a:cubicBezTo>
                  <a:pt x="336745" y="287116"/>
                  <a:pt x="339722" y="290687"/>
                  <a:pt x="343294" y="289497"/>
                </a:cubicBezTo>
                <a:lnTo>
                  <a:pt x="380798" y="289497"/>
                </a:lnTo>
                <a:cubicBezTo>
                  <a:pt x="387942" y="290687"/>
                  <a:pt x="390919" y="294259"/>
                  <a:pt x="389728" y="300212"/>
                </a:cubicBezTo>
                <a:lnTo>
                  <a:pt x="389728" y="330573"/>
                </a:lnTo>
                <a:cubicBezTo>
                  <a:pt x="387347" y="338908"/>
                  <a:pt x="382584" y="342480"/>
                  <a:pt x="375440" y="341289"/>
                </a:cubicBezTo>
                <a:lnTo>
                  <a:pt x="348651" y="341289"/>
                </a:lnTo>
                <a:cubicBezTo>
                  <a:pt x="339126" y="338908"/>
                  <a:pt x="334364" y="345456"/>
                  <a:pt x="334364" y="360934"/>
                </a:cubicBezTo>
                <a:lnTo>
                  <a:pt x="334364" y="385937"/>
                </a:lnTo>
                <a:cubicBezTo>
                  <a:pt x="335554" y="390700"/>
                  <a:pt x="331983" y="394867"/>
                  <a:pt x="323648" y="398439"/>
                </a:cubicBezTo>
                <a:lnTo>
                  <a:pt x="284358" y="398439"/>
                </a:lnTo>
                <a:cubicBezTo>
                  <a:pt x="278404" y="400820"/>
                  <a:pt x="274833" y="388914"/>
                  <a:pt x="273642" y="362720"/>
                </a:cubicBezTo>
                <a:lnTo>
                  <a:pt x="273642" y="18034"/>
                </a:lnTo>
                <a:cubicBezTo>
                  <a:pt x="274833" y="6128"/>
                  <a:pt x="280786" y="770"/>
                  <a:pt x="291501" y="1961"/>
                </a:cubicBezTo>
                <a:close/>
                <a:moveTo>
                  <a:pt x="206334" y="1961"/>
                </a:moveTo>
                <a:cubicBezTo>
                  <a:pt x="207748" y="1663"/>
                  <a:pt x="209348" y="1663"/>
                  <a:pt x="211134" y="1961"/>
                </a:cubicBezTo>
                <a:lnTo>
                  <a:pt x="253997" y="1961"/>
                </a:lnTo>
                <a:cubicBezTo>
                  <a:pt x="261140" y="770"/>
                  <a:pt x="263522" y="6128"/>
                  <a:pt x="261140" y="18034"/>
                </a:cubicBezTo>
                <a:lnTo>
                  <a:pt x="261140" y="332359"/>
                </a:lnTo>
                <a:cubicBezTo>
                  <a:pt x="262331" y="366887"/>
                  <a:pt x="246853" y="388914"/>
                  <a:pt x="214706" y="398439"/>
                </a:cubicBezTo>
                <a:lnTo>
                  <a:pt x="170058" y="398439"/>
                </a:lnTo>
                <a:cubicBezTo>
                  <a:pt x="153389" y="397248"/>
                  <a:pt x="146245" y="391295"/>
                  <a:pt x="148626" y="380580"/>
                </a:cubicBezTo>
                <a:lnTo>
                  <a:pt x="148626" y="360934"/>
                </a:lnTo>
                <a:cubicBezTo>
                  <a:pt x="149817" y="351409"/>
                  <a:pt x="155770" y="346647"/>
                  <a:pt x="166486" y="346647"/>
                </a:cubicBezTo>
                <a:lnTo>
                  <a:pt x="189703" y="346647"/>
                </a:lnTo>
                <a:cubicBezTo>
                  <a:pt x="196847" y="345456"/>
                  <a:pt x="199823" y="338908"/>
                  <a:pt x="198633" y="327001"/>
                </a:cubicBezTo>
                <a:lnTo>
                  <a:pt x="198633" y="301998"/>
                </a:lnTo>
                <a:cubicBezTo>
                  <a:pt x="201014" y="293664"/>
                  <a:pt x="196847" y="289497"/>
                  <a:pt x="186131" y="289497"/>
                </a:cubicBezTo>
                <a:lnTo>
                  <a:pt x="152198" y="289497"/>
                </a:lnTo>
                <a:cubicBezTo>
                  <a:pt x="146245" y="289497"/>
                  <a:pt x="142673" y="284734"/>
                  <a:pt x="141483" y="275209"/>
                </a:cubicBezTo>
                <a:lnTo>
                  <a:pt x="141483" y="255564"/>
                </a:lnTo>
                <a:cubicBezTo>
                  <a:pt x="142673" y="243658"/>
                  <a:pt x="148626" y="238300"/>
                  <a:pt x="159342" y="239491"/>
                </a:cubicBezTo>
                <a:lnTo>
                  <a:pt x="191489" y="239491"/>
                </a:lnTo>
                <a:cubicBezTo>
                  <a:pt x="198633" y="239491"/>
                  <a:pt x="201014" y="234728"/>
                  <a:pt x="198633" y="225203"/>
                </a:cubicBezTo>
                <a:lnTo>
                  <a:pt x="198633" y="207344"/>
                </a:lnTo>
                <a:cubicBezTo>
                  <a:pt x="198633" y="197819"/>
                  <a:pt x="196251" y="193056"/>
                  <a:pt x="191489" y="193056"/>
                </a:cubicBezTo>
                <a:lnTo>
                  <a:pt x="175415" y="193056"/>
                </a:lnTo>
                <a:cubicBezTo>
                  <a:pt x="153984" y="195437"/>
                  <a:pt x="142673" y="190675"/>
                  <a:pt x="141483" y="178769"/>
                </a:cubicBezTo>
                <a:lnTo>
                  <a:pt x="141483" y="151980"/>
                </a:lnTo>
                <a:cubicBezTo>
                  <a:pt x="142673" y="146026"/>
                  <a:pt x="146840" y="142455"/>
                  <a:pt x="153984" y="141264"/>
                </a:cubicBezTo>
                <a:lnTo>
                  <a:pt x="187917" y="141264"/>
                </a:lnTo>
                <a:cubicBezTo>
                  <a:pt x="196251" y="141264"/>
                  <a:pt x="199823" y="136501"/>
                  <a:pt x="198633" y="126976"/>
                </a:cubicBezTo>
                <a:lnTo>
                  <a:pt x="198633" y="103759"/>
                </a:lnTo>
                <a:cubicBezTo>
                  <a:pt x="198633" y="96616"/>
                  <a:pt x="194465" y="93639"/>
                  <a:pt x="186131" y="94830"/>
                </a:cubicBezTo>
                <a:lnTo>
                  <a:pt x="162914" y="94830"/>
                </a:lnTo>
                <a:cubicBezTo>
                  <a:pt x="151008" y="96020"/>
                  <a:pt x="143864" y="92448"/>
                  <a:pt x="141483" y="84114"/>
                </a:cubicBezTo>
                <a:lnTo>
                  <a:pt x="141483" y="59111"/>
                </a:lnTo>
                <a:cubicBezTo>
                  <a:pt x="141483" y="47205"/>
                  <a:pt x="148626" y="41847"/>
                  <a:pt x="162914" y="43037"/>
                </a:cubicBezTo>
                <a:lnTo>
                  <a:pt x="193275" y="43037"/>
                </a:lnTo>
                <a:cubicBezTo>
                  <a:pt x="199228" y="43037"/>
                  <a:pt x="201014" y="38275"/>
                  <a:pt x="198633" y="28750"/>
                </a:cubicBezTo>
                <a:lnTo>
                  <a:pt x="198633" y="12676"/>
                </a:lnTo>
                <a:cubicBezTo>
                  <a:pt x="199526" y="6426"/>
                  <a:pt x="202093" y="2854"/>
                  <a:pt x="206334" y="1961"/>
                </a:cubicBezTo>
                <a:close/>
                <a:moveTo>
                  <a:pt x="72194" y="482"/>
                </a:moveTo>
                <a:lnTo>
                  <a:pt x="100992" y="482"/>
                </a:lnTo>
                <a:cubicBezTo>
                  <a:pt x="111670" y="482"/>
                  <a:pt x="116470" y="5449"/>
                  <a:pt x="115391" y="15383"/>
                </a:cubicBezTo>
                <a:lnTo>
                  <a:pt x="115391" y="30257"/>
                </a:lnTo>
                <a:lnTo>
                  <a:pt x="128200" y="30257"/>
                </a:lnTo>
                <a:cubicBezTo>
                  <a:pt x="135660" y="29010"/>
                  <a:pt x="138860" y="32108"/>
                  <a:pt x="137799" y="39549"/>
                </a:cubicBezTo>
                <a:lnTo>
                  <a:pt x="137799" y="71194"/>
                </a:lnTo>
                <a:cubicBezTo>
                  <a:pt x="138860" y="78617"/>
                  <a:pt x="136190" y="82951"/>
                  <a:pt x="129790" y="84198"/>
                </a:cubicBezTo>
                <a:lnTo>
                  <a:pt x="121809" y="84198"/>
                </a:lnTo>
                <a:lnTo>
                  <a:pt x="112210" y="84198"/>
                </a:lnTo>
                <a:lnTo>
                  <a:pt x="112210" y="115814"/>
                </a:lnTo>
                <a:cubicBezTo>
                  <a:pt x="113270" y="122028"/>
                  <a:pt x="116470" y="125135"/>
                  <a:pt x="121809" y="125135"/>
                </a:cubicBezTo>
                <a:lnTo>
                  <a:pt x="128200" y="125135"/>
                </a:lnTo>
                <a:cubicBezTo>
                  <a:pt x="131400" y="125135"/>
                  <a:pt x="132999" y="129469"/>
                  <a:pt x="132999" y="138139"/>
                </a:cubicBezTo>
                <a:lnTo>
                  <a:pt x="132999" y="169783"/>
                </a:lnTo>
                <a:cubicBezTo>
                  <a:pt x="134060" y="177225"/>
                  <a:pt x="131390" y="182182"/>
                  <a:pt x="124991" y="184657"/>
                </a:cubicBezTo>
                <a:cubicBezTo>
                  <a:pt x="116470" y="183410"/>
                  <a:pt x="112210" y="186508"/>
                  <a:pt x="112210" y="193949"/>
                </a:cubicBezTo>
                <a:lnTo>
                  <a:pt x="112210" y="346507"/>
                </a:lnTo>
                <a:cubicBezTo>
                  <a:pt x="112210" y="376273"/>
                  <a:pt x="101541" y="393630"/>
                  <a:pt x="80203" y="398578"/>
                </a:cubicBezTo>
                <a:lnTo>
                  <a:pt x="16216" y="398578"/>
                </a:lnTo>
                <a:cubicBezTo>
                  <a:pt x="9816" y="399825"/>
                  <a:pt x="6077" y="396104"/>
                  <a:pt x="4998" y="387416"/>
                </a:cubicBezTo>
                <a:lnTo>
                  <a:pt x="4998" y="359511"/>
                </a:lnTo>
                <a:cubicBezTo>
                  <a:pt x="3938" y="348349"/>
                  <a:pt x="7137" y="342154"/>
                  <a:pt x="14597" y="340926"/>
                </a:cubicBezTo>
                <a:lnTo>
                  <a:pt x="46605" y="340926"/>
                </a:lnTo>
                <a:cubicBezTo>
                  <a:pt x="51944" y="342154"/>
                  <a:pt x="55674" y="338433"/>
                  <a:pt x="57795" y="329764"/>
                </a:cubicBezTo>
                <a:lnTo>
                  <a:pt x="57795" y="288827"/>
                </a:lnTo>
                <a:cubicBezTo>
                  <a:pt x="57795" y="276437"/>
                  <a:pt x="56195" y="273963"/>
                  <a:pt x="52995" y="281404"/>
                </a:cubicBezTo>
                <a:cubicBezTo>
                  <a:pt x="52995" y="300008"/>
                  <a:pt x="42865" y="311170"/>
                  <a:pt x="22606" y="314891"/>
                </a:cubicBezTo>
                <a:lnTo>
                  <a:pt x="11416" y="314891"/>
                </a:lnTo>
                <a:cubicBezTo>
                  <a:pt x="5017" y="314891"/>
                  <a:pt x="1277" y="309310"/>
                  <a:pt x="198" y="298147"/>
                </a:cubicBezTo>
                <a:lnTo>
                  <a:pt x="198" y="283246"/>
                </a:lnTo>
                <a:cubicBezTo>
                  <a:pt x="-862" y="265889"/>
                  <a:pt x="2338" y="255350"/>
                  <a:pt x="9798" y="251629"/>
                </a:cubicBezTo>
                <a:cubicBezTo>
                  <a:pt x="21536" y="242941"/>
                  <a:pt x="37535" y="206972"/>
                  <a:pt x="57795" y="143720"/>
                </a:cubicBezTo>
                <a:lnTo>
                  <a:pt x="57795" y="84198"/>
                </a:lnTo>
                <a:lnTo>
                  <a:pt x="48195" y="84198"/>
                </a:lnTo>
                <a:lnTo>
                  <a:pt x="13007" y="84198"/>
                </a:lnTo>
                <a:cubicBezTo>
                  <a:pt x="4468" y="86672"/>
                  <a:pt x="738" y="81091"/>
                  <a:pt x="1817" y="67454"/>
                </a:cubicBezTo>
                <a:lnTo>
                  <a:pt x="1817" y="47000"/>
                </a:lnTo>
                <a:cubicBezTo>
                  <a:pt x="738" y="34591"/>
                  <a:pt x="3938" y="29010"/>
                  <a:pt x="11416" y="30257"/>
                </a:cubicBezTo>
                <a:lnTo>
                  <a:pt x="59413" y="30257"/>
                </a:lnTo>
                <a:lnTo>
                  <a:pt x="59413" y="15383"/>
                </a:lnTo>
                <a:cubicBezTo>
                  <a:pt x="61534" y="7942"/>
                  <a:pt x="65794" y="2975"/>
                  <a:pt x="72194" y="482"/>
                </a:cubicBezTo>
                <a:close/>
                <a:moveTo>
                  <a:pt x="803424" y="259"/>
                </a:moveTo>
                <a:lnTo>
                  <a:pt x="829013" y="259"/>
                </a:lnTo>
                <a:cubicBezTo>
                  <a:pt x="836473" y="259"/>
                  <a:pt x="840203" y="5123"/>
                  <a:pt x="840203" y="14853"/>
                </a:cubicBezTo>
                <a:lnTo>
                  <a:pt x="840203" y="36731"/>
                </a:lnTo>
                <a:cubicBezTo>
                  <a:pt x="840203" y="54962"/>
                  <a:pt x="827943" y="65901"/>
                  <a:pt x="803424" y="69547"/>
                </a:cubicBezTo>
                <a:lnTo>
                  <a:pt x="693030" y="69547"/>
                </a:lnTo>
                <a:lnTo>
                  <a:pt x="693030" y="100522"/>
                </a:lnTo>
                <a:lnTo>
                  <a:pt x="832222" y="100522"/>
                </a:lnTo>
                <a:cubicBezTo>
                  <a:pt x="839682" y="101750"/>
                  <a:pt x="843412" y="107220"/>
                  <a:pt x="843412" y="116931"/>
                </a:cubicBezTo>
                <a:lnTo>
                  <a:pt x="843412" y="135181"/>
                </a:lnTo>
                <a:cubicBezTo>
                  <a:pt x="846612" y="144892"/>
                  <a:pt x="830613" y="191075"/>
                  <a:pt x="795415" y="273730"/>
                </a:cubicBezTo>
                <a:lnTo>
                  <a:pt x="825804" y="337522"/>
                </a:lnTo>
                <a:cubicBezTo>
                  <a:pt x="830082" y="342396"/>
                  <a:pt x="832752" y="344833"/>
                  <a:pt x="833812" y="344833"/>
                </a:cubicBezTo>
                <a:cubicBezTo>
                  <a:pt x="841272" y="343605"/>
                  <a:pt x="844472" y="349075"/>
                  <a:pt x="843412" y="361241"/>
                </a:cubicBezTo>
                <a:lnTo>
                  <a:pt x="843412" y="384933"/>
                </a:lnTo>
                <a:cubicBezTo>
                  <a:pt x="843412" y="392225"/>
                  <a:pt x="841812" y="397090"/>
                  <a:pt x="838612" y="399527"/>
                </a:cubicBezTo>
                <a:lnTo>
                  <a:pt x="816204" y="399527"/>
                </a:lnTo>
                <a:cubicBezTo>
                  <a:pt x="807684" y="399527"/>
                  <a:pt x="801284" y="396486"/>
                  <a:pt x="797005" y="390402"/>
                </a:cubicBezTo>
                <a:lnTo>
                  <a:pt x="769826" y="341177"/>
                </a:lnTo>
                <a:lnTo>
                  <a:pt x="749008" y="390402"/>
                </a:lnTo>
                <a:cubicBezTo>
                  <a:pt x="746887" y="396486"/>
                  <a:pt x="741027" y="399527"/>
                  <a:pt x="731428" y="399527"/>
                </a:cubicBezTo>
                <a:lnTo>
                  <a:pt x="704220" y="399527"/>
                </a:lnTo>
                <a:cubicBezTo>
                  <a:pt x="697821" y="397090"/>
                  <a:pt x="694091" y="394653"/>
                  <a:pt x="693030" y="392216"/>
                </a:cubicBezTo>
                <a:cubicBezTo>
                  <a:pt x="694091" y="383714"/>
                  <a:pt x="693551" y="377036"/>
                  <a:pt x="691412" y="372180"/>
                </a:cubicBezTo>
                <a:cubicBezTo>
                  <a:pt x="686091" y="389184"/>
                  <a:pt x="677031" y="398299"/>
                  <a:pt x="664232" y="399527"/>
                </a:cubicBezTo>
                <a:lnTo>
                  <a:pt x="637024" y="399527"/>
                </a:lnTo>
                <a:cubicBezTo>
                  <a:pt x="633825" y="397090"/>
                  <a:pt x="631164" y="394049"/>
                  <a:pt x="629044" y="390402"/>
                </a:cubicBezTo>
                <a:lnTo>
                  <a:pt x="629044" y="363055"/>
                </a:lnTo>
                <a:cubicBezTo>
                  <a:pt x="629044" y="353325"/>
                  <a:pt x="631704" y="348461"/>
                  <a:pt x="637024" y="348461"/>
                </a:cubicBezTo>
                <a:cubicBezTo>
                  <a:pt x="640224" y="344814"/>
                  <a:pt x="641294" y="338740"/>
                  <a:pt x="640234" y="330238"/>
                </a:cubicBezTo>
                <a:lnTo>
                  <a:pt x="640234" y="36731"/>
                </a:lnTo>
                <a:cubicBezTo>
                  <a:pt x="643433" y="23355"/>
                  <a:pt x="648763" y="16667"/>
                  <a:pt x="656223" y="16667"/>
                </a:cubicBezTo>
                <a:lnTo>
                  <a:pt x="776216" y="16667"/>
                </a:lnTo>
                <a:cubicBezTo>
                  <a:pt x="781555" y="19104"/>
                  <a:pt x="784755" y="16676"/>
                  <a:pt x="785815" y="9384"/>
                </a:cubicBezTo>
                <a:cubicBezTo>
                  <a:pt x="784755" y="2091"/>
                  <a:pt x="790624" y="-951"/>
                  <a:pt x="803424" y="259"/>
                </a:cubicBezTo>
                <a:close/>
              </a:path>
            </a:pathLst>
          </a:custGeom>
        </p:spPr>
      </p:pic>
      <p:pic>
        <p:nvPicPr>
          <p:cNvPr id="195" name="图片 1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82" t="45055" r="69796" b="47015"/>
          <a:stretch>
            <a:fillRect/>
          </a:stretch>
        </p:blipFill>
        <p:spPr>
          <a:xfrm>
            <a:off x="9709678" y="2837173"/>
            <a:ext cx="850493" cy="408591"/>
          </a:xfrm>
          <a:custGeom>
            <a:avLst/>
            <a:gdLst/>
            <a:ahLst/>
            <a:cxnLst/>
            <a:rect l="l" t="t" r="r" b="b"/>
            <a:pathLst>
              <a:path w="850493" h="408591">
                <a:moveTo>
                  <a:pt x="679160" y="225977"/>
                </a:moveTo>
                <a:lnTo>
                  <a:pt x="679160" y="298894"/>
                </a:lnTo>
                <a:lnTo>
                  <a:pt x="726626" y="298894"/>
                </a:lnTo>
                <a:lnTo>
                  <a:pt x="726626" y="225977"/>
                </a:lnTo>
                <a:close/>
                <a:moveTo>
                  <a:pt x="579315" y="225977"/>
                </a:moveTo>
                <a:lnTo>
                  <a:pt x="579315" y="298894"/>
                </a:lnTo>
                <a:lnTo>
                  <a:pt x="626781" y="298894"/>
                </a:lnTo>
                <a:lnTo>
                  <a:pt x="626781" y="225977"/>
                </a:lnTo>
                <a:close/>
                <a:moveTo>
                  <a:pt x="468140" y="146503"/>
                </a:moveTo>
                <a:lnTo>
                  <a:pt x="489571" y="146503"/>
                </a:lnTo>
                <a:cubicBezTo>
                  <a:pt x="502668" y="148884"/>
                  <a:pt x="508621" y="153051"/>
                  <a:pt x="507431" y="159005"/>
                </a:cubicBezTo>
                <a:lnTo>
                  <a:pt x="507431" y="335812"/>
                </a:lnTo>
                <a:cubicBezTo>
                  <a:pt x="507431" y="346528"/>
                  <a:pt x="512193" y="351886"/>
                  <a:pt x="521718" y="351886"/>
                </a:cubicBezTo>
                <a:lnTo>
                  <a:pt x="771749" y="351886"/>
                </a:lnTo>
                <a:cubicBezTo>
                  <a:pt x="787227" y="345933"/>
                  <a:pt x="793776" y="334622"/>
                  <a:pt x="791395" y="317953"/>
                </a:cubicBezTo>
                <a:lnTo>
                  <a:pt x="791395" y="166148"/>
                </a:lnTo>
                <a:cubicBezTo>
                  <a:pt x="792585" y="154242"/>
                  <a:pt x="796752" y="148884"/>
                  <a:pt x="803896" y="150075"/>
                </a:cubicBezTo>
                <a:lnTo>
                  <a:pt x="834257" y="150075"/>
                </a:lnTo>
                <a:cubicBezTo>
                  <a:pt x="846163" y="147694"/>
                  <a:pt x="851521" y="151861"/>
                  <a:pt x="850331" y="162576"/>
                </a:cubicBezTo>
                <a:lnTo>
                  <a:pt x="850331" y="330455"/>
                </a:lnTo>
                <a:cubicBezTo>
                  <a:pt x="852712" y="373317"/>
                  <a:pt x="828899" y="397130"/>
                  <a:pt x="778893" y="401892"/>
                </a:cubicBezTo>
                <a:lnTo>
                  <a:pt x="473498" y="401892"/>
                </a:lnTo>
                <a:cubicBezTo>
                  <a:pt x="459210" y="399511"/>
                  <a:pt x="452066" y="391772"/>
                  <a:pt x="452066" y="378675"/>
                </a:cubicBezTo>
                <a:lnTo>
                  <a:pt x="452066" y="169720"/>
                </a:lnTo>
                <a:cubicBezTo>
                  <a:pt x="452066" y="153051"/>
                  <a:pt x="457424" y="145312"/>
                  <a:pt x="468140" y="146503"/>
                </a:cubicBezTo>
                <a:close/>
                <a:moveTo>
                  <a:pt x="679160" y="127025"/>
                </a:moveTo>
                <a:lnTo>
                  <a:pt x="679160" y="195784"/>
                </a:lnTo>
                <a:lnTo>
                  <a:pt x="726626" y="195784"/>
                </a:lnTo>
                <a:lnTo>
                  <a:pt x="726626" y="127025"/>
                </a:lnTo>
                <a:close/>
                <a:moveTo>
                  <a:pt x="579315" y="127025"/>
                </a:moveTo>
                <a:lnTo>
                  <a:pt x="579315" y="195784"/>
                </a:lnTo>
                <a:lnTo>
                  <a:pt x="626781" y="195784"/>
                </a:lnTo>
                <a:lnTo>
                  <a:pt x="626781" y="127025"/>
                </a:lnTo>
                <a:close/>
                <a:moveTo>
                  <a:pt x="158838" y="113910"/>
                </a:moveTo>
                <a:cubicBezTo>
                  <a:pt x="164419" y="114803"/>
                  <a:pt x="166317" y="119714"/>
                  <a:pt x="164531" y="128644"/>
                </a:cubicBezTo>
                <a:lnTo>
                  <a:pt x="164531" y="155433"/>
                </a:lnTo>
                <a:cubicBezTo>
                  <a:pt x="165721" y="162576"/>
                  <a:pt x="162745" y="166744"/>
                  <a:pt x="155601" y="167934"/>
                </a:cubicBezTo>
                <a:lnTo>
                  <a:pt x="119882" y="167934"/>
                </a:lnTo>
                <a:cubicBezTo>
                  <a:pt x="105595" y="169125"/>
                  <a:pt x="99046" y="172697"/>
                  <a:pt x="100237" y="178650"/>
                </a:cubicBezTo>
                <a:cubicBezTo>
                  <a:pt x="101427" y="170316"/>
                  <a:pt x="91307" y="219131"/>
                  <a:pt x="69876" y="325097"/>
                </a:cubicBezTo>
                <a:cubicBezTo>
                  <a:pt x="67495" y="335812"/>
                  <a:pt x="70471" y="343551"/>
                  <a:pt x="78806" y="348314"/>
                </a:cubicBezTo>
                <a:lnTo>
                  <a:pt x="96665" y="348314"/>
                </a:lnTo>
                <a:cubicBezTo>
                  <a:pt x="106190" y="345933"/>
                  <a:pt x="110952" y="341170"/>
                  <a:pt x="110952" y="334026"/>
                </a:cubicBezTo>
                <a:lnTo>
                  <a:pt x="110952" y="246516"/>
                </a:lnTo>
                <a:cubicBezTo>
                  <a:pt x="110952" y="232228"/>
                  <a:pt x="116310" y="226870"/>
                  <a:pt x="127026" y="230442"/>
                </a:cubicBezTo>
                <a:lnTo>
                  <a:pt x="160959" y="230442"/>
                </a:lnTo>
                <a:cubicBezTo>
                  <a:pt x="171674" y="228061"/>
                  <a:pt x="175842" y="232228"/>
                  <a:pt x="173460" y="242944"/>
                </a:cubicBezTo>
                <a:lnTo>
                  <a:pt x="173460" y="344742"/>
                </a:lnTo>
                <a:cubicBezTo>
                  <a:pt x="175842" y="375698"/>
                  <a:pt x="164531" y="394153"/>
                  <a:pt x="139527" y="400106"/>
                </a:cubicBezTo>
                <a:lnTo>
                  <a:pt x="21656" y="400106"/>
                </a:lnTo>
                <a:cubicBezTo>
                  <a:pt x="7368" y="398916"/>
                  <a:pt x="820" y="382842"/>
                  <a:pt x="2010" y="351886"/>
                </a:cubicBezTo>
                <a:cubicBezTo>
                  <a:pt x="17488" y="281639"/>
                  <a:pt x="28204" y="225680"/>
                  <a:pt x="34157" y="184008"/>
                </a:cubicBezTo>
                <a:cubicBezTo>
                  <a:pt x="36538" y="172101"/>
                  <a:pt x="34157" y="166744"/>
                  <a:pt x="27013" y="167934"/>
                </a:cubicBezTo>
                <a:lnTo>
                  <a:pt x="10940" y="167934"/>
                </a:lnTo>
                <a:cubicBezTo>
                  <a:pt x="4987" y="166744"/>
                  <a:pt x="1415" y="163172"/>
                  <a:pt x="224" y="157219"/>
                </a:cubicBezTo>
                <a:lnTo>
                  <a:pt x="224" y="123286"/>
                </a:lnTo>
                <a:cubicBezTo>
                  <a:pt x="1415" y="116142"/>
                  <a:pt x="5582" y="113166"/>
                  <a:pt x="12726" y="114356"/>
                </a:cubicBezTo>
                <a:lnTo>
                  <a:pt x="152029" y="114356"/>
                </a:lnTo>
                <a:cubicBezTo>
                  <a:pt x="154708" y="113761"/>
                  <a:pt x="156978" y="113612"/>
                  <a:pt x="158838" y="113910"/>
                </a:cubicBezTo>
                <a:close/>
                <a:moveTo>
                  <a:pt x="543289" y="99929"/>
                </a:moveTo>
                <a:lnTo>
                  <a:pt x="764299" y="99929"/>
                </a:lnTo>
                <a:cubicBezTo>
                  <a:pt x="776298" y="100617"/>
                  <a:pt x="781749" y="105482"/>
                  <a:pt x="780651" y="114524"/>
                </a:cubicBezTo>
                <a:lnTo>
                  <a:pt x="780651" y="290578"/>
                </a:lnTo>
                <a:cubicBezTo>
                  <a:pt x="780651" y="312102"/>
                  <a:pt x="765917" y="323906"/>
                  <a:pt x="736449" y="325990"/>
                </a:cubicBezTo>
                <a:lnTo>
                  <a:pt x="543289" y="325990"/>
                </a:lnTo>
                <a:cubicBezTo>
                  <a:pt x="531290" y="323906"/>
                  <a:pt x="525829" y="315916"/>
                  <a:pt x="526908" y="302019"/>
                </a:cubicBezTo>
                <a:lnTo>
                  <a:pt x="526908" y="113463"/>
                </a:lnTo>
                <a:cubicBezTo>
                  <a:pt x="525829" y="105129"/>
                  <a:pt x="531290" y="100617"/>
                  <a:pt x="543289" y="99929"/>
                </a:cubicBezTo>
                <a:close/>
                <a:moveTo>
                  <a:pt x="16298" y="17916"/>
                </a:moveTo>
                <a:lnTo>
                  <a:pt x="150243" y="17916"/>
                </a:lnTo>
                <a:cubicBezTo>
                  <a:pt x="157387" y="17916"/>
                  <a:pt x="162149" y="22083"/>
                  <a:pt x="164531" y="30417"/>
                </a:cubicBezTo>
                <a:lnTo>
                  <a:pt x="164531" y="57206"/>
                </a:lnTo>
                <a:cubicBezTo>
                  <a:pt x="165721" y="67922"/>
                  <a:pt x="162149" y="73280"/>
                  <a:pt x="153815" y="73280"/>
                </a:cubicBezTo>
                <a:lnTo>
                  <a:pt x="10940" y="73280"/>
                </a:lnTo>
                <a:cubicBezTo>
                  <a:pt x="2606" y="70898"/>
                  <a:pt x="-966" y="67922"/>
                  <a:pt x="224" y="64350"/>
                </a:cubicBezTo>
                <a:lnTo>
                  <a:pt x="224" y="35775"/>
                </a:lnTo>
                <a:cubicBezTo>
                  <a:pt x="2606" y="22678"/>
                  <a:pt x="7963" y="16725"/>
                  <a:pt x="16298" y="17916"/>
                </a:cubicBezTo>
                <a:close/>
                <a:moveTo>
                  <a:pt x="472995" y="11051"/>
                </a:moveTo>
                <a:lnTo>
                  <a:pt x="830685" y="11051"/>
                </a:lnTo>
                <a:cubicBezTo>
                  <a:pt x="837531" y="11051"/>
                  <a:pt x="840387" y="15116"/>
                  <a:pt x="839252" y="23245"/>
                </a:cubicBezTo>
                <a:lnTo>
                  <a:pt x="839252" y="50704"/>
                </a:lnTo>
                <a:cubicBezTo>
                  <a:pt x="840387" y="58834"/>
                  <a:pt x="834676" y="62397"/>
                  <a:pt x="822118" y="61392"/>
                </a:cubicBezTo>
                <a:lnTo>
                  <a:pt x="474698" y="61392"/>
                </a:lnTo>
                <a:cubicBezTo>
                  <a:pt x="467852" y="61392"/>
                  <a:pt x="463861" y="57318"/>
                  <a:pt x="462726" y="49169"/>
                </a:cubicBezTo>
                <a:lnTo>
                  <a:pt x="462726" y="21711"/>
                </a:lnTo>
                <a:cubicBezTo>
                  <a:pt x="461573" y="14604"/>
                  <a:pt x="464996" y="11051"/>
                  <a:pt x="472995" y="11051"/>
                </a:cubicBezTo>
                <a:close/>
                <a:moveTo>
                  <a:pt x="255725" y="0"/>
                </a:moveTo>
                <a:lnTo>
                  <a:pt x="290690" y="0"/>
                </a:lnTo>
                <a:cubicBezTo>
                  <a:pt x="297685" y="0"/>
                  <a:pt x="300020" y="4856"/>
                  <a:pt x="297695" y="14567"/>
                </a:cubicBezTo>
                <a:lnTo>
                  <a:pt x="295936" y="34631"/>
                </a:lnTo>
                <a:lnTo>
                  <a:pt x="367625" y="32817"/>
                </a:lnTo>
                <a:cubicBezTo>
                  <a:pt x="380462" y="32817"/>
                  <a:pt x="386294" y="41933"/>
                  <a:pt x="385122" y="60164"/>
                </a:cubicBezTo>
                <a:lnTo>
                  <a:pt x="385122" y="348202"/>
                </a:lnTo>
                <a:cubicBezTo>
                  <a:pt x="386294" y="385874"/>
                  <a:pt x="369392" y="405929"/>
                  <a:pt x="334418" y="408366"/>
                </a:cubicBezTo>
                <a:lnTo>
                  <a:pt x="294206" y="408366"/>
                </a:lnTo>
                <a:cubicBezTo>
                  <a:pt x="284867" y="409575"/>
                  <a:pt x="280784" y="405929"/>
                  <a:pt x="281956" y="397427"/>
                </a:cubicBezTo>
                <a:lnTo>
                  <a:pt x="281956" y="370080"/>
                </a:lnTo>
                <a:cubicBezTo>
                  <a:pt x="280784" y="361578"/>
                  <a:pt x="284281" y="357327"/>
                  <a:pt x="292448" y="357327"/>
                </a:cubicBezTo>
                <a:lnTo>
                  <a:pt x="332660" y="357327"/>
                </a:lnTo>
                <a:lnTo>
                  <a:pt x="332660" y="78386"/>
                </a:lnTo>
                <a:lnTo>
                  <a:pt x="290690" y="78386"/>
                </a:lnTo>
                <a:lnTo>
                  <a:pt x="259213" y="371894"/>
                </a:lnTo>
                <a:cubicBezTo>
                  <a:pt x="259213" y="396209"/>
                  <a:pt x="243475" y="408366"/>
                  <a:pt x="211997" y="408366"/>
                </a:cubicBezTo>
                <a:lnTo>
                  <a:pt x="184036" y="408366"/>
                </a:lnTo>
                <a:cubicBezTo>
                  <a:pt x="181692" y="404720"/>
                  <a:pt x="179944" y="400469"/>
                  <a:pt x="178790" y="395613"/>
                </a:cubicBezTo>
                <a:lnTo>
                  <a:pt x="178790" y="368266"/>
                </a:lnTo>
                <a:cubicBezTo>
                  <a:pt x="177618" y="359746"/>
                  <a:pt x="181692" y="356100"/>
                  <a:pt x="191013" y="357327"/>
                </a:cubicBezTo>
                <a:lnTo>
                  <a:pt x="206751" y="357327"/>
                </a:lnTo>
                <a:lnTo>
                  <a:pt x="232982" y="78386"/>
                </a:lnTo>
                <a:lnTo>
                  <a:pt x="198017" y="78386"/>
                </a:lnTo>
                <a:cubicBezTo>
                  <a:pt x="187525" y="78386"/>
                  <a:pt x="182278" y="75958"/>
                  <a:pt x="182278" y="71103"/>
                </a:cubicBezTo>
                <a:lnTo>
                  <a:pt x="182278" y="45570"/>
                </a:lnTo>
                <a:cubicBezTo>
                  <a:pt x="182278" y="39486"/>
                  <a:pt x="185190" y="35235"/>
                  <a:pt x="191013" y="32817"/>
                </a:cubicBezTo>
                <a:lnTo>
                  <a:pt x="238228" y="34631"/>
                </a:lnTo>
                <a:lnTo>
                  <a:pt x="241744" y="7284"/>
                </a:lnTo>
                <a:cubicBezTo>
                  <a:pt x="241744" y="4847"/>
                  <a:pt x="246405" y="2419"/>
                  <a:pt x="255725" y="0"/>
                </a:cubicBezTo>
                <a:close/>
              </a:path>
            </a:pathLst>
          </a:custGeom>
        </p:spPr>
      </p:pic>
      <p:pic>
        <p:nvPicPr>
          <p:cNvPr id="190" name="图片 1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16" t="33088" r="49443" b="59222"/>
          <a:stretch>
            <a:fillRect/>
          </a:stretch>
        </p:blipFill>
        <p:spPr>
          <a:xfrm>
            <a:off x="4206522" y="2708803"/>
            <a:ext cx="840557" cy="396283"/>
          </a:xfrm>
          <a:custGeom>
            <a:avLst/>
            <a:gdLst/>
            <a:ahLst/>
            <a:cxnLst/>
            <a:rect l="l" t="t" r="r" b="b"/>
            <a:pathLst>
              <a:path w="840557" h="396283">
                <a:moveTo>
                  <a:pt x="96603" y="268645"/>
                </a:moveTo>
                <a:lnTo>
                  <a:pt x="130983" y="268645"/>
                </a:lnTo>
                <a:cubicBezTo>
                  <a:pt x="141624" y="269631"/>
                  <a:pt x="148991" y="272607"/>
                  <a:pt x="153084" y="277574"/>
                </a:cubicBezTo>
                <a:lnTo>
                  <a:pt x="166590" y="289462"/>
                </a:lnTo>
                <a:cubicBezTo>
                  <a:pt x="172320" y="294429"/>
                  <a:pt x="180096" y="296913"/>
                  <a:pt x="189919" y="296913"/>
                </a:cubicBezTo>
                <a:lnTo>
                  <a:pt x="262361" y="296913"/>
                </a:lnTo>
                <a:cubicBezTo>
                  <a:pt x="271365" y="295927"/>
                  <a:pt x="275867" y="300884"/>
                  <a:pt x="275867" y="311786"/>
                </a:cubicBezTo>
                <a:lnTo>
                  <a:pt x="275867" y="329645"/>
                </a:lnTo>
                <a:cubicBezTo>
                  <a:pt x="275867" y="335599"/>
                  <a:pt x="271365" y="339077"/>
                  <a:pt x="262361" y="340082"/>
                </a:cubicBezTo>
                <a:cubicBezTo>
                  <a:pt x="185417" y="341068"/>
                  <a:pt x="149400" y="340073"/>
                  <a:pt x="154312" y="337096"/>
                </a:cubicBezTo>
                <a:cubicBezTo>
                  <a:pt x="144489" y="332129"/>
                  <a:pt x="136303" y="325181"/>
                  <a:pt x="129755" y="316251"/>
                </a:cubicBezTo>
                <a:lnTo>
                  <a:pt x="95376" y="280532"/>
                </a:lnTo>
                <a:cubicBezTo>
                  <a:pt x="85553" y="272607"/>
                  <a:pt x="85962" y="268645"/>
                  <a:pt x="96603" y="268645"/>
                </a:cubicBezTo>
                <a:close/>
                <a:moveTo>
                  <a:pt x="632496" y="254887"/>
                </a:moveTo>
                <a:cubicBezTo>
                  <a:pt x="630710" y="254552"/>
                  <a:pt x="630115" y="256729"/>
                  <a:pt x="630710" y="261417"/>
                </a:cubicBezTo>
                <a:lnTo>
                  <a:pt x="628924" y="329729"/>
                </a:lnTo>
                <a:cubicBezTo>
                  <a:pt x="628924" y="333748"/>
                  <a:pt x="631306" y="337096"/>
                  <a:pt x="636068" y="339775"/>
                </a:cubicBezTo>
                <a:lnTo>
                  <a:pt x="687860" y="339775"/>
                </a:lnTo>
                <a:cubicBezTo>
                  <a:pt x="698576" y="338436"/>
                  <a:pt x="700362" y="333748"/>
                  <a:pt x="693218" y="325711"/>
                </a:cubicBezTo>
                <a:lnTo>
                  <a:pt x="641426" y="263426"/>
                </a:lnTo>
                <a:cubicBezTo>
                  <a:pt x="637259" y="258068"/>
                  <a:pt x="634282" y="255222"/>
                  <a:pt x="632496" y="254887"/>
                </a:cubicBezTo>
                <a:close/>
                <a:moveTo>
                  <a:pt x="518196" y="229270"/>
                </a:moveTo>
                <a:lnTo>
                  <a:pt x="584276" y="229270"/>
                </a:lnTo>
                <a:cubicBezTo>
                  <a:pt x="591420" y="227931"/>
                  <a:pt x="592015" y="231949"/>
                  <a:pt x="586062" y="241325"/>
                </a:cubicBezTo>
                <a:lnTo>
                  <a:pt x="689646" y="241325"/>
                </a:lnTo>
                <a:cubicBezTo>
                  <a:pt x="701552" y="238646"/>
                  <a:pt x="708696" y="241325"/>
                  <a:pt x="711077" y="249362"/>
                </a:cubicBezTo>
                <a:cubicBezTo>
                  <a:pt x="712268" y="254720"/>
                  <a:pt x="718221" y="257399"/>
                  <a:pt x="728937" y="257399"/>
                </a:cubicBezTo>
                <a:lnTo>
                  <a:pt x="761084" y="257399"/>
                </a:lnTo>
                <a:cubicBezTo>
                  <a:pt x="764656" y="258738"/>
                  <a:pt x="766442" y="256729"/>
                  <a:pt x="766442" y="251371"/>
                </a:cubicBezTo>
                <a:cubicBezTo>
                  <a:pt x="766442" y="244674"/>
                  <a:pt x="771799" y="242665"/>
                  <a:pt x="782515" y="245344"/>
                </a:cubicBezTo>
                <a:lnTo>
                  <a:pt x="816448" y="245344"/>
                </a:lnTo>
                <a:cubicBezTo>
                  <a:pt x="831926" y="244004"/>
                  <a:pt x="837879" y="248023"/>
                  <a:pt x="834307" y="257399"/>
                </a:cubicBezTo>
                <a:lnTo>
                  <a:pt x="834307" y="267445"/>
                </a:lnTo>
                <a:cubicBezTo>
                  <a:pt x="830735" y="291555"/>
                  <a:pt x="818234" y="304949"/>
                  <a:pt x="796802" y="307628"/>
                </a:cubicBezTo>
                <a:lnTo>
                  <a:pt x="784301" y="307628"/>
                </a:lnTo>
                <a:cubicBezTo>
                  <a:pt x="772395" y="304949"/>
                  <a:pt x="770013" y="310307"/>
                  <a:pt x="777157" y="323702"/>
                </a:cubicBezTo>
                <a:lnTo>
                  <a:pt x="786087" y="335757"/>
                </a:lnTo>
                <a:cubicBezTo>
                  <a:pt x="792040" y="339775"/>
                  <a:pt x="798588" y="341115"/>
                  <a:pt x="805732" y="339775"/>
                </a:cubicBezTo>
                <a:lnTo>
                  <a:pt x="823592" y="339775"/>
                </a:lnTo>
                <a:cubicBezTo>
                  <a:pt x="831926" y="337096"/>
                  <a:pt x="835498" y="341784"/>
                  <a:pt x="834307" y="353839"/>
                </a:cubicBezTo>
                <a:lnTo>
                  <a:pt x="834307" y="383977"/>
                </a:lnTo>
                <a:cubicBezTo>
                  <a:pt x="836688" y="393353"/>
                  <a:pt x="832521" y="397372"/>
                  <a:pt x="821806" y="396032"/>
                </a:cubicBezTo>
                <a:lnTo>
                  <a:pt x="773585" y="396032"/>
                </a:lnTo>
                <a:cubicBezTo>
                  <a:pt x="756917" y="393353"/>
                  <a:pt x="745010" y="387326"/>
                  <a:pt x="737867" y="377949"/>
                </a:cubicBezTo>
                <a:lnTo>
                  <a:pt x="711077" y="349821"/>
                </a:lnTo>
                <a:cubicBezTo>
                  <a:pt x="703934" y="341784"/>
                  <a:pt x="699767" y="344463"/>
                  <a:pt x="698576" y="357858"/>
                </a:cubicBezTo>
                <a:lnTo>
                  <a:pt x="698576" y="379959"/>
                </a:lnTo>
                <a:cubicBezTo>
                  <a:pt x="699767" y="390674"/>
                  <a:pt x="696195" y="396032"/>
                  <a:pt x="687860" y="396032"/>
                </a:cubicBezTo>
                <a:lnTo>
                  <a:pt x="621781" y="396032"/>
                </a:lnTo>
                <a:cubicBezTo>
                  <a:pt x="592015" y="392014"/>
                  <a:pt x="574751" y="376610"/>
                  <a:pt x="569988" y="349821"/>
                </a:cubicBezTo>
                <a:lnTo>
                  <a:pt x="569988" y="297582"/>
                </a:lnTo>
                <a:cubicBezTo>
                  <a:pt x="571179" y="280169"/>
                  <a:pt x="568202" y="278160"/>
                  <a:pt x="561059" y="291555"/>
                </a:cubicBezTo>
                <a:lnTo>
                  <a:pt x="530698" y="361876"/>
                </a:lnTo>
                <a:cubicBezTo>
                  <a:pt x="519982" y="384647"/>
                  <a:pt x="504504" y="396032"/>
                  <a:pt x="484263" y="396032"/>
                </a:cubicBezTo>
                <a:lnTo>
                  <a:pt x="453902" y="396032"/>
                </a:lnTo>
                <a:cubicBezTo>
                  <a:pt x="449140" y="396032"/>
                  <a:pt x="446759" y="387995"/>
                  <a:pt x="446759" y="371922"/>
                </a:cubicBezTo>
                <a:lnTo>
                  <a:pt x="446759" y="347812"/>
                </a:lnTo>
                <a:cubicBezTo>
                  <a:pt x="446759" y="335757"/>
                  <a:pt x="449735" y="331069"/>
                  <a:pt x="455688" y="333748"/>
                </a:cubicBezTo>
                <a:cubicBezTo>
                  <a:pt x="464023" y="335087"/>
                  <a:pt x="469976" y="330399"/>
                  <a:pt x="473548" y="319683"/>
                </a:cubicBezTo>
                <a:lnTo>
                  <a:pt x="502123" y="251371"/>
                </a:lnTo>
                <a:cubicBezTo>
                  <a:pt x="506885" y="236637"/>
                  <a:pt x="512243" y="229270"/>
                  <a:pt x="518196" y="229270"/>
                </a:cubicBezTo>
                <a:close/>
                <a:moveTo>
                  <a:pt x="121774" y="213478"/>
                </a:moveTo>
                <a:cubicBezTo>
                  <a:pt x="123411" y="213541"/>
                  <a:pt x="125662" y="214071"/>
                  <a:pt x="128527" y="215066"/>
                </a:cubicBezTo>
                <a:lnTo>
                  <a:pt x="159223" y="215066"/>
                </a:lnTo>
                <a:cubicBezTo>
                  <a:pt x="165771" y="214062"/>
                  <a:pt x="174366" y="217038"/>
                  <a:pt x="185007" y="223996"/>
                </a:cubicBezTo>
                <a:cubicBezTo>
                  <a:pt x="187463" y="228945"/>
                  <a:pt x="191965" y="231419"/>
                  <a:pt x="198513" y="231419"/>
                </a:cubicBezTo>
                <a:lnTo>
                  <a:pt x="257449" y="231419"/>
                </a:lnTo>
                <a:cubicBezTo>
                  <a:pt x="266453" y="231419"/>
                  <a:pt x="270546" y="233409"/>
                  <a:pt x="269728" y="237391"/>
                </a:cubicBezTo>
                <a:lnTo>
                  <a:pt x="269728" y="252264"/>
                </a:lnTo>
                <a:cubicBezTo>
                  <a:pt x="270546" y="265156"/>
                  <a:pt x="266863" y="272105"/>
                  <a:pt x="258677" y="273109"/>
                </a:cubicBezTo>
                <a:lnTo>
                  <a:pt x="175185" y="273109"/>
                </a:lnTo>
                <a:cubicBezTo>
                  <a:pt x="168636" y="273109"/>
                  <a:pt x="160860" y="269138"/>
                  <a:pt x="151856" y="261194"/>
                </a:cubicBezTo>
                <a:lnTo>
                  <a:pt x="123616" y="225475"/>
                </a:lnTo>
                <a:cubicBezTo>
                  <a:pt x="117477" y="217285"/>
                  <a:pt x="116863" y="213286"/>
                  <a:pt x="121774" y="213478"/>
                </a:cubicBezTo>
                <a:close/>
                <a:moveTo>
                  <a:pt x="148507" y="115947"/>
                </a:moveTo>
                <a:lnTo>
                  <a:pt x="121718" y="122951"/>
                </a:lnTo>
                <a:cubicBezTo>
                  <a:pt x="113384" y="127602"/>
                  <a:pt x="115170" y="129927"/>
                  <a:pt x="127076" y="129927"/>
                </a:cubicBezTo>
                <a:lnTo>
                  <a:pt x="187798" y="129927"/>
                </a:lnTo>
                <a:cubicBezTo>
                  <a:pt x="197323" y="127602"/>
                  <a:pt x="197323" y="122942"/>
                  <a:pt x="187798" y="115947"/>
                </a:cubicBezTo>
                <a:close/>
                <a:moveTo>
                  <a:pt x="58401" y="56509"/>
                </a:moveTo>
                <a:lnTo>
                  <a:pt x="58401" y="343263"/>
                </a:lnTo>
                <a:lnTo>
                  <a:pt x="304860" y="343263"/>
                </a:lnTo>
                <a:cubicBezTo>
                  <a:pt x="316264" y="340938"/>
                  <a:pt x="321399" y="335692"/>
                  <a:pt x="320264" y="327525"/>
                </a:cubicBezTo>
                <a:lnTo>
                  <a:pt x="320264" y="56509"/>
                </a:lnTo>
                <a:lnTo>
                  <a:pt x="192890" y="56509"/>
                </a:lnTo>
                <a:lnTo>
                  <a:pt x="193156" y="58239"/>
                </a:lnTo>
                <a:cubicBezTo>
                  <a:pt x="193156" y="61736"/>
                  <a:pt x="196132" y="64657"/>
                  <a:pt x="202085" y="67001"/>
                </a:cubicBezTo>
                <a:lnTo>
                  <a:pt x="300312" y="67001"/>
                </a:lnTo>
                <a:cubicBezTo>
                  <a:pt x="305074" y="70498"/>
                  <a:pt x="308051" y="73996"/>
                  <a:pt x="309242" y="77493"/>
                </a:cubicBezTo>
                <a:lnTo>
                  <a:pt x="309242" y="100208"/>
                </a:lnTo>
                <a:cubicBezTo>
                  <a:pt x="308051" y="108375"/>
                  <a:pt x="305074" y="114207"/>
                  <a:pt x="300312" y="117705"/>
                </a:cubicBezTo>
                <a:lnTo>
                  <a:pt x="268165" y="140420"/>
                </a:lnTo>
                <a:cubicBezTo>
                  <a:pt x="258640" y="149759"/>
                  <a:pt x="259235" y="153842"/>
                  <a:pt x="269951" y="152670"/>
                </a:cubicBezTo>
                <a:lnTo>
                  <a:pt x="296740" y="152670"/>
                </a:lnTo>
                <a:cubicBezTo>
                  <a:pt x="307456" y="154996"/>
                  <a:pt x="311623" y="159079"/>
                  <a:pt x="309242" y="164921"/>
                </a:cubicBezTo>
                <a:lnTo>
                  <a:pt x="309242" y="196398"/>
                </a:lnTo>
                <a:cubicBezTo>
                  <a:pt x="311623" y="202221"/>
                  <a:pt x="307456" y="205718"/>
                  <a:pt x="296740" y="206890"/>
                </a:cubicBezTo>
                <a:lnTo>
                  <a:pt x="236018" y="206890"/>
                </a:lnTo>
                <a:cubicBezTo>
                  <a:pt x="222921" y="205718"/>
                  <a:pt x="212206" y="201635"/>
                  <a:pt x="203871" y="194640"/>
                </a:cubicBezTo>
                <a:cubicBezTo>
                  <a:pt x="197918" y="188817"/>
                  <a:pt x="189584" y="189403"/>
                  <a:pt x="178868" y="196398"/>
                </a:cubicBezTo>
                <a:cubicBezTo>
                  <a:pt x="166962" y="202221"/>
                  <a:pt x="155056" y="205718"/>
                  <a:pt x="143149" y="206890"/>
                </a:cubicBezTo>
                <a:lnTo>
                  <a:pt x="78856" y="206890"/>
                </a:lnTo>
                <a:cubicBezTo>
                  <a:pt x="74093" y="202221"/>
                  <a:pt x="71712" y="197551"/>
                  <a:pt x="71712" y="192882"/>
                </a:cubicBezTo>
                <a:lnTo>
                  <a:pt x="71712" y="170167"/>
                </a:lnTo>
                <a:cubicBezTo>
                  <a:pt x="72903" y="163172"/>
                  <a:pt x="74688" y="158502"/>
                  <a:pt x="77070" y="156158"/>
                </a:cubicBezTo>
                <a:lnTo>
                  <a:pt x="78856" y="156158"/>
                </a:lnTo>
                <a:lnTo>
                  <a:pt x="100287" y="156158"/>
                </a:lnTo>
                <a:cubicBezTo>
                  <a:pt x="108621" y="156158"/>
                  <a:pt x="110407" y="153247"/>
                  <a:pt x="105645" y="147424"/>
                </a:cubicBezTo>
                <a:lnTo>
                  <a:pt x="89571" y="140420"/>
                </a:lnTo>
                <a:cubicBezTo>
                  <a:pt x="84809" y="136922"/>
                  <a:pt x="84809" y="133425"/>
                  <a:pt x="89571" y="129927"/>
                </a:cubicBezTo>
                <a:cubicBezTo>
                  <a:pt x="76474" y="129927"/>
                  <a:pt x="70521" y="125267"/>
                  <a:pt x="71712" y="115947"/>
                </a:cubicBezTo>
                <a:lnTo>
                  <a:pt x="71712" y="82740"/>
                </a:lnTo>
                <a:cubicBezTo>
                  <a:pt x="72903" y="75745"/>
                  <a:pt x="77070" y="71075"/>
                  <a:pt x="84213" y="68731"/>
                </a:cubicBezTo>
                <a:cubicBezTo>
                  <a:pt x="90762" y="68731"/>
                  <a:pt x="96269" y="67566"/>
                  <a:pt x="100733" y="65236"/>
                </a:cubicBezTo>
                <a:lnTo>
                  <a:pt x="109281" y="56509"/>
                </a:lnTo>
                <a:close/>
                <a:moveTo>
                  <a:pt x="372880" y="3499"/>
                </a:moveTo>
                <a:cubicBezTo>
                  <a:pt x="379730" y="5027"/>
                  <a:pt x="382730" y="12781"/>
                  <a:pt x="381879" y="26762"/>
                </a:cubicBezTo>
                <a:lnTo>
                  <a:pt x="381879" y="325795"/>
                </a:lnTo>
                <a:cubicBezTo>
                  <a:pt x="380726" y="370089"/>
                  <a:pt x="359611" y="393400"/>
                  <a:pt x="318534" y="395725"/>
                </a:cubicBezTo>
                <a:lnTo>
                  <a:pt x="25891" y="395725"/>
                </a:lnTo>
                <a:cubicBezTo>
                  <a:pt x="7623" y="396897"/>
                  <a:pt x="-935" y="390488"/>
                  <a:pt x="219" y="376498"/>
                </a:cubicBezTo>
                <a:lnTo>
                  <a:pt x="219" y="19785"/>
                </a:lnTo>
                <a:cubicBezTo>
                  <a:pt x="-935" y="10446"/>
                  <a:pt x="2488" y="5200"/>
                  <a:pt x="10488" y="4047"/>
                </a:cubicBezTo>
                <a:lnTo>
                  <a:pt x="364745" y="4047"/>
                </a:lnTo>
                <a:cubicBezTo>
                  <a:pt x="367884" y="3172"/>
                  <a:pt x="370596" y="2990"/>
                  <a:pt x="372880" y="3499"/>
                </a:cubicBezTo>
                <a:close/>
                <a:moveTo>
                  <a:pt x="625352" y="0"/>
                </a:moveTo>
                <a:lnTo>
                  <a:pt x="659285" y="0"/>
                </a:lnTo>
                <a:cubicBezTo>
                  <a:pt x="674763" y="0"/>
                  <a:pt x="680717" y="3126"/>
                  <a:pt x="677145" y="9377"/>
                </a:cubicBezTo>
                <a:cubicBezTo>
                  <a:pt x="677145" y="20315"/>
                  <a:pt x="679526" y="24222"/>
                  <a:pt x="684288" y="21097"/>
                </a:cubicBezTo>
                <a:lnTo>
                  <a:pt x="825377" y="21097"/>
                </a:lnTo>
                <a:cubicBezTo>
                  <a:pt x="828949" y="24222"/>
                  <a:pt x="830140" y="30473"/>
                  <a:pt x="828949" y="39849"/>
                </a:cubicBezTo>
                <a:lnTo>
                  <a:pt x="828949" y="72666"/>
                </a:lnTo>
                <a:cubicBezTo>
                  <a:pt x="828949" y="77354"/>
                  <a:pt x="827163" y="78917"/>
                  <a:pt x="823592" y="77354"/>
                </a:cubicBezTo>
                <a:lnTo>
                  <a:pt x="686074" y="77354"/>
                </a:lnTo>
                <a:cubicBezTo>
                  <a:pt x="681312" y="75791"/>
                  <a:pt x="679526" y="79698"/>
                  <a:pt x="680717" y="89074"/>
                </a:cubicBezTo>
                <a:cubicBezTo>
                  <a:pt x="680717" y="95325"/>
                  <a:pt x="683693" y="97669"/>
                  <a:pt x="689646" y="96106"/>
                </a:cubicBezTo>
                <a:lnTo>
                  <a:pt x="820020" y="96106"/>
                </a:lnTo>
                <a:cubicBezTo>
                  <a:pt x="827163" y="94544"/>
                  <a:pt x="830140" y="98450"/>
                  <a:pt x="828949" y="107826"/>
                </a:cubicBezTo>
                <a:lnTo>
                  <a:pt x="828949" y="138299"/>
                </a:lnTo>
                <a:cubicBezTo>
                  <a:pt x="830140" y="150801"/>
                  <a:pt x="827163" y="156270"/>
                  <a:pt x="820020" y="154707"/>
                </a:cubicBezTo>
                <a:lnTo>
                  <a:pt x="689646" y="154707"/>
                </a:lnTo>
                <a:cubicBezTo>
                  <a:pt x="681312" y="154707"/>
                  <a:pt x="677740" y="157051"/>
                  <a:pt x="678931" y="161739"/>
                </a:cubicBezTo>
                <a:cubicBezTo>
                  <a:pt x="677740" y="169553"/>
                  <a:pt x="681312" y="173460"/>
                  <a:pt x="689646" y="173460"/>
                </a:cubicBezTo>
                <a:lnTo>
                  <a:pt x="828949" y="173460"/>
                </a:lnTo>
                <a:cubicBezTo>
                  <a:pt x="837284" y="171897"/>
                  <a:pt x="840856" y="176585"/>
                  <a:pt x="839665" y="187524"/>
                </a:cubicBezTo>
                <a:lnTo>
                  <a:pt x="839665" y="213308"/>
                </a:lnTo>
                <a:cubicBezTo>
                  <a:pt x="842046" y="224247"/>
                  <a:pt x="839665" y="228935"/>
                  <a:pt x="832521" y="227373"/>
                </a:cubicBezTo>
                <a:lnTo>
                  <a:pt x="462832" y="227373"/>
                </a:lnTo>
                <a:cubicBezTo>
                  <a:pt x="450926" y="227373"/>
                  <a:pt x="446163" y="223466"/>
                  <a:pt x="448545" y="215652"/>
                </a:cubicBezTo>
                <a:lnTo>
                  <a:pt x="448545" y="187524"/>
                </a:lnTo>
                <a:cubicBezTo>
                  <a:pt x="447354" y="176585"/>
                  <a:pt x="451521" y="171897"/>
                  <a:pt x="461046" y="173460"/>
                </a:cubicBezTo>
                <a:lnTo>
                  <a:pt x="596777" y="173460"/>
                </a:lnTo>
                <a:cubicBezTo>
                  <a:pt x="606302" y="175022"/>
                  <a:pt x="611065" y="173460"/>
                  <a:pt x="611065" y="168772"/>
                </a:cubicBezTo>
                <a:cubicBezTo>
                  <a:pt x="612256" y="160958"/>
                  <a:pt x="609279" y="156270"/>
                  <a:pt x="602135" y="154707"/>
                </a:cubicBezTo>
                <a:lnTo>
                  <a:pt x="468190" y="154707"/>
                </a:lnTo>
                <a:cubicBezTo>
                  <a:pt x="458665" y="156270"/>
                  <a:pt x="454498" y="150801"/>
                  <a:pt x="455688" y="138299"/>
                </a:cubicBezTo>
                <a:lnTo>
                  <a:pt x="455688" y="107826"/>
                </a:lnTo>
                <a:cubicBezTo>
                  <a:pt x="454498" y="98450"/>
                  <a:pt x="460451" y="94544"/>
                  <a:pt x="473548" y="96106"/>
                </a:cubicBezTo>
                <a:lnTo>
                  <a:pt x="593206" y="96106"/>
                </a:lnTo>
                <a:cubicBezTo>
                  <a:pt x="603921" y="97669"/>
                  <a:pt x="609874" y="96106"/>
                  <a:pt x="611065" y="91418"/>
                </a:cubicBezTo>
                <a:cubicBezTo>
                  <a:pt x="612256" y="80479"/>
                  <a:pt x="609279" y="75791"/>
                  <a:pt x="602135" y="77354"/>
                </a:cubicBezTo>
                <a:lnTo>
                  <a:pt x="473548" y="77354"/>
                </a:lnTo>
                <a:cubicBezTo>
                  <a:pt x="460451" y="78917"/>
                  <a:pt x="454498" y="76573"/>
                  <a:pt x="455688" y="70322"/>
                </a:cubicBezTo>
                <a:lnTo>
                  <a:pt x="455688" y="39849"/>
                </a:lnTo>
                <a:cubicBezTo>
                  <a:pt x="453307" y="27348"/>
                  <a:pt x="458070" y="21097"/>
                  <a:pt x="469976" y="21097"/>
                </a:cubicBezTo>
                <a:lnTo>
                  <a:pt x="598563" y="21097"/>
                </a:lnTo>
                <a:cubicBezTo>
                  <a:pt x="610470" y="22660"/>
                  <a:pt x="615232" y="20315"/>
                  <a:pt x="612851" y="14065"/>
                </a:cubicBezTo>
                <a:cubicBezTo>
                  <a:pt x="611660" y="6251"/>
                  <a:pt x="615827" y="1563"/>
                  <a:pt x="625352" y="0"/>
                </a:cubicBezTo>
                <a:close/>
              </a:path>
            </a:pathLst>
          </a:custGeom>
        </p:spPr>
      </p:pic>
      <p:pic>
        <p:nvPicPr>
          <p:cNvPr id="192" name="图片 19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13" t="37291" r="54003" b="54836"/>
          <a:stretch>
            <a:fillRect/>
          </a:stretch>
        </p:blipFill>
        <p:spPr>
          <a:xfrm>
            <a:off x="6994972" y="2774079"/>
            <a:ext cx="848459" cy="405712"/>
          </a:xfrm>
          <a:custGeom>
            <a:avLst/>
            <a:gdLst/>
            <a:ahLst/>
            <a:cxnLst/>
            <a:rect l="l" t="t" r="r" b="b"/>
            <a:pathLst>
              <a:path w="848459" h="405712">
                <a:moveTo>
                  <a:pt x="221345" y="209723"/>
                </a:moveTo>
                <a:lnTo>
                  <a:pt x="221345" y="226132"/>
                </a:lnTo>
                <a:lnTo>
                  <a:pt x="336538" y="226132"/>
                </a:lnTo>
                <a:lnTo>
                  <a:pt x="336538" y="209723"/>
                </a:lnTo>
                <a:close/>
                <a:moveTo>
                  <a:pt x="789328" y="156703"/>
                </a:moveTo>
                <a:cubicBezTo>
                  <a:pt x="788361" y="156480"/>
                  <a:pt x="787152" y="156666"/>
                  <a:pt x="785701" y="157262"/>
                </a:cubicBezTo>
                <a:lnTo>
                  <a:pt x="711696" y="157262"/>
                </a:lnTo>
                <a:lnTo>
                  <a:pt x="711696" y="351929"/>
                </a:lnTo>
                <a:cubicBezTo>
                  <a:pt x="722337" y="354310"/>
                  <a:pt x="727658" y="351929"/>
                  <a:pt x="727658" y="344785"/>
                </a:cubicBezTo>
                <a:cubicBezTo>
                  <a:pt x="739266" y="316210"/>
                  <a:pt x="748940" y="291802"/>
                  <a:pt x="756679" y="271562"/>
                </a:cubicBezTo>
                <a:lnTo>
                  <a:pt x="740717" y="241201"/>
                </a:lnTo>
                <a:lnTo>
                  <a:pt x="734913" y="237629"/>
                </a:lnTo>
                <a:lnTo>
                  <a:pt x="730560" y="237629"/>
                </a:lnTo>
                <a:cubicBezTo>
                  <a:pt x="725723" y="236438"/>
                  <a:pt x="722821" y="232271"/>
                  <a:pt x="721854" y="225127"/>
                </a:cubicBezTo>
                <a:lnTo>
                  <a:pt x="721854" y="205482"/>
                </a:lnTo>
                <a:cubicBezTo>
                  <a:pt x="722821" y="197147"/>
                  <a:pt x="726207" y="192980"/>
                  <a:pt x="732011" y="192980"/>
                </a:cubicBezTo>
                <a:lnTo>
                  <a:pt x="761033" y="192980"/>
                </a:lnTo>
                <a:cubicBezTo>
                  <a:pt x="764902" y="194171"/>
                  <a:pt x="769255" y="199529"/>
                  <a:pt x="774092" y="209054"/>
                </a:cubicBezTo>
                <a:lnTo>
                  <a:pt x="778445" y="216197"/>
                </a:lnTo>
                <a:cubicBezTo>
                  <a:pt x="784250" y="200719"/>
                  <a:pt x="788603" y="185241"/>
                  <a:pt x="791505" y="169763"/>
                </a:cubicBezTo>
                <a:cubicBezTo>
                  <a:pt x="792956" y="161726"/>
                  <a:pt x="792231" y="157373"/>
                  <a:pt x="789328" y="156703"/>
                </a:cubicBezTo>
                <a:close/>
                <a:moveTo>
                  <a:pt x="221345" y="142276"/>
                </a:moveTo>
                <a:lnTo>
                  <a:pt x="221345" y="162340"/>
                </a:lnTo>
                <a:lnTo>
                  <a:pt x="338128" y="162340"/>
                </a:lnTo>
                <a:lnTo>
                  <a:pt x="338128" y="142276"/>
                </a:lnTo>
                <a:close/>
                <a:moveTo>
                  <a:pt x="171757" y="93051"/>
                </a:moveTo>
                <a:lnTo>
                  <a:pt x="373317" y="93051"/>
                </a:lnTo>
                <a:cubicBezTo>
                  <a:pt x="388255" y="96698"/>
                  <a:pt x="395194" y="105209"/>
                  <a:pt x="394134" y="118585"/>
                </a:cubicBezTo>
                <a:lnTo>
                  <a:pt x="394134" y="237071"/>
                </a:lnTo>
                <a:cubicBezTo>
                  <a:pt x="391995" y="256511"/>
                  <a:pt x="381856" y="268669"/>
                  <a:pt x="363717" y="273543"/>
                </a:cubicBezTo>
                <a:lnTo>
                  <a:pt x="314130" y="273543"/>
                </a:lnTo>
                <a:lnTo>
                  <a:pt x="314130" y="284482"/>
                </a:lnTo>
                <a:lnTo>
                  <a:pt x="382916" y="284482"/>
                </a:lnTo>
                <a:cubicBezTo>
                  <a:pt x="388255" y="285691"/>
                  <a:pt x="391455" y="289337"/>
                  <a:pt x="392515" y="295421"/>
                </a:cubicBezTo>
                <a:lnTo>
                  <a:pt x="392515" y="322768"/>
                </a:lnTo>
                <a:cubicBezTo>
                  <a:pt x="392515" y="330060"/>
                  <a:pt x="390385" y="334311"/>
                  <a:pt x="386125" y="335520"/>
                </a:cubicBezTo>
                <a:lnTo>
                  <a:pt x="331738" y="335520"/>
                </a:lnTo>
                <a:lnTo>
                  <a:pt x="344518" y="351929"/>
                </a:lnTo>
                <a:cubicBezTo>
                  <a:pt x="350918" y="355575"/>
                  <a:pt x="357857" y="356794"/>
                  <a:pt x="365336" y="355584"/>
                </a:cubicBezTo>
                <a:lnTo>
                  <a:pt x="386125" y="355584"/>
                </a:lnTo>
                <a:cubicBezTo>
                  <a:pt x="393585" y="355584"/>
                  <a:pt x="397315" y="360440"/>
                  <a:pt x="397315" y="370151"/>
                </a:cubicBezTo>
                <a:lnTo>
                  <a:pt x="397315" y="392029"/>
                </a:lnTo>
                <a:cubicBezTo>
                  <a:pt x="399455" y="399321"/>
                  <a:pt x="397855" y="403581"/>
                  <a:pt x="392515" y="404809"/>
                </a:cubicBezTo>
                <a:lnTo>
                  <a:pt x="341337" y="404809"/>
                </a:lnTo>
                <a:cubicBezTo>
                  <a:pt x="327459" y="407228"/>
                  <a:pt x="316260" y="404791"/>
                  <a:pt x="307739" y="397498"/>
                </a:cubicBezTo>
                <a:lnTo>
                  <a:pt x="277323" y="364681"/>
                </a:lnTo>
                <a:lnTo>
                  <a:pt x="253324" y="395684"/>
                </a:lnTo>
                <a:cubicBezTo>
                  <a:pt x="249064" y="401768"/>
                  <a:pt x="241064" y="404809"/>
                  <a:pt x="229325" y="404809"/>
                </a:cubicBezTo>
                <a:lnTo>
                  <a:pt x="179738" y="404809"/>
                </a:lnTo>
                <a:cubicBezTo>
                  <a:pt x="166939" y="404809"/>
                  <a:pt x="161078" y="401768"/>
                  <a:pt x="162157" y="395684"/>
                </a:cubicBezTo>
                <a:lnTo>
                  <a:pt x="162157" y="366523"/>
                </a:lnTo>
                <a:cubicBezTo>
                  <a:pt x="161078" y="360440"/>
                  <a:pt x="164278" y="356794"/>
                  <a:pt x="171757" y="355584"/>
                </a:cubicBezTo>
                <a:lnTo>
                  <a:pt x="194137" y="355584"/>
                </a:lnTo>
                <a:cubicBezTo>
                  <a:pt x="202676" y="354356"/>
                  <a:pt x="209076" y="352533"/>
                  <a:pt x="213336" y="350115"/>
                </a:cubicBezTo>
                <a:lnTo>
                  <a:pt x="226144" y="335520"/>
                </a:lnTo>
                <a:lnTo>
                  <a:pt x="174938" y="335520"/>
                </a:lnTo>
                <a:cubicBezTo>
                  <a:pt x="164278" y="336730"/>
                  <a:pt x="160018" y="333083"/>
                  <a:pt x="162157" y="324582"/>
                </a:cubicBezTo>
                <a:lnTo>
                  <a:pt x="162157" y="293579"/>
                </a:lnTo>
                <a:cubicBezTo>
                  <a:pt x="164278" y="288723"/>
                  <a:pt x="166939" y="285691"/>
                  <a:pt x="170138" y="284482"/>
                </a:cubicBezTo>
                <a:lnTo>
                  <a:pt x="243725" y="284482"/>
                </a:lnTo>
                <a:lnTo>
                  <a:pt x="243725" y="273543"/>
                </a:lnTo>
                <a:lnTo>
                  <a:pt x="174938" y="273543"/>
                </a:lnTo>
                <a:cubicBezTo>
                  <a:pt x="166418" y="272315"/>
                  <a:pt x="162157" y="268669"/>
                  <a:pt x="162157" y="262604"/>
                </a:cubicBezTo>
                <a:lnTo>
                  <a:pt x="162157" y="109460"/>
                </a:lnTo>
                <a:cubicBezTo>
                  <a:pt x="163218" y="99730"/>
                  <a:pt x="166418" y="94261"/>
                  <a:pt x="171757" y="93051"/>
                </a:cubicBezTo>
                <a:close/>
                <a:moveTo>
                  <a:pt x="66442" y="14387"/>
                </a:moveTo>
                <a:lnTo>
                  <a:pt x="90915" y="14387"/>
                </a:lnTo>
                <a:cubicBezTo>
                  <a:pt x="99082" y="13196"/>
                  <a:pt x="103166" y="16172"/>
                  <a:pt x="103166" y="23316"/>
                </a:cubicBezTo>
                <a:lnTo>
                  <a:pt x="103166" y="51891"/>
                </a:lnTo>
                <a:lnTo>
                  <a:pt x="136373" y="51891"/>
                </a:lnTo>
                <a:cubicBezTo>
                  <a:pt x="143368" y="50701"/>
                  <a:pt x="146289" y="53677"/>
                  <a:pt x="145135" y="60821"/>
                </a:cubicBezTo>
                <a:lnTo>
                  <a:pt x="145135" y="84038"/>
                </a:lnTo>
                <a:cubicBezTo>
                  <a:pt x="146289" y="95944"/>
                  <a:pt x="143368" y="100707"/>
                  <a:pt x="136373" y="98326"/>
                </a:cubicBezTo>
                <a:lnTo>
                  <a:pt x="99650" y="98326"/>
                </a:lnTo>
                <a:lnTo>
                  <a:pt x="99650" y="117971"/>
                </a:lnTo>
                <a:lnTo>
                  <a:pt x="115388" y="117971"/>
                </a:lnTo>
                <a:cubicBezTo>
                  <a:pt x="134048" y="115590"/>
                  <a:pt x="143963" y="122733"/>
                  <a:pt x="145135" y="139402"/>
                </a:cubicBezTo>
                <a:lnTo>
                  <a:pt x="148623" y="323354"/>
                </a:lnTo>
                <a:cubicBezTo>
                  <a:pt x="149795" y="335260"/>
                  <a:pt x="151544" y="342404"/>
                  <a:pt x="153870" y="344785"/>
                </a:cubicBezTo>
                <a:cubicBezTo>
                  <a:pt x="158539" y="345976"/>
                  <a:pt x="160874" y="348952"/>
                  <a:pt x="160874" y="353715"/>
                </a:cubicBezTo>
                <a:lnTo>
                  <a:pt x="160874" y="380504"/>
                </a:lnTo>
                <a:cubicBezTo>
                  <a:pt x="159702" y="387647"/>
                  <a:pt x="156781" y="390029"/>
                  <a:pt x="152112" y="387647"/>
                </a:cubicBezTo>
                <a:lnTo>
                  <a:pt x="150381" y="387647"/>
                </a:lnTo>
                <a:lnTo>
                  <a:pt x="131127" y="387647"/>
                </a:lnTo>
                <a:cubicBezTo>
                  <a:pt x="121806" y="388838"/>
                  <a:pt x="115398" y="380504"/>
                  <a:pt x="111900" y="362644"/>
                </a:cubicBezTo>
                <a:lnTo>
                  <a:pt x="106654" y="189408"/>
                </a:lnTo>
                <a:cubicBezTo>
                  <a:pt x="103156" y="181074"/>
                  <a:pt x="101994" y="179883"/>
                  <a:pt x="103166" y="185837"/>
                </a:cubicBezTo>
                <a:lnTo>
                  <a:pt x="103166" y="391219"/>
                </a:lnTo>
                <a:cubicBezTo>
                  <a:pt x="104319" y="398363"/>
                  <a:pt x="101398" y="402530"/>
                  <a:pt x="94403" y="403721"/>
                </a:cubicBezTo>
                <a:lnTo>
                  <a:pt x="62954" y="403721"/>
                </a:lnTo>
                <a:cubicBezTo>
                  <a:pt x="55959" y="404912"/>
                  <a:pt x="53625" y="398363"/>
                  <a:pt x="55950" y="384076"/>
                </a:cubicBezTo>
                <a:lnTo>
                  <a:pt x="55950" y="198338"/>
                </a:lnTo>
                <a:cubicBezTo>
                  <a:pt x="53625" y="186432"/>
                  <a:pt x="51876" y="186432"/>
                  <a:pt x="50704" y="198338"/>
                </a:cubicBezTo>
                <a:cubicBezTo>
                  <a:pt x="50704" y="234057"/>
                  <a:pt x="48955" y="288826"/>
                  <a:pt x="45458" y="362644"/>
                </a:cubicBezTo>
                <a:cubicBezTo>
                  <a:pt x="44286" y="378122"/>
                  <a:pt x="38453" y="386457"/>
                  <a:pt x="27961" y="387647"/>
                </a:cubicBezTo>
                <a:lnTo>
                  <a:pt x="13980" y="387647"/>
                </a:lnTo>
                <a:cubicBezTo>
                  <a:pt x="4660" y="387647"/>
                  <a:pt x="0" y="384671"/>
                  <a:pt x="0" y="378718"/>
                </a:cubicBezTo>
                <a:lnTo>
                  <a:pt x="0" y="344785"/>
                </a:lnTo>
                <a:cubicBezTo>
                  <a:pt x="0" y="341213"/>
                  <a:pt x="2911" y="337046"/>
                  <a:pt x="8734" y="332283"/>
                </a:cubicBezTo>
                <a:cubicBezTo>
                  <a:pt x="11060" y="237033"/>
                  <a:pt x="13394" y="172740"/>
                  <a:pt x="15739" y="139402"/>
                </a:cubicBezTo>
                <a:cubicBezTo>
                  <a:pt x="15739" y="127496"/>
                  <a:pt x="20399" y="120352"/>
                  <a:pt x="29719" y="117971"/>
                </a:cubicBezTo>
                <a:lnTo>
                  <a:pt x="55950" y="117971"/>
                </a:lnTo>
                <a:lnTo>
                  <a:pt x="55950" y="98326"/>
                </a:lnTo>
                <a:lnTo>
                  <a:pt x="13980" y="98326"/>
                </a:lnTo>
                <a:cubicBezTo>
                  <a:pt x="4660" y="100707"/>
                  <a:pt x="0" y="98326"/>
                  <a:pt x="0" y="91182"/>
                </a:cubicBezTo>
                <a:lnTo>
                  <a:pt x="0" y="66179"/>
                </a:lnTo>
                <a:cubicBezTo>
                  <a:pt x="1153" y="56654"/>
                  <a:pt x="5228" y="51891"/>
                  <a:pt x="12222" y="51891"/>
                </a:cubicBezTo>
                <a:lnTo>
                  <a:pt x="55950" y="51891"/>
                </a:lnTo>
                <a:lnTo>
                  <a:pt x="55950" y="30460"/>
                </a:lnTo>
                <a:cubicBezTo>
                  <a:pt x="54778" y="20935"/>
                  <a:pt x="58275" y="15577"/>
                  <a:pt x="66442" y="14387"/>
                </a:cubicBezTo>
                <a:close/>
                <a:moveTo>
                  <a:pt x="178147" y="11010"/>
                </a:moveTo>
                <a:lnTo>
                  <a:pt x="221345" y="11010"/>
                </a:lnTo>
                <a:cubicBezTo>
                  <a:pt x="228805" y="11010"/>
                  <a:pt x="234134" y="12833"/>
                  <a:pt x="237334" y="16479"/>
                </a:cubicBezTo>
                <a:cubicBezTo>
                  <a:pt x="243734" y="23772"/>
                  <a:pt x="248003" y="26200"/>
                  <a:pt x="250143" y="23763"/>
                </a:cubicBezTo>
                <a:lnTo>
                  <a:pt x="299730" y="23763"/>
                </a:lnTo>
                <a:cubicBezTo>
                  <a:pt x="306130" y="26200"/>
                  <a:pt x="312530" y="23772"/>
                  <a:pt x="318929" y="16479"/>
                </a:cubicBezTo>
                <a:cubicBezTo>
                  <a:pt x="319990" y="12833"/>
                  <a:pt x="325320" y="11010"/>
                  <a:pt x="334919" y="11010"/>
                </a:cubicBezTo>
                <a:lnTo>
                  <a:pt x="374935" y="11010"/>
                </a:lnTo>
                <a:cubicBezTo>
                  <a:pt x="380256" y="9801"/>
                  <a:pt x="383456" y="12842"/>
                  <a:pt x="384535" y="20135"/>
                </a:cubicBezTo>
                <a:cubicBezTo>
                  <a:pt x="388795" y="26200"/>
                  <a:pt x="391455" y="31669"/>
                  <a:pt x="392515" y="36543"/>
                </a:cubicBezTo>
                <a:lnTo>
                  <a:pt x="392515" y="63890"/>
                </a:lnTo>
                <a:cubicBezTo>
                  <a:pt x="392515" y="72392"/>
                  <a:pt x="388255" y="76039"/>
                  <a:pt x="379735" y="74829"/>
                </a:cubicBezTo>
                <a:lnTo>
                  <a:pt x="174938" y="74829"/>
                </a:lnTo>
                <a:cubicBezTo>
                  <a:pt x="164278" y="73601"/>
                  <a:pt x="160018" y="69341"/>
                  <a:pt x="162157" y="62049"/>
                </a:cubicBezTo>
                <a:lnTo>
                  <a:pt x="162157" y="43827"/>
                </a:lnTo>
                <a:cubicBezTo>
                  <a:pt x="162157" y="34097"/>
                  <a:pt x="164288" y="28627"/>
                  <a:pt x="168548" y="27418"/>
                </a:cubicBezTo>
                <a:cubicBezTo>
                  <a:pt x="169608" y="15270"/>
                  <a:pt x="172808" y="9801"/>
                  <a:pt x="178147" y="11010"/>
                </a:cubicBezTo>
                <a:close/>
                <a:moveTo>
                  <a:pt x="811820" y="7243"/>
                </a:moveTo>
                <a:lnTo>
                  <a:pt x="835037" y="7243"/>
                </a:lnTo>
                <a:cubicBezTo>
                  <a:pt x="841809" y="7243"/>
                  <a:pt x="845195" y="12005"/>
                  <a:pt x="845195" y="21530"/>
                </a:cubicBezTo>
                <a:lnTo>
                  <a:pt x="845195" y="42962"/>
                </a:lnTo>
                <a:cubicBezTo>
                  <a:pt x="845195" y="60821"/>
                  <a:pt x="834070" y="71537"/>
                  <a:pt x="811820" y="75108"/>
                </a:cubicBezTo>
                <a:lnTo>
                  <a:pt x="711696" y="75108"/>
                </a:lnTo>
                <a:lnTo>
                  <a:pt x="711696" y="105469"/>
                </a:lnTo>
                <a:lnTo>
                  <a:pt x="837939" y="105469"/>
                </a:lnTo>
                <a:cubicBezTo>
                  <a:pt x="844711" y="106660"/>
                  <a:pt x="848097" y="112018"/>
                  <a:pt x="848097" y="121543"/>
                </a:cubicBezTo>
                <a:lnTo>
                  <a:pt x="848097" y="139402"/>
                </a:lnTo>
                <a:cubicBezTo>
                  <a:pt x="850999" y="148927"/>
                  <a:pt x="836488" y="194171"/>
                  <a:pt x="804565" y="275133"/>
                </a:cubicBezTo>
                <a:lnTo>
                  <a:pt x="832135" y="337641"/>
                </a:lnTo>
                <a:cubicBezTo>
                  <a:pt x="836005" y="342404"/>
                  <a:pt x="838423" y="344785"/>
                  <a:pt x="839391" y="344785"/>
                </a:cubicBezTo>
                <a:cubicBezTo>
                  <a:pt x="846162" y="343594"/>
                  <a:pt x="849064" y="348952"/>
                  <a:pt x="848097" y="360858"/>
                </a:cubicBezTo>
                <a:lnTo>
                  <a:pt x="848097" y="384076"/>
                </a:lnTo>
                <a:cubicBezTo>
                  <a:pt x="848097" y="391219"/>
                  <a:pt x="846646" y="395982"/>
                  <a:pt x="843744" y="398363"/>
                </a:cubicBezTo>
                <a:lnTo>
                  <a:pt x="823429" y="398363"/>
                </a:lnTo>
                <a:cubicBezTo>
                  <a:pt x="815690" y="398363"/>
                  <a:pt x="809885" y="395387"/>
                  <a:pt x="806016" y="389433"/>
                </a:cubicBezTo>
                <a:lnTo>
                  <a:pt x="781348" y="341213"/>
                </a:lnTo>
                <a:lnTo>
                  <a:pt x="762484" y="389433"/>
                </a:lnTo>
                <a:cubicBezTo>
                  <a:pt x="760549" y="395387"/>
                  <a:pt x="755228" y="398363"/>
                  <a:pt x="746522" y="398363"/>
                </a:cubicBezTo>
                <a:lnTo>
                  <a:pt x="721854" y="398363"/>
                </a:lnTo>
                <a:cubicBezTo>
                  <a:pt x="716049" y="395982"/>
                  <a:pt x="712663" y="393601"/>
                  <a:pt x="711696" y="391219"/>
                </a:cubicBezTo>
                <a:cubicBezTo>
                  <a:pt x="712663" y="382885"/>
                  <a:pt x="712180" y="376337"/>
                  <a:pt x="710245" y="371574"/>
                </a:cubicBezTo>
                <a:cubicBezTo>
                  <a:pt x="705408" y="388243"/>
                  <a:pt x="697185" y="397172"/>
                  <a:pt x="685577" y="398363"/>
                </a:cubicBezTo>
                <a:lnTo>
                  <a:pt x="660908" y="398363"/>
                </a:lnTo>
                <a:cubicBezTo>
                  <a:pt x="658006" y="395982"/>
                  <a:pt x="655588" y="393005"/>
                  <a:pt x="653653" y="389433"/>
                </a:cubicBezTo>
                <a:lnTo>
                  <a:pt x="653653" y="362644"/>
                </a:lnTo>
                <a:cubicBezTo>
                  <a:pt x="653653" y="353119"/>
                  <a:pt x="656071" y="348357"/>
                  <a:pt x="660908" y="348357"/>
                </a:cubicBezTo>
                <a:cubicBezTo>
                  <a:pt x="663811" y="344785"/>
                  <a:pt x="664778" y="338832"/>
                  <a:pt x="663811" y="330497"/>
                </a:cubicBezTo>
                <a:lnTo>
                  <a:pt x="663811" y="42962"/>
                </a:lnTo>
                <a:cubicBezTo>
                  <a:pt x="666713" y="29865"/>
                  <a:pt x="671550" y="23316"/>
                  <a:pt x="678321" y="23316"/>
                </a:cubicBezTo>
                <a:lnTo>
                  <a:pt x="787152" y="23316"/>
                </a:lnTo>
                <a:cubicBezTo>
                  <a:pt x="791989" y="25697"/>
                  <a:pt x="794891" y="23316"/>
                  <a:pt x="795858" y="16172"/>
                </a:cubicBezTo>
                <a:cubicBezTo>
                  <a:pt x="794891" y="9029"/>
                  <a:pt x="800212" y="6052"/>
                  <a:pt x="811820" y="7243"/>
                </a:cubicBezTo>
                <a:close/>
                <a:moveTo>
                  <a:pt x="535697" y="266"/>
                </a:moveTo>
                <a:lnTo>
                  <a:pt x="563296" y="266"/>
                </a:lnTo>
                <a:cubicBezTo>
                  <a:pt x="572504" y="-961"/>
                  <a:pt x="577109" y="2071"/>
                  <a:pt x="577109" y="9364"/>
                </a:cubicBezTo>
                <a:lnTo>
                  <a:pt x="577109" y="38552"/>
                </a:lnTo>
                <a:lnTo>
                  <a:pt x="614558" y="38552"/>
                </a:lnTo>
                <a:cubicBezTo>
                  <a:pt x="622446" y="37325"/>
                  <a:pt x="625738" y="40357"/>
                  <a:pt x="624436" y="47650"/>
                </a:cubicBezTo>
                <a:lnTo>
                  <a:pt x="624436" y="71369"/>
                </a:lnTo>
                <a:cubicBezTo>
                  <a:pt x="625738" y="83517"/>
                  <a:pt x="622446" y="88373"/>
                  <a:pt x="614558" y="85936"/>
                </a:cubicBezTo>
                <a:lnTo>
                  <a:pt x="573146" y="85936"/>
                </a:lnTo>
                <a:lnTo>
                  <a:pt x="573146" y="106000"/>
                </a:lnTo>
                <a:lnTo>
                  <a:pt x="590894" y="106000"/>
                </a:lnTo>
                <a:cubicBezTo>
                  <a:pt x="611935" y="103562"/>
                  <a:pt x="623115" y="110855"/>
                  <a:pt x="624436" y="127877"/>
                </a:cubicBezTo>
                <a:lnTo>
                  <a:pt x="628371" y="315652"/>
                </a:lnTo>
                <a:cubicBezTo>
                  <a:pt x="629692" y="327800"/>
                  <a:pt x="631664" y="335093"/>
                  <a:pt x="634287" y="337530"/>
                </a:cubicBezTo>
                <a:cubicBezTo>
                  <a:pt x="639552" y="338739"/>
                  <a:pt x="642184" y="341780"/>
                  <a:pt x="642184" y="346655"/>
                </a:cubicBezTo>
                <a:lnTo>
                  <a:pt x="642184" y="374002"/>
                </a:lnTo>
                <a:cubicBezTo>
                  <a:pt x="640863" y="381294"/>
                  <a:pt x="637570" y="383722"/>
                  <a:pt x="632305" y="381285"/>
                </a:cubicBezTo>
                <a:lnTo>
                  <a:pt x="630352" y="381285"/>
                </a:lnTo>
                <a:lnTo>
                  <a:pt x="608642" y="381285"/>
                </a:lnTo>
                <a:cubicBezTo>
                  <a:pt x="598131" y="382494"/>
                  <a:pt x="590903" y="373983"/>
                  <a:pt x="586959" y="355752"/>
                </a:cubicBezTo>
                <a:lnTo>
                  <a:pt x="581044" y="178916"/>
                </a:lnTo>
                <a:cubicBezTo>
                  <a:pt x="577100" y="170414"/>
                  <a:pt x="575788" y="169205"/>
                  <a:pt x="577109" y="175288"/>
                </a:cubicBezTo>
                <a:lnTo>
                  <a:pt x="577109" y="384941"/>
                </a:lnTo>
                <a:cubicBezTo>
                  <a:pt x="578411" y="392233"/>
                  <a:pt x="575118" y="396484"/>
                  <a:pt x="567230" y="397693"/>
                </a:cubicBezTo>
                <a:lnTo>
                  <a:pt x="531763" y="397693"/>
                </a:lnTo>
                <a:cubicBezTo>
                  <a:pt x="523875" y="398903"/>
                  <a:pt x="521243" y="392215"/>
                  <a:pt x="523866" y="377629"/>
                </a:cubicBezTo>
                <a:lnTo>
                  <a:pt x="523866" y="188041"/>
                </a:lnTo>
                <a:cubicBezTo>
                  <a:pt x="521243" y="175893"/>
                  <a:pt x="519271" y="175893"/>
                  <a:pt x="517950" y="188041"/>
                </a:cubicBezTo>
                <a:cubicBezTo>
                  <a:pt x="517950" y="224504"/>
                  <a:pt x="515978" y="280407"/>
                  <a:pt x="512034" y="355752"/>
                </a:cubicBezTo>
                <a:cubicBezTo>
                  <a:pt x="510713" y="371565"/>
                  <a:pt x="504137" y="380076"/>
                  <a:pt x="492305" y="381285"/>
                </a:cubicBezTo>
                <a:lnTo>
                  <a:pt x="476538" y="381285"/>
                </a:lnTo>
                <a:cubicBezTo>
                  <a:pt x="466027" y="381285"/>
                  <a:pt x="460772" y="378243"/>
                  <a:pt x="460772" y="372160"/>
                </a:cubicBezTo>
                <a:lnTo>
                  <a:pt x="460772" y="337530"/>
                </a:lnTo>
                <a:cubicBezTo>
                  <a:pt x="460772" y="333883"/>
                  <a:pt x="464055" y="329632"/>
                  <a:pt x="470622" y="324777"/>
                </a:cubicBezTo>
                <a:cubicBezTo>
                  <a:pt x="473245" y="227536"/>
                  <a:pt x="475878" y="161903"/>
                  <a:pt x="478520" y="127877"/>
                </a:cubicBezTo>
                <a:cubicBezTo>
                  <a:pt x="478520" y="115729"/>
                  <a:pt x="483775" y="108437"/>
                  <a:pt x="494286" y="106000"/>
                </a:cubicBezTo>
                <a:lnTo>
                  <a:pt x="523866" y="106000"/>
                </a:lnTo>
                <a:lnTo>
                  <a:pt x="523866" y="85936"/>
                </a:lnTo>
                <a:lnTo>
                  <a:pt x="476538" y="85936"/>
                </a:lnTo>
                <a:cubicBezTo>
                  <a:pt x="466027" y="88373"/>
                  <a:pt x="460772" y="85945"/>
                  <a:pt x="460772" y="78652"/>
                </a:cubicBezTo>
                <a:lnTo>
                  <a:pt x="460772" y="53119"/>
                </a:lnTo>
                <a:cubicBezTo>
                  <a:pt x="462074" y="43408"/>
                  <a:pt x="466669" y="38552"/>
                  <a:pt x="474557" y="38552"/>
                </a:cubicBezTo>
                <a:lnTo>
                  <a:pt x="523866" y="38552"/>
                </a:lnTo>
                <a:lnTo>
                  <a:pt x="523866" y="16675"/>
                </a:lnTo>
                <a:cubicBezTo>
                  <a:pt x="522545" y="6945"/>
                  <a:pt x="526489" y="1476"/>
                  <a:pt x="535697" y="266"/>
                </a:cubicBezTo>
                <a:close/>
              </a:path>
            </a:pathLst>
          </a:custGeom>
        </p:spPr>
      </p:pic>
      <p:pic>
        <p:nvPicPr>
          <p:cNvPr id="197" name="图片 19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98" t="36209" r="33036" b="53335"/>
          <a:stretch>
            <a:fillRect/>
          </a:stretch>
        </p:blipFill>
        <p:spPr>
          <a:xfrm>
            <a:off x="5595398" y="560950"/>
            <a:ext cx="1126877" cy="538801"/>
          </a:xfrm>
          <a:custGeom>
            <a:avLst/>
            <a:gdLst/>
            <a:ahLst/>
            <a:cxnLst/>
            <a:rect l="l" t="t" r="r" b="b"/>
            <a:pathLst>
              <a:path w="1126877" h="538801">
                <a:moveTo>
                  <a:pt x="676931" y="326572"/>
                </a:moveTo>
                <a:lnTo>
                  <a:pt x="676931" y="462304"/>
                </a:lnTo>
                <a:lnTo>
                  <a:pt x="807899" y="462304"/>
                </a:lnTo>
                <a:lnTo>
                  <a:pt x="807899" y="326572"/>
                </a:lnTo>
                <a:close/>
                <a:moveTo>
                  <a:pt x="372568" y="13884"/>
                </a:moveTo>
                <a:cubicBezTo>
                  <a:pt x="374807" y="13587"/>
                  <a:pt x="377340" y="13835"/>
                  <a:pt x="380167" y="14628"/>
                </a:cubicBezTo>
                <a:lnTo>
                  <a:pt x="428239" y="14628"/>
                </a:lnTo>
                <a:cubicBezTo>
                  <a:pt x="439550" y="14628"/>
                  <a:pt x="444263" y="20185"/>
                  <a:pt x="442378" y="31297"/>
                </a:cubicBezTo>
                <a:lnTo>
                  <a:pt x="442378" y="100353"/>
                </a:lnTo>
                <a:lnTo>
                  <a:pt x="459344" y="100353"/>
                </a:lnTo>
                <a:lnTo>
                  <a:pt x="459344" y="83685"/>
                </a:lnTo>
                <a:cubicBezTo>
                  <a:pt x="457459" y="77335"/>
                  <a:pt x="463114" y="73366"/>
                  <a:pt x="476310" y="71778"/>
                </a:cubicBezTo>
                <a:lnTo>
                  <a:pt x="507415" y="71778"/>
                </a:lnTo>
                <a:cubicBezTo>
                  <a:pt x="524382" y="73366"/>
                  <a:pt x="530980" y="78128"/>
                  <a:pt x="527210" y="86066"/>
                </a:cubicBezTo>
                <a:lnTo>
                  <a:pt x="527210" y="117022"/>
                </a:lnTo>
                <a:cubicBezTo>
                  <a:pt x="525324" y="153535"/>
                  <a:pt x="508358" y="170997"/>
                  <a:pt x="476310" y="169410"/>
                </a:cubicBezTo>
                <a:lnTo>
                  <a:pt x="442378" y="169410"/>
                </a:lnTo>
                <a:lnTo>
                  <a:pt x="442378" y="257516"/>
                </a:lnTo>
                <a:lnTo>
                  <a:pt x="456516" y="257516"/>
                </a:lnTo>
                <a:cubicBezTo>
                  <a:pt x="471598" y="255928"/>
                  <a:pt x="479138" y="260691"/>
                  <a:pt x="479138" y="271803"/>
                </a:cubicBezTo>
                <a:cubicBezTo>
                  <a:pt x="492334" y="287679"/>
                  <a:pt x="501760" y="296410"/>
                  <a:pt x="507415" y="297997"/>
                </a:cubicBezTo>
                <a:cubicBezTo>
                  <a:pt x="516841" y="302760"/>
                  <a:pt x="519669" y="307522"/>
                  <a:pt x="515899" y="312285"/>
                </a:cubicBezTo>
                <a:lnTo>
                  <a:pt x="515899" y="333716"/>
                </a:lnTo>
                <a:cubicBezTo>
                  <a:pt x="517784" y="340066"/>
                  <a:pt x="513071" y="343241"/>
                  <a:pt x="501760" y="343241"/>
                </a:cubicBezTo>
                <a:lnTo>
                  <a:pt x="476310" y="343241"/>
                </a:lnTo>
                <a:cubicBezTo>
                  <a:pt x="457459" y="343241"/>
                  <a:pt x="446148" y="339272"/>
                  <a:pt x="442378" y="331335"/>
                </a:cubicBezTo>
                <a:lnTo>
                  <a:pt x="442378" y="445635"/>
                </a:lnTo>
                <a:cubicBezTo>
                  <a:pt x="442378" y="464685"/>
                  <a:pt x="453689" y="473416"/>
                  <a:pt x="476310" y="471828"/>
                </a:cubicBezTo>
                <a:lnTo>
                  <a:pt x="496105" y="471828"/>
                </a:lnTo>
                <a:cubicBezTo>
                  <a:pt x="509301" y="470241"/>
                  <a:pt x="515899" y="474210"/>
                  <a:pt x="515899" y="483735"/>
                </a:cubicBezTo>
                <a:lnTo>
                  <a:pt x="515899" y="524216"/>
                </a:lnTo>
                <a:cubicBezTo>
                  <a:pt x="517784" y="535329"/>
                  <a:pt x="513071" y="540091"/>
                  <a:pt x="501760" y="538504"/>
                </a:cubicBezTo>
                <a:lnTo>
                  <a:pt x="419756" y="538504"/>
                </a:lnTo>
                <a:cubicBezTo>
                  <a:pt x="380167" y="530566"/>
                  <a:pt x="360373" y="503579"/>
                  <a:pt x="360373" y="457541"/>
                </a:cubicBezTo>
                <a:lnTo>
                  <a:pt x="360373" y="31297"/>
                </a:lnTo>
                <a:cubicBezTo>
                  <a:pt x="361787" y="20582"/>
                  <a:pt x="365852" y="14777"/>
                  <a:pt x="372568" y="13884"/>
                </a:cubicBezTo>
                <a:close/>
                <a:moveTo>
                  <a:pt x="89543" y="12470"/>
                </a:moveTo>
                <a:lnTo>
                  <a:pt x="125262" y="12470"/>
                </a:lnTo>
                <a:cubicBezTo>
                  <a:pt x="138508" y="12470"/>
                  <a:pt x="144461" y="18944"/>
                  <a:pt x="143121" y="31893"/>
                </a:cubicBezTo>
                <a:lnTo>
                  <a:pt x="143121" y="51352"/>
                </a:lnTo>
                <a:lnTo>
                  <a:pt x="159009" y="51352"/>
                </a:lnTo>
                <a:cubicBezTo>
                  <a:pt x="168261" y="49740"/>
                  <a:pt x="172230" y="53795"/>
                  <a:pt x="170915" y="63518"/>
                </a:cubicBezTo>
                <a:lnTo>
                  <a:pt x="170915" y="64635"/>
                </a:lnTo>
                <a:lnTo>
                  <a:pt x="196365" y="64635"/>
                </a:lnTo>
                <a:cubicBezTo>
                  <a:pt x="207676" y="63047"/>
                  <a:pt x="215216" y="67016"/>
                  <a:pt x="218987" y="76541"/>
                </a:cubicBezTo>
                <a:lnTo>
                  <a:pt x="230298" y="100353"/>
                </a:lnTo>
                <a:lnTo>
                  <a:pt x="238781" y="100353"/>
                </a:lnTo>
                <a:lnTo>
                  <a:pt x="238781" y="24153"/>
                </a:lnTo>
                <a:cubicBezTo>
                  <a:pt x="236896" y="17803"/>
                  <a:pt x="242551" y="14628"/>
                  <a:pt x="255747" y="14628"/>
                </a:cubicBezTo>
                <a:lnTo>
                  <a:pt x="303819" y="14628"/>
                </a:lnTo>
                <a:cubicBezTo>
                  <a:pt x="320785" y="14628"/>
                  <a:pt x="327383" y="20185"/>
                  <a:pt x="323613" y="31297"/>
                </a:cubicBezTo>
                <a:lnTo>
                  <a:pt x="323613" y="474210"/>
                </a:lnTo>
                <a:cubicBezTo>
                  <a:pt x="316072" y="513897"/>
                  <a:pt x="294393" y="533741"/>
                  <a:pt x="258575" y="533741"/>
                </a:cubicBezTo>
                <a:lnTo>
                  <a:pt x="193537" y="533741"/>
                </a:lnTo>
                <a:cubicBezTo>
                  <a:pt x="180341" y="528978"/>
                  <a:pt x="174685" y="521041"/>
                  <a:pt x="176571" y="509928"/>
                </a:cubicBezTo>
                <a:lnTo>
                  <a:pt x="176571" y="488497"/>
                </a:lnTo>
                <a:cubicBezTo>
                  <a:pt x="172800" y="477385"/>
                  <a:pt x="180341" y="471828"/>
                  <a:pt x="199192" y="471828"/>
                </a:cubicBezTo>
                <a:lnTo>
                  <a:pt x="216159" y="471828"/>
                </a:lnTo>
                <a:cubicBezTo>
                  <a:pt x="227470" y="471828"/>
                  <a:pt x="235010" y="464685"/>
                  <a:pt x="238781" y="450397"/>
                </a:cubicBezTo>
                <a:lnTo>
                  <a:pt x="238781" y="326572"/>
                </a:lnTo>
                <a:cubicBezTo>
                  <a:pt x="225585" y="336097"/>
                  <a:pt x="212389" y="341654"/>
                  <a:pt x="199192" y="343241"/>
                </a:cubicBezTo>
                <a:lnTo>
                  <a:pt x="176571" y="343241"/>
                </a:lnTo>
                <a:cubicBezTo>
                  <a:pt x="163374" y="341654"/>
                  <a:pt x="157719" y="336891"/>
                  <a:pt x="159604" y="328953"/>
                </a:cubicBezTo>
                <a:lnTo>
                  <a:pt x="159604" y="300378"/>
                </a:lnTo>
                <a:cubicBezTo>
                  <a:pt x="161489" y="290853"/>
                  <a:pt x="164317" y="286885"/>
                  <a:pt x="168087" y="288472"/>
                </a:cubicBezTo>
                <a:cubicBezTo>
                  <a:pt x="177513" y="285297"/>
                  <a:pt x="183169" y="281328"/>
                  <a:pt x="185054" y="276566"/>
                </a:cubicBezTo>
                <a:lnTo>
                  <a:pt x="193537" y="264660"/>
                </a:lnTo>
                <a:cubicBezTo>
                  <a:pt x="193537" y="259897"/>
                  <a:pt x="201078" y="257516"/>
                  <a:pt x="216159" y="257516"/>
                </a:cubicBezTo>
                <a:lnTo>
                  <a:pt x="238781" y="257516"/>
                </a:lnTo>
                <a:lnTo>
                  <a:pt x="238781" y="169410"/>
                </a:lnTo>
                <a:lnTo>
                  <a:pt x="199192" y="169410"/>
                </a:lnTo>
                <a:cubicBezTo>
                  <a:pt x="185996" y="167822"/>
                  <a:pt x="177513" y="159885"/>
                  <a:pt x="173743" y="145597"/>
                </a:cubicBezTo>
                <a:lnTo>
                  <a:pt x="164569" y="119525"/>
                </a:lnTo>
                <a:lnTo>
                  <a:pt x="160981" y="121859"/>
                </a:lnTo>
                <a:lnTo>
                  <a:pt x="151084" y="121859"/>
                </a:lnTo>
                <a:lnTo>
                  <a:pt x="139177" y="121859"/>
                </a:lnTo>
                <a:lnTo>
                  <a:pt x="139177" y="163159"/>
                </a:lnTo>
                <a:cubicBezTo>
                  <a:pt x="140492" y="171270"/>
                  <a:pt x="144461" y="175326"/>
                  <a:pt x="151084" y="175326"/>
                </a:cubicBezTo>
                <a:lnTo>
                  <a:pt x="159009" y="175326"/>
                </a:lnTo>
                <a:cubicBezTo>
                  <a:pt x="162978" y="175326"/>
                  <a:pt x="164962" y="180994"/>
                  <a:pt x="164962" y="192329"/>
                </a:cubicBezTo>
                <a:lnTo>
                  <a:pt x="164962" y="233666"/>
                </a:lnTo>
                <a:cubicBezTo>
                  <a:pt x="166277" y="243390"/>
                  <a:pt x="162965" y="249876"/>
                  <a:pt x="155028" y="253126"/>
                </a:cubicBezTo>
                <a:cubicBezTo>
                  <a:pt x="144461" y="251488"/>
                  <a:pt x="139177" y="255532"/>
                  <a:pt x="139177" y="265255"/>
                </a:cubicBezTo>
                <a:lnTo>
                  <a:pt x="139177" y="464573"/>
                </a:lnTo>
                <a:cubicBezTo>
                  <a:pt x="139177" y="503467"/>
                  <a:pt x="125944" y="526163"/>
                  <a:pt x="99478" y="532662"/>
                </a:cubicBezTo>
                <a:lnTo>
                  <a:pt x="20115" y="532662"/>
                </a:lnTo>
                <a:cubicBezTo>
                  <a:pt x="12178" y="534274"/>
                  <a:pt x="7539" y="529412"/>
                  <a:pt x="6200" y="518077"/>
                </a:cubicBezTo>
                <a:lnTo>
                  <a:pt x="6200" y="481614"/>
                </a:lnTo>
                <a:cubicBezTo>
                  <a:pt x="4885" y="467029"/>
                  <a:pt x="8854" y="458918"/>
                  <a:pt x="18106" y="457281"/>
                </a:cubicBezTo>
                <a:lnTo>
                  <a:pt x="57806" y="457281"/>
                </a:lnTo>
                <a:cubicBezTo>
                  <a:pt x="64429" y="458918"/>
                  <a:pt x="69055" y="454056"/>
                  <a:pt x="71684" y="442695"/>
                </a:cubicBezTo>
                <a:lnTo>
                  <a:pt x="71684" y="389229"/>
                </a:lnTo>
                <a:cubicBezTo>
                  <a:pt x="71684" y="373031"/>
                  <a:pt x="69700" y="369794"/>
                  <a:pt x="65731" y="379518"/>
                </a:cubicBezTo>
                <a:cubicBezTo>
                  <a:pt x="65731" y="403826"/>
                  <a:pt x="53167" y="418412"/>
                  <a:pt x="28040" y="423273"/>
                </a:cubicBezTo>
                <a:lnTo>
                  <a:pt x="14162" y="423273"/>
                </a:lnTo>
                <a:cubicBezTo>
                  <a:pt x="6224" y="423273"/>
                  <a:pt x="1586" y="415981"/>
                  <a:pt x="246" y="401396"/>
                </a:cubicBezTo>
                <a:lnTo>
                  <a:pt x="246" y="381936"/>
                </a:lnTo>
                <a:cubicBezTo>
                  <a:pt x="-1068" y="359240"/>
                  <a:pt x="2901" y="345461"/>
                  <a:pt x="12153" y="340599"/>
                </a:cubicBezTo>
                <a:cubicBezTo>
                  <a:pt x="26713" y="329263"/>
                  <a:pt x="46557" y="282271"/>
                  <a:pt x="71684" y="199622"/>
                </a:cubicBezTo>
                <a:lnTo>
                  <a:pt x="71684" y="121859"/>
                </a:lnTo>
                <a:lnTo>
                  <a:pt x="59778" y="121859"/>
                </a:lnTo>
                <a:lnTo>
                  <a:pt x="16134" y="121859"/>
                </a:lnTo>
                <a:cubicBezTo>
                  <a:pt x="5542" y="125084"/>
                  <a:pt x="916" y="117791"/>
                  <a:pt x="2256" y="99981"/>
                </a:cubicBezTo>
                <a:lnTo>
                  <a:pt x="2256" y="73230"/>
                </a:lnTo>
                <a:cubicBezTo>
                  <a:pt x="916" y="57032"/>
                  <a:pt x="4885" y="49740"/>
                  <a:pt x="14162" y="51352"/>
                </a:cubicBezTo>
                <a:lnTo>
                  <a:pt x="73693" y="51352"/>
                </a:lnTo>
                <a:lnTo>
                  <a:pt x="73693" y="31893"/>
                </a:lnTo>
                <a:cubicBezTo>
                  <a:pt x="76322" y="22169"/>
                  <a:pt x="81606" y="15695"/>
                  <a:pt x="89543" y="12470"/>
                </a:cubicBezTo>
                <a:close/>
                <a:moveTo>
                  <a:pt x="705506" y="9866"/>
                </a:moveTo>
                <a:lnTo>
                  <a:pt x="757893" y="9866"/>
                </a:lnTo>
                <a:cubicBezTo>
                  <a:pt x="765831" y="11453"/>
                  <a:pt x="770593" y="18597"/>
                  <a:pt x="772181" y="31297"/>
                </a:cubicBezTo>
                <a:lnTo>
                  <a:pt x="772181" y="83685"/>
                </a:lnTo>
                <a:lnTo>
                  <a:pt x="857906" y="83685"/>
                </a:lnTo>
                <a:cubicBezTo>
                  <a:pt x="867431" y="83685"/>
                  <a:pt x="873781" y="86860"/>
                  <a:pt x="876956" y="93210"/>
                </a:cubicBezTo>
                <a:lnTo>
                  <a:pt x="876956" y="131310"/>
                </a:lnTo>
                <a:cubicBezTo>
                  <a:pt x="875368" y="140835"/>
                  <a:pt x="867431" y="147185"/>
                  <a:pt x="853143" y="150360"/>
                </a:cubicBezTo>
                <a:lnTo>
                  <a:pt x="772181" y="150360"/>
                </a:lnTo>
                <a:lnTo>
                  <a:pt x="772181" y="259897"/>
                </a:lnTo>
                <a:lnTo>
                  <a:pt x="857906" y="259897"/>
                </a:lnTo>
                <a:cubicBezTo>
                  <a:pt x="870606" y="261485"/>
                  <a:pt x="876956" y="268629"/>
                  <a:pt x="876956" y="281328"/>
                </a:cubicBezTo>
                <a:lnTo>
                  <a:pt x="876956" y="467066"/>
                </a:lnTo>
                <a:cubicBezTo>
                  <a:pt x="873781" y="506754"/>
                  <a:pt x="855524" y="527391"/>
                  <a:pt x="822187" y="528978"/>
                </a:cubicBezTo>
                <a:lnTo>
                  <a:pt x="636449" y="528978"/>
                </a:lnTo>
                <a:cubicBezTo>
                  <a:pt x="617399" y="527391"/>
                  <a:pt x="607874" y="518660"/>
                  <a:pt x="607874" y="502785"/>
                </a:cubicBezTo>
                <a:lnTo>
                  <a:pt x="607874" y="283710"/>
                </a:lnTo>
                <a:cubicBezTo>
                  <a:pt x="609462" y="269422"/>
                  <a:pt x="615018" y="261485"/>
                  <a:pt x="624543" y="259897"/>
                </a:cubicBezTo>
                <a:lnTo>
                  <a:pt x="695981" y="259897"/>
                </a:lnTo>
                <a:lnTo>
                  <a:pt x="695981" y="33678"/>
                </a:lnTo>
                <a:cubicBezTo>
                  <a:pt x="695981" y="19391"/>
                  <a:pt x="699156" y="11453"/>
                  <a:pt x="705506" y="9866"/>
                </a:cubicBezTo>
                <a:close/>
                <a:moveTo>
                  <a:pt x="994109" y="192"/>
                </a:moveTo>
                <a:cubicBezTo>
                  <a:pt x="998699" y="1085"/>
                  <a:pt x="1001915" y="5103"/>
                  <a:pt x="1003757" y="12247"/>
                </a:cubicBezTo>
                <a:lnTo>
                  <a:pt x="1011087" y="64635"/>
                </a:lnTo>
                <a:lnTo>
                  <a:pt x="1049634" y="64635"/>
                </a:lnTo>
                <a:cubicBezTo>
                  <a:pt x="1056976" y="63047"/>
                  <a:pt x="1059419" y="58285"/>
                  <a:pt x="1056963" y="50347"/>
                </a:cubicBezTo>
                <a:lnTo>
                  <a:pt x="1056963" y="21772"/>
                </a:lnTo>
                <a:cubicBezTo>
                  <a:pt x="1058203" y="13835"/>
                  <a:pt x="1061875" y="9072"/>
                  <a:pt x="1067977" y="7485"/>
                </a:cubicBezTo>
                <a:lnTo>
                  <a:pt x="1104700" y="7485"/>
                </a:lnTo>
                <a:cubicBezTo>
                  <a:pt x="1116929" y="5897"/>
                  <a:pt x="1124271" y="10660"/>
                  <a:pt x="1126726" y="21772"/>
                </a:cubicBezTo>
                <a:lnTo>
                  <a:pt x="1126726" y="90828"/>
                </a:lnTo>
                <a:cubicBezTo>
                  <a:pt x="1120600" y="114641"/>
                  <a:pt x="1107143" y="131310"/>
                  <a:pt x="1086357" y="140835"/>
                </a:cubicBezTo>
                <a:lnTo>
                  <a:pt x="1040443" y="140835"/>
                </a:lnTo>
                <a:lnTo>
                  <a:pt x="1016594" y="140835"/>
                </a:lnTo>
                <a:lnTo>
                  <a:pt x="1034937" y="340860"/>
                </a:lnTo>
                <a:lnTo>
                  <a:pt x="1045950" y="340860"/>
                </a:lnTo>
                <a:lnTo>
                  <a:pt x="1062470" y="181316"/>
                </a:lnTo>
                <a:cubicBezTo>
                  <a:pt x="1062470" y="173378"/>
                  <a:pt x="1064926" y="168616"/>
                  <a:pt x="1069837" y="167028"/>
                </a:cubicBezTo>
                <a:lnTo>
                  <a:pt x="1106523" y="167028"/>
                </a:lnTo>
                <a:cubicBezTo>
                  <a:pt x="1119992" y="165441"/>
                  <a:pt x="1126119" y="169410"/>
                  <a:pt x="1124903" y="178935"/>
                </a:cubicBezTo>
                <a:lnTo>
                  <a:pt x="1104700" y="371816"/>
                </a:lnTo>
                <a:cubicBezTo>
                  <a:pt x="1098573" y="397216"/>
                  <a:pt x="1088168" y="412297"/>
                  <a:pt x="1073483" y="417060"/>
                </a:cubicBezTo>
                <a:lnTo>
                  <a:pt x="1047810" y="417060"/>
                </a:lnTo>
                <a:lnTo>
                  <a:pt x="1053317" y="443254"/>
                </a:lnTo>
                <a:cubicBezTo>
                  <a:pt x="1058203" y="451191"/>
                  <a:pt x="1066153" y="455160"/>
                  <a:pt x="1077167" y="455160"/>
                </a:cubicBezTo>
                <a:lnTo>
                  <a:pt x="1108383" y="455160"/>
                </a:lnTo>
                <a:cubicBezTo>
                  <a:pt x="1121827" y="451985"/>
                  <a:pt x="1127942" y="457541"/>
                  <a:pt x="1126726" y="471828"/>
                </a:cubicBezTo>
                <a:lnTo>
                  <a:pt x="1126726" y="498022"/>
                </a:lnTo>
                <a:cubicBezTo>
                  <a:pt x="1126726" y="517072"/>
                  <a:pt x="1122448" y="526597"/>
                  <a:pt x="1113890" y="526597"/>
                </a:cubicBezTo>
                <a:lnTo>
                  <a:pt x="1029430" y="526597"/>
                </a:lnTo>
                <a:cubicBezTo>
                  <a:pt x="1006188" y="529772"/>
                  <a:pt x="992732" y="516279"/>
                  <a:pt x="989060" y="486116"/>
                </a:cubicBezTo>
                <a:lnTo>
                  <a:pt x="976224" y="417060"/>
                </a:lnTo>
                <a:lnTo>
                  <a:pt x="935817" y="417060"/>
                </a:lnTo>
                <a:cubicBezTo>
                  <a:pt x="928500" y="420235"/>
                  <a:pt x="924221" y="416266"/>
                  <a:pt x="922981" y="405154"/>
                </a:cubicBezTo>
                <a:lnTo>
                  <a:pt x="922981" y="362291"/>
                </a:lnTo>
                <a:cubicBezTo>
                  <a:pt x="921765" y="349591"/>
                  <a:pt x="925436" y="342447"/>
                  <a:pt x="933994" y="340860"/>
                </a:cubicBezTo>
                <a:lnTo>
                  <a:pt x="963350" y="340860"/>
                </a:lnTo>
                <a:cubicBezTo>
                  <a:pt x="962135" y="309110"/>
                  <a:pt x="956628" y="242435"/>
                  <a:pt x="946830" y="140835"/>
                </a:cubicBezTo>
                <a:lnTo>
                  <a:pt x="900954" y="140835"/>
                </a:lnTo>
                <a:cubicBezTo>
                  <a:pt x="896068" y="144010"/>
                  <a:pt x="894232" y="143216"/>
                  <a:pt x="895448" y="138453"/>
                </a:cubicBezTo>
                <a:lnTo>
                  <a:pt x="895448" y="83685"/>
                </a:lnTo>
                <a:cubicBezTo>
                  <a:pt x="894232" y="67810"/>
                  <a:pt x="895460" y="61460"/>
                  <a:pt x="899131" y="64635"/>
                </a:cubicBezTo>
                <a:lnTo>
                  <a:pt x="937678" y="64635"/>
                </a:lnTo>
                <a:lnTo>
                  <a:pt x="933994" y="14628"/>
                </a:lnTo>
                <a:cubicBezTo>
                  <a:pt x="931538" y="6691"/>
                  <a:pt x="937045" y="1928"/>
                  <a:pt x="950514" y="341"/>
                </a:cubicBezTo>
                <a:lnTo>
                  <a:pt x="989060" y="341"/>
                </a:lnTo>
                <a:cubicBezTo>
                  <a:pt x="990896" y="-56"/>
                  <a:pt x="992579" y="-106"/>
                  <a:pt x="994109" y="192"/>
                </a:cubicBezTo>
                <a:close/>
              </a:path>
            </a:pathLst>
          </a:custGeom>
        </p:spPr>
      </p:pic>
      <p:sp>
        <p:nvSpPr>
          <p:cNvPr id="198" name="文本框 197"/>
          <p:cNvSpPr txBox="1"/>
          <p:nvPr/>
        </p:nvSpPr>
        <p:spPr>
          <a:xfrm>
            <a:off x="3544357" y="4114799"/>
            <a:ext cx="2171808" cy="2492990"/>
          </a:xfrm>
          <a:prstGeom prst="rect">
            <a:avLst/>
          </a:prstGeom>
          <a:noFill/>
          <a:ln>
            <a:solidFill>
              <a:srgbClr val="D14A72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以为图表就是条形图、圆环图等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里有图表，现在才知道其实分为数据图表和逻辑图表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9" name="文本框 198"/>
          <p:cNvSpPr txBox="1"/>
          <p:nvPr/>
        </p:nvSpPr>
        <p:spPr>
          <a:xfrm>
            <a:off x="6445821" y="4114799"/>
            <a:ext cx="2171808" cy="2436244"/>
          </a:xfrm>
          <a:prstGeom prst="rect">
            <a:avLst/>
          </a:prstGeom>
          <a:noFill/>
          <a:ln>
            <a:solidFill>
              <a:srgbClr val="4D2452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以为模板就是在母板里统一</a:t>
            </a:r>
            <a:r>
              <a:rPr lang="en-US" altLang="zh-CN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LOGO</a:t>
            </a: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就很炫。现在才知道有色彩搭配，有封面、内页、过渡页区别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0" name="文本框 199"/>
          <p:cNvSpPr txBox="1"/>
          <p:nvPr/>
        </p:nvSpPr>
        <p:spPr>
          <a:xfrm>
            <a:off x="9152857" y="4114799"/>
            <a:ext cx="2171808" cy="2492990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动画不是想象中单纯的飞进来再飞出去，会有逻辑，会有针对文字的、图片的、形状的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3594453"/>
      </p:ext>
    </p:extLst>
  </p:cSld>
  <p:clrMapOvr>
    <a:masterClrMapping/>
  </p:clrMapOvr>
  <p:transition spd="slow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250"/>
                            </p:stCondLst>
                            <p:childTnLst>
                              <p:par>
                                <p:cTn id="61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250"/>
                            </p:stCondLst>
                            <p:childTnLst>
                              <p:par>
                                <p:cTn id="64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25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25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475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75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72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825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75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1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750"/>
                            </p:stCondLst>
                            <p:childTnLst>
                              <p:par>
                                <p:cTn id="10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5" grpId="0" animBg="1"/>
      <p:bldP spid="19" grpId="0" animBg="1"/>
      <p:bldP spid="19" grpId="1" animBg="1"/>
      <p:bldP spid="79" grpId="0" animBg="1"/>
      <p:bldP spid="70" grpId="0" animBg="1"/>
      <p:bldP spid="70" grpId="1" animBg="1"/>
      <p:bldP spid="81" grpId="0" animBg="1"/>
      <p:bldP spid="73" grpId="0" animBg="1"/>
      <p:bldP spid="73" grpId="1" animBg="1"/>
      <p:bldP spid="83" grpId="0" animBg="1"/>
      <p:bldP spid="76" grpId="0" animBg="1"/>
      <p:bldP spid="76" grpId="1" animBg="1"/>
      <p:bldP spid="84" grpId="0" animBg="1"/>
      <p:bldP spid="35" grpId="0" animBg="1"/>
      <p:bldP spid="198" grpId="0" animBg="1"/>
      <p:bldP spid="199" grpId="0" animBg="1"/>
      <p:bldP spid="20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87" name="直接连接符 186"/>
          <p:cNvCxnSpPr/>
          <p:nvPr/>
        </p:nvCxnSpPr>
        <p:spPr>
          <a:xfrm rot="8520000" flipV="1">
            <a:off x="7125518" y="2051972"/>
            <a:ext cx="1241829" cy="126037"/>
          </a:xfrm>
          <a:prstGeom prst="line">
            <a:avLst/>
          </a:prstGeom>
          <a:ln w="158750">
            <a:solidFill>
              <a:schemeClr val="bg1"/>
            </a:solidFill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4686301" y="2019300"/>
            <a:ext cx="2819400" cy="2819400"/>
          </a:xfrm>
          <a:prstGeom prst="ellipse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539134" y="3065099"/>
            <a:ext cx="31137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C89F23"/>
                </a:solidFill>
                <a:ea typeface="综艺体" panose="02010609000101010101" pitchFamily="49" charset="-122"/>
              </a:rPr>
              <a:t>作为小白的我，虽了解到了</a:t>
            </a:r>
            <a:r>
              <a:rPr lang="en-US" altLang="zh-CN" sz="2000" dirty="0" smtClean="0">
                <a:solidFill>
                  <a:srgbClr val="C89F23"/>
                </a:solidFill>
                <a:ea typeface="综艺体" panose="02010609000101010101" pitchFamily="49" charset="-122"/>
              </a:rPr>
              <a:t>PPT</a:t>
            </a:r>
            <a:r>
              <a:rPr lang="zh-CN" altLang="en-US" sz="2000" dirty="0" smtClean="0">
                <a:solidFill>
                  <a:srgbClr val="C89F23"/>
                </a:solidFill>
                <a:ea typeface="综艺体" panose="02010609000101010101" pitchFamily="49" charset="-122"/>
              </a:rPr>
              <a:t>不是想象中那么简</a:t>
            </a:r>
            <a:endParaRPr lang="en-US" altLang="zh-CN" sz="2000" dirty="0" smtClean="0">
              <a:solidFill>
                <a:srgbClr val="C89F23"/>
              </a:solidFill>
              <a:ea typeface="综艺体" panose="02010609000101010101" pitchFamily="49" charset="-122"/>
            </a:endParaRPr>
          </a:p>
          <a:p>
            <a:pPr algn="ctr"/>
            <a:r>
              <a:rPr lang="zh-CN" altLang="en-US" sz="2000" dirty="0" smtClean="0">
                <a:solidFill>
                  <a:srgbClr val="C89F23"/>
                </a:solidFill>
                <a:ea typeface="综艺体" panose="02010609000101010101" pitchFamily="49" charset="-122"/>
              </a:rPr>
              <a:t>单</a:t>
            </a:r>
            <a:r>
              <a:rPr lang="en-US" altLang="zh-CN" sz="2000" dirty="0">
                <a:solidFill>
                  <a:srgbClr val="C89F23"/>
                </a:solidFill>
                <a:ea typeface="综艺体" panose="02010609000101010101" pitchFamily="49" charset="-122"/>
              </a:rPr>
              <a:t>,</a:t>
            </a:r>
            <a:r>
              <a:rPr lang="zh-CN" altLang="en-US" sz="2000" dirty="0" smtClean="0">
                <a:solidFill>
                  <a:srgbClr val="C89F23"/>
                </a:solidFill>
                <a:ea typeface="综艺体" panose="02010609000101010101" pitchFamily="49" charset="-122"/>
              </a:rPr>
              <a:t>却没想到依然困难</a:t>
            </a:r>
            <a:endParaRPr lang="en-US" altLang="zh-CN" sz="2000" dirty="0" smtClean="0">
              <a:solidFill>
                <a:srgbClr val="C89F23"/>
              </a:solidFill>
              <a:ea typeface="综艺体" panose="02010609000101010101" pitchFamily="49" charset="-122"/>
            </a:endParaRPr>
          </a:p>
          <a:p>
            <a:pPr algn="ctr"/>
            <a:r>
              <a:rPr lang="zh-CN" altLang="en-US" sz="2000" dirty="0" smtClean="0">
                <a:solidFill>
                  <a:srgbClr val="C89F23"/>
                </a:solidFill>
                <a:ea typeface="综艺体" panose="02010609000101010101" pitchFamily="49" charset="-122"/>
              </a:rPr>
              <a:t>重重</a:t>
            </a:r>
            <a:endParaRPr lang="zh-CN" altLang="en-US" sz="2000" dirty="0">
              <a:solidFill>
                <a:srgbClr val="C89F23"/>
              </a:solidFill>
              <a:ea typeface="综艺体" panose="0201060900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11" t="46340" r="37535" b="45806"/>
          <a:stretch>
            <a:fillRect/>
          </a:stretch>
        </p:blipFill>
        <p:spPr>
          <a:xfrm>
            <a:off x="5095826" y="2585270"/>
            <a:ext cx="1924691" cy="438030"/>
          </a:xfrm>
          <a:custGeom>
            <a:avLst/>
            <a:gdLst/>
            <a:ahLst/>
            <a:cxnLst/>
            <a:rect l="l" t="t" r="r" b="b"/>
            <a:pathLst>
              <a:path w="2366848" h="538658">
                <a:moveTo>
                  <a:pt x="2133865" y="390823"/>
                </a:moveTo>
                <a:lnTo>
                  <a:pt x="2133865" y="455116"/>
                </a:lnTo>
                <a:lnTo>
                  <a:pt x="2200838" y="455116"/>
                </a:lnTo>
                <a:lnTo>
                  <a:pt x="2200838" y="390823"/>
                </a:lnTo>
                <a:close/>
                <a:moveTo>
                  <a:pt x="2133865" y="262235"/>
                </a:moveTo>
                <a:lnTo>
                  <a:pt x="2133865" y="324148"/>
                </a:lnTo>
                <a:lnTo>
                  <a:pt x="2200838" y="324148"/>
                </a:lnTo>
                <a:lnTo>
                  <a:pt x="2200838" y="262235"/>
                </a:lnTo>
                <a:close/>
                <a:moveTo>
                  <a:pt x="439159" y="159246"/>
                </a:moveTo>
                <a:cubicBezTo>
                  <a:pt x="447791" y="160437"/>
                  <a:pt x="451512" y="166985"/>
                  <a:pt x="450321" y="178891"/>
                </a:cubicBezTo>
                <a:lnTo>
                  <a:pt x="450321" y="433685"/>
                </a:lnTo>
                <a:cubicBezTo>
                  <a:pt x="451909" y="454323"/>
                  <a:pt x="459846" y="464641"/>
                  <a:pt x="474134" y="464641"/>
                </a:cubicBezTo>
                <a:lnTo>
                  <a:pt x="505090" y="464641"/>
                </a:lnTo>
                <a:cubicBezTo>
                  <a:pt x="520965" y="461466"/>
                  <a:pt x="528109" y="470198"/>
                  <a:pt x="526521" y="490835"/>
                </a:cubicBezTo>
                <a:lnTo>
                  <a:pt x="526521" y="524173"/>
                </a:lnTo>
                <a:cubicBezTo>
                  <a:pt x="526521" y="532110"/>
                  <a:pt x="520171" y="536873"/>
                  <a:pt x="507471" y="538460"/>
                </a:cubicBezTo>
                <a:lnTo>
                  <a:pt x="424128" y="538460"/>
                </a:lnTo>
                <a:cubicBezTo>
                  <a:pt x="392378" y="538460"/>
                  <a:pt x="370946" y="518616"/>
                  <a:pt x="359834" y="478929"/>
                </a:cubicBezTo>
                <a:lnTo>
                  <a:pt x="359834" y="181273"/>
                </a:lnTo>
                <a:cubicBezTo>
                  <a:pt x="358246" y="165398"/>
                  <a:pt x="366978" y="158254"/>
                  <a:pt x="386028" y="159842"/>
                </a:cubicBezTo>
                <a:lnTo>
                  <a:pt x="428890" y="159842"/>
                </a:lnTo>
                <a:cubicBezTo>
                  <a:pt x="432859" y="159048"/>
                  <a:pt x="436282" y="158849"/>
                  <a:pt x="439159" y="159246"/>
                </a:cubicBezTo>
                <a:close/>
                <a:moveTo>
                  <a:pt x="88520" y="158502"/>
                </a:moveTo>
                <a:cubicBezTo>
                  <a:pt x="91199" y="158204"/>
                  <a:pt x="94325" y="158651"/>
                  <a:pt x="97897" y="159842"/>
                </a:cubicBezTo>
                <a:lnTo>
                  <a:pt x="143140" y="159842"/>
                </a:lnTo>
                <a:cubicBezTo>
                  <a:pt x="159015" y="158254"/>
                  <a:pt x="166159" y="166191"/>
                  <a:pt x="164572" y="183654"/>
                </a:cubicBezTo>
                <a:lnTo>
                  <a:pt x="164572" y="464641"/>
                </a:lnTo>
                <a:cubicBezTo>
                  <a:pt x="161396" y="509091"/>
                  <a:pt x="136790" y="533698"/>
                  <a:pt x="90753" y="538460"/>
                </a:cubicBezTo>
                <a:lnTo>
                  <a:pt x="26459" y="538460"/>
                </a:lnTo>
                <a:cubicBezTo>
                  <a:pt x="7409" y="540048"/>
                  <a:pt x="-1322" y="532110"/>
                  <a:pt x="265" y="514648"/>
                </a:cubicBezTo>
                <a:lnTo>
                  <a:pt x="265" y="488454"/>
                </a:lnTo>
                <a:cubicBezTo>
                  <a:pt x="-1322" y="469404"/>
                  <a:pt x="4234" y="459879"/>
                  <a:pt x="16934" y="459879"/>
                </a:cubicBezTo>
                <a:lnTo>
                  <a:pt x="43128" y="459879"/>
                </a:lnTo>
                <a:cubicBezTo>
                  <a:pt x="66940" y="458291"/>
                  <a:pt x="78053" y="446385"/>
                  <a:pt x="76465" y="424160"/>
                </a:cubicBezTo>
                <a:lnTo>
                  <a:pt x="76465" y="181273"/>
                </a:lnTo>
                <a:cubicBezTo>
                  <a:pt x="76465" y="166985"/>
                  <a:pt x="80484" y="159395"/>
                  <a:pt x="88520" y="158502"/>
                </a:cubicBezTo>
                <a:close/>
                <a:moveTo>
                  <a:pt x="2133865" y="128885"/>
                </a:moveTo>
                <a:lnTo>
                  <a:pt x="2133865" y="190798"/>
                </a:lnTo>
                <a:lnTo>
                  <a:pt x="2200838" y="190798"/>
                </a:lnTo>
                <a:lnTo>
                  <a:pt x="2200838" y="128885"/>
                </a:lnTo>
                <a:close/>
                <a:moveTo>
                  <a:pt x="1518312" y="94803"/>
                </a:moveTo>
                <a:cubicBezTo>
                  <a:pt x="1521884" y="95697"/>
                  <a:pt x="1525456" y="101501"/>
                  <a:pt x="1529028" y="112217"/>
                </a:cubicBezTo>
                <a:lnTo>
                  <a:pt x="1529028" y="143173"/>
                </a:lnTo>
                <a:lnTo>
                  <a:pt x="1631421" y="143173"/>
                </a:lnTo>
                <a:cubicBezTo>
                  <a:pt x="1642534" y="143173"/>
                  <a:pt x="1648090" y="149523"/>
                  <a:pt x="1648090" y="162223"/>
                </a:cubicBezTo>
                <a:lnTo>
                  <a:pt x="1648090" y="195560"/>
                </a:lnTo>
                <a:cubicBezTo>
                  <a:pt x="1649678" y="208260"/>
                  <a:pt x="1644915" y="214610"/>
                  <a:pt x="1633803" y="214610"/>
                </a:cubicBezTo>
                <a:lnTo>
                  <a:pt x="1529028" y="214610"/>
                </a:lnTo>
                <a:lnTo>
                  <a:pt x="1529028" y="226516"/>
                </a:lnTo>
                <a:lnTo>
                  <a:pt x="1559984" y="226516"/>
                </a:lnTo>
                <a:cubicBezTo>
                  <a:pt x="1580621" y="224929"/>
                  <a:pt x="1591734" y="232073"/>
                  <a:pt x="1593321" y="247948"/>
                </a:cubicBezTo>
                <a:lnTo>
                  <a:pt x="1619515" y="350341"/>
                </a:lnTo>
                <a:cubicBezTo>
                  <a:pt x="1633803" y="359866"/>
                  <a:pt x="1639359" y="369391"/>
                  <a:pt x="1636184" y="378916"/>
                </a:cubicBezTo>
                <a:lnTo>
                  <a:pt x="1636184" y="421779"/>
                </a:lnTo>
                <a:cubicBezTo>
                  <a:pt x="1640946" y="431304"/>
                  <a:pt x="1633803" y="436860"/>
                  <a:pt x="1614753" y="438448"/>
                </a:cubicBezTo>
                <a:lnTo>
                  <a:pt x="1583796" y="438448"/>
                </a:lnTo>
                <a:cubicBezTo>
                  <a:pt x="1571096" y="436860"/>
                  <a:pt x="1561571" y="425748"/>
                  <a:pt x="1555221" y="405110"/>
                </a:cubicBezTo>
                <a:lnTo>
                  <a:pt x="1529028" y="300335"/>
                </a:lnTo>
                <a:lnTo>
                  <a:pt x="1529028" y="419398"/>
                </a:lnTo>
                <a:cubicBezTo>
                  <a:pt x="1529028" y="432098"/>
                  <a:pt x="1520296" y="438448"/>
                  <a:pt x="1502834" y="438448"/>
                </a:cubicBezTo>
                <a:lnTo>
                  <a:pt x="1462353" y="438448"/>
                </a:lnTo>
                <a:cubicBezTo>
                  <a:pt x="1449653" y="438448"/>
                  <a:pt x="1443303" y="432098"/>
                  <a:pt x="1443303" y="419398"/>
                </a:cubicBezTo>
                <a:lnTo>
                  <a:pt x="1443303" y="293191"/>
                </a:lnTo>
                <a:lnTo>
                  <a:pt x="1414728" y="407491"/>
                </a:lnTo>
                <a:cubicBezTo>
                  <a:pt x="1406790" y="428129"/>
                  <a:pt x="1393296" y="438448"/>
                  <a:pt x="1374246" y="438448"/>
                </a:cubicBezTo>
                <a:lnTo>
                  <a:pt x="1343290" y="438448"/>
                </a:lnTo>
                <a:cubicBezTo>
                  <a:pt x="1327415" y="436860"/>
                  <a:pt x="1321065" y="431304"/>
                  <a:pt x="1324240" y="421779"/>
                </a:cubicBezTo>
                <a:lnTo>
                  <a:pt x="1324240" y="381298"/>
                </a:lnTo>
                <a:cubicBezTo>
                  <a:pt x="1325828" y="363835"/>
                  <a:pt x="1331384" y="355104"/>
                  <a:pt x="1340909" y="355104"/>
                </a:cubicBezTo>
                <a:lnTo>
                  <a:pt x="1367103" y="247948"/>
                </a:lnTo>
                <a:cubicBezTo>
                  <a:pt x="1370278" y="232073"/>
                  <a:pt x="1379803" y="224929"/>
                  <a:pt x="1395678" y="226516"/>
                </a:cubicBezTo>
                <a:lnTo>
                  <a:pt x="1443303" y="226516"/>
                </a:lnTo>
                <a:lnTo>
                  <a:pt x="1443303" y="214610"/>
                </a:lnTo>
                <a:lnTo>
                  <a:pt x="1340909" y="214610"/>
                </a:lnTo>
                <a:cubicBezTo>
                  <a:pt x="1328209" y="214610"/>
                  <a:pt x="1322653" y="207466"/>
                  <a:pt x="1324240" y="193179"/>
                </a:cubicBezTo>
                <a:lnTo>
                  <a:pt x="1324240" y="159842"/>
                </a:lnTo>
                <a:cubicBezTo>
                  <a:pt x="1324240" y="148729"/>
                  <a:pt x="1330590" y="143173"/>
                  <a:pt x="1343290" y="143173"/>
                </a:cubicBezTo>
                <a:lnTo>
                  <a:pt x="1443303" y="143173"/>
                </a:lnTo>
                <a:lnTo>
                  <a:pt x="1443303" y="114598"/>
                </a:lnTo>
                <a:cubicBezTo>
                  <a:pt x="1441715" y="101898"/>
                  <a:pt x="1447271" y="95548"/>
                  <a:pt x="1459971" y="95548"/>
                </a:cubicBezTo>
                <a:lnTo>
                  <a:pt x="1514740" y="95548"/>
                </a:lnTo>
                <a:cubicBezTo>
                  <a:pt x="1515931" y="94754"/>
                  <a:pt x="1517121" y="94506"/>
                  <a:pt x="1518312" y="94803"/>
                </a:cubicBezTo>
                <a:close/>
                <a:moveTo>
                  <a:pt x="1300428" y="74117"/>
                </a:moveTo>
                <a:lnTo>
                  <a:pt x="1300428" y="464641"/>
                </a:lnTo>
                <a:lnTo>
                  <a:pt x="1643328" y="464641"/>
                </a:lnTo>
                <a:cubicBezTo>
                  <a:pt x="1659203" y="461466"/>
                  <a:pt x="1666346" y="454323"/>
                  <a:pt x="1664759" y="443210"/>
                </a:cubicBezTo>
                <a:lnTo>
                  <a:pt x="1664759" y="74117"/>
                </a:lnTo>
                <a:close/>
                <a:moveTo>
                  <a:pt x="1840971" y="28873"/>
                </a:moveTo>
                <a:lnTo>
                  <a:pt x="2012421" y="28873"/>
                </a:lnTo>
                <a:cubicBezTo>
                  <a:pt x="2025121" y="32048"/>
                  <a:pt x="2031471" y="41573"/>
                  <a:pt x="2031471" y="57448"/>
                </a:cubicBezTo>
                <a:lnTo>
                  <a:pt x="1960034" y="321766"/>
                </a:lnTo>
                <a:lnTo>
                  <a:pt x="1964796" y="347960"/>
                </a:lnTo>
                <a:lnTo>
                  <a:pt x="1990990" y="431304"/>
                </a:lnTo>
                <a:cubicBezTo>
                  <a:pt x="1997340" y="445591"/>
                  <a:pt x="2004484" y="452735"/>
                  <a:pt x="2012421" y="452735"/>
                </a:cubicBezTo>
                <a:cubicBezTo>
                  <a:pt x="2021946" y="452735"/>
                  <a:pt x="2025915" y="458291"/>
                  <a:pt x="2024328" y="469404"/>
                </a:cubicBezTo>
                <a:lnTo>
                  <a:pt x="2024328" y="497979"/>
                </a:lnTo>
                <a:cubicBezTo>
                  <a:pt x="2024328" y="512266"/>
                  <a:pt x="2017978" y="519410"/>
                  <a:pt x="2005278" y="519410"/>
                </a:cubicBezTo>
                <a:lnTo>
                  <a:pt x="1979084" y="519410"/>
                </a:lnTo>
                <a:cubicBezTo>
                  <a:pt x="1955271" y="517823"/>
                  <a:pt x="1938603" y="496391"/>
                  <a:pt x="1929078" y="455116"/>
                </a:cubicBezTo>
                <a:cubicBezTo>
                  <a:pt x="1922728" y="442416"/>
                  <a:pt x="1917171" y="444798"/>
                  <a:pt x="1912409" y="462260"/>
                </a:cubicBezTo>
                <a:lnTo>
                  <a:pt x="1895740" y="497979"/>
                </a:lnTo>
                <a:cubicBezTo>
                  <a:pt x="1886215" y="509091"/>
                  <a:pt x="1874309" y="516235"/>
                  <a:pt x="1860021" y="519410"/>
                </a:cubicBezTo>
                <a:lnTo>
                  <a:pt x="1836209" y="519410"/>
                </a:lnTo>
                <a:cubicBezTo>
                  <a:pt x="1828271" y="519410"/>
                  <a:pt x="1824303" y="512266"/>
                  <a:pt x="1824303" y="497979"/>
                </a:cubicBezTo>
                <a:lnTo>
                  <a:pt x="1824303" y="467023"/>
                </a:lnTo>
                <a:cubicBezTo>
                  <a:pt x="1821128" y="455910"/>
                  <a:pt x="1824303" y="450354"/>
                  <a:pt x="1833828" y="450354"/>
                </a:cubicBezTo>
                <a:cubicBezTo>
                  <a:pt x="1840178" y="448766"/>
                  <a:pt x="1846528" y="440035"/>
                  <a:pt x="1852878" y="424160"/>
                </a:cubicBezTo>
                <a:lnTo>
                  <a:pt x="1874309" y="352723"/>
                </a:lnTo>
                <a:cubicBezTo>
                  <a:pt x="1882246" y="330498"/>
                  <a:pt x="1883834" y="313829"/>
                  <a:pt x="1879071" y="302716"/>
                </a:cubicBezTo>
                <a:lnTo>
                  <a:pt x="1838590" y="171748"/>
                </a:lnTo>
                <a:cubicBezTo>
                  <a:pt x="1833828" y="152698"/>
                  <a:pt x="1838590" y="143173"/>
                  <a:pt x="1852878" y="143173"/>
                </a:cubicBezTo>
                <a:lnTo>
                  <a:pt x="1879071" y="143173"/>
                </a:lnTo>
                <a:cubicBezTo>
                  <a:pt x="1891771" y="144760"/>
                  <a:pt x="1898915" y="149523"/>
                  <a:pt x="1900503" y="157460"/>
                </a:cubicBezTo>
                <a:lnTo>
                  <a:pt x="1912409" y="181273"/>
                </a:lnTo>
                <a:cubicBezTo>
                  <a:pt x="1918759" y="192385"/>
                  <a:pt x="1921934" y="193179"/>
                  <a:pt x="1921934" y="183654"/>
                </a:cubicBezTo>
                <a:lnTo>
                  <a:pt x="1945746" y="107454"/>
                </a:lnTo>
                <a:cubicBezTo>
                  <a:pt x="1947334" y="96341"/>
                  <a:pt x="1942571" y="90785"/>
                  <a:pt x="1931459" y="90785"/>
                </a:cubicBezTo>
                <a:lnTo>
                  <a:pt x="1829065" y="90785"/>
                </a:lnTo>
                <a:cubicBezTo>
                  <a:pt x="1822715" y="92373"/>
                  <a:pt x="1819540" y="87610"/>
                  <a:pt x="1819540" y="76498"/>
                </a:cubicBezTo>
                <a:lnTo>
                  <a:pt x="1819540" y="47923"/>
                </a:lnTo>
                <a:cubicBezTo>
                  <a:pt x="1816365" y="35223"/>
                  <a:pt x="1823509" y="28873"/>
                  <a:pt x="1840971" y="28873"/>
                </a:cubicBezTo>
                <a:close/>
                <a:moveTo>
                  <a:pt x="847990" y="7441"/>
                </a:moveTo>
                <a:lnTo>
                  <a:pt x="905140" y="7441"/>
                </a:lnTo>
                <a:cubicBezTo>
                  <a:pt x="922603" y="9029"/>
                  <a:pt x="930540" y="16966"/>
                  <a:pt x="928953" y="31254"/>
                </a:cubicBezTo>
                <a:lnTo>
                  <a:pt x="931334" y="71735"/>
                </a:lnTo>
                <a:cubicBezTo>
                  <a:pt x="928159" y="84435"/>
                  <a:pt x="937684" y="93166"/>
                  <a:pt x="959909" y="97929"/>
                </a:cubicBezTo>
                <a:lnTo>
                  <a:pt x="1107546" y="97929"/>
                </a:lnTo>
                <a:cubicBezTo>
                  <a:pt x="1126596" y="94754"/>
                  <a:pt x="1136915" y="100310"/>
                  <a:pt x="1138503" y="114598"/>
                </a:cubicBezTo>
                <a:lnTo>
                  <a:pt x="1138503" y="155079"/>
                </a:lnTo>
                <a:cubicBezTo>
                  <a:pt x="1140090" y="164604"/>
                  <a:pt x="1136121" y="170160"/>
                  <a:pt x="1126596" y="171748"/>
                </a:cubicBezTo>
                <a:lnTo>
                  <a:pt x="976578" y="171748"/>
                </a:lnTo>
                <a:cubicBezTo>
                  <a:pt x="952765" y="170160"/>
                  <a:pt x="944828" y="178098"/>
                  <a:pt x="952765" y="195560"/>
                </a:cubicBezTo>
                <a:lnTo>
                  <a:pt x="1076590" y="424160"/>
                </a:lnTo>
                <a:cubicBezTo>
                  <a:pt x="1090878" y="444798"/>
                  <a:pt x="1101990" y="455116"/>
                  <a:pt x="1109928" y="455116"/>
                </a:cubicBezTo>
                <a:cubicBezTo>
                  <a:pt x="1128978" y="455116"/>
                  <a:pt x="1138503" y="461466"/>
                  <a:pt x="1138503" y="474166"/>
                </a:cubicBezTo>
                <a:lnTo>
                  <a:pt x="1138503" y="507504"/>
                </a:lnTo>
                <a:cubicBezTo>
                  <a:pt x="1140090" y="521791"/>
                  <a:pt x="1129771" y="528935"/>
                  <a:pt x="1107546" y="528935"/>
                </a:cubicBezTo>
                <a:lnTo>
                  <a:pt x="1062303" y="528935"/>
                </a:lnTo>
                <a:cubicBezTo>
                  <a:pt x="1038490" y="522585"/>
                  <a:pt x="1021028" y="509885"/>
                  <a:pt x="1009915" y="490835"/>
                </a:cubicBezTo>
                <a:lnTo>
                  <a:pt x="888471" y="259854"/>
                </a:lnTo>
                <a:cubicBezTo>
                  <a:pt x="883709" y="240804"/>
                  <a:pt x="876565" y="243185"/>
                  <a:pt x="867040" y="266998"/>
                </a:cubicBezTo>
                <a:cubicBezTo>
                  <a:pt x="844815" y="325735"/>
                  <a:pt x="803540" y="400348"/>
                  <a:pt x="743215" y="490835"/>
                </a:cubicBezTo>
                <a:cubicBezTo>
                  <a:pt x="725753" y="517823"/>
                  <a:pt x="705115" y="528935"/>
                  <a:pt x="681303" y="524173"/>
                </a:cubicBezTo>
                <a:lnTo>
                  <a:pt x="628915" y="524173"/>
                </a:lnTo>
                <a:cubicBezTo>
                  <a:pt x="617803" y="520998"/>
                  <a:pt x="613040" y="513854"/>
                  <a:pt x="614628" y="502741"/>
                </a:cubicBezTo>
                <a:lnTo>
                  <a:pt x="614628" y="481310"/>
                </a:lnTo>
                <a:cubicBezTo>
                  <a:pt x="616215" y="465435"/>
                  <a:pt x="620978" y="455910"/>
                  <a:pt x="628915" y="452735"/>
                </a:cubicBezTo>
                <a:cubicBezTo>
                  <a:pt x="646378" y="452735"/>
                  <a:pt x="661459" y="445591"/>
                  <a:pt x="674159" y="431304"/>
                </a:cubicBezTo>
                <a:cubicBezTo>
                  <a:pt x="728134" y="350341"/>
                  <a:pt x="772584" y="269379"/>
                  <a:pt x="807509" y="188416"/>
                </a:cubicBezTo>
                <a:cubicBezTo>
                  <a:pt x="812271" y="175716"/>
                  <a:pt x="808303" y="168573"/>
                  <a:pt x="795603" y="166985"/>
                </a:cubicBezTo>
                <a:lnTo>
                  <a:pt x="647965" y="166985"/>
                </a:lnTo>
                <a:cubicBezTo>
                  <a:pt x="628915" y="168573"/>
                  <a:pt x="619390" y="160635"/>
                  <a:pt x="619390" y="143173"/>
                </a:cubicBezTo>
                <a:lnTo>
                  <a:pt x="619390" y="119360"/>
                </a:lnTo>
                <a:cubicBezTo>
                  <a:pt x="619390" y="103485"/>
                  <a:pt x="625740" y="93960"/>
                  <a:pt x="638440" y="90785"/>
                </a:cubicBezTo>
                <a:lnTo>
                  <a:pt x="809890" y="90785"/>
                </a:lnTo>
                <a:cubicBezTo>
                  <a:pt x="825765" y="90785"/>
                  <a:pt x="832115" y="80467"/>
                  <a:pt x="828940" y="59829"/>
                </a:cubicBezTo>
                <a:lnTo>
                  <a:pt x="828940" y="38398"/>
                </a:lnTo>
                <a:cubicBezTo>
                  <a:pt x="825765" y="19348"/>
                  <a:pt x="832115" y="9029"/>
                  <a:pt x="847990" y="7441"/>
                </a:cubicBezTo>
                <a:close/>
                <a:moveTo>
                  <a:pt x="2095914" y="5060"/>
                </a:moveTo>
                <a:lnTo>
                  <a:pt x="2147260" y="5060"/>
                </a:lnTo>
                <a:cubicBezTo>
                  <a:pt x="2162142" y="5060"/>
                  <a:pt x="2165119" y="11410"/>
                  <a:pt x="2156189" y="24110"/>
                </a:cubicBezTo>
                <a:lnTo>
                  <a:pt x="2142795" y="57448"/>
                </a:lnTo>
                <a:lnTo>
                  <a:pt x="2200838" y="57448"/>
                </a:lnTo>
                <a:lnTo>
                  <a:pt x="2200838" y="19348"/>
                </a:lnTo>
                <a:cubicBezTo>
                  <a:pt x="2200838" y="11013"/>
                  <a:pt x="2202931" y="6251"/>
                  <a:pt x="2207116" y="5060"/>
                </a:cubicBezTo>
                <a:cubicBezTo>
                  <a:pt x="2208512" y="4663"/>
                  <a:pt x="2210139" y="4663"/>
                  <a:pt x="2212000" y="5060"/>
                </a:cubicBezTo>
                <a:lnTo>
                  <a:pt x="2272275" y="5060"/>
                </a:lnTo>
                <a:cubicBezTo>
                  <a:pt x="2282693" y="6648"/>
                  <a:pt x="2287158" y="11410"/>
                  <a:pt x="2285670" y="19348"/>
                </a:cubicBezTo>
                <a:lnTo>
                  <a:pt x="2285670" y="57448"/>
                </a:lnTo>
                <a:lnTo>
                  <a:pt x="2350410" y="57448"/>
                </a:lnTo>
                <a:cubicBezTo>
                  <a:pt x="2363804" y="57448"/>
                  <a:pt x="2369013" y="63004"/>
                  <a:pt x="2366037" y="74117"/>
                </a:cubicBezTo>
                <a:lnTo>
                  <a:pt x="2366037" y="116979"/>
                </a:lnTo>
                <a:cubicBezTo>
                  <a:pt x="2367525" y="124916"/>
                  <a:pt x="2360828" y="128885"/>
                  <a:pt x="2345945" y="128885"/>
                </a:cubicBezTo>
                <a:lnTo>
                  <a:pt x="2285670" y="128885"/>
                </a:lnTo>
                <a:lnTo>
                  <a:pt x="2285670" y="190798"/>
                </a:lnTo>
                <a:lnTo>
                  <a:pt x="2352642" y="190798"/>
                </a:lnTo>
                <a:cubicBezTo>
                  <a:pt x="2363060" y="189210"/>
                  <a:pt x="2367525" y="193973"/>
                  <a:pt x="2366037" y="205085"/>
                </a:cubicBezTo>
                <a:lnTo>
                  <a:pt x="2366037" y="247948"/>
                </a:lnTo>
                <a:cubicBezTo>
                  <a:pt x="2369013" y="259060"/>
                  <a:pt x="2363804" y="263823"/>
                  <a:pt x="2350410" y="262235"/>
                </a:cubicBezTo>
                <a:lnTo>
                  <a:pt x="2285670" y="262235"/>
                </a:lnTo>
                <a:lnTo>
                  <a:pt x="2285670" y="324148"/>
                </a:lnTo>
                <a:lnTo>
                  <a:pt x="2352642" y="324148"/>
                </a:lnTo>
                <a:cubicBezTo>
                  <a:pt x="2360084" y="322560"/>
                  <a:pt x="2364549" y="326529"/>
                  <a:pt x="2366037" y="336054"/>
                </a:cubicBezTo>
                <a:lnTo>
                  <a:pt x="2366037" y="376535"/>
                </a:lnTo>
                <a:cubicBezTo>
                  <a:pt x="2369013" y="387648"/>
                  <a:pt x="2363804" y="392410"/>
                  <a:pt x="2350410" y="390823"/>
                </a:cubicBezTo>
                <a:lnTo>
                  <a:pt x="2285670" y="390823"/>
                </a:lnTo>
                <a:lnTo>
                  <a:pt x="2285670" y="450354"/>
                </a:lnTo>
                <a:lnTo>
                  <a:pt x="2354875" y="450354"/>
                </a:lnTo>
                <a:cubicBezTo>
                  <a:pt x="2363804" y="450354"/>
                  <a:pt x="2367525" y="455910"/>
                  <a:pt x="2366037" y="467023"/>
                </a:cubicBezTo>
                <a:lnTo>
                  <a:pt x="2366037" y="500360"/>
                </a:lnTo>
                <a:cubicBezTo>
                  <a:pt x="2366037" y="509885"/>
                  <a:pt x="2360084" y="516235"/>
                  <a:pt x="2348178" y="519410"/>
                </a:cubicBezTo>
                <a:lnTo>
                  <a:pt x="2149492" y="519410"/>
                </a:lnTo>
                <a:lnTo>
                  <a:pt x="2133865" y="519410"/>
                </a:lnTo>
                <a:lnTo>
                  <a:pt x="2133865" y="526554"/>
                </a:lnTo>
                <a:cubicBezTo>
                  <a:pt x="2133865" y="529729"/>
                  <a:pt x="2128656" y="532110"/>
                  <a:pt x="2118238" y="533698"/>
                </a:cubicBezTo>
                <a:lnTo>
                  <a:pt x="2060195" y="533698"/>
                </a:lnTo>
                <a:cubicBezTo>
                  <a:pt x="2049777" y="532110"/>
                  <a:pt x="2045312" y="523379"/>
                  <a:pt x="2046801" y="507504"/>
                </a:cubicBezTo>
                <a:lnTo>
                  <a:pt x="2046801" y="171748"/>
                </a:lnTo>
                <a:cubicBezTo>
                  <a:pt x="2048289" y="155873"/>
                  <a:pt x="2044568" y="146348"/>
                  <a:pt x="2035638" y="143173"/>
                </a:cubicBezTo>
                <a:cubicBezTo>
                  <a:pt x="2029685" y="141585"/>
                  <a:pt x="2026709" y="136823"/>
                  <a:pt x="2026709" y="128885"/>
                </a:cubicBezTo>
                <a:lnTo>
                  <a:pt x="2026709" y="90785"/>
                </a:lnTo>
                <a:cubicBezTo>
                  <a:pt x="2026709" y="74910"/>
                  <a:pt x="2030429" y="68560"/>
                  <a:pt x="2037871" y="71735"/>
                </a:cubicBezTo>
                <a:cubicBezTo>
                  <a:pt x="2045312" y="68560"/>
                  <a:pt x="2052754" y="59035"/>
                  <a:pt x="2060195" y="43160"/>
                </a:cubicBezTo>
                <a:lnTo>
                  <a:pt x="2069125" y="24110"/>
                </a:lnTo>
                <a:cubicBezTo>
                  <a:pt x="2072101" y="11410"/>
                  <a:pt x="2081031" y="5060"/>
                  <a:pt x="2095914" y="5060"/>
                </a:cubicBezTo>
                <a:close/>
                <a:moveTo>
                  <a:pt x="1737982" y="1935"/>
                </a:moveTo>
                <a:cubicBezTo>
                  <a:pt x="1747507" y="4019"/>
                  <a:pt x="1751674" y="14585"/>
                  <a:pt x="1750484" y="33635"/>
                </a:cubicBezTo>
                <a:lnTo>
                  <a:pt x="1750484" y="440829"/>
                </a:lnTo>
                <a:cubicBezTo>
                  <a:pt x="1748896" y="501154"/>
                  <a:pt x="1719528" y="532904"/>
                  <a:pt x="1662378" y="536079"/>
                </a:cubicBezTo>
                <a:lnTo>
                  <a:pt x="1255184" y="536079"/>
                </a:lnTo>
                <a:cubicBezTo>
                  <a:pt x="1229784" y="537666"/>
                  <a:pt x="1217878" y="528935"/>
                  <a:pt x="1219465" y="509885"/>
                </a:cubicBezTo>
                <a:lnTo>
                  <a:pt x="1219465" y="24110"/>
                </a:lnTo>
                <a:cubicBezTo>
                  <a:pt x="1217878" y="11410"/>
                  <a:pt x="1222640" y="4267"/>
                  <a:pt x="1233753" y="2679"/>
                </a:cubicBezTo>
                <a:lnTo>
                  <a:pt x="1726671" y="2679"/>
                </a:lnTo>
                <a:cubicBezTo>
                  <a:pt x="1731037" y="1488"/>
                  <a:pt x="1734807" y="1240"/>
                  <a:pt x="1737982" y="1935"/>
                </a:cubicBezTo>
                <a:close/>
                <a:moveTo>
                  <a:pt x="238390" y="298"/>
                </a:moveTo>
                <a:lnTo>
                  <a:pt x="293159" y="298"/>
                </a:lnTo>
                <a:cubicBezTo>
                  <a:pt x="296334" y="-99"/>
                  <a:pt x="299112" y="-99"/>
                  <a:pt x="301493" y="298"/>
                </a:cubicBezTo>
                <a:cubicBezTo>
                  <a:pt x="308637" y="1488"/>
                  <a:pt x="312209" y="6251"/>
                  <a:pt x="312209" y="14585"/>
                </a:cubicBezTo>
                <a:lnTo>
                  <a:pt x="312209" y="36017"/>
                </a:lnTo>
                <a:cubicBezTo>
                  <a:pt x="312209" y="43954"/>
                  <a:pt x="319353" y="47923"/>
                  <a:pt x="333640" y="47923"/>
                </a:cubicBezTo>
                <a:lnTo>
                  <a:pt x="509853" y="47923"/>
                </a:lnTo>
                <a:cubicBezTo>
                  <a:pt x="525728" y="47923"/>
                  <a:pt x="532872" y="53479"/>
                  <a:pt x="531284" y="64591"/>
                </a:cubicBezTo>
                <a:lnTo>
                  <a:pt x="531284" y="107454"/>
                </a:lnTo>
                <a:cubicBezTo>
                  <a:pt x="531284" y="116979"/>
                  <a:pt x="528109" y="122535"/>
                  <a:pt x="521759" y="124123"/>
                </a:cubicBezTo>
                <a:lnTo>
                  <a:pt x="21697" y="124123"/>
                </a:lnTo>
                <a:cubicBezTo>
                  <a:pt x="15346" y="127298"/>
                  <a:pt x="9790" y="124123"/>
                  <a:pt x="5028" y="114598"/>
                </a:cubicBezTo>
                <a:lnTo>
                  <a:pt x="5028" y="74117"/>
                </a:lnTo>
                <a:cubicBezTo>
                  <a:pt x="5028" y="56654"/>
                  <a:pt x="8996" y="47923"/>
                  <a:pt x="16934" y="47923"/>
                </a:cubicBezTo>
                <a:lnTo>
                  <a:pt x="207434" y="47923"/>
                </a:lnTo>
                <a:cubicBezTo>
                  <a:pt x="221722" y="47923"/>
                  <a:pt x="227278" y="43954"/>
                  <a:pt x="224103" y="36017"/>
                </a:cubicBezTo>
                <a:lnTo>
                  <a:pt x="224103" y="16966"/>
                </a:lnTo>
                <a:cubicBezTo>
                  <a:pt x="222515" y="5854"/>
                  <a:pt x="227278" y="298"/>
                  <a:pt x="238390" y="298"/>
                </a:cubicBezTo>
                <a:close/>
              </a:path>
            </a:pathLst>
          </a:custGeom>
        </p:spPr>
      </p:pic>
      <p:sp>
        <p:nvSpPr>
          <p:cNvPr id="41" name="等腰三角形 40"/>
          <p:cNvSpPr/>
          <p:nvPr/>
        </p:nvSpPr>
        <p:spPr>
          <a:xfrm>
            <a:off x="645194" y="1078804"/>
            <a:ext cx="745727" cy="937919"/>
          </a:xfrm>
          <a:prstGeom prst="triangle">
            <a:avLst>
              <a:gd name="adj" fmla="val 100000"/>
            </a:avLst>
          </a:prstGeom>
          <a:solidFill>
            <a:schemeClr val="bg1">
              <a:alpha val="69000"/>
            </a:schemeClr>
          </a:solidFill>
          <a:ln w="152400">
            <a:noFill/>
          </a:ln>
          <a:scene3d>
            <a:camera prst="isometricOffAxis1Left">
              <a:rot lat="177262" lon="3239195" rev="2156871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57300" y="1104901"/>
            <a:ext cx="2579660" cy="923206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solidFill>
              <a:srgbClr val="FDD6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219200" y="2967398"/>
            <a:ext cx="2655860" cy="923206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solidFill>
              <a:srgbClr val="402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219200" y="4820489"/>
            <a:ext cx="2655860" cy="923206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solidFill>
              <a:srgbClr val="D14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flipH="1">
            <a:off x="8308403" y="1108261"/>
            <a:ext cx="2373152" cy="935295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solidFill>
              <a:srgbClr val="D14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flipH="1">
            <a:off x="8308403" y="2961352"/>
            <a:ext cx="2373152" cy="935295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solidFill>
              <a:srgbClr val="4D24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flipH="1">
            <a:off x="8308403" y="4814443"/>
            <a:ext cx="2373152" cy="935295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solidFill>
              <a:srgbClr val="DBB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784145" y="1210522"/>
            <a:ext cx="1484119" cy="745587"/>
            <a:chOff x="1784145" y="1210522"/>
            <a:chExt cx="1484119" cy="745587"/>
          </a:xfrm>
        </p:grpSpPr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67" t="21262" r="43279" b="78050"/>
            <a:stretch>
              <a:fillRect/>
            </a:stretch>
          </p:blipFill>
          <p:spPr>
            <a:xfrm>
              <a:off x="2966775" y="1210522"/>
              <a:ext cx="299170" cy="47172"/>
            </a:xfrm>
            <a:custGeom>
              <a:avLst/>
              <a:gdLst/>
              <a:ahLst/>
              <a:cxnLst/>
              <a:rect l="l" t="t" r="r" b="b"/>
              <a:pathLst>
                <a:path w="299170" h="47172">
                  <a:moveTo>
                    <a:pt x="260189" y="0"/>
                  </a:moveTo>
                  <a:lnTo>
                    <a:pt x="284969" y="0"/>
                  </a:lnTo>
                  <a:cubicBezTo>
                    <a:pt x="297818" y="904"/>
                    <a:pt x="301948" y="6747"/>
                    <a:pt x="297359" y="17531"/>
                  </a:cubicBezTo>
                  <a:cubicBezTo>
                    <a:pt x="294606" y="34596"/>
                    <a:pt x="284969" y="44477"/>
                    <a:pt x="268449" y="47172"/>
                  </a:cubicBezTo>
                  <a:lnTo>
                    <a:pt x="9637" y="47172"/>
                  </a:lnTo>
                  <a:cubicBezTo>
                    <a:pt x="4130" y="47172"/>
                    <a:pt x="918" y="45380"/>
                    <a:pt x="0" y="41795"/>
                  </a:cubicBezTo>
                  <a:lnTo>
                    <a:pt x="0" y="21575"/>
                  </a:lnTo>
                  <a:cubicBezTo>
                    <a:pt x="0" y="14376"/>
                    <a:pt x="3671" y="10777"/>
                    <a:pt x="11014" y="10777"/>
                  </a:cubicBezTo>
                  <a:lnTo>
                    <a:pt x="242293" y="10777"/>
                  </a:lnTo>
                  <a:cubicBezTo>
                    <a:pt x="246881" y="11680"/>
                    <a:pt x="250094" y="10332"/>
                    <a:pt x="251929" y="6733"/>
                  </a:cubicBezTo>
                  <a:cubicBezTo>
                    <a:pt x="254683" y="3148"/>
                    <a:pt x="257436" y="904"/>
                    <a:pt x="260189" y="0"/>
                  </a:cubicBezTo>
                  <a:close/>
                </a:path>
              </a:pathLst>
            </a:cu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216" t="21293" r="51502" b="74102"/>
            <a:stretch>
              <a:fillRect/>
            </a:stretch>
          </p:blipFill>
          <p:spPr>
            <a:xfrm>
              <a:off x="2174712" y="1212646"/>
              <a:ext cx="311239" cy="315757"/>
            </a:xfrm>
            <a:custGeom>
              <a:avLst/>
              <a:gdLst/>
              <a:ahLst/>
              <a:cxnLst/>
              <a:rect l="l" t="t" r="r" b="b"/>
              <a:pathLst>
                <a:path w="311239" h="315757">
                  <a:moveTo>
                    <a:pt x="66854" y="71"/>
                  </a:moveTo>
                  <a:cubicBezTo>
                    <a:pt x="68403" y="-101"/>
                    <a:pt x="69980" y="43"/>
                    <a:pt x="71586" y="502"/>
                  </a:cubicBezTo>
                  <a:lnTo>
                    <a:pt x="97743" y="502"/>
                  </a:lnTo>
                  <a:cubicBezTo>
                    <a:pt x="105085" y="502"/>
                    <a:pt x="107380" y="4173"/>
                    <a:pt x="104626" y="11515"/>
                  </a:cubicBezTo>
                  <a:lnTo>
                    <a:pt x="92236" y="40425"/>
                  </a:lnTo>
                  <a:cubicBezTo>
                    <a:pt x="88565" y="46849"/>
                    <a:pt x="94072" y="49603"/>
                    <a:pt x="108756" y="48685"/>
                  </a:cubicBezTo>
                  <a:lnTo>
                    <a:pt x="162446" y="48685"/>
                  </a:lnTo>
                  <a:cubicBezTo>
                    <a:pt x="176213" y="48685"/>
                    <a:pt x="181260" y="55568"/>
                    <a:pt x="177589" y="69335"/>
                  </a:cubicBezTo>
                  <a:cubicBezTo>
                    <a:pt x="168412" y="110634"/>
                    <a:pt x="156022" y="153770"/>
                    <a:pt x="140419" y="198741"/>
                  </a:cubicBezTo>
                  <a:cubicBezTo>
                    <a:pt x="137666" y="210672"/>
                    <a:pt x="137207" y="218473"/>
                    <a:pt x="139043" y="222144"/>
                  </a:cubicBezTo>
                  <a:cubicBezTo>
                    <a:pt x="153727" y="239582"/>
                    <a:pt x="167035" y="252889"/>
                    <a:pt x="178966" y="262067"/>
                  </a:cubicBezTo>
                  <a:cubicBezTo>
                    <a:pt x="189979" y="267574"/>
                    <a:pt x="199157" y="270786"/>
                    <a:pt x="206499" y="271704"/>
                  </a:cubicBezTo>
                  <a:lnTo>
                    <a:pt x="291852" y="271704"/>
                  </a:lnTo>
                  <a:cubicBezTo>
                    <a:pt x="303783" y="270786"/>
                    <a:pt x="310208" y="273080"/>
                    <a:pt x="311125" y="278587"/>
                  </a:cubicBezTo>
                  <a:lnTo>
                    <a:pt x="311125" y="299237"/>
                  </a:lnTo>
                  <a:cubicBezTo>
                    <a:pt x="312043" y="308415"/>
                    <a:pt x="307454" y="313921"/>
                    <a:pt x="297359" y="315757"/>
                  </a:cubicBezTo>
                  <a:lnTo>
                    <a:pt x="191356" y="314380"/>
                  </a:lnTo>
                  <a:cubicBezTo>
                    <a:pt x="162905" y="315298"/>
                    <a:pt x="139961" y="301072"/>
                    <a:pt x="122523" y="271704"/>
                  </a:cubicBezTo>
                  <a:cubicBezTo>
                    <a:pt x="119770" y="264362"/>
                    <a:pt x="115640" y="266197"/>
                    <a:pt x="110133" y="277210"/>
                  </a:cubicBezTo>
                  <a:cubicBezTo>
                    <a:pt x="97284" y="297401"/>
                    <a:pt x="81223" y="306579"/>
                    <a:pt x="61950" y="304744"/>
                  </a:cubicBezTo>
                  <a:lnTo>
                    <a:pt x="15143" y="304744"/>
                  </a:lnTo>
                  <a:cubicBezTo>
                    <a:pt x="7801" y="303826"/>
                    <a:pt x="4130" y="299237"/>
                    <a:pt x="4130" y="290977"/>
                  </a:cubicBezTo>
                  <a:lnTo>
                    <a:pt x="4130" y="274457"/>
                  </a:lnTo>
                  <a:cubicBezTo>
                    <a:pt x="4130" y="265279"/>
                    <a:pt x="6425" y="261149"/>
                    <a:pt x="11013" y="262067"/>
                  </a:cubicBezTo>
                  <a:lnTo>
                    <a:pt x="48183" y="262067"/>
                  </a:lnTo>
                  <a:cubicBezTo>
                    <a:pt x="61950" y="259314"/>
                    <a:pt x="72045" y="250595"/>
                    <a:pt x="78470" y="235911"/>
                  </a:cubicBezTo>
                  <a:cubicBezTo>
                    <a:pt x="83059" y="225815"/>
                    <a:pt x="82600" y="218932"/>
                    <a:pt x="77093" y="215261"/>
                  </a:cubicBezTo>
                  <a:cubicBezTo>
                    <a:pt x="62409" y="198741"/>
                    <a:pt x="48183" y="179926"/>
                    <a:pt x="34417" y="158818"/>
                  </a:cubicBezTo>
                  <a:cubicBezTo>
                    <a:pt x="31663" y="151475"/>
                    <a:pt x="33040" y="147345"/>
                    <a:pt x="38547" y="146428"/>
                  </a:cubicBezTo>
                  <a:lnTo>
                    <a:pt x="77093" y="146428"/>
                  </a:lnTo>
                  <a:cubicBezTo>
                    <a:pt x="80764" y="147345"/>
                    <a:pt x="84435" y="149640"/>
                    <a:pt x="88106" y="153311"/>
                  </a:cubicBezTo>
                  <a:lnTo>
                    <a:pt x="101873" y="173961"/>
                  </a:lnTo>
                  <a:lnTo>
                    <a:pt x="123899" y="88608"/>
                  </a:lnTo>
                  <a:lnTo>
                    <a:pt x="77093" y="88608"/>
                  </a:lnTo>
                  <a:cubicBezTo>
                    <a:pt x="70669" y="112470"/>
                    <a:pt x="59196" y="125319"/>
                    <a:pt x="42677" y="127154"/>
                  </a:cubicBezTo>
                  <a:lnTo>
                    <a:pt x="15143" y="127154"/>
                  </a:lnTo>
                  <a:cubicBezTo>
                    <a:pt x="5966" y="127154"/>
                    <a:pt x="918" y="125319"/>
                    <a:pt x="0" y="121648"/>
                  </a:cubicBezTo>
                  <a:lnTo>
                    <a:pt x="0" y="106504"/>
                  </a:lnTo>
                  <a:cubicBezTo>
                    <a:pt x="0" y="101916"/>
                    <a:pt x="1836" y="99162"/>
                    <a:pt x="5507" y="98245"/>
                  </a:cubicBezTo>
                  <a:cubicBezTo>
                    <a:pt x="13767" y="93656"/>
                    <a:pt x="20191" y="88608"/>
                    <a:pt x="24780" y="83101"/>
                  </a:cubicBezTo>
                  <a:lnTo>
                    <a:pt x="53690" y="10138"/>
                  </a:lnTo>
                  <a:cubicBezTo>
                    <a:pt x="57820" y="3943"/>
                    <a:pt x="62208" y="588"/>
                    <a:pt x="66854" y="71"/>
                  </a:cubicBezTo>
                  <a:close/>
                </a:path>
              </a:pathLst>
            </a:cu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19" t="21322" r="52247" b="74979"/>
            <a:stretch>
              <a:fillRect/>
            </a:stretch>
          </p:blipFill>
          <p:spPr>
            <a:xfrm>
              <a:off x="2364691" y="1214626"/>
              <a:ext cx="50667" cy="253684"/>
            </a:xfrm>
            <a:custGeom>
              <a:avLst/>
              <a:gdLst/>
              <a:ahLst/>
              <a:cxnLst/>
              <a:rect l="l" t="t" r="r" b="b"/>
              <a:pathLst>
                <a:path w="50667" h="253684">
                  <a:moveTo>
                    <a:pt x="45512" y="42"/>
                  </a:moveTo>
                  <a:cubicBezTo>
                    <a:pt x="48827" y="462"/>
                    <a:pt x="50485" y="4027"/>
                    <a:pt x="50485" y="10738"/>
                  </a:cubicBezTo>
                  <a:lnTo>
                    <a:pt x="50485" y="243394"/>
                  </a:lnTo>
                  <a:cubicBezTo>
                    <a:pt x="51331" y="250105"/>
                    <a:pt x="49230" y="253461"/>
                    <a:pt x="44182" y="253461"/>
                  </a:cubicBezTo>
                  <a:lnTo>
                    <a:pt x="7572" y="253461"/>
                  </a:lnTo>
                  <a:cubicBezTo>
                    <a:pt x="3370" y="254207"/>
                    <a:pt x="846" y="253088"/>
                    <a:pt x="0" y="250105"/>
                  </a:cubicBezTo>
                  <a:lnTo>
                    <a:pt x="0" y="12976"/>
                  </a:lnTo>
                  <a:cubicBezTo>
                    <a:pt x="0" y="4773"/>
                    <a:pt x="2108" y="672"/>
                    <a:pt x="6324" y="672"/>
                  </a:cubicBezTo>
                  <a:lnTo>
                    <a:pt x="41644" y="672"/>
                  </a:lnTo>
                  <a:cubicBezTo>
                    <a:pt x="43118" y="112"/>
                    <a:pt x="44407" y="-97"/>
                    <a:pt x="45512" y="42"/>
                  </a:cubicBezTo>
                  <a:close/>
                </a:path>
              </a:pathLst>
            </a:custGeom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098" t="21396" r="55732" b="74161"/>
            <a:stretch>
              <a:fillRect/>
            </a:stretch>
          </p:blipFill>
          <p:spPr>
            <a:xfrm>
              <a:off x="1784145" y="1219663"/>
              <a:ext cx="300632" cy="304715"/>
            </a:xfrm>
            <a:custGeom>
              <a:avLst/>
              <a:gdLst/>
              <a:ahLst/>
              <a:cxnLst/>
              <a:rect l="l" t="t" r="r" b="b"/>
              <a:pathLst>
                <a:path w="300632" h="304715">
                  <a:moveTo>
                    <a:pt x="288994" y="282"/>
                  </a:moveTo>
                  <a:cubicBezTo>
                    <a:pt x="293296" y="1486"/>
                    <a:pt x="294759" y="6563"/>
                    <a:pt x="293382" y="15511"/>
                  </a:cubicBezTo>
                  <a:lnTo>
                    <a:pt x="293382" y="32031"/>
                  </a:lnTo>
                  <a:cubicBezTo>
                    <a:pt x="294300" y="39373"/>
                    <a:pt x="291547" y="43044"/>
                    <a:pt x="285122" y="43044"/>
                  </a:cubicBezTo>
                  <a:lnTo>
                    <a:pt x="187379" y="43044"/>
                  </a:lnTo>
                  <a:cubicBezTo>
                    <a:pt x="176366" y="41209"/>
                    <a:pt x="170859" y="44421"/>
                    <a:pt x="170859" y="52681"/>
                  </a:cubicBezTo>
                  <a:lnTo>
                    <a:pt x="159846" y="99487"/>
                  </a:lnTo>
                  <a:cubicBezTo>
                    <a:pt x="158011" y="107747"/>
                    <a:pt x="159846" y="111877"/>
                    <a:pt x="165353" y="111877"/>
                  </a:cubicBezTo>
                  <a:lnTo>
                    <a:pt x="285122" y="111877"/>
                  </a:lnTo>
                  <a:cubicBezTo>
                    <a:pt x="297053" y="111877"/>
                    <a:pt x="302101" y="115090"/>
                    <a:pt x="300266" y="121514"/>
                  </a:cubicBezTo>
                  <a:lnTo>
                    <a:pt x="300266" y="143541"/>
                  </a:lnTo>
                  <a:cubicBezTo>
                    <a:pt x="301183" y="149047"/>
                    <a:pt x="298430" y="152718"/>
                    <a:pt x="292006" y="154554"/>
                  </a:cubicBezTo>
                  <a:lnTo>
                    <a:pt x="154340" y="154554"/>
                  </a:lnTo>
                  <a:cubicBezTo>
                    <a:pt x="146997" y="153636"/>
                    <a:pt x="143326" y="156389"/>
                    <a:pt x="143326" y="162814"/>
                  </a:cubicBezTo>
                  <a:lnTo>
                    <a:pt x="99273" y="266063"/>
                  </a:lnTo>
                  <a:cubicBezTo>
                    <a:pt x="86424" y="289925"/>
                    <a:pt x="68528" y="302774"/>
                    <a:pt x="45583" y="304610"/>
                  </a:cubicBezTo>
                  <a:lnTo>
                    <a:pt x="11167" y="304610"/>
                  </a:lnTo>
                  <a:cubicBezTo>
                    <a:pt x="6578" y="305528"/>
                    <a:pt x="4284" y="300480"/>
                    <a:pt x="4284" y="289467"/>
                  </a:cubicBezTo>
                  <a:lnTo>
                    <a:pt x="4284" y="268817"/>
                  </a:lnTo>
                  <a:cubicBezTo>
                    <a:pt x="4284" y="260557"/>
                    <a:pt x="6578" y="257345"/>
                    <a:pt x="11167" y="259180"/>
                  </a:cubicBezTo>
                  <a:lnTo>
                    <a:pt x="24934" y="259180"/>
                  </a:lnTo>
                  <a:cubicBezTo>
                    <a:pt x="35947" y="258262"/>
                    <a:pt x="43748" y="253673"/>
                    <a:pt x="48337" y="245413"/>
                  </a:cubicBezTo>
                  <a:cubicBezTo>
                    <a:pt x="57514" y="234400"/>
                    <a:pt x="68528" y="208244"/>
                    <a:pt x="81377" y="166944"/>
                  </a:cubicBezTo>
                  <a:cubicBezTo>
                    <a:pt x="86883" y="157766"/>
                    <a:pt x="85507" y="153636"/>
                    <a:pt x="77247" y="154554"/>
                  </a:cubicBezTo>
                  <a:lnTo>
                    <a:pt x="9790" y="154554"/>
                  </a:lnTo>
                  <a:cubicBezTo>
                    <a:pt x="2448" y="156389"/>
                    <a:pt x="-764" y="152718"/>
                    <a:pt x="154" y="143541"/>
                  </a:cubicBezTo>
                  <a:lnTo>
                    <a:pt x="154" y="122891"/>
                  </a:lnTo>
                  <a:cubicBezTo>
                    <a:pt x="-764" y="115549"/>
                    <a:pt x="2448" y="111877"/>
                    <a:pt x="9790" y="111877"/>
                  </a:cubicBezTo>
                  <a:lnTo>
                    <a:pt x="89637" y="111877"/>
                  </a:lnTo>
                  <a:cubicBezTo>
                    <a:pt x="95143" y="111877"/>
                    <a:pt x="99273" y="107747"/>
                    <a:pt x="102026" y="99487"/>
                  </a:cubicBezTo>
                  <a:lnTo>
                    <a:pt x="113040" y="54058"/>
                  </a:lnTo>
                  <a:cubicBezTo>
                    <a:pt x="113040" y="46716"/>
                    <a:pt x="109369" y="43044"/>
                    <a:pt x="102026" y="43044"/>
                  </a:cubicBezTo>
                  <a:lnTo>
                    <a:pt x="26310" y="43044"/>
                  </a:lnTo>
                  <a:cubicBezTo>
                    <a:pt x="18050" y="43044"/>
                    <a:pt x="13920" y="39373"/>
                    <a:pt x="13920" y="32031"/>
                  </a:cubicBezTo>
                  <a:lnTo>
                    <a:pt x="13920" y="16888"/>
                  </a:lnTo>
                  <a:cubicBezTo>
                    <a:pt x="12085" y="5875"/>
                    <a:pt x="15756" y="368"/>
                    <a:pt x="24934" y="368"/>
                  </a:cubicBezTo>
                  <a:lnTo>
                    <a:pt x="283746" y="368"/>
                  </a:lnTo>
                  <a:cubicBezTo>
                    <a:pt x="285811" y="-91"/>
                    <a:pt x="287560" y="-120"/>
                    <a:pt x="288994" y="282"/>
                  </a:cubicBezTo>
                  <a:close/>
                </a:path>
              </a:pathLst>
            </a:custGeom>
          </p:spPr>
        </p:pic>
        <p:pic>
          <p:nvPicPr>
            <p:cNvPr id="208" name="图片 2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34" t="21404" r="47386" b="76608"/>
            <a:stretch>
              <a:fillRect/>
            </a:stretch>
          </p:blipFill>
          <p:spPr>
            <a:xfrm>
              <a:off x="2574787" y="1220234"/>
              <a:ext cx="301575" cy="136322"/>
            </a:xfrm>
            <a:custGeom>
              <a:avLst/>
              <a:gdLst/>
              <a:ahLst/>
              <a:cxnLst/>
              <a:rect l="l" t="t" r="r" b="b"/>
              <a:pathLst>
                <a:path w="301575" h="136322">
                  <a:moveTo>
                    <a:pt x="19360" y="97"/>
                  </a:moveTo>
                  <a:lnTo>
                    <a:pt x="283679" y="97"/>
                  </a:lnTo>
                  <a:cubicBezTo>
                    <a:pt x="291939" y="-864"/>
                    <a:pt x="296528" y="5353"/>
                    <a:pt x="297445" y="18747"/>
                  </a:cubicBezTo>
                  <a:lnTo>
                    <a:pt x="297445" y="50281"/>
                  </a:lnTo>
                  <a:cubicBezTo>
                    <a:pt x="300199" y="57924"/>
                    <a:pt x="301575" y="61746"/>
                    <a:pt x="301575" y="61746"/>
                  </a:cubicBezTo>
                  <a:lnTo>
                    <a:pt x="301575" y="80395"/>
                  </a:lnTo>
                  <a:cubicBezTo>
                    <a:pt x="299740" y="86131"/>
                    <a:pt x="297904" y="89480"/>
                    <a:pt x="296069" y="90440"/>
                  </a:cubicBezTo>
                  <a:lnTo>
                    <a:pt x="296069" y="109068"/>
                  </a:lnTo>
                  <a:cubicBezTo>
                    <a:pt x="295151" y="122462"/>
                    <a:pt x="287350" y="131547"/>
                    <a:pt x="272665" y="136322"/>
                  </a:cubicBezTo>
                  <a:lnTo>
                    <a:pt x="12477" y="136322"/>
                  </a:lnTo>
                  <a:cubicBezTo>
                    <a:pt x="7888" y="134415"/>
                    <a:pt x="5593" y="130593"/>
                    <a:pt x="5593" y="124857"/>
                  </a:cubicBezTo>
                  <a:lnTo>
                    <a:pt x="5593" y="110510"/>
                  </a:lnTo>
                  <a:cubicBezTo>
                    <a:pt x="4676" y="103813"/>
                    <a:pt x="7429" y="100464"/>
                    <a:pt x="13853" y="100464"/>
                  </a:cubicBezTo>
                  <a:lnTo>
                    <a:pt x="236872" y="100464"/>
                  </a:lnTo>
                  <a:cubicBezTo>
                    <a:pt x="245132" y="101425"/>
                    <a:pt x="248344" y="98557"/>
                    <a:pt x="246509" y="91860"/>
                  </a:cubicBezTo>
                  <a:cubicBezTo>
                    <a:pt x="246509" y="88046"/>
                    <a:pt x="244673" y="86138"/>
                    <a:pt x="241002" y="86138"/>
                  </a:cubicBezTo>
                  <a:lnTo>
                    <a:pt x="12477" y="86138"/>
                  </a:lnTo>
                  <a:cubicBezTo>
                    <a:pt x="4217" y="88046"/>
                    <a:pt x="87" y="83744"/>
                    <a:pt x="87" y="73232"/>
                  </a:cubicBezTo>
                  <a:lnTo>
                    <a:pt x="87" y="60326"/>
                  </a:lnTo>
                  <a:cubicBezTo>
                    <a:pt x="-831" y="55551"/>
                    <a:pt x="5593" y="52683"/>
                    <a:pt x="19360" y="51722"/>
                  </a:cubicBezTo>
                  <a:lnTo>
                    <a:pt x="238249" y="51722"/>
                  </a:lnTo>
                  <a:cubicBezTo>
                    <a:pt x="244673" y="51722"/>
                    <a:pt x="247427" y="49807"/>
                    <a:pt x="246509" y="45979"/>
                  </a:cubicBezTo>
                  <a:cubicBezTo>
                    <a:pt x="248344" y="41203"/>
                    <a:pt x="246509" y="38335"/>
                    <a:pt x="241002" y="37374"/>
                  </a:cubicBezTo>
                  <a:lnTo>
                    <a:pt x="13853" y="37374"/>
                  </a:lnTo>
                  <a:cubicBezTo>
                    <a:pt x="8347" y="36428"/>
                    <a:pt x="5134" y="33560"/>
                    <a:pt x="4217" y="28770"/>
                  </a:cubicBezTo>
                  <a:lnTo>
                    <a:pt x="4217" y="11562"/>
                  </a:lnTo>
                  <a:cubicBezTo>
                    <a:pt x="5134" y="3919"/>
                    <a:pt x="10182" y="97"/>
                    <a:pt x="19360" y="97"/>
                  </a:cubicBezTo>
                  <a:close/>
                </a:path>
              </a:pathLst>
            </a:custGeom>
          </p:spPr>
        </p:pic>
        <p:pic>
          <p:nvPicPr>
            <p:cNvPr id="207" name="图片 20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38" t="22049" r="44414" b="77007"/>
            <a:stretch>
              <a:fillRect/>
            </a:stretch>
          </p:blipFill>
          <p:spPr>
            <a:xfrm>
              <a:off x="3068372" y="1264449"/>
              <a:ext cx="89931" cy="64766"/>
            </a:xfrm>
            <a:custGeom>
              <a:avLst/>
              <a:gdLst/>
              <a:ahLst/>
              <a:cxnLst/>
              <a:rect l="l" t="t" r="r" b="b"/>
              <a:pathLst>
                <a:path w="89931" h="64766">
                  <a:moveTo>
                    <a:pt x="4406" y="0"/>
                  </a:moveTo>
                  <a:lnTo>
                    <a:pt x="38823" y="0"/>
                  </a:lnTo>
                  <a:cubicBezTo>
                    <a:pt x="42494" y="6281"/>
                    <a:pt x="48459" y="14361"/>
                    <a:pt x="56719" y="24242"/>
                  </a:cubicBezTo>
                  <a:cubicBezTo>
                    <a:pt x="64062" y="30537"/>
                    <a:pt x="73239" y="33233"/>
                    <a:pt x="84253" y="32330"/>
                  </a:cubicBezTo>
                  <a:cubicBezTo>
                    <a:pt x="87924" y="31441"/>
                    <a:pt x="89759" y="35936"/>
                    <a:pt x="89759" y="45817"/>
                  </a:cubicBezTo>
                  <a:cubicBezTo>
                    <a:pt x="90677" y="59296"/>
                    <a:pt x="87924" y="65585"/>
                    <a:pt x="81499" y="64681"/>
                  </a:cubicBezTo>
                  <a:lnTo>
                    <a:pt x="49836" y="64681"/>
                  </a:lnTo>
                  <a:cubicBezTo>
                    <a:pt x="25974" y="63792"/>
                    <a:pt x="9454" y="46276"/>
                    <a:pt x="276" y="12132"/>
                  </a:cubicBezTo>
                  <a:cubicBezTo>
                    <a:pt x="-642" y="4933"/>
                    <a:pt x="735" y="889"/>
                    <a:pt x="4406" y="0"/>
                  </a:cubicBezTo>
                  <a:close/>
                </a:path>
              </a:pathLst>
            </a:cu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580" t="22049" r="43336" b="77047"/>
            <a:stretch>
              <a:fillRect/>
            </a:stretch>
          </p:blipFill>
          <p:spPr>
            <a:xfrm>
              <a:off x="3157672" y="1264449"/>
              <a:ext cx="102832" cy="61992"/>
            </a:xfrm>
            <a:custGeom>
              <a:avLst/>
              <a:gdLst/>
              <a:ahLst/>
              <a:cxnLst/>
              <a:rect l="l" t="t" r="r" b="b"/>
              <a:pathLst>
                <a:path w="102832" h="61992">
                  <a:moveTo>
                    <a:pt x="34876" y="0"/>
                  </a:moveTo>
                  <a:cubicBezTo>
                    <a:pt x="46807" y="889"/>
                    <a:pt x="55526" y="7177"/>
                    <a:pt x="61032" y="18864"/>
                  </a:cubicBezTo>
                  <a:cubicBezTo>
                    <a:pt x="67457" y="27841"/>
                    <a:pt x="78011" y="31433"/>
                    <a:pt x="92695" y="29641"/>
                  </a:cubicBezTo>
                  <a:cubicBezTo>
                    <a:pt x="99120" y="30544"/>
                    <a:pt x="102332" y="35040"/>
                    <a:pt x="102332" y="43128"/>
                  </a:cubicBezTo>
                  <a:cubicBezTo>
                    <a:pt x="104168" y="54801"/>
                    <a:pt x="100955" y="61089"/>
                    <a:pt x="92695" y="61992"/>
                  </a:cubicBezTo>
                  <a:lnTo>
                    <a:pt x="55526" y="61992"/>
                  </a:lnTo>
                  <a:cubicBezTo>
                    <a:pt x="37170" y="61089"/>
                    <a:pt x="19273" y="45365"/>
                    <a:pt x="1836" y="14820"/>
                  </a:cubicBezTo>
                  <a:cubicBezTo>
                    <a:pt x="-1835" y="9428"/>
                    <a:pt x="0" y="5836"/>
                    <a:pt x="7343" y="4044"/>
                  </a:cubicBezTo>
                  <a:lnTo>
                    <a:pt x="34876" y="0"/>
                  </a:lnTo>
                  <a:close/>
                </a:path>
              </a:pathLst>
            </a:cu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23" t="22088" r="45467" b="77008"/>
            <a:stretch>
              <a:fillRect/>
            </a:stretch>
          </p:blipFill>
          <p:spPr>
            <a:xfrm>
              <a:off x="2972109" y="1267138"/>
              <a:ext cx="86300" cy="61992"/>
            </a:xfrm>
            <a:custGeom>
              <a:avLst/>
              <a:gdLst/>
              <a:ahLst/>
              <a:cxnLst/>
              <a:rect l="l" t="t" r="r" b="b"/>
              <a:pathLst>
                <a:path w="86300" h="61992">
                  <a:moveTo>
                    <a:pt x="46980" y="0"/>
                  </a:moveTo>
                  <a:lnTo>
                    <a:pt x="75889" y="0"/>
                  </a:lnTo>
                  <a:cubicBezTo>
                    <a:pt x="85985" y="903"/>
                    <a:pt x="88738" y="8991"/>
                    <a:pt x="84149" y="24263"/>
                  </a:cubicBezTo>
                  <a:cubicBezTo>
                    <a:pt x="84149" y="45831"/>
                    <a:pt x="69924" y="58407"/>
                    <a:pt x="41473" y="61992"/>
                  </a:cubicBezTo>
                  <a:lnTo>
                    <a:pt x="8433" y="61992"/>
                  </a:lnTo>
                  <a:cubicBezTo>
                    <a:pt x="2009" y="61103"/>
                    <a:pt x="-745" y="57963"/>
                    <a:pt x="173" y="52571"/>
                  </a:cubicBezTo>
                  <a:lnTo>
                    <a:pt x="173" y="39084"/>
                  </a:lnTo>
                  <a:cubicBezTo>
                    <a:pt x="1091" y="31899"/>
                    <a:pt x="4303" y="28307"/>
                    <a:pt x="9810" y="28307"/>
                  </a:cubicBezTo>
                  <a:lnTo>
                    <a:pt x="22200" y="28307"/>
                  </a:lnTo>
                  <a:cubicBezTo>
                    <a:pt x="28624" y="26500"/>
                    <a:pt x="33213" y="20657"/>
                    <a:pt x="35966" y="10776"/>
                  </a:cubicBezTo>
                  <a:cubicBezTo>
                    <a:pt x="35966" y="3592"/>
                    <a:pt x="39637" y="0"/>
                    <a:pt x="46980" y="0"/>
                  </a:cubicBezTo>
                  <a:close/>
                </a:path>
              </a:pathLst>
            </a:custGeom>
          </p:spPr>
        </p:pic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81" t="22626" r="51473" b="76112"/>
            <a:stretch>
              <a:fillRect/>
            </a:stretch>
          </p:blipFill>
          <p:spPr>
            <a:xfrm>
              <a:off x="2417993" y="1304056"/>
              <a:ext cx="70754" cy="86509"/>
            </a:xfrm>
            <a:custGeom>
              <a:avLst/>
              <a:gdLst/>
              <a:ahLst/>
              <a:cxnLst/>
              <a:rect l="l" t="t" r="r" b="b"/>
              <a:pathLst>
                <a:path w="70754" h="86509">
                  <a:moveTo>
                    <a:pt x="8239" y="209"/>
                  </a:moveTo>
                  <a:lnTo>
                    <a:pt x="22415" y="209"/>
                  </a:lnTo>
                  <a:cubicBezTo>
                    <a:pt x="27491" y="-766"/>
                    <a:pt x="31119" y="1672"/>
                    <a:pt x="33299" y="7523"/>
                  </a:cubicBezTo>
                  <a:lnTo>
                    <a:pt x="47474" y="45553"/>
                  </a:lnTo>
                  <a:cubicBezTo>
                    <a:pt x="47474" y="47503"/>
                    <a:pt x="50378" y="48966"/>
                    <a:pt x="56186" y="49941"/>
                  </a:cubicBezTo>
                  <a:lnTo>
                    <a:pt x="64897" y="49941"/>
                  </a:lnTo>
                  <a:cubicBezTo>
                    <a:pt x="69257" y="47991"/>
                    <a:pt x="71078" y="49454"/>
                    <a:pt x="70361" y="54329"/>
                  </a:cubicBezTo>
                  <a:lnTo>
                    <a:pt x="70361" y="77733"/>
                  </a:lnTo>
                  <a:cubicBezTo>
                    <a:pt x="71809" y="82608"/>
                    <a:pt x="69264" y="85534"/>
                    <a:pt x="62725" y="86509"/>
                  </a:cubicBezTo>
                  <a:lnTo>
                    <a:pt x="38741" y="86509"/>
                  </a:lnTo>
                  <a:cubicBezTo>
                    <a:pt x="30036" y="84558"/>
                    <a:pt x="24229" y="80658"/>
                    <a:pt x="21317" y="74807"/>
                  </a:cubicBezTo>
                  <a:lnTo>
                    <a:pt x="1700" y="11911"/>
                  </a:lnTo>
                  <a:cubicBezTo>
                    <a:pt x="-1928" y="4110"/>
                    <a:pt x="252" y="209"/>
                    <a:pt x="8239" y="209"/>
                  </a:cubicBezTo>
                  <a:close/>
                </a:path>
              </a:pathLst>
            </a:custGeom>
          </p:spPr>
        </p:pic>
        <p:pic>
          <p:nvPicPr>
            <p:cNvPr id="203" name="图片 20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06" t="23215" r="43395" b="74894"/>
            <a:stretch>
              <a:fillRect/>
            </a:stretch>
          </p:blipFill>
          <p:spPr>
            <a:xfrm>
              <a:off x="2979923" y="1344403"/>
              <a:ext cx="275035" cy="129718"/>
            </a:xfrm>
            <a:custGeom>
              <a:avLst/>
              <a:gdLst/>
              <a:ahLst/>
              <a:cxnLst/>
              <a:rect l="l" t="t" r="r" b="b"/>
              <a:pathLst>
                <a:path w="275035" h="129718">
                  <a:moveTo>
                    <a:pt x="10707" y="0"/>
                  </a:moveTo>
                  <a:lnTo>
                    <a:pt x="264013" y="0"/>
                  </a:lnTo>
                  <a:cubicBezTo>
                    <a:pt x="272803" y="874"/>
                    <a:pt x="276317" y="4832"/>
                    <a:pt x="274553" y="11873"/>
                  </a:cubicBezTo>
                  <a:lnTo>
                    <a:pt x="274553" y="124007"/>
                  </a:lnTo>
                  <a:cubicBezTo>
                    <a:pt x="276317" y="125756"/>
                    <a:pt x="273241" y="127513"/>
                    <a:pt x="265325" y="129277"/>
                  </a:cubicBezTo>
                  <a:lnTo>
                    <a:pt x="241578" y="129277"/>
                  </a:lnTo>
                  <a:cubicBezTo>
                    <a:pt x="231898" y="131040"/>
                    <a:pt x="226183" y="127520"/>
                    <a:pt x="224434" y="118715"/>
                  </a:cubicBezTo>
                  <a:lnTo>
                    <a:pt x="224434" y="46161"/>
                  </a:lnTo>
                  <a:cubicBezTo>
                    <a:pt x="225309" y="39120"/>
                    <a:pt x="223107" y="35162"/>
                    <a:pt x="217830" y="34287"/>
                  </a:cubicBezTo>
                  <a:lnTo>
                    <a:pt x="58202" y="34287"/>
                  </a:lnTo>
                  <a:cubicBezTo>
                    <a:pt x="50286" y="34287"/>
                    <a:pt x="46328" y="37808"/>
                    <a:pt x="46328" y="44849"/>
                  </a:cubicBezTo>
                  <a:lnTo>
                    <a:pt x="46328" y="118715"/>
                  </a:lnTo>
                  <a:cubicBezTo>
                    <a:pt x="46328" y="123992"/>
                    <a:pt x="42808" y="127513"/>
                    <a:pt x="35767" y="129277"/>
                  </a:cubicBezTo>
                  <a:lnTo>
                    <a:pt x="9395" y="129277"/>
                  </a:lnTo>
                  <a:cubicBezTo>
                    <a:pt x="2354" y="128402"/>
                    <a:pt x="-729" y="125326"/>
                    <a:pt x="146" y="120049"/>
                  </a:cubicBezTo>
                  <a:lnTo>
                    <a:pt x="146" y="11873"/>
                  </a:lnTo>
                  <a:cubicBezTo>
                    <a:pt x="146" y="4832"/>
                    <a:pt x="3666" y="874"/>
                    <a:pt x="10707" y="0"/>
                  </a:cubicBezTo>
                  <a:close/>
                </a:path>
              </a:pathLst>
            </a:custGeom>
          </p:spPr>
        </p:pic>
        <p:pic>
          <p:nvPicPr>
            <p:cNvPr id="202" name="图片 2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48" t="23466" r="47355" b="74221"/>
            <a:stretch>
              <a:fillRect/>
            </a:stretch>
          </p:blipFill>
          <p:spPr>
            <a:xfrm>
              <a:off x="2576097" y="1361653"/>
              <a:ext cx="303215" cy="158642"/>
            </a:xfrm>
            <a:custGeom>
              <a:avLst/>
              <a:gdLst/>
              <a:ahLst/>
              <a:cxnLst/>
              <a:rect l="l" t="t" r="r" b="b"/>
              <a:pathLst>
                <a:path w="303215" h="158642">
                  <a:moveTo>
                    <a:pt x="236939" y="173"/>
                  </a:moveTo>
                  <a:lnTo>
                    <a:pt x="260342" y="173"/>
                  </a:lnTo>
                  <a:cubicBezTo>
                    <a:pt x="266767" y="-745"/>
                    <a:pt x="269979" y="2008"/>
                    <a:pt x="269979" y="8433"/>
                  </a:cubicBezTo>
                  <a:lnTo>
                    <a:pt x="269979" y="27706"/>
                  </a:lnTo>
                  <a:lnTo>
                    <a:pt x="296135" y="27706"/>
                  </a:lnTo>
                  <a:cubicBezTo>
                    <a:pt x="301642" y="28624"/>
                    <a:pt x="303936" y="31377"/>
                    <a:pt x="303019" y="35966"/>
                  </a:cubicBezTo>
                  <a:lnTo>
                    <a:pt x="303019" y="57993"/>
                  </a:lnTo>
                  <a:cubicBezTo>
                    <a:pt x="303019" y="63499"/>
                    <a:pt x="301183" y="66712"/>
                    <a:pt x="297512" y="67629"/>
                  </a:cubicBezTo>
                  <a:lnTo>
                    <a:pt x="269979" y="67629"/>
                  </a:lnTo>
                  <a:lnTo>
                    <a:pt x="269979" y="130956"/>
                  </a:lnTo>
                  <a:cubicBezTo>
                    <a:pt x="269979" y="147476"/>
                    <a:pt x="260801" y="156653"/>
                    <a:pt x="242446" y="158489"/>
                  </a:cubicBezTo>
                  <a:lnTo>
                    <a:pt x="159846" y="158489"/>
                  </a:lnTo>
                  <a:cubicBezTo>
                    <a:pt x="155257" y="159407"/>
                    <a:pt x="152504" y="156194"/>
                    <a:pt x="151586" y="148852"/>
                  </a:cubicBezTo>
                  <a:lnTo>
                    <a:pt x="151586" y="130956"/>
                  </a:lnTo>
                  <a:cubicBezTo>
                    <a:pt x="151586" y="124531"/>
                    <a:pt x="155257" y="121778"/>
                    <a:pt x="162599" y="122696"/>
                  </a:cubicBezTo>
                  <a:lnTo>
                    <a:pt x="227302" y="122696"/>
                  </a:lnTo>
                  <a:lnTo>
                    <a:pt x="227302" y="67629"/>
                  </a:lnTo>
                  <a:lnTo>
                    <a:pt x="9790" y="67629"/>
                  </a:lnTo>
                  <a:cubicBezTo>
                    <a:pt x="2448" y="67629"/>
                    <a:pt x="-764" y="63958"/>
                    <a:pt x="153" y="56616"/>
                  </a:cubicBezTo>
                  <a:lnTo>
                    <a:pt x="153" y="35966"/>
                  </a:lnTo>
                  <a:cubicBezTo>
                    <a:pt x="153" y="29542"/>
                    <a:pt x="3824" y="26788"/>
                    <a:pt x="11167" y="27706"/>
                  </a:cubicBezTo>
                  <a:lnTo>
                    <a:pt x="227302" y="27706"/>
                  </a:lnTo>
                  <a:lnTo>
                    <a:pt x="227302" y="12563"/>
                  </a:lnTo>
                  <a:cubicBezTo>
                    <a:pt x="226385" y="3385"/>
                    <a:pt x="229597" y="-745"/>
                    <a:pt x="236939" y="173"/>
                  </a:cubicBezTo>
                  <a:close/>
                </a:path>
              </a:pathLst>
            </a:custGeom>
          </p:spPr>
        </p:pic>
        <p:pic>
          <p:nvPicPr>
            <p:cNvPr id="201" name="图片 20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639" t="23742" r="55736" b="74243"/>
            <a:stretch>
              <a:fillRect/>
            </a:stretch>
          </p:blipFill>
          <p:spPr>
            <a:xfrm>
              <a:off x="1930225" y="1380599"/>
              <a:ext cx="154186" cy="138167"/>
            </a:xfrm>
            <a:custGeom>
              <a:avLst/>
              <a:gdLst/>
              <a:ahLst/>
              <a:cxnLst/>
              <a:rect l="l" t="t" r="r" b="b"/>
              <a:pathLst>
                <a:path w="154186" h="138167">
                  <a:moveTo>
                    <a:pt x="5936" y="71"/>
                  </a:moveTo>
                  <a:cubicBezTo>
                    <a:pt x="7026" y="-101"/>
                    <a:pt x="8260" y="42"/>
                    <a:pt x="9636" y="501"/>
                  </a:cubicBezTo>
                  <a:lnTo>
                    <a:pt x="37169" y="501"/>
                  </a:lnTo>
                  <a:cubicBezTo>
                    <a:pt x="46347" y="-417"/>
                    <a:pt x="50477" y="4172"/>
                    <a:pt x="49559" y="14268"/>
                  </a:cubicBezTo>
                  <a:lnTo>
                    <a:pt x="49559" y="83101"/>
                  </a:lnTo>
                  <a:cubicBezTo>
                    <a:pt x="50477" y="92279"/>
                    <a:pt x="55525" y="97326"/>
                    <a:pt x="64703" y="98244"/>
                  </a:cubicBezTo>
                  <a:lnTo>
                    <a:pt x="92236" y="98244"/>
                  </a:lnTo>
                  <a:cubicBezTo>
                    <a:pt x="100496" y="97326"/>
                    <a:pt x="105085" y="92737"/>
                    <a:pt x="106002" y="84477"/>
                  </a:cubicBezTo>
                  <a:lnTo>
                    <a:pt x="106002" y="66581"/>
                  </a:lnTo>
                  <a:cubicBezTo>
                    <a:pt x="103249" y="59239"/>
                    <a:pt x="106002" y="55568"/>
                    <a:pt x="114262" y="55568"/>
                  </a:cubicBezTo>
                  <a:lnTo>
                    <a:pt x="143172" y="55568"/>
                  </a:lnTo>
                  <a:cubicBezTo>
                    <a:pt x="150514" y="54650"/>
                    <a:pt x="154186" y="56944"/>
                    <a:pt x="154186" y="62451"/>
                  </a:cubicBezTo>
                  <a:lnTo>
                    <a:pt x="154186" y="102374"/>
                  </a:lnTo>
                  <a:cubicBezTo>
                    <a:pt x="154186" y="121647"/>
                    <a:pt x="143631" y="133578"/>
                    <a:pt x="122522" y="138167"/>
                  </a:cubicBezTo>
                  <a:lnTo>
                    <a:pt x="35793" y="138167"/>
                  </a:lnTo>
                  <a:cubicBezTo>
                    <a:pt x="16520" y="135414"/>
                    <a:pt x="4588" y="123483"/>
                    <a:pt x="0" y="102374"/>
                  </a:cubicBezTo>
                  <a:lnTo>
                    <a:pt x="0" y="10138"/>
                  </a:lnTo>
                  <a:cubicBezTo>
                    <a:pt x="688" y="3943"/>
                    <a:pt x="2667" y="587"/>
                    <a:pt x="5936" y="71"/>
                  </a:cubicBezTo>
                  <a:close/>
                </a:path>
              </a:pathLst>
            </a:custGeom>
          </p:spPr>
        </p:pic>
        <p:pic>
          <p:nvPicPr>
            <p:cNvPr id="196" name="图片 1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608" t="24078" r="44528" b="74150"/>
            <a:stretch>
              <a:fillRect/>
            </a:stretch>
          </p:blipFill>
          <p:spPr>
            <a:xfrm>
              <a:off x="2970695" y="1403586"/>
              <a:ext cx="176791" cy="121546"/>
            </a:xfrm>
            <a:custGeom>
              <a:avLst/>
              <a:gdLst/>
              <a:ahLst/>
              <a:cxnLst/>
              <a:rect l="l" t="t" r="r" b="b"/>
              <a:pathLst>
                <a:path w="176791" h="121546">
                  <a:moveTo>
                    <a:pt x="141318" y="164"/>
                  </a:moveTo>
                  <a:lnTo>
                    <a:pt x="165044" y="164"/>
                  </a:lnTo>
                  <a:cubicBezTo>
                    <a:pt x="176487" y="-711"/>
                    <a:pt x="179571" y="3691"/>
                    <a:pt x="174293" y="13371"/>
                  </a:cubicBezTo>
                  <a:cubicBezTo>
                    <a:pt x="162850" y="40632"/>
                    <a:pt x="143060" y="69212"/>
                    <a:pt x="114925" y="99111"/>
                  </a:cubicBezTo>
                  <a:cubicBezTo>
                    <a:pt x="106134" y="114068"/>
                    <a:pt x="94261" y="121546"/>
                    <a:pt x="79304" y="121546"/>
                  </a:cubicBezTo>
                  <a:lnTo>
                    <a:pt x="9374" y="121546"/>
                  </a:lnTo>
                  <a:cubicBezTo>
                    <a:pt x="2347" y="119782"/>
                    <a:pt x="-729" y="117581"/>
                    <a:pt x="146" y="114943"/>
                  </a:cubicBezTo>
                  <a:lnTo>
                    <a:pt x="146" y="91195"/>
                  </a:lnTo>
                  <a:cubicBezTo>
                    <a:pt x="-729" y="84168"/>
                    <a:pt x="2347" y="80655"/>
                    <a:pt x="9374" y="80655"/>
                  </a:cubicBezTo>
                  <a:lnTo>
                    <a:pt x="72700" y="80655"/>
                  </a:lnTo>
                  <a:cubicBezTo>
                    <a:pt x="78866" y="80655"/>
                    <a:pt x="85463" y="75378"/>
                    <a:pt x="92490" y="64824"/>
                  </a:cubicBezTo>
                  <a:cubicBezTo>
                    <a:pt x="110960" y="41076"/>
                    <a:pt x="122833" y="22161"/>
                    <a:pt x="128111" y="8079"/>
                  </a:cubicBezTo>
                  <a:cubicBezTo>
                    <a:pt x="132513" y="1927"/>
                    <a:pt x="136916" y="-711"/>
                    <a:pt x="141318" y="164"/>
                  </a:cubicBezTo>
                  <a:close/>
                </a:path>
              </a:pathLst>
            </a:custGeom>
          </p:spPr>
        </p:pic>
        <p:pic>
          <p:nvPicPr>
            <p:cNvPr id="194" name="图片 19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77" t="24792" r="49089" b="74263"/>
            <a:stretch>
              <a:fillRect/>
            </a:stretch>
          </p:blipFill>
          <p:spPr>
            <a:xfrm>
              <a:off x="2578831" y="1452561"/>
              <a:ext cx="136003" cy="64829"/>
            </a:xfrm>
            <a:custGeom>
              <a:avLst/>
              <a:gdLst/>
              <a:ahLst/>
              <a:cxnLst/>
              <a:rect l="l" t="t" r="r" b="b"/>
              <a:pathLst>
                <a:path w="136003" h="64829">
                  <a:moveTo>
                    <a:pt x="103422" y="126"/>
                  </a:moveTo>
                  <a:lnTo>
                    <a:pt x="126826" y="126"/>
                  </a:lnTo>
                  <a:cubicBezTo>
                    <a:pt x="136003" y="1043"/>
                    <a:pt x="138298" y="5632"/>
                    <a:pt x="133709" y="13892"/>
                  </a:cubicBezTo>
                  <a:cubicBezTo>
                    <a:pt x="125449" y="32248"/>
                    <a:pt x="117648" y="44638"/>
                    <a:pt x="110306" y="51062"/>
                  </a:cubicBezTo>
                  <a:cubicBezTo>
                    <a:pt x="104799" y="59322"/>
                    <a:pt x="95621" y="63911"/>
                    <a:pt x="82772" y="64829"/>
                  </a:cubicBezTo>
                  <a:lnTo>
                    <a:pt x="8433" y="64829"/>
                  </a:lnTo>
                  <a:cubicBezTo>
                    <a:pt x="2008" y="62993"/>
                    <a:pt x="-745" y="61157"/>
                    <a:pt x="173" y="59322"/>
                  </a:cubicBezTo>
                  <a:lnTo>
                    <a:pt x="173" y="40049"/>
                  </a:lnTo>
                  <a:cubicBezTo>
                    <a:pt x="173" y="32706"/>
                    <a:pt x="4303" y="29035"/>
                    <a:pt x="12563" y="29035"/>
                  </a:cubicBezTo>
                  <a:lnTo>
                    <a:pt x="59369" y="29035"/>
                  </a:lnTo>
                  <a:cubicBezTo>
                    <a:pt x="73136" y="27200"/>
                    <a:pt x="81855" y="21693"/>
                    <a:pt x="85526" y="12515"/>
                  </a:cubicBezTo>
                  <a:cubicBezTo>
                    <a:pt x="89197" y="3338"/>
                    <a:pt x="95162" y="-792"/>
                    <a:pt x="103422" y="126"/>
                  </a:cubicBezTo>
                  <a:close/>
                </a:path>
              </a:pathLst>
            </a:custGeom>
          </p:spPr>
        </p:pic>
        <p:pic>
          <p:nvPicPr>
            <p:cNvPr id="193" name="图片 19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335" t="24828" r="43325" b="74150"/>
            <a:stretch>
              <a:fillRect/>
            </a:stretch>
          </p:blipFill>
          <p:spPr>
            <a:xfrm>
              <a:off x="3134427" y="1455038"/>
              <a:ext cx="127134" cy="70094"/>
            </a:xfrm>
            <a:custGeom>
              <a:avLst/>
              <a:gdLst/>
              <a:ahLst/>
              <a:cxnLst/>
              <a:rect l="l" t="t" r="r" b="b"/>
              <a:pathLst>
                <a:path w="127134" h="70094">
                  <a:moveTo>
                    <a:pt x="5270" y="164"/>
                  </a:moveTo>
                  <a:lnTo>
                    <a:pt x="38267" y="164"/>
                  </a:lnTo>
                  <a:cubicBezTo>
                    <a:pt x="44419" y="-711"/>
                    <a:pt x="47057" y="1928"/>
                    <a:pt x="46183" y="8080"/>
                  </a:cubicBezTo>
                  <a:lnTo>
                    <a:pt x="46183" y="19954"/>
                  </a:lnTo>
                  <a:cubicBezTo>
                    <a:pt x="45293" y="28759"/>
                    <a:pt x="49689" y="33598"/>
                    <a:pt x="59368" y="34473"/>
                  </a:cubicBezTo>
                  <a:lnTo>
                    <a:pt x="117425" y="34473"/>
                  </a:lnTo>
                  <a:cubicBezTo>
                    <a:pt x="125340" y="33598"/>
                    <a:pt x="128416" y="37994"/>
                    <a:pt x="126653" y="47659"/>
                  </a:cubicBezTo>
                  <a:lnTo>
                    <a:pt x="126653" y="63491"/>
                  </a:lnTo>
                  <a:cubicBezTo>
                    <a:pt x="126653" y="67893"/>
                    <a:pt x="123132" y="70094"/>
                    <a:pt x="116091" y="70094"/>
                  </a:cubicBezTo>
                  <a:lnTo>
                    <a:pt x="44849" y="70094"/>
                  </a:lnTo>
                  <a:cubicBezTo>
                    <a:pt x="19352" y="69219"/>
                    <a:pt x="4402" y="59102"/>
                    <a:pt x="0" y="39743"/>
                  </a:cubicBezTo>
                  <a:lnTo>
                    <a:pt x="0" y="12038"/>
                  </a:lnTo>
                  <a:cubicBezTo>
                    <a:pt x="0" y="5011"/>
                    <a:pt x="1756" y="1053"/>
                    <a:pt x="5270" y="164"/>
                  </a:cubicBezTo>
                  <a:close/>
                </a:path>
              </a:pathLst>
            </a:custGeom>
          </p:spPr>
        </p:pic>
        <p:pic>
          <p:nvPicPr>
            <p:cNvPr id="191" name="图片 19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299" t="27551" r="57985" b="71364"/>
            <a:stretch>
              <a:fillRect/>
            </a:stretch>
          </p:blipFill>
          <p:spPr>
            <a:xfrm>
              <a:off x="1803163" y="1641773"/>
              <a:ext cx="67879" cy="74425"/>
            </a:xfrm>
            <a:custGeom>
              <a:avLst/>
              <a:gdLst/>
              <a:ahLst/>
              <a:cxnLst/>
              <a:rect l="l" t="t" r="r" b="b"/>
              <a:pathLst>
                <a:path w="67879" h="74425">
                  <a:moveTo>
                    <a:pt x="10777" y="0"/>
                  </a:moveTo>
                  <a:lnTo>
                    <a:pt x="30997" y="0"/>
                  </a:lnTo>
                  <a:cubicBezTo>
                    <a:pt x="37292" y="0"/>
                    <a:pt x="40440" y="3671"/>
                    <a:pt x="40440" y="11013"/>
                  </a:cubicBezTo>
                  <a:lnTo>
                    <a:pt x="40440" y="26156"/>
                  </a:lnTo>
                  <a:cubicBezTo>
                    <a:pt x="40440" y="34416"/>
                    <a:pt x="44032" y="38546"/>
                    <a:pt x="51216" y="38546"/>
                  </a:cubicBezTo>
                  <a:lnTo>
                    <a:pt x="60659" y="38546"/>
                  </a:lnTo>
                  <a:cubicBezTo>
                    <a:pt x="66051" y="37628"/>
                    <a:pt x="68295" y="41758"/>
                    <a:pt x="67392" y="50936"/>
                  </a:cubicBezTo>
                  <a:lnTo>
                    <a:pt x="67392" y="66079"/>
                  </a:lnTo>
                  <a:cubicBezTo>
                    <a:pt x="69185" y="70668"/>
                    <a:pt x="66037" y="73422"/>
                    <a:pt x="57949" y="74339"/>
                  </a:cubicBezTo>
                  <a:lnTo>
                    <a:pt x="21575" y="74339"/>
                  </a:lnTo>
                  <a:cubicBezTo>
                    <a:pt x="10791" y="75257"/>
                    <a:pt x="3600" y="68833"/>
                    <a:pt x="0" y="55066"/>
                  </a:cubicBezTo>
                  <a:lnTo>
                    <a:pt x="0" y="9636"/>
                  </a:lnTo>
                  <a:cubicBezTo>
                    <a:pt x="0" y="3212"/>
                    <a:pt x="3592" y="0"/>
                    <a:pt x="10777" y="0"/>
                  </a:cubicBezTo>
                  <a:close/>
                </a:path>
              </a:pathLst>
            </a:custGeom>
          </p:spPr>
        </p:pic>
        <p:pic>
          <p:nvPicPr>
            <p:cNvPr id="189" name="图片 18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480" t="27551" r="43279" b="69476"/>
            <a:stretch>
              <a:fillRect/>
            </a:stretch>
          </p:blipFill>
          <p:spPr>
            <a:xfrm>
              <a:off x="2958515" y="1641773"/>
              <a:ext cx="307438" cy="203917"/>
            </a:xfrm>
            <a:custGeom>
              <a:avLst/>
              <a:gdLst/>
              <a:ahLst/>
              <a:cxnLst/>
              <a:rect l="l" t="t" r="r" b="b"/>
              <a:pathLst>
                <a:path w="307438" h="203917">
                  <a:moveTo>
                    <a:pt x="209253" y="0"/>
                  </a:moveTo>
                  <a:lnTo>
                    <a:pt x="229903" y="0"/>
                  </a:lnTo>
                  <a:cubicBezTo>
                    <a:pt x="242752" y="0"/>
                    <a:pt x="248717" y="1376"/>
                    <a:pt x="247799" y="4130"/>
                  </a:cubicBezTo>
                  <a:cubicBezTo>
                    <a:pt x="249635" y="10554"/>
                    <a:pt x="253765" y="12848"/>
                    <a:pt x="260189" y="11013"/>
                  </a:cubicBezTo>
                  <a:cubicBezTo>
                    <a:pt x="265696" y="7342"/>
                    <a:pt x="269826" y="5506"/>
                    <a:pt x="272579" y="5506"/>
                  </a:cubicBezTo>
                  <a:lnTo>
                    <a:pt x="298736" y="5506"/>
                  </a:lnTo>
                  <a:cubicBezTo>
                    <a:pt x="305160" y="3671"/>
                    <a:pt x="307913" y="6883"/>
                    <a:pt x="306996" y="15143"/>
                  </a:cubicBezTo>
                  <a:cubicBezTo>
                    <a:pt x="309749" y="37169"/>
                    <a:pt x="299653" y="50018"/>
                    <a:pt x="276709" y="53689"/>
                  </a:cubicBezTo>
                  <a:lnTo>
                    <a:pt x="262942" y="53689"/>
                  </a:lnTo>
                  <a:cubicBezTo>
                    <a:pt x="255600" y="54607"/>
                    <a:pt x="252388" y="59196"/>
                    <a:pt x="253306" y="67456"/>
                  </a:cubicBezTo>
                  <a:lnTo>
                    <a:pt x="253306" y="104626"/>
                  </a:lnTo>
                  <a:cubicBezTo>
                    <a:pt x="255141" y="113804"/>
                    <a:pt x="257436" y="113804"/>
                    <a:pt x="260189" y="104626"/>
                  </a:cubicBezTo>
                  <a:lnTo>
                    <a:pt x="260189" y="74339"/>
                  </a:lnTo>
                  <a:cubicBezTo>
                    <a:pt x="262025" y="66997"/>
                    <a:pt x="267990" y="63326"/>
                    <a:pt x="278086" y="63326"/>
                  </a:cubicBezTo>
                  <a:lnTo>
                    <a:pt x="291852" y="63326"/>
                  </a:lnTo>
                  <a:cubicBezTo>
                    <a:pt x="301030" y="63326"/>
                    <a:pt x="305160" y="68374"/>
                    <a:pt x="304242" y="78469"/>
                  </a:cubicBezTo>
                  <a:lnTo>
                    <a:pt x="304242" y="125276"/>
                  </a:lnTo>
                  <a:cubicBezTo>
                    <a:pt x="299653" y="146385"/>
                    <a:pt x="286346" y="156480"/>
                    <a:pt x="264319" y="155562"/>
                  </a:cubicBezTo>
                  <a:cubicBezTo>
                    <a:pt x="256977" y="159233"/>
                    <a:pt x="257436" y="162904"/>
                    <a:pt x="265696" y="166576"/>
                  </a:cubicBezTo>
                  <a:lnTo>
                    <a:pt x="291852" y="166576"/>
                  </a:lnTo>
                  <a:cubicBezTo>
                    <a:pt x="299195" y="164740"/>
                    <a:pt x="303325" y="166576"/>
                    <a:pt x="304242" y="172082"/>
                  </a:cubicBezTo>
                  <a:lnTo>
                    <a:pt x="304242" y="189979"/>
                  </a:lnTo>
                  <a:cubicBezTo>
                    <a:pt x="305160" y="198239"/>
                    <a:pt x="302407" y="202828"/>
                    <a:pt x="295982" y="203745"/>
                  </a:cubicBezTo>
                  <a:lnTo>
                    <a:pt x="238163" y="203745"/>
                  </a:lnTo>
                  <a:cubicBezTo>
                    <a:pt x="227149" y="200992"/>
                    <a:pt x="217972" y="192273"/>
                    <a:pt x="210629" y="177589"/>
                  </a:cubicBezTo>
                  <a:cubicBezTo>
                    <a:pt x="207876" y="173918"/>
                    <a:pt x="205582" y="135371"/>
                    <a:pt x="203746" y="61949"/>
                  </a:cubicBezTo>
                  <a:cubicBezTo>
                    <a:pt x="203746" y="55525"/>
                    <a:pt x="200075" y="52772"/>
                    <a:pt x="192733" y="53689"/>
                  </a:cubicBezTo>
                  <a:lnTo>
                    <a:pt x="59197" y="53689"/>
                  </a:lnTo>
                  <a:lnTo>
                    <a:pt x="59197" y="170706"/>
                  </a:lnTo>
                  <a:cubicBezTo>
                    <a:pt x="60115" y="185390"/>
                    <a:pt x="52313" y="196403"/>
                    <a:pt x="35794" y="203745"/>
                  </a:cubicBezTo>
                  <a:lnTo>
                    <a:pt x="15144" y="203745"/>
                  </a:lnTo>
                  <a:cubicBezTo>
                    <a:pt x="7801" y="204663"/>
                    <a:pt x="2754" y="201910"/>
                    <a:pt x="0" y="195485"/>
                  </a:cubicBezTo>
                  <a:lnTo>
                    <a:pt x="0" y="172082"/>
                  </a:lnTo>
                  <a:cubicBezTo>
                    <a:pt x="0" y="165658"/>
                    <a:pt x="1836" y="162446"/>
                    <a:pt x="5507" y="162446"/>
                  </a:cubicBezTo>
                  <a:cubicBezTo>
                    <a:pt x="10096" y="164281"/>
                    <a:pt x="12849" y="162446"/>
                    <a:pt x="13767" y="156939"/>
                  </a:cubicBezTo>
                  <a:lnTo>
                    <a:pt x="13767" y="30286"/>
                  </a:lnTo>
                  <a:cubicBezTo>
                    <a:pt x="12849" y="19273"/>
                    <a:pt x="17897" y="13766"/>
                    <a:pt x="28910" y="13766"/>
                  </a:cubicBezTo>
                  <a:lnTo>
                    <a:pt x="191356" y="13766"/>
                  </a:lnTo>
                  <a:cubicBezTo>
                    <a:pt x="197781" y="12848"/>
                    <a:pt x="200993" y="11472"/>
                    <a:pt x="200993" y="9636"/>
                  </a:cubicBezTo>
                  <a:cubicBezTo>
                    <a:pt x="200075" y="5047"/>
                    <a:pt x="202828" y="1835"/>
                    <a:pt x="209253" y="0"/>
                  </a:cubicBezTo>
                  <a:close/>
                </a:path>
              </a:pathLst>
            </a:custGeom>
          </p:spPr>
        </p:pic>
        <p:pic>
          <p:nvPicPr>
            <p:cNvPr id="188" name="图片 18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35" t="27572" r="47418" b="70480"/>
            <a:stretch>
              <a:fillRect/>
            </a:stretch>
          </p:blipFill>
          <p:spPr>
            <a:xfrm>
              <a:off x="2584382" y="1643207"/>
              <a:ext cx="288990" cy="133607"/>
            </a:xfrm>
            <a:custGeom>
              <a:avLst/>
              <a:gdLst/>
              <a:ahLst/>
              <a:cxnLst/>
              <a:rect l="l" t="t" r="r" b="b"/>
              <a:pathLst>
                <a:path w="288990" h="133607">
                  <a:moveTo>
                    <a:pt x="18541" y="93"/>
                  </a:moveTo>
                  <a:lnTo>
                    <a:pt x="271847" y="93"/>
                  </a:lnTo>
                  <a:cubicBezTo>
                    <a:pt x="279762" y="-839"/>
                    <a:pt x="284158" y="5248"/>
                    <a:pt x="285032" y="18355"/>
                  </a:cubicBezTo>
                  <a:lnTo>
                    <a:pt x="285032" y="49287"/>
                  </a:lnTo>
                  <a:cubicBezTo>
                    <a:pt x="287671" y="56773"/>
                    <a:pt x="288990" y="60515"/>
                    <a:pt x="288990" y="60515"/>
                  </a:cubicBezTo>
                  <a:lnTo>
                    <a:pt x="288990" y="78799"/>
                  </a:lnTo>
                  <a:cubicBezTo>
                    <a:pt x="287241" y="84420"/>
                    <a:pt x="285484" y="87697"/>
                    <a:pt x="283720" y="88629"/>
                  </a:cubicBezTo>
                  <a:lnTo>
                    <a:pt x="283720" y="106892"/>
                  </a:lnTo>
                  <a:cubicBezTo>
                    <a:pt x="282845" y="120013"/>
                    <a:pt x="275367" y="128918"/>
                    <a:pt x="261285" y="133607"/>
                  </a:cubicBezTo>
                  <a:lnTo>
                    <a:pt x="11959" y="133607"/>
                  </a:lnTo>
                  <a:cubicBezTo>
                    <a:pt x="7556" y="131729"/>
                    <a:pt x="5355" y="127979"/>
                    <a:pt x="5355" y="122358"/>
                  </a:cubicBezTo>
                  <a:lnTo>
                    <a:pt x="5355" y="108311"/>
                  </a:lnTo>
                  <a:cubicBezTo>
                    <a:pt x="4480" y="101743"/>
                    <a:pt x="7119" y="98460"/>
                    <a:pt x="13271" y="98460"/>
                  </a:cubicBezTo>
                  <a:lnTo>
                    <a:pt x="226998" y="98460"/>
                  </a:lnTo>
                  <a:cubicBezTo>
                    <a:pt x="234913" y="99406"/>
                    <a:pt x="237989" y="96595"/>
                    <a:pt x="236225" y="90028"/>
                  </a:cubicBezTo>
                  <a:cubicBezTo>
                    <a:pt x="236225" y="86285"/>
                    <a:pt x="234469" y="84413"/>
                    <a:pt x="230955" y="84413"/>
                  </a:cubicBezTo>
                  <a:lnTo>
                    <a:pt x="11959" y="84413"/>
                  </a:lnTo>
                  <a:cubicBezTo>
                    <a:pt x="4043" y="86292"/>
                    <a:pt x="85" y="82076"/>
                    <a:pt x="85" y="71765"/>
                  </a:cubicBezTo>
                  <a:lnTo>
                    <a:pt x="85" y="59117"/>
                  </a:lnTo>
                  <a:cubicBezTo>
                    <a:pt x="-804" y="54428"/>
                    <a:pt x="5348" y="51617"/>
                    <a:pt x="18541" y="50685"/>
                  </a:cubicBezTo>
                  <a:lnTo>
                    <a:pt x="228310" y="50685"/>
                  </a:lnTo>
                  <a:cubicBezTo>
                    <a:pt x="234462" y="50685"/>
                    <a:pt x="237100" y="48814"/>
                    <a:pt x="236225" y="45071"/>
                  </a:cubicBezTo>
                  <a:cubicBezTo>
                    <a:pt x="237989" y="40382"/>
                    <a:pt x="236233" y="37571"/>
                    <a:pt x="230955" y="36639"/>
                  </a:cubicBezTo>
                  <a:lnTo>
                    <a:pt x="13271" y="36639"/>
                  </a:lnTo>
                  <a:cubicBezTo>
                    <a:pt x="7994" y="35692"/>
                    <a:pt x="4918" y="32882"/>
                    <a:pt x="4043" y="28207"/>
                  </a:cubicBezTo>
                  <a:lnTo>
                    <a:pt x="4043" y="11343"/>
                  </a:lnTo>
                  <a:cubicBezTo>
                    <a:pt x="4918" y="3843"/>
                    <a:pt x="9751" y="93"/>
                    <a:pt x="18541" y="93"/>
                  </a:cubicBezTo>
                  <a:close/>
                </a:path>
              </a:pathLst>
            </a:custGeom>
          </p:spPr>
        </p:pic>
        <p:pic>
          <p:nvPicPr>
            <p:cNvPr id="186" name="图片 1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469" t="27591" r="53830" b="71324"/>
            <a:stretch>
              <a:fillRect/>
            </a:stretch>
          </p:blipFill>
          <p:spPr>
            <a:xfrm>
              <a:off x="2198696" y="1644526"/>
              <a:ext cx="66447" cy="74425"/>
            </a:xfrm>
            <a:custGeom>
              <a:avLst/>
              <a:gdLst/>
              <a:ahLst/>
              <a:cxnLst/>
              <a:rect l="l" t="t" r="r" b="b"/>
              <a:pathLst>
                <a:path w="66447" h="74425">
                  <a:moveTo>
                    <a:pt x="10562" y="0"/>
                  </a:moveTo>
                  <a:lnTo>
                    <a:pt x="30351" y="0"/>
                  </a:lnTo>
                  <a:cubicBezTo>
                    <a:pt x="36503" y="0"/>
                    <a:pt x="39579" y="3671"/>
                    <a:pt x="39579" y="11013"/>
                  </a:cubicBezTo>
                  <a:lnTo>
                    <a:pt x="39579" y="26157"/>
                  </a:lnTo>
                  <a:cubicBezTo>
                    <a:pt x="39579" y="34416"/>
                    <a:pt x="43100" y="38546"/>
                    <a:pt x="50141" y="38546"/>
                  </a:cubicBezTo>
                  <a:lnTo>
                    <a:pt x="59369" y="38546"/>
                  </a:lnTo>
                  <a:cubicBezTo>
                    <a:pt x="64646" y="37629"/>
                    <a:pt x="66847" y="41759"/>
                    <a:pt x="65972" y="50936"/>
                  </a:cubicBezTo>
                  <a:lnTo>
                    <a:pt x="65972" y="66080"/>
                  </a:lnTo>
                  <a:cubicBezTo>
                    <a:pt x="67722" y="70669"/>
                    <a:pt x="64639" y="73422"/>
                    <a:pt x="56723" y="74340"/>
                  </a:cubicBezTo>
                  <a:lnTo>
                    <a:pt x="21102" y="74340"/>
                  </a:lnTo>
                  <a:cubicBezTo>
                    <a:pt x="10547" y="75257"/>
                    <a:pt x="3513" y="68833"/>
                    <a:pt x="0" y="55066"/>
                  </a:cubicBezTo>
                  <a:lnTo>
                    <a:pt x="0" y="9637"/>
                  </a:lnTo>
                  <a:cubicBezTo>
                    <a:pt x="0" y="3212"/>
                    <a:pt x="3521" y="0"/>
                    <a:pt x="10562" y="0"/>
                  </a:cubicBezTo>
                  <a:close/>
                </a:path>
              </a:pathLst>
            </a:custGeom>
          </p:spPr>
        </p:pic>
        <p:pic>
          <p:nvPicPr>
            <p:cNvPr id="185" name="图片 18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420" t="27588" r="51470" b="68026"/>
            <a:stretch>
              <a:fillRect/>
            </a:stretch>
          </p:blipFill>
          <p:spPr>
            <a:xfrm>
              <a:off x="2288860" y="1644329"/>
              <a:ext cx="200189" cy="300767"/>
            </a:xfrm>
            <a:custGeom>
              <a:avLst/>
              <a:gdLst/>
              <a:ahLst/>
              <a:cxnLst/>
              <a:rect l="l" t="t" r="r" b="b"/>
              <a:pathLst>
                <a:path w="200189" h="300767">
                  <a:moveTo>
                    <a:pt x="86844" y="197"/>
                  </a:moveTo>
                  <a:lnTo>
                    <a:pt x="115754" y="197"/>
                  </a:lnTo>
                  <a:cubicBezTo>
                    <a:pt x="124014" y="-721"/>
                    <a:pt x="127226" y="3409"/>
                    <a:pt x="125391" y="12587"/>
                  </a:cubicBezTo>
                  <a:lnTo>
                    <a:pt x="125391" y="110330"/>
                  </a:lnTo>
                  <a:lnTo>
                    <a:pt x="191471" y="110330"/>
                  </a:lnTo>
                  <a:cubicBezTo>
                    <a:pt x="197895" y="110330"/>
                    <a:pt x="200648" y="113542"/>
                    <a:pt x="199731" y="119966"/>
                  </a:cubicBezTo>
                  <a:lnTo>
                    <a:pt x="199731" y="143370"/>
                  </a:lnTo>
                  <a:cubicBezTo>
                    <a:pt x="201566" y="150712"/>
                    <a:pt x="197895" y="153924"/>
                    <a:pt x="188717" y="153006"/>
                  </a:cubicBezTo>
                  <a:lnTo>
                    <a:pt x="125391" y="153006"/>
                  </a:lnTo>
                  <a:lnTo>
                    <a:pt x="125391" y="290672"/>
                  </a:lnTo>
                  <a:cubicBezTo>
                    <a:pt x="126309" y="298014"/>
                    <a:pt x="123555" y="301227"/>
                    <a:pt x="117131" y="300309"/>
                  </a:cubicBezTo>
                  <a:lnTo>
                    <a:pt x="88221" y="300309"/>
                  </a:lnTo>
                  <a:cubicBezTo>
                    <a:pt x="79961" y="302144"/>
                    <a:pt x="75831" y="298473"/>
                    <a:pt x="75831" y="289296"/>
                  </a:cubicBezTo>
                  <a:lnTo>
                    <a:pt x="75831" y="153006"/>
                  </a:lnTo>
                  <a:lnTo>
                    <a:pt x="13881" y="153006"/>
                  </a:lnTo>
                  <a:cubicBezTo>
                    <a:pt x="3786" y="153924"/>
                    <a:pt x="-803" y="150712"/>
                    <a:pt x="115" y="143370"/>
                  </a:cubicBezTo>
                  <a:lnTo>
                    <a:pt x="115" y="121343"/>
                  </a:lnTo>
                  <a:cubicBezTo>
                    <a:pt x="115" y="112165"/>
                    <a:pt x="3786" y="108494"/>
                    <a:pt x="11128" y="110330"/>
                  </a:cubicBezTo>
                  <a:lnTo>
                    <a:pt x="75831" y="110330"/>
                  </a:lnTo>
                  <a:lnTo>
                    <a:pt x="75831" y="7080"/>
                  </a:lnTo>
                  <a:cubicBezTo>
                    <a:pt x="75831" y="1574"/>
                    <a:pt x="79502" y="-721"/>
                    <a:pt x="86844" y="197"/>
                  </a:cubicBezTo>
                  <a:close/>
                </a:path>
              </a:pathLst>
            </a:custGeom>
          </p:spPr>
        </p:pic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34" t="27611" r="55827" b="70361"/>
            <a:stretch>
              <a:fillRect/>
            </a:stretch>
          </p:blipFill>
          <p:spPr>
            <a:xfrm>
              <a:off x="1901315" y="1645902"/>
              <a:ext cx="174444" cy="139110"/>
            </a:xfrm>
            <a:custGeom>
              <a:avLst/>
              <a:gdLst/>
              <a:ahLst/>
              <a:cxnLst/>
              <a:rect l="l" t="t" r="r" b="b"/>
              <a:pathLst>
                <a:path w="174444" h="139110">
                  <a:moveTo>
                    <a:pt x="31534" y="0"/>
                  </a:moveTo>
                  <a:lnTo>
                    <a:pt x="145108" y="0"/>
                  </a:lnTo>
                  <a:cubicBezTo>
                    <a:pt x="151834" y="0"/>
                    <a:pt x="155197" y="1835"/>
                    <a:pt x="155197" y="5506"/>
                  </a:cubicBezTo>
                  <a:lnTo>
                    <a:pt x="155197" y="82599"/>
                  </a:lnTo>
                  <a:cubicBezTo>
                    <a:pt x="156043" y="94530"/>
                    <a:pt x="160252" y="100496"/>
                    <a:pt x="167823" y="100496"/>
                  </a:cubicBezTo>
                  <a:cubicBezTo>
                    <a:pt x="172871" y="103249"/>
                    <a:pt x="174972" y="107838"/>
                    <a:pt x="174126" y="114262"/>
                  </a:cubicBezTo>
                  <a:cubicBezTo>
                    <a:pt x="175818" y="131700"/>
                    <a:pt x="170770" y="139960"/>
                    <a:pt x="158982" y="139042"/>
                  </a:cubicBezTo>
                  <a:cubicBezTo>
                    <a:pt x="140484" y="137207"/>
                    <a:pt x="129126" y="133536"/>
                    <a:pt x="124910" y="128029"/>
                  </a:cubicBezTo>
                  <a:cubicBezTo>
                    <a:pt x="117353" y="119769"/>
                    <a:pt x="111889" y="109215"/>
                    <a:pt x="108519" y="96366"/>
                  </a:cubicBezTo>
                  <a:lnTo>
                    <a:pt x="108519" y="55066"/>
                  </a:lnTo>
                  <a:cubicBezTo>
                    <a:pt x="110197" y="49559"/>
                    <a:pt x="108935" y="45888"/>
                    <a:pt x="104733" y="44053"/>
                  </a:cubicBezTo>
                  <a:lnTo>
                    <a:pt x="75716" y="44053"/>
                  </a:lnTo>
                  <a:cubicBezTo>
                    <a:pt x="70668" y="46806"/>
                    <a:pt x="67721" y="51395"/>
                    <a:pt x="66875" y="57819"/>
                  </a:cubicBezTo>
                  <a:lnTo>
                    <a:pt x="66875" y="82599"/>
                  </a:lnTo>
                  <a:cubicBezTo>
                    <a:pt x="63505" y="115639"/>
                    <a:pt x="51725" y="133995"/>
                    <a:pt x="31534" y="137666"/>
                  </a:cubicBezTo>
                  <a:lnTo>
                    <a:pt x="10088" y="137666"/>
                  </a:lnTo>
                  <a:cubicBezTo>
                    <a:pt x="3363" y="138583"/>
                    <a:pt x="0" y="135830"/>
                    <a:pt x="0" y="129406"/>
                  </a:cubicBezTo>
                  <a:lnTo>
                    <a:pt x="0" y="112886"/>
                  </a:lnTo>
                  <a:cubicBezTo>
                    <a:pt x="0" y="104626"/>
                    <a:pt x="2101" y="100037"/>
                    <a:pt x="6302" y="99119"/>
                  </a:cubicBezTo>
                  <a:cubicBezTo>
                    <a:pt x="15552" y="97284"/>
                    <a:pt x="20176" y="91318"/>
                    <a:pt x="20176" y="81223"/>
                  </a:cubicBezTo>
                  <a:lnTo>
                    <a:pt x="20176" y="9636"/>
                  </a:lnTo>
                  <a:cubicBezTo>
                    <a:pt x="20176" y="3212"/>
                    <a:pt x="23962" y="0"/>
                    <a:pt x="31534" y="0"/>
                  </a:cubicBezTo>
                  <a:close/>
                </a:path>
              </a:pathLst>
            </a:custGeom>
          </p:spPr>
        </p:pic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184" t="28557" r="44461" b="71047"/>
            <a:stretch>
              <a:fillRect/>
            </a:stretch>
          </p:blipFill>
          <p:spPr>
            <a:xfrm>
              <a:off x="3025340" y="1710802"/>
              <a:ext cx="128441" cy="27121"/>
            </a:xfrm>
            <a:custGeom>
              <a:avLst/>
              <a:gdLst/>
              <a:ahLst/>
              <a:cxnLst/>
              <a:rect l="l" t="t" r="r" b="b"/>
              <a:pathLst>
                <a:path w="128441" h="27121">
                  <a:moveTo>
                    <a:pt x="7580" y="148"/>
                  </a:moveTo>
                  <a:lnTo>
                    <a:pt x="120681" y="148"/>
                  </a:lnTo>
                  <a:cubicBezTo>
                    <a:pt x="125112" y="-540"/>
                    <a:pt x="127607" y="1180"/>
                    <a:pt x="128166" y="5310"/>
                  </a:cubicBezTo>
                  <a:lnTo>
                    <a:pt x="128166" y="20798"/>
                  </a:lnTo>
                  <a:cubicBezTo>
                    <a:pt x="129271" y="25616"/>
                    <a:pt x="127055" y="27681"/>
                    <a:pt x="121520" y="26993"/>
                  </a:cubicBezTo>
                  <a:lnTo>
                    <a:pt x="5923" y="26993"/>
                  </a:lnTo>
                  <a:cubicBezTo>
                    <a:pt x="1478" y="26993"/>
                    <a:pt x="-465" y="25616"/>
                    <a:pt x="94" y="22863"/>
                  </a:cubicBezTo>
                  <a:lnTo>
                    <a:pt x="94" y="6343"/>
                  </a:lnTo>
                  <a:cubicBezTo>
                    <a:pt x="94" y="1525"/>
                    <a:pt x="2589" y="-540"/>
                    <a:pt x="7580" y="148"/>
                  </a:cubicBezTo>
                  <a:close/>
                </a:path>
              </a:pathLst>
            </a:custGeom>
          </p:spPr>
        </p:pic>
        <p:pic>
          <p:nvPicPr>
            <p:cNvPr id="182" name="图片 1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24" t="28913" r="57719" b="68112"/>
            <a:stretch>
              <a:fillRect/>
            </a:stretch>
          </p:blipFill>
          <p:spPr>
            <a:xfrm>
              <a:off x="1786539" y="1735189"/>
              <a:ext cx="109800" cy="204047"/>
            </a:xfrm>
            <a:custGeom>
              <a:avLst/>
              <a:gdLst/>
              <a:ahLst/>
              <a:cxnLst/>
              <a:rect l="l" t="t" r="r" b="b"/>
              <a:pathLst>
                <a:path w="109800" h="204047">
                  <a:moveTo>
                    <a:pt x="12580" y="197"/>
                  </a:moveTo>
                  <a:lnTo>
                    <a:pt x="65151" y="197"/>
                  </a:lnTo>
                  <a:cubicBezTo>
                    <a:pt x="74128" y="197"/>
                    <a:pt x="78172" y="5244"/>
                    <a:pt x="77283" y="15340"/>
                  </a:cubicBezTo>
                  <a:lnTo>
                    <a:pt x="77283" y="166772"/>
                  </a:lnTo>
                  <a:lnTo>
                    <a:pt x="101547" y="166772"/>
                  </a:lnTo>
                  <a:cubicBezTo>
                    <a:pt x="107828" y="166772"/>
                    <a:pt x="110524" y="170444"/>
                    <a:pt x="109635" y="177786"/>
                  </a:cubicBezTo>
                  <a:lnTo>
                    <a:pt x="109635" y="188799"/>
                  </a:lnTo>
                  <a:cubicBezTo>
                    <a:pt x="110524" y="199812"/>
                    <a:pt x="106028" y="204860"/>
                    <a:pt x="96148" y="203942"/>
                  </a:cubicBezTo>
                  <a:lnTo>
                    <a:pt x="58419" y="203942"/>
                  </a:lnTo>
                  <a:cubicBezTo>
                    <a:pt x="44036" y="202107"/>
                    <a:pt x="36844" y="194306"/>
                    <a:pt x="36844" y="180539"/>
                  </a:cubicBezTo>
                  <a:lnTo>
                    <a:pt x="36844" y="33236"/>
                  </a:lnTo>
                  <a:lnTo>
                    <a:pt x="11225" y="33236"/>
                  </a:lnTo>
                  <a:cubicBezTo>
                    <a:pt x="2248" y="34154"/>
                    <a:pt x="-1344" y="30942"/>
                    <a:pt x="448" y="23600"/>
                  </a:cubicBezTo>
                  <a:lnTo>
                    <a:pt x="448" y="7080"/>
                  </a:lnTo>
                  <a:cubicBezTo>
                    <a:pt x="448" y="1573"/>
                    <a:pt x="4492" y="-721"/>
                    <a:pt x="12580" y="197"/>
                  </a:cubicBezTo>
                  <a:close/>
                </a:path>
              </a:pathLst>
            </a:custGeom>
          </p:spPr>
        </p:pic>
        <p:pic>
          <p:nvPicPr>
            <p:cNvPr id="181" name="图片 18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297" t="28953" r="53569" b="68072"/>
            <a:stretch>
              <a:fillRect/>
            </a:stretch>
          </p:blipFill>
          <p:spPr>
            <a:xfrm>
              <a:off x="2182422" y="1737941"/>
              <a:ext cx="107469" cy="204048"/>
            </a:xfrm>
            <a:custGeom>
              <a:avLst/>
              <a:gdLst/>
              <a:ahLst/>
              <a:cxnLst/>
              <a:rect l="l" t="t" r="r" b="b"/>
              <a:pathLst>
                <a:path w="107469" h="204048">
                  <a:moveTo>
                    <a:pt x="12316" y="197"/>
                  </a:moveTo>
                  <a:lnTo>
                    <a:pt x="63769" y="197"/>
                  </a:lnTo>
                  <a:cubicBezTo>
                    <a:pt x="72559" y="197"/>
                    <a:pt x="76517" y="5245"/>
                    <a:pt x="75643" y="15340"/>
                  </a:cubicBezTo>
                  <a:lnTo>
                    <a:pt x="75643" y="166773"/>
                  </a:lnTo>
                  <a:lnTo>
                    <a:pt x="99390" y="166773"/>
                  </a:lnTo>
                  <a:cubicBezTo>
                    <a:pt x="105542" y="166773"/>
                    <a:pt x="108180" y="170444"/>
                    <a:pt x="107306" y="177786"/>
                  </a:cubicBezTo>
                  <a:lnTo>
                    <a:pt x="107306" y="188799"/>
                  </a:lnTo>
                  <a:cubicBezTo>
                    <a:pt x="108180" y="199813"/>
                    <a:pt x="103785" y="204860"/>
                    <a:pt x="94120" y="203943"/>
                  </a:cubicBezTo>
                  <a:lnTo>
                    <a:pt x="57165" y="203943"/>
                  </a:lnTo>
                  <a:cubicBezTo>
                    <a:pt x="43097" y="202107"/>
                    <a:pt x="36064" y="194306"/>
                    <a:pt x="36064" y="180539"/>
                  </a:cubicBezTo>
                  <a:lnTo>
                    <a:pt x="36064" y="33237"/>
                  </a:lnTo>
                  <a:lnTo>
                    <a:pt x="11004" y="33237"/>
                  </a:lnTo>
                  <a:cubicBezTo>
                    <a:pt x="2199" y="34154"/>
                    <a:pt x="-1321" y="30942"/>
                    <a:pt x="442" y="23600"/>
                  </a:cubicBezTo>
                  <a:lnTo>
                    <a:pt x="442" y="7080"/>
                  </a:lnTo>
                  <a:cubicBezTo>
                    <a:pt x="442" y="1574"/>
                    <a:pt x="4400" y="-721"/>
                    <a:pt x="12316" y="197"/>
                  </a:cubicBezTo>
                  <a:close/>
                </a:path>
              </a:pathLst>
            </a:custGeom>
          </p:spPr>
        </p:pic>
        <p:pic>
          <p:nvPicPr>
            <p:cNvPr id="180" name="图片 1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173" t="29189" r="44472" b="69488"/>
            <a:stretch>
              <a:fillRect/>
            </a:stretch>
          </p:blipFill>
          <p:spPr>
            <a:xfrm>
              <a:off x="3024210" y="1754099"/>
              <a:ext cx="128566" cy="90784"/>
            </a:xfrm>
            <a:custGeom>
              <a:avLst/>
              <a:gdLst/>
              <a:ahLst/>
              <a:cxnLst/>
              <a:rect l="l" t="t" r="r" b="b"/>
              <a:pathLst>
                <a:path w="128566" h="90784">
                  <a:moveTo>
                    <a:pt x="11742" y="0"/>
                  </a:moveTo>
                  <a:lnTo>
                    <a:pt x="117853" y="0"/>
                  </a:lnTo>
                  <a:cubicBezTo>
                    <a:pt x="125640" y="1175"/>
                    <a:pt x="129182" y="3542"/>
                    <a:pt x="128479" y="7098"/>
                  </a:cubicBezTo>
                  <a:lnTo>
                    <a:pt x="128479" y="70231"/>
                  </a:lnTo>
                  <a:cubicBezTo>
                    <a:pt x="127059" y="82090"/>
                    <a:pt x="120341" y="88909"/>
                    <a:pt x="108324" y="90687"/>
                  </a:cubicBezTo>
                  <a:lnTo>
                    <a:pt x="11742" y="90687"/>
                  </a:lnTo>
                  <a:cubicBezTo>
                    <a:pt x="3253" y="91275"/>
                    <a:pt x="-633" y="89196"/>
                    <a:pt x="84" y="84449"/>
                  </a:cubicBezTo>
                  <a:lnTo>
                    <a:pt x="84" y="9765"/>
                  </a:lnTo>
                  <a:cubicBezTo>
                    <a:pt x="-633" y="3255"/>
                    <a:pt x="3253" y="0"/>
                    <a:pt x="11742" y="0"/>
                  </a:cubicBezTo>
                  <a:close/>
                  <a:moveTo>
                    <a:pt x="30844" y="24005"/>
                  </a:moveTo>
                  <a:lnTo>
                    <a:pt x="30844" y="69349"/>
                  </a:lnTo>
                  <a:lnTo>
                    <a:pt x="96644" y="69349"/>
                  </a:lnTo>
                  <a:lnTo>
                    <a:pt x="96644" y="24005"/>
                  </a:lnTo>
                  <a:lnTo>
                    <a:pt x="30844" y="24005"/>
                  </a:lnTo>
                  <a:close/>
                </a:path>
              </a:pathLst>
            </a:custGeom>
          </p:spPr>
        </p:pic>
        <p:pic>
          <p:nvPicPr>
            <p:cNvPr id="179" name="图片 17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49" t="29717" r="47410" b="67866"/>
            <a:stretch>
              <a:fillRect/>
            </a:stretch>
          </p:blipFill>
          <p:spPr>
            <a:xfrm>
              <a:off x="2585714" y="1790325"/>
              <a:ext cx="288395" cy="165784"/>
            </a:xfrm>
            <a:custGeom>
              <a:avLst/>
              <a:gdLst/>
              <a:ahLst/>
              <a:cxnLst/>
              <a:rect l="l" t="t" r="r" b="b"/>
              <a:pathLst>
                <a:path w="288395" h="165784">
                  <a:moveTo>
                    <a:pt x="132332" y="126"/>
                  </a:moveTo>
                  <a:lnTo>
                    <a:pt x="154359" y="126"/>
                  </a:lnTo>
                  <a:cubicBezTo>
                    <a:pt x="164454" y="-792"/>
                    <a:pt x="169043" y="3338"/>
                    <a:pt x="168125" y="12516"/>
                  </a:cubicBezTo>
                  <a:lnTo>
                    <a:pt x="168125" y="37296"/>
                  </a:lnTo>
                  <a:cubicBezTo>
                    <a:pt x="172714" y="53816"/>
                    <a:pt x="177762" y="66206"/>
                    <a:pt x="183269" y="74466"/>
                  </a:cubicBezTo>
                  <a:lnTo>
                    <a:pt x="183269" y="46932"/>
                  </a:lnTo>
                  <a:cubicBezTo>
                    <a:pt x="183269" y="41426"/>
                    <a:pt x="185563" y="39131"/>
                    <a:pt x="190152" y="40049"/>
                  </a:cubicBezTo>
                  <a:lnTo>
                    <a:pt x="220439" y="40049"/>
                  </a:lnTo>
                  <a:cubicBezTo>
                    <a:pt x="226863" y="37296"/>
                    <a:pt x="231911" y="29036"/>
                    <a:pt x="235582" y="15269"/>
                  </a:cubicBezTo>
                  <a:cubicBezTo>
                    <a:pt x="237417" y="7927"/>
                    <a:pt x="241547" y="4256"/>
                    <a:pt x="247972" y="4256"/>
                  </a:cubicBezTo>
                  <a:lnTo>
                    <a:pt x="271375" y="4256"/>
                  </a:lnTo>
                  <a:cubicBezTo>
                    <a:pt x="284224" y="3338"/>
                    <a:pt x="288354" y="9763"/>
                    <a:pt x="283765" y="23529"/>
                  </a:cubicBezTo>
                  <a:cubicBezTo>
                    <a:pt x="278258" y="56569"/>
                    <a:pt x="269081" y="74924"/>
                    <a:pt x="256232" y="78596"/>
                  </a:cubicBezTo>
                  <a:lnTo>
                    <a:pt x="186022" y="78596"/>
                  </a:lnTo>
                  <a:lnTo>
                    <a:pt x="214932" y="118519"/>
                  </a:lnTo>
                  <a:cubicBezTo>
                    <a:pt x="218603" y="123108"/>
                    <a:pt x="224110" y="125402"/>
                    <a:pt x="231452" y="125402"/>
                  </a:cubicBezTo>
                  <a:lnTo>
                    <a:pt x="274128" y="125402"/>
                  </a:lnTo>
                  <a:cubicBezTo>
                    <a:pt x="280553" y="123566"/>
                    <a:pt x="285142" y="126779"/>
                    <a:pt x="287895" y="135039"/>
                  </a:cubicBezTo>
                  <a:lnTo>
                    <a:pt x="287895" y="154312"/>
                  </a:lnTo>
                  <a:cubicBezTo>
                    <a:pt x="289730" y="161654"/>
                    <a:pt x="286518" y="165325"/>
                    <a:pt x="278258" y="165325"/>
                  </a:cubicBezTo>
                  <a:lnTo>
                    <a:pt x="210802" y="165325"/>
                  </a:lnTo>
                  <a:cubicBezTo>
                    <a:pt x="197953" y="165325"/>
                    <a:pt x="186940" y="159819"/>
                    <a:pt x="177762" y="148805"/>
                  </a:cubicBezTo>
                  <a:lnTo>
                    <a:pt x="148852" y="104752"/>
                  </a:lnTo>
                  <a:lnTo>
                    <a:pt x="118566" y="154312"/>
                  </a:lnTo>
                  <a:cubicBezTo>
                    <a:pt x="110306" y="163490"/>
                    <a:pt x="100669" y="167161"/>
                    <a:pt x="89656" y="165325"/>
                  </a:cubicBezTo>
                  <a:lnTo>
                    <a:pt x="8433" y="165325"/>
                  </a:lnTo>
                  <a:cubicBezTo>
                    <a:pt x="2008" y="164407"/>
                    <a:pt x="-745" y="161654"/>
                    <a:pt x="173" y="157065"/>
                  </a:cubicBezTo>
                  <a:lnTo>
                    <a:pt x="173" y="136415"/>
                  </a:lnTo>
                  <a:cubicBezTo>
                    <a:pt x="173" y="129073"/>
                    <a:pt x="2467" y="125402"/>
                    <a:pt x="7056" y="125402"/>
                  </a:cubicBezTo>
                  <a:lnTo>
                    <a:pt x="52486" y="125402"/>
                  </a:lnTo>
                  <a:cubicBezTo>
                    <a:pt x="64417" y="126320"/>
                    <a:pt x="72677" y="124943"/>
                    <a:pt x="77266" y="121272"/>
                  </a:cubicBezTo>
                  <a:cubicBezTo>
                    <a:pt x="99292" y="95574"/>
                    <a:pt x="113977" y="73089"/>
                    <a:pt x="121319" y="53816"/>
                  </a:cubicBezTo>
                  <a:lnTo>
                    <a:pt x="121319" y="9763"/>
                  </a:lnTo>
                  <a:cubicBezTo>
                    <a:pt x="119484" y="3338"/>
                    <a:pt x="123155" y="126"/>
                    <a:pt x="132332" y="126"/>
                  </a:cubicBezTo>
                  <a:close/>
                </a:path>
              </a:pathLst>
            </a:custGeom>
          </p:spPr>
        </p:pic>
        <p:pic>
          <p:nvPicPr>
            <p:cNvPr id="178" name="图片 17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60" t="29733" r="55799" b="67952"/>
            <a:stretch>
              <a:fillRect/>
            </a:stretch>
          </p:blipFill>
          <p:spPr>
            <a:xfrm>
              <a:off x="1903831" y="1791461"/>
              <a:ext cx="174604" cy="158769"/>
            </a:xfrm>
            <a:custGeom>
              <a:avLst/>
              <a:gdLst/>
              <a:ahLst/>
              <a:cxnLst/>
              <a:rect l="l" t="t" r="r" b="b"/>
              <a:pathLst>
                <a:path w="174604" h="158769">
                  <a:moveTo>
                    <a:pt x="5675" y="282"/>
                  </a:moveTo>
                  <a:cubicBezTo>
                    <a:pt x="6936" y="-120"/>
                    <a:pt x="8407" y="-91"/>
                    <a:pt x="10089" y="368"/>
                  </a:cubicBezTo>
                  <a:lnTo>
                    <a:pt x="162791" y="368"/>
                  </a:lnTo>
                  <a:cubicBezTo>
                    <a:pt x="170362" y="368"/>
                    <a:pt x="173302" y="5415"/>
                    <a:pt x="171610" y="15511"/>
                  </a:cubicBezTo>
                  <a:lnTo>
                    <a:pt x="171610" y="30654"/>
                  </a:lnTo>
                  <a:cubicBezTo>
                    <a:pt x="171610" y="39832"/>
                    <a:pt x="168247" y="47174"/>
                    <a:pt x="161521" y="52681"/>
                  </a:cubicBezTo>
                  <a:lnTo>
                    <a:pt x="128718" y="91227"/>
                  </a:lnTo>
                  <a:cubicBezTo>
                    <a:pt x="123670" y="94898"/>
                    <a:pt x="125771" y="100405"/>
                    <a:pt x="135021" y="107747"/>
                  </a:cubicBezTo>
                  <a:cubicBezTo>
                    <a:pt x="140069" y="115089"/>
                    <a:pt x="150164" y="118302"/>
                    <a:pt x="165307" y="117384"/>
                  </a:cubicBezTo>
                  <a:cubicBezTo>
                    <a:pt x="171201" y="116466"/>
                    <a:pt x="174148" y="120596"/>
                    <a:pt x="174148" y="129774"/>
                  </a:cubicBezTo>
                  <a:lnTo>
                    <a:pt x="174148" y="147670"/>
                  </a:lnTo>
                  <a:cubicBezTo>
                    <a:pt x="175826" y="153177"/>
                    <a:pt x="172879" y="156848"/>
                    <a:pt x="165307" y="158684"/>
                  </a:cubicBezTo>
                  <a:lnTo>
                    <a:pt x="138807" y="158684"/>
                  </a:lnTo>
                  <a:cubicBezTo>
                    <a:pt x="128711" y="159601"/>
                    <a:pt x="113568" y="153177"/>
                    <a:pt x="93377" y="139410"/>
                  </a:cubicBezTo>
                  <a:cubicBezTo>
                    <a:pt x="90853" y="133904"/>
                    <a:pt x="86651" y="133904"/>
                    <a:pt x="80772" y="139410"/>
                  </a:cubicBezTo>
                  <a:cubicBezTo>
                    <a:pt x="57211" y="154095"/>
                    <a:pt x="38698" y="159601"/>
                    <a:pt x="25232" y="155930"/>
                  </a:cubicBezTo>
                  <a:lnTo>
                    <a:pt x="12627" y="155930"/>
                  </a:lnTo>
                  <a:cubicBezTo>
                    <a:pt x="6733" y="155930"/>
                    <a:pt x="4209" y="151800"/>
                    <a:pt x="5055" y="143540"/>
                  </a:cubicBezTo>
                  <a:lnTo>
                    <a:pt x="5055" y="129774"/>
                  </a:lnTo>
                  <a:cubicBezTo>
                    <a:pt x="5055" y="118760"/>
                    <a:pt x="7156" y="113254"/>
                    <a:pt x="11358" y="113254"/>
                  </a:cubicBezTo>
                  <a:cubicBezTo>
                    <a:pt x="22300" y="113254"/>
                    <a:pt x="31556" y="111418"/>
                    <a:pt x="39128" y="107747"/>
                  </a:cubicBezTo>
                  <a:cubicBezTo>
                    <a:pt x="49223" y="100405"/>
                    <a:pt x="49223" y="93063"/>
                    <a:pt x="39128" y="85721"/>
                  </a:cubicBezTo>
                  <a:lnTo>
                    <a:pt x="22715" y="62317"/>
                  </a:lnTo>
                  <a:cubicBezTo>
                    <a:pt x="17668" y="54975"/>
                    <a:pt x="21030" y="51304"/>
                    <a:pt x="32804" y="51304"/>
                  </a:cubicBezTo>
                  <a:lnTo>
                    <a:pt x="59304" y="51304"/>
                  </a:lnTo>
                  <a:cubicBezTo>
                    <a:pt x="66044" y="51304"/>
                    <a:pt x="71515" y="52681"/>
                    <a:pt x="75717" y="55434"/>
                  </a:cubicBezTo>
                  <a:cubicBezTo>
                    <a:pt x="80765" y="59105"/>
                    <a:pt x="85812" y="59105"/>
                    <a:pt x="90860" y="55434"/>
                  </a:cubicBezTo>
                  <a:lnTo>
                    <a:pt x="102217" y="44421"/>
                  </a:lnTo>
                  <a:lnTo>
                    <a:pt x="16413" y="44421"/>
                  </a:lnTo>
                  <a:cubicBezTo>
                    <a:pt x="5471" y="44421"/>
                    <a:pt x="0" y="40291"/>
                    <a:pt x="0" y="32031"/>
                  </a:cubicBezTo>
                  <a:lnTo>
                    <a:pt x="0" y="15511"/>
                  </a:lnTo>
                  <a:cubicBezTo>
                    <a:pt x="0" y="6563"/>
                    <a:pt x="1892" y="1486"/>
                    <a:pt x="5675" y="282"/>
                  </a:cubicBezTo>
                  <a:close/>
                </a:path>
              </a:pathLst>
            </a:custGeom>
          </p:spPr>
        </p:pic>
        <p:pic>
          <p:nvPicPr>
            <p:cNvPr id="177" name="图片 1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95" t="29772" r="49360" b="69136"/>
            <a:stretch>
              <a:fillRect/>
            </a:stretch>
          </p:blipFill>
          <p:spPr>
            <a:xfrm>
              <a:off x="2590017" y="1794081"/>
              <a:ext cx="99119" cy="74955"/>
            </a:xfrm>
            <a:custGeom>
              <a:avLst/>
              <a:gdLst/>
              <a:ahLst/>
              <a:cxnLst/>
              <a:rect l="l" t="t" r="r" b="b"/>
              <a:pathLst>
                <a:path w="99119" h="74955">
                  <a:moveTo>
                    <a:pt x="40353" y="71"/>
                  </a:moveTo>
                  <a:cubicBezTo>
                    <a:pt x="44655" y="587"/>
                    <a:pt x="48183" y="3943"/>
                    <a:pt x="50936" y="10138"/>
                  </a:cubicBezTo>
                  <a:cubicBezTo>
                    <a:pt x="55525" y="28493"/>
                    <a:pt x="61950" y="37212"/>
                    <a:pt x="70210" y="36294"/>
                  </a:cubicBezTo>
                  <a:lnTo>
                    <a:pt x="92236" y="36294"/>
                  </a:lnTo>
                  <a:cubicBezTo>
                    <a:pt x="95907" y="35376"/>
                    <a:pt x="98202" y="37671"/>
                    <a:pt x="99119" y="43177"/>
                  </a:cubicBezTo>
                  <a:lnTo>
                    <a:pt x="99119" y="61074"/>
                  </a:lnTo>
                  <a:cubicBezTo>
                    <a:pt x="97284" y="71169"/>
                    <a:pt x="93613" y="75758"/>
                    <a:pt x="88106" y="74841"/>
                  </a:cubicBezTo>
                  <a:lnTo>
                    <a:pt x="42676" y="74841"/>
                  </a:lnTo>
                  <a:cubicBezTo>
                    <a:pt x="26156" y="74841"/>
                    <a:pt x="15602" y="67498"/>
                    <a:pt x="11013" y="52814"/>
                  </a:cubicBezTo>
                  <a:lnTo>
                    <a:pt x="0" y="11514"/>
                  </a:lnTo>
                  <a:cubicBezTo>
                    <a:pt x="918" y="4172"/>
                    <a:pt x="4130" y="501"/>
                    <a:pt x="9637" y="501"/>
                  </a:cubicBezTo>
                  <a:lnTo>
                    <a:pt x="35793" y="501"/>
                  </a:lnTo>
                  <a:cubicBezTo>
                    <a:pt x="37399" y="42"/>
                    <a:pt x="38919" y="-101"/>
                    <a:pt x="40353" y="71"/>
                  </a:cubicBezTo>
                  <a:close/>
                </a:path>
              </a:pathLst>
            </a:custGeom>
          </p:spPr>
        </p:pic>
        <p:pic>
          <p:nvPicPr>
            <p:cNvPr id="176" name="图片 17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73" t="30582" r="44080" b="68756"/>
            <a:stretch>
              <a:fillRect/>
            </a:stretch>
          </p:blipFill>
          <p:spPr>
            <a:xfrm>
              <a:off x="3100139" y="1849647"/>
              <a:ext cx="89851" cy="45430"/>
            </a:xfrm>
            <a:custGeom>
              <a:avLst/>
              <a:gdLst/>
              <a:ahLst/>
              <a:cxnLst/>
              <a:rect l="l" t="t" r="r" b="b"/>
              <a:pathLst>
                <a:path w="89851" h="45430">
                  <a:moveTo>
                    <a:pt x="8432" y="0"/>
                  </a:moveTo>
                  <a:lnTo>
                    <a:pt x="35966" y="0"/>
                  </a:lnTo>
                  <a:cubicBezTo>
                    <a:pt x="44225" y="0"/>
                    <a:pt x="47438" y="1836"/>
                    <a:pt x="45602" y="5507"/>
                  </a:cubicBezTo>
                  <a:cubicBezTo>
                    <a:pt x="49273" y="9178"/>
                    <a:pt x="52944" y="10555"/>
                    <a:pt x="56615" y="9637"/>
                  </a:cubicBezTo>
                  <a:lnTo>
                    <a:pt x="77265" y="9637"/>
                  </a:lnTo>
                  <a:cubicBezTo>
                    <a:pt x="82772" y="7801"/>
                    <a:pt x="86902" y="11014"/>
                    <a:pt x="89655" y="19274"/>
                  </a:cubicBezTo>
                  <a:lnTo>
                    <a:pt x="89655" y="38547"/>
                  </a:lnTo>
                  <a:cubicBezTo>
                    <a:pt x="90573" y="43136"/>
                    <a:pt x="88279" y="45430"/>
                    <a:pt x="82772" y="45430"/>
                  </a:cubicBezTo>
                  <a:lnTo>
                    <a:pt x="29082" y="45430"/>
                  </a:lnTo>
                  <a:cubicBezTo>
                    <a:pt x="11645" y="42677"/>
                    <a:pt x="2008" y="30746"/>
                    <a:pt x="172" y="9637"/>
                  </a:cubicBezTo>
                  <a:cubicBezTo>
                    <a:pt x="-745" y="3213"/>
                    <a:pt x="2008" y="0"/>
                    <a:pt x="8432" y="0"/>
                  </a:cubicBezTo>
                  <a:close/>
                </a:path>
              </a:pathLst>
            </a:cu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22" t="30642" r="45765" b="67941"/>
            <a:stretch>
              <a:fillRect/>
            </a:stretch>
          </p:blipFill>
          <p:spPr>
            <a:xfrm>
              <a:off x="2962473" y="1853778"/>
              <a:ext cx="67629" cy="97153"/>
            </a:xfrm>
            <a:custGeom>
              <a:avLst/>
              <a:gdLst/>
              <a:ahLst/>
              <a:cxnLst/>
              <a:rect l="l" t="t" r="r" b="b"/>
              <a:pathLst>
                <a:path w="67629" h="97153">
                  <a:moveTo>
                    <a:pt x="30459" y="0"/>
                  </a:moveTo>
                  <a:lnTo>
                    <a:pt x="57992" y="0"/>
                  </a:lnTo>
                  <a:cubicBezTo>
                    <a:pt x="64417" y="918"/>
                    <a:pt x="67629" y="5507"/>
                    <a:pt x="67629" y="13767"/>
                  </a:cubicBezTo>
                  <a:lnTo>
                    <a:pt x="56615" y="68833"/>
                  </a:lnTo>
                  <a:cubicBezTo>
                    <a:pt x="47438" y="90860"/>
                    <a:pt x="31377" y="100038"/>
                    <a:pt x="8432" y="96367"/>
                  </a:cubicBezTo>
                  <a:cubicBezTo>
                    <a:pt x="2008" y="95449"/>
                    <a:pt x="-745" y="92695"/>
                    <a:pt x="172" y="88107"/>
                  </a:cubicBezTo>
                  <a:lnTo>
                    <a:pt x="172" y="59197"/>
                  </a:lnTo>
                  <a:cubicBezTo>
                    <a:pt x="172" y="60114"/>
                    <a:pt x="2008" y="59197"/>
                    <a:pt x="5679" y="56443"/>
                  </a:cubicBezTo>
                  <a:cubicBezTo>
                    <a:pt x="12103" y="53690"/>
                    <a:pt x="15316" y="45430"/>
                    <a:pt x="15316" y="31664"/>
                  </a:cubicBezTo>
                  <a:lnTo>
                    <a:pt x="18069" y="11014"/>
                  </a:lnTo>
                  <a:cubicBezTo>
                    <a:pt x="21740" y="3671"/>
                    <a:pt x="25870" y="0"/>
                    <a:pt x="30459" y="0"/>
                  </a:cubicBezTo>
                  <a:close/>
                </a:path>
              </a:pathLst>
            </a:custGeom>
          </p:spPr>
        </p:pic>
        <p:pic>
          <p:nvPicPr>
            <p:cNvPr id="174" name="图片 1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54" t="30640" r="44047" b="67952"/>
            <a:stretch>
              <a:fillRect/>
            </a:stretch>
          </p:blipFill>
          <p:spPr>
            <a:xfrm>
              <a:off x="3041459" y="1853652"/>
              <a:ext cx="151589" cy="96546"/>
            </a:xfrm>
            <a:custGeom>
              <a:avLst/>
              <a:gdLst/>
              <a:ahLst/>
              <a:cxnLst/>
              <a:rect l="l" t="t" r="r" b="b"/>
              <a:pathLst>
                <a:path w="151589" h="96546">
                  <a:moveTo>
                    <a:pt x="9293" y="125"/>
                  </a:moveTo>
                  <a:lnTo>
                    <a:pt x="35449" y="125"/>
                  </a:lnTo>
                  <a:cubicBezTo>
                    <a:pt x="45545" y="-792"/>
                    <a:pt x="50592" y="3338"/>
                    <a:pt x="50592" y="12515"/>
                  </a:cubicBezTo>
                  <a:lnTo>
                    <a:pt x="50592" y="42802"/>
                  </a:lnTo>
                  <a:cubicBezTo>
                    <a:pt x="48757" y="49226"/>
                    <a:pt x="51051" y="53815"/>
                    <a:pt x="57476" y="56568"/>
                  </a:cubicBezTo>
                  <a:lnTo>
                    <a:pt x="141452" y="56568"/>
                  </a:lnTo>
                  <a:cubicBezTo>
                    <a:pt x="149712" y="57486"/>
                    <a:pt x="152924" y="61616"/>
                    <a:pt x="151089" y="68958"/>
                  </a:cubicBezTo>
                  <a:lnTo>
                    <a:pt x="151089" y="81348"/>
                  </a:lnTo>
                  <a:cubicBezTo>
                    <a:pt x="152924" y="90526"/>
                    <a:pt x="149253" y="95574"/>
                    <a:pt x="140075" y="96492"/>
                  </a:cubicBezTo>
                  <a:lnTo>
                    <a:pt x="31319" y="96492"/>
                  </a:lnTo>
                  <a:cubicBezTo>
                    <a:pt x="13882" y="97409"/>
                    <a:pt x="3786" y="86855"/>
                    <a:pt x="1033" y="64828"/>
                  </a:cubicBezTo>
                  <a:lnTo>
                    <a:pt x="1033" y="9762"/>
                  </a:lnTo>
                  <a:cubicBezTo>
                    <a:pt x="-1721" y="3338"/>
                    <a:pt x="1033" y="125"/>
                    <a:pt x="9293" y="125"/>
                  </a:cubicBezTo>
                  <a:close/>
                </a:path>
              </a:pathLst>
            </a:custGeom>
          </p:spPr>
        </p:pic>
        <p:pic>
          <p:nvPicPr>
            <p:cNvPr id="173" name="图片 17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980" t="30642" r="43254" b="67946"/>
            <a:stretch>
              <a:fillRect/>
            </a:stretch>
          </p:blipFill>
          <p:spPr>
            <a:xfrm>
              <a:off x="3195645" y="1853778"/>
              <a:ext cx="72619" cy="96825"/>
            </a:xfrm>
            <a:custGeom>
              <a:avLst/>
              <a:gdLst/>
              <a:ahLst/>
              <a:cxnLst/>
              <a:rect l="l" t="t" r="r" b="b"/>
              <a:pathLst>
                <a:path w="72619" h="96825">
                  <a:moveTo>
                    <a:pt x="9293" y="0"/>
                  </a:moveTo>
                  <a:lnTo>
                    <a:pt x="40956" y="0"/>
                  </a:lnTo>
                  <a:cubicBezTo>
                    <a:pt x="45545" y="0"/>
                    <a:pt x="48757" y="3213"/>
                    <a:pt x="50592" y="9637"/>
                  </a:cubicBezTo>
                  <a:cubicBezTo>
                    <a:pt x="52428" y="27075"/>
                    <a:pt x="54722" y="40382"/>
                    <a:pt x="57476" y="49560"/>
                  </a:cubicBezTo>
                  <a:cubicBezTo>
                    <a:pt x="62065" y="55067"/>
                    <a:pt x="65277" y="58279"/>
                    <a:pt x="67112" y="59197"/>
                  </a:cubicBezTo>
                  <a:cubicBezTo>
                    <a:pt x="68948" y="58279"/>
                    <a:pt x="70783" y="60573"/>
                    <a:pt x="72619" y="66080"/>
                  </a:cubicBezTo>
                  <a:lnTo>
                    <a:pt x="72619" y="85353"/>
                  </a:lnTo>
                  <a:cubicBezTo>
                    <a:pt x="72619" y="94531"/>
                    <a:pt x="70783" y="98202"/>
                    <a:pt x="67112" y="96367"/>
                  </a:cubicBezTo>
                  <a:lnTo>
                    <a:pt x="51969" y="96367"/>
                  </a:lnTo>
                  <a:cubicBezTo>
                    <a:pt x="30860" y="95449"/>
                    <a:pt x="17094" y="87189"/>
                    <a:pt x="10669" y="71587"/>
                  </a:cubicBezTo>
                  <a:lnTo>
                    <a:pt x="1033" y="22027"/>
                  </a:lnTo>
                  <a:cubicBezTo>
                    <a:pt x="-1721" y="7342"/>
                    <a:pt x="1033" y="0"/>
                    <a:pt x="9293" y="0"/>
                  </a:cubicBezTo>
                  <a:close/>
                </a:path>
              </a:pathLst>
            </a:custGeom>
          </p:spPr>
        </p:pic>
      </p:grpSp>
      <p:grpSp>
        <p:nvGrpSpPr>
          <p:cNvPr id="5" name="组合 4"/>
          <p:cNvGrpSpPr/>
          <p:nvPr/>
        </p:nvGrpSpPr>
        <p:grpSpPr>
          <a:xfrm>
            <a:off x="1781488" y="3085551"/>
            <a:ext cx="1485652" cy="745559"/>
            <a:chOff x="1781488" y="3085551"/>
            <a:chExt cx="1485652" cy="745559"/>
          </a:xfrm>
        </p:grpSpPr>
        <p:pic>
          <p:nvPicPr>
            <p:cNvPr id="172" name="图片 1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61" t="48603" r="47510" b="50012"/>
            <a:stretch>
              <a:fillRect/>
            </a:stretch>
          </p:blipFill>
          <p:spPr>
            <a:xfrm>
              <a:off x="2567798" y="3085551"/>
              <a:ext cx="296797" cy="94966"/>
            </a:xfrm>
            <a:custGeom>
              <a:avLst/>
              <a:gdLst/>
              <a:ahLst/>
              <a:cxnLst/>
              <a:rect l="l" t="t" r="r" b="b"/>
              <a:pathLst>
                <a:path w="296797" h="94966">
                  <a:moveTo>
                    <a:pt x="39255" y="0"/>
                  </a:moveTo>
                  <a:lnTo>
                    <a:pt x="78339" y="0"/>
                  </a:lnTo>
                  <a:cubicBezTo>
                    <a:pt x="84635" y="1133"/>
                    <a:pt x="89582" y="4517"/>
                    <a:pt x="93181" y="10153"/>
                  </a:cubicBezTo>
                  <a:cubicBezTo>
                    <a:pt x="94070" y="13537"/>
                    <a:pt x="97211" y="16355"/>
                    <a:pt x="102603" y="18607"/>
                  </a:cubicBezTo>
                  <a:lnTo>
                    <a:pt x="277848" y="18607"/>
                  </a:lnTo>
                  <a:cubicBezTo>
                    <a:pt x="291327" y="16355"/>
                    <a:pt x="297615" y="23124"/>
                    <a:pt x="296712" y="38912"/>
                  </a:cubicBezTo>
                  <a:cubicBezTo>
                    <a:pt x="295809" y="52450"/>
                    <a:pt x="291765" y="68245"/>
                    <a:pt x="284580" y="86300"/>
                  </a:cubicBezTo>
                  <a:cubicBezTo>
                    <a:pt x="280981" y="91935"/>
                    <a:pt x="277389" y="94753"/>
                    <a:pt x="273804" y="94753"/>
                  </a:cubicBezTo>
                  <a:lnTo>
                    <a:pt x="237408" y="94753"/>
                  </a:lnTo>
                  <a:cubicBezTo>
                    <a:pt x="228417" y="95886"/>
                    <a:pt x="224825" y="92502"/>
                    <a:pt x="226631" y="84600"/>
                  </a:cubicBezTo>
                  <a:cubicBezTo>
                    <a:pt x="232912" y="69945"/>
                    <a:pt x="232461" y="63742"/>
                    <a:pt x="225276" y="65994"/>
                  </a:cubicBezTo>
                  <a:lnTo>
                    <a:pt x="54097" y="67693"/>
                  </a:lnTo>
                  <a:cubicBezTo>
                    <a:pt x="44202" y="71077"/>
                    <a:pt x="36559" y="74462"/>
                    <a:pt x="31167" y="77846"/>
                  </a:cubicBezTo>
                  <a:lnTo>
                    <a:pt x="8259" y="77846"/>
                  </a:lnTo>
                  <a:cubicBezTo>
                    <a:pt x="1963" y="77846"/>
                    <a:pt x="-733" y="73329"/>
                    <a:pt x="171" y="64295"/>
                  </a:cubicBezTo>
                  <a:lnTo>
                    <a:pt x="171" y="35535"/>
                  </a:lnTo>
                  <a:cubicBezTo>
                    <a:pt x="-733" y="27634"/>
                    <a:pt x="1963" y="24250"/>
                    <a:pt x="8259" y="25382"/>
                  </a:cubicBezTo>
                  <a:cubicBezTo>
                    <a:pt x="15443" y="24250"/>
                    <a:pt x="20835" y="20865"/>
                    <a:pt x="24434" y="15230"/>
                  </a:cubicBezTo>
                  <a:cubicBezTo>
                    <a:pt x="28923" y="6210"/>
                    <a:pt x="33863" y="1133"/>
                    <a:pt x="39255" y="0"/>
                  </a:cubicBezTo>
                  <a:close/>
                </a:path>
              </a:pathLst>
            </a:custGeom>
          </p:spPr>
        </p:pic>
        <p:pic>
          <p:nvPicPr>
            <p:cNvPr id="171" name="图片 1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456" t="48728" r="51719" b="46776"/>
            <a:stretch>
              <a:fillRect/>
            </a:stretch>
          </p:blipFill>
          <p:spPr>
            <a:xfrm>
              <a:off x="2197460" y="3094112"/>
              <a:ext cx="267943" cy="308372"/>
            </a:xfrm>
            <a:custGeom>
              <a:avLst/>
              <a:gdLst/>
              <a:ahLst/>
              <a:cxnLst/>
              <a:rect l="l" t="t" r="r" b="b"/>
              <a:pathLst>
                <a:path w="267943" h="308372">
                  <a:moveTo>
                    <a:pt x="113993" y="0"/>
                  </a:moveTo>
                  <a:lnTo>
                    <a:pt x="132922" y="0"/>
                  </a:lnTo>
                  <a:cubicBezTo>
                    <a:pt x="144695" y="1836"/>
                    <a:pt x="149743" y="6884"/>
                    <a:pt x="148065" y="15144"/>
                  </a:cubicBezTo>
                  <a:lnTo>
                    <a:pt x="149335" y="57820"/>
                  </a:lnTo>
                  <a:cubicBezTo>
                    <a:pt x="149335" y="66080"/>
                    <a:pt x="151435" y="70669"/>
                    <a:pt x="155637" y="71587"/>
                  </a:cubicBezTo>
                  <a:lnTo>
                    <a:pt x="226299" y="71587"/>
                  </a:lnTo>
                  <a:cubicBezTo>
                    <a:pt x="251537" y="70669"/>
                    <a:pt x="265419" y="78929"/>
                    <a:pt x="267943" y="96367"/>
                  </a:cubicBezTo>
                  <a:lnTo>
                    <a:pt x="267943" y="269826"/>
                  </a:lnTo>
                  <a:cubicBezTo>
                    <a:pt x="266265" y="289099"/>
                    <a:pt x="254907" y="301030"/>
                    <a:pt x="233870" y="305619"/>
                  </a:cubicBezTo>
                  <a:lnTo>
                    <a:pt x="204853" y="306996"/>
                  </a:lnTo>
                  <a:cubicBezTo>
                    <a:pt x="183816" y="309749"/>
                    <a:pt x="172881" y="304701"/>
                    <a:pt x="172050" y="291852"/>
                  </a:cubicBezTo>
                  <a:cubicBezTo>
                    <a:pt x="168680" y="274415"/>
                    <a:pt x="173727" y="265696"/>
                    <a:pt x="187193" y="265696"/>
                  </a:cubicBezTo>
                  <a:lnTo>
                    <a:pt x="208639" y="264319"/>
                  </a:lnTo>
                  <a:cubicBezTo>
                    <a:pt x="218734" y="262484"/>
                    <a:pt x="223782" y="256977"/>
                    <a:pt x="223782" y="247799"/>
                  </a:cubicBezTo>
                  <a:lnTo>
                    <a:pt x="223782" y="130783"/>
                  </a:lnTo>
                  <a:cubicBezTo>
                    <a:pt x="224614" y="120688"/>
                    <a:pt x="220828" y="115640"/>
                    <a:pt x="212424" y="115640"/>
                  </a:cubicBezTo>
                  <a:lnTo>
                    <a:pt x="158154" y="115640"/>
                  </a:lnTo>
                  <a:cubicBezTo>
                    <a:pt x="149750" y="114722"/>
                    <a:pt x="145126" y="118852"/>
                    <a:pt x="144280" y="128030"/>
                  </a:cubicBezTo>
                  <a:cubicBezTo>
                    <a:pt x="127459" y="194109"/>
                    <a:pt x="102643" y="247340"/>
                    <a:pt x="69832" y="287722"/>
                  </a:cubicBezTo>
                  <a:cubicBezTo>
                    <a:pt x="58891" y="300571"/>
                    <a:pt x="46272" y="307454"/>
                    <a:pt x="31974" y="308372"/>
                  </a:cubicBezTo>
                  <a:lnTo>
                    <a:pt x="13045" y="308372"/>
                  </a:lnTo>
                  <a:cubicBezTo>
                    <a:pt x="5474" y="308372"/>
                    <a:pt x="1265" y="302407"/>
                    <a:pt x="419" y="290476"/>
                  </a:cubicBezTo>
                  <a:cubicBezTo>
                    <a:pt x="-1259" y="269367"/>
                    <a:pt x="2111" y="259271"/>
                    <a:pt x="10529" y="260189"/>
                  </a:cubicBezTo>
                  <a:cubicBezTo>
                    <a:pt x="25672" y="259271"/>
                    <a:pt x="37868" y="252847"/>
                    <a:pt x="47118" y="240916"/>
                  </a:cubicBezTo>
                  <a:cubicBezTo>
                    <a:pt x="68140" y="202369"/>
                    <a:pt x="85808" y="165200"/>
                    <a:pt x="100119" y="129406"/>
                  </a:cubicBezTo>
                  <a:cubicBezTo>
                    <a:pt x="103475" y="121146"/>
                    <a:pt x="102213" y="116558"/>
                    <a:pt x="96333" y="115640"/>
                  </a:cubicBezTo>
                  <a:lnTo>
                    <a:pt x="16831" y="115640"/>
                  </a:lnTo>
                  <a:cubicBezTo>
                    <a:pt x="5889" y="115640"/>
                    <a:pt x="419" y="111510"/>
                    <a:pt x="419" y="103250"/>
                  </a:cubicBezTo>
                  <a:lnTo>
                    <a:pt x="419" y="88107"/>
                  </a:lnTo>
                  <a:cubicBezTo>
                    <a:pt x="-413" y="75258"/>
                    <a:pt x="5481" y="69751"/>
                    <a:pt x="18100" y="71587"/>
                  </a:cubicBezTo>
                  <a:lnTo>
                    <a:pt x="98850" y="71587"/>
                  </a:lnTo>
                  <a:cubicBezTo>
                    <a:pt x="104744" y="73422"/>
                    <a:pt x="107268" y="66080"/>
                    <a:pt x="106422" y="49560"/>
                  </a:cubicBezTo>
                  <a:lnTo>
                    <a:pt x="106422" y="11014"/>
                  </a:lnTo>
                  <a:cubicBezTo>
                    <a:pt x="105575" y="7343"/>
                    <a:pt x="108099" y="3671"/>
                    <a:pt x="113993" y="0"/>
                  </a:cubicBezTo>
                  <a:close/>
                </a:path>
              </a:pathLst>
            </a:custGeom>
          </p:spPr>
        </p:pic>
        <p:pic>
          <p:nvPicPr>
            <p:cNvPr id="170" name="图片 1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14" t="48784" r="43319" b="49912"/>
            <a:stretch>
              <a:fillRect/>
            </a:stretch>
          </p:blipFill>
          <p:spPr>
            <a:xfrm>
              <a:off x="3160884" y="3097927"/>
              <a:ext cx="101268" cy="89490"/>
            </a:xfrm>
            <a:custGeom>
              <a:avLst/>
              <a:gdLst/>
              <a:ahLst/>
              <a:cxnLst/>
              <a:rect l="l" t="t" r="r" b="b"/>
              <a:pathLst>
                <a:path w="101268" h="89490">
                  <a:moveTo>
                    <a:pt x="66138" y="276"/>
                  </a:moveTo>
                  <a:cubicBezTo>
                    <a:pt x="67118" y="-117"/>
                    <a:pt x="68195" y="-90"/>
                    <a:pt x="69371" y="358"/>
                  </a:cubicBezTo>
                  <a:lnTo>
                    <a:pt x="94065" y="358"/>
                  </a:lnTo>
                  <a:cubicBezTo>
                    <a:pt x="99557" y="358"/>
                    <a:pt x="101909" y="5750"/>
                    <a:pt x="101120" y="16534"/>
                  </a:cubicBezTo>
                  <a:cubicBezTo>
                    <a:pt x="97994" y="38102"/>
                    <a:pt x="95255" y="52478"/>
                    <a:pt x="92903" y="59662"/>
                  </a:cubicBezTo>
                  <a:cubicBezTo>
                    <a:pt x="92903" y="76741"/>
                    <a:pt x="83884" y="86629"/>
                    <a:pt x="65843" y="89325"/>
                  </a:cubicBezTo>
                  <a:lnTo>
                    <a:pt x="12950" y="89325"/>
                  </a:lnTo>
                  <a:cubicBezTo>
                    <a:pt x="5106" y="90214"/>
                    <a:pt x="789" y="87518"/>
                    <a:pt x="0" y="81237"/>
                  </a:cubicBezTo>
                  <a:lnTo>
                    <a:pt x="0" y="59662"/>
                  </a:lnTo>
                  <a:cubicBezTo>
                    <a:pt x="789" y="53381"/>
                    <a:pt x="3535" y="50241"/>
                    <a:pt x="8239" y="50241"/>
                  </a:cubicBezTo>
                  <a:lnTo>
                    <a:pt x="41171" y="50241"/>
                  </a:lnTo>
                  <a:cubicBezTo>
                    <a:pt x="47438" y="52033"/>
                    <a:pt x="52134" y="47989"/>
                    <a:pt x="55260" y="38109"/>
                  </a:cubicBezTo>
                  <a:lnTo>
                    <a:pt x="59971" y="15179"/>
                  </a:lnTo>
                  <a:cubicBezTo>
                    <a:pt x="61143" y="6424"/>
                    <a:pt x="63199" y="1457"/>
                    <a:pt x="66138" y="276"/>
                  </a:cubicBezTo>
                  <a:close/>
                </a:path>
              </a:pathLst>
            </a:custGeom>
          </p:spPr>
        </p:pic>
        <p:pic>
          <p:nvPicPr>
            <p:cNvPr id="169" name="图片 16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619" t="48788" r="53595" b="50329"/>
            <a:stretch>
              <a:fillRect/>
            </a:stretch>
          </p:blipFill>
          <p:spPr>
            <a:xfrm>
              <a:off x="2212884" y="3098243"/>
              <a:ext cx="74585" cy="60573"/>
            </a:xfrm>
            <a:custGeom>
              <a:avLst/>
              <a:gdLst/>
              <a:ahLst/>
              <a:cxnLst/>
              <a:rect l="l" t="t" r="r" b="b"/>
              <a:pathLst>
                <a:path w="74585" h="60573">
                  <a:moveTo>
                    <a:pt x="8979" y="0"/>
                  </a:moveTo>
                  <a:lnTo>
                    <a:pt x="27908" y="0"/>
                  </a:lnTo>
                  <a:cubicBezTo>
                    <a:pt x="33802" y="1836"/>
                    <a:pt x="38003" y="5507"/>
                    <a:pt x="40513" y="11014"/>
                  </a:cubicBezTo>
                  <a:cubicBezTo>
                    <a:pt x="41359" y="20191"/>
                    <a:pt x="45991" y="23862"/>
                    <a:pt x="54408" y="22027"/>
                  </a:cubicBezTo>
                  <a:cubicBezTo>
                    <a:pt x="67860" y="21109"/>
                    <a:pt x="74585" y="25698"/>
                    <a:pt x="74585" y="35794"/>
                  </a:cubicBezTo>
                  <a:lnTo>
                    <a:pt x="74585" y="48183"/>
                  </a:lnTo>
                  <a:cubicBezTo>
                    <a:pt x="72907" y="54608"/>
                    <a:pt x="66182" y="58738"/>
                    <a:pt x="54408" y="60573"/>
                  </a:cubicBezTo>
                  <a:cubicBezTo>
                    <a:pt x="39265" y="58738"/>
                    <a:pt x="27908" y="56902"/>
                    <a:pt x="20336" y="55067"/>
                  </a:cubicBezTo>
                  <a:cubicBezTo>
                    <a:pt x="8563" y="54149"/>
                    <a:pt x="1830" y="40382"/>
                    <a:pt x="138" y="13767"/>
                  </a:cubicBezTo>
                  <a:cubicBezTo>
                    <a:pt x="-694" y="7343"/>
                    <a:pt x="2253" y="2754"/>
                    <a:pt x="8979" y="0"/>
                  </a:cubicBezTo>
                  <a:close/>
                </a:path>
              </a:pathLst>
            </a:custGeom>
          </p:spPr>
        </p:pic>
        <p:pic>
          <p:nvPicPr>
            <p:cNvPr id="168" name="图片 16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82" t="48788" r="44457" b="50508"/>
            <a:stretch>
              <a:fillRect/>
            </a:stretch>
          </p:blipFill>
          <p:spPr>
            <a:xfrm>
              <a:off x="2968152" y="3098242"/>
              <a:ext cx="186021" cy="48264"/>
            </a:xfrm>
            <a:custGeom>
              <a:avLst/>
              <a:gdLst/>
              <a:ahLst/>
              <a:cxnLst/>
              <a:rect l="l" t="t" r="r" b="b"/>
              <a:pathLst>
                <a:path w="186021" h="48264">
                  <a:moveTo>
                    <a:pt x="158316" y="0"/>
                  </a:moveTo>
                  <a:lnTo>
                    <a:pt x="177589" y="0"/>
                  </a:lnTo>
                  <a:cubicBezTo>
                    <a:pt x="184014" y="1836"/>
                    <a:pt x="186767" y="5048"/>
                    <a:pt x="185849" y="9637"/>
                  </a:cubicBezTo>
                  <a:lnTo>
                    <a:pt x="185849" y="27534"/>
                  </a:lnTo>
                  <a:cubicBezTo>
                    <a:pt x="184014" y="42218"/>
                    <a:pt x="176671" y="49101"/>
                    <a:pt x="163823" y="48183"/>
                  </a:cubicBezTo>
                  <a:lnTo>
                    <a:pt x="11013" y="48183"/>
                  </a:lnTo>
                  <a:cubicBezTo>
                    <a:pt x="3671" y="47266"/>
                    <a:pt x="0" y="44512"/>
                    <a:pt x="0" y="39923"/>
                  </a:cubicBezTo>
                  <a:lnTo>
                    <a:pt x="0" y="20650"/>
                  </a:lnTo>
                  <a:cubicBezTo>
                    <a:pt x="918" y="13308"/>
                    <a:pt x="5507" y="9637"/>
                    <a:pt x="13767" y="9637"/>
                  </a:cubicBezTo>
                  <a:lnTo>
                    <a:pt x="136289" y="9637"/>
                  </a:lnTo>
                  <a:cubicBezTo>
                    <a:pt x="140878" y="8719"/>
                    <a:pt x="143632" y="7343"/>
                    <a:pt x="144549" y="5507"/>
                  </a:cubicBezTo>
                  <a:cubicBezTo>
                    <a:pt x="145467" y="3671"/>
                    <a:pt x="150056" y="1836"/>
                    <a:pt x="158316" y="0"/>
                  </a:cubicBezTo>
                  <a:close/>
                </a:path>
              </a:pathLst>
            </a:custGeom>
          </p:spPr>
        </p:pic>
        <p:pic>
          <p:nvPicPr>
            <p:cNvPr id="167" name="图片 1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070" t="48867" r="57946" b="46733"/>
            <a:stretch>
              <a:fillRect/>
            </a:stretch>
          </p:blipFill>
          <p:spPr>
            <a:xfrm>
              <a:off x="1781488" y="3103624"/>
              <a:ext cx="93319" cy="301767"/>
            </a:xfrm>
            <a:custGeom>
              <a:avLst/>
              <a:gdLst/>
              <a:ahLst/>
              <a:cxnLst/>
              <a:rect l="l" t="t" r="r" b="b"/>
              <a:pathLst>
                <a:path w="93319" h="301767">
                  <a:moveTo>
                    <a:pt x="61319" y="126"/>
                  </a:moveTo>
                  <a:lnTo>
                    <a:pt x="86679" y="126"/>
                  </a:lnTo>
                  <a:cubicBezTo>
                    <a:pt x="93634" y="3797"/>
                    <a:pt x="95126" y="9304"/>
                    <a:pt x="91154" y="16646"/>
                  </a:cubicBezTo>
                  <a:lnTo>
                    <a:pt x="74741" y="51062"/>
                  </a:lnTo>
                  <a:cubicBezTo>
                    <a:pt x="70769" y="57487"/>
                    <a:pt x="68783" y="63911"/>
                    <a:pt x="68783" y="70336"/>
                  </a:cubicBezTo>
                  <a:lnTo>
                    <a:pt x="68783" y="291978"/>
                  </a:lnTo>
                  <a:cubicBezTo>
                    <a:pt x="70762" y="299320"/>
                    <a:pt x="66782" y="302532"/>
                    <a:pt x="56845" y="301615"/>
                  </a:cubicBezTo>
                  <a:lnTo>
                    <a:pt x="37464" y="301615"/>
                  </a:lnTo>
                  <a:cubicBezTo>
                    <a:pt x="29505" y="300697"/>
                    <a:pt x="25526" y="297485"/>
                    <a:pt x="25526" y="291978"/>
                  </a:cubicBezTo>
                  <a:lnTo>
                    <a:pt x="25526" y="114389"/>
                  </a:lnTo>
                  <a:cubicBezTo>
                    <a:pt x="27519" y="103375"/>
                    <a:pt x="24041" y="99246"/>
                    <a:pt x="15093" y="101999"/>
                  </a:cubicBezTo>
                  <a:cubicBezTo>
                    <a:pt x="4151" y="101081"/>
                    <a:pt x="-825" y="97869"/>
                    <a:pt x="165" y="92362"/>
                  </a:cubicBezTo>
                  <a:lnTo>
                    <a:pt x="165" y="78596"/>
                  </a:lnTo>
                  <a:cubicBezTo>
                    <a:pt x="-825" y="67582"/>
                    <a:pt x="2660" y="62076"/>
                    <a:pt x="10619" y="62076"/>
                  </a:cubicBezTo>
                  <a:cubicBezTo>
                    <a:pt x="19567" y="57487"/>
                    <a:pt x="24536" y="52898"/>
                    <a:pt x="25526" y="48309"/>
                  </a:cubicBezTo>
                  <a:lnTo>
                    <a:pt x="41938" y="12516"/>
                  </a:lnTo>
                  <a:cubicBezTo>
                    <a:pt x="45910" y="3338"/>
                    <a:pt x="52370" y="-792"/>
                    <a:pt x="61319" y="126"/>
                  </a:cubicBezTo>
                  <a:close/>
                </a:path>
              </a:pathLst>
            </a:custGeom>
          </p:spPr>
        </p:pic>
        <p:pic>
          <p:nvPicPr>
            <p:cNvPr id="166" name="图片 1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05" t="48949" r="55732" b="46735"/>
            <a:stretch>
              <a:fillRect/>
            </a:stretch>
          </p:blipFill>
          <p:spPr>
            <a:xfrm>
              <a:off x="1879622" y="3109256"/>
              <a:ext cx="205124" cy="295982"/>
            </a:xfrm>
            <a:custGeom>
              <a:avLst/>
              <a:gdLst/>
              <a:ahLst/>
              <a:cxnLst/>
              <a:rect l="l" t="t" r="r" b="b"/>
              <a:pathLst>
                <a:path w="205124" h="295982">
                  <a:moveTo>
                    <a:pt x="26339" y="0"/>
                  </a:moveTo>
                  <a:lnTo>
                    <a:pt x="193087" y="0"/>
                  </a:lnTo>
                  <a:cubicBezTo>
                    <a:pt x="202896" y="1835"/>
                    <a:pt x="206710" y="5047"/>
                    <a:pt x="204530" y="9636"/>
                  </a:cubicBezTo>
                  <a:lnTo>
                    <a:pt x="204530" y="34416"/>
                  </a:lnTo>
                  <a:cubicBezTo>
                    <a:pt x="205620" y="36252"/>
                    <a:pt x="204530" y="39464"/>
                    <a:pt x="201261" y="44053"/>
                  </a:cubicBezTo>
                  <a:cubicBezTo>
                    <a:pt x="197991" y="46806"/>
                    <a:pt x="195267" y="51395"/>
                    <a:pt x="193087" y="57819"/>
                  </a:cubicBezTo>
                  <a:lnTo>
                    <a:pt x="193087" y="262942"/>
                  </a:lnTo>
                  <a:cubicBezTo>
                    <a:pt x="190907" y="281297"/>
                    <a:pt x="176194" y="292310"/>
                    <a:pt x="148948" y="295982"/>
                  </a:cubicBezTo>
                  <a:lnTo>
                    <a:pt x="70478" y="295982"/>
                  </a:lnTo>
                  <a:cubicBezTo>
                    <a:pt x="57400" y="295982"/>
                    <a:pt x="50861" y="292310"/>
                    <a:pt x="50861" y="284968"/>
                  </a:cubicBezTo>
                  <a:lnTo>
                    <a:pt x="49226" y="273955"/>
                  </a:lnTo>
                  <a:cubicBezTo>
                    <a:pt x="50316" y="262024"/>
                    <a:pt x="54130" y="255600"/>
                    <a:pt x="60669" y="254682"/>
                  </a:cubicBezTo>
                  <a:lnTo>
                    <a:pt x="119522" y="254682"/>
                  </a:lnTo>
                  <a:cubicBezTo>
                    <a:pt x="132600" y="255600"/>
                    <a:pt x="139684" y="250552"/>
                    <a:pt x="140774" y="239538"/>
                  </a:cubicBezTo>
                  <a:lnTo>
                    <a:pt x="140774" y="60573"/>
                  </a:lnTo>
                  <a:cubicBezTo>
                    <a:pt x="142954" y="49559"/>
                    <a:pt x="140774" y="44053"/>
                    <a:pt x="134235" y="44053"/>
                  </a:cubicBezTo>
                  <a:lnTo>
                    <a:pt x="11626" y="44053"/>
                  </a:lnTo>
                  <a:cubicBezTo>
                    <a:pt x="2907" y="44971"/>
                    <a:pt x="-907" y="40382"/>
                    <a:pt x="182" y="30286"/>
                  </a:cubicBezTo>
                  <a:lnTo>
                    <a:pt x="182" y="11013"/>
                  </a:lnTo>
                  <a:cubicBezTo>
                    <a:pt x="182" y="3671"/>
                    <a:pt x="8901" y="0"/>
                    <a:pt x="26339" y="0"/>
                  </a:cubicBezTo>
                  <a:close/>
                </a:path>
              </a:pathLst>
            </a:custGeom>
          </p:spPr>
        </p:pic>
        <p:pic>
          <p:nvPicPr>
            <p:cNvPr id="165" name="图片 1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80" t="49611" r="45836" b="49586"/>
            <a:stretch>
              <a:fillRect/>
            </a:stretch>
          </p:blipFill>
          <p:spPr>
            <a:xfrm>
              <a:off x="2967979" y="3154686"/>
              <a:ext cx="55435" cy="55067"/>
            </a:xfrm>
            <a:custGeom>
              <a:avLst/>
              <a:gdLst/>
              <a:ahLst/>
              <a:cxnLst/>
              <a:rect l="l" t="t" r="r" b="b"/>
              <a:pathLst>
                <a:path w="55435" h="55067">
                  <a:moveTo>
                    <a:pt x="19446" y="0"/>
                  </a:moveTo>
                  <a:lnTo>
                    <a:pt x="48356" y="0"/>
                  </a:lnTo>
                  <a:cubicBezTo>
                    <a:pt x="53863" y="0"/>
                    <a:pt x="56157" y="5048"/>
                    <a:pt x="55239" y="15144"/>
                  </a:cubicBezTo>
                  <a:lnTo>
                    <a:pt x="55239" y="31664"/>
                  </a:lnTo>
                  <a:cubicBezTo>
                    <a:pt x="52486" y="45430"/>
                    <a:pt x="44685" y="53231"/>
                    <a:pt x="31836" y="55067"/>
                  </a:cubicBezTo>
                  <a:lnTo>
                    <a:pt x="9810" y="55067"/>
                  </a:lnTo>
                  <a:cubicBezTo>
                    <a:pt x="2467" y="54149"/>
                    <a:pt x="-745" y="45430"/>
                    <a:pt x="173" y="28910"/>
                  </a:cubicBezTo>
                  <a:cubicBezTo>
                    <a:pt x="-745" y="25239"/>
                    <a:pt x="2009" y="21109"/>
                    <a:pt x="8433" y="16520"/>
                  </a:cubicBezTo>
                  <a:cubicBezTo>
                    <a:pt x="9351" y="15603"/>
                    <a:pt x="10269" y="12849"/>
                    <a:pt x="11186" y="8260"/>
                  </a:cubicBezTo>
                  <a:cubicBezTo>
                    <a:pt x="10269" y="3672"/>
                    <a:pt x="13022" y="918"/>
                    <a:pt x="19446" y="0"/>
                  </a:cubicBezTo>
                  <a:close/>
                </a:path>
              </a:pathLst>
            </a:custGeom>
          </p:spPr>
        </p:pic>
        <p:pic>
          <p:nvPicPr>
            <p:cNvPr id="164" name="图片 1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277" t="49608" r="45138" b="49586"/>
            <a:stretch>
              <a:fillRect/>
            </a:stretch>
          </p:blipFill>
          <p:spPr>
            <a:xfrm>
              <a:off x="3034078" y="3154488"/>
              <a:ext cx="55564" cy="55264"/>
            </a:xfrm>
            <a:custGeom>
              <a:avLst/>
              <a:gdLst/>
              <a:ahLst/>
              <a:cxnLst/>
              <a:rect l="l" t="t" r="r" b="b"/>
              <a:pathLst>
                <a:path w="55564" h="55264">
                  <a:moveTo>
                    <a:pt x="9790" y="197"/>
                  </a:moveTo>
                  <a:lnTo>
                    <a:pt x="31817" y="197"/>
                  </a:lnTo>
                  <a:cubicBezTo>
                    <a:pt x="42830" y="-720"/>
                    <a:pt x="46960" y="1574"/>
                    <a:pt x="44207" y="7081"/>
                  </a:cubicBezTo>
                  <a:cubicBezTo>
                    <a:pt x="43289" y="11670"/>
                    <a:pt x="46042" y="15800"/>
                    <a:pt x="52467" y="19471"/>
                  </a:cubicBezTo>
                  <a:cubicBezTo>
                    <a:pt x="55220" y="20388"/>
                    <a:pt x="56138" y="23142"/>
                    <a:pt x="55220" y="27731"/>
                  </a:cubicBezTo>
                  <a:lnTo>
                    <a:pt x="55220" y="51134"/>
                  </a:lnTo>
                  <a:cubicBezTo>
                    <a:pt x="55220" y="52969"/>
                    <a:pt x="53385" y="54346"/>
                    <a:pt x="49713" y="55264"/>
                  </a:cubicBezTo>
                  <a:lnTo>
                    <a:pt x="24934" y="55264"/>
                  </a:lnTo>
                  <a:cubicBezTo>
                    <a:pt x="9331" y="53428"/>
                    <a:pt x="1071" y="44251"/>
                    <a:pt x="154" y="27731"/>
                  </a:cubicBezTo>
                  <a:lnTo>
                    <a:pt x="154" y="7081"/>
                  </a:lnTo>
                  <a:cubicBezTo>
                    <a:pt x="-764" y="1574"/>
                    <a:pt x="2448" y="-720"/>
                    <a:pt x="9790" y="197"/>
                  </a:cubicBezTo>
                  <a:close/>
                </a:path>
              </a:pathLst>
            </a:custGeom>
          </p:spPr>
        </p:pic>
        <p:pic>
          <p:nvPicPr>
            <p:cNvPr id="163" name="图片 1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46" t="49608" r="44448" b="49584"/>
            <a:stretch>
              <a:fillRect/>
            </a:stretch>
          </p:blipFill>
          <p:spPr>
            <a:xfrm>
              <a:off x="3097558" y="3154489"/>
              <a:ext cx="57475" cy="55417"/>
            </a:xfrm>
            <a:custGeom>
              <a:avLst/>
              <a:gdLst/>
              <a:ahLst/>
              <a:cxnLst/>
              <a:rect l="l" t="t" r="r" b="b"/>
              <a:pathLst>
                <a:path w="57475" h="55417">
                  <a:moveTo>
                    <a:pt x="6883" y="197"/>
                  </a:moveTo>
                  <a:lnTo>
                    <a:pt x="28910" y="197"/>
                  </a:lnTo>
                  <a:cubicBezTo>
                    <a:pt x="39006" y="-720"/>
                    <a:pt x="43594" y="1574"/>
                    <a:pt x="42676" y="7081"/>
                  </a:cubicBezTo>
                  <a:cubicBezTo>
                    <a:pt x="42676" y="12587"/>
                    <a:pt x="44512" y="16258"/>
                    <a:pt x="48183" y="18094"/>
                  </a:cubicBezTo>
                  <a:cubicBezTo>
                    <a:pt x="56443" y="19930"/>
                    <a:pt x="59196" y="21765"/>
                    <a:pt x="56443" y="23601"/>
                  </a:cubicBezTo>
                  <a:lnTo>
                    <a:pt x="56443" y="45627"/>
                  </a:lnTo>
                  <a:cubicBezTo>
                    <a:pt x="58279" y="52969"/>
                    <a:pt x="56443" y="56182"/>
                    <a:pt x="50936" y="55264"/>
                  </a:cubicBezTo>
                  <a:lnTo>
                    <a:pt x="23403" y="55264"/>
                  </a:lnTo>
                  <a:cubicBezTo>
                    <a:pt x="11472" y="53428"/>
                    <a:pt x="3671" y="44251"/>
                    <a:pt x="0" y="27731"/>
                  </a:cubicBezTo>
                  <a:lnTo>
                    <a:pt x="0" y="9834"/>
                  </a:lnTo>
                  <a:cubicBezTo>
                    <a:pt x="0" y="3410"/>
                    <a:pt x="2295" y="197"/>
                    <a:pt x="6883" y="197"/>
                  </a:cubicBezTo>
                  <a:close/>
                </a:path>
              </a:pathLst>
            </a:custGeom>
          </p:spPr>
        </p:pic>
        <p:pic>
          <p:nvPicPr>
            <p:cNvPr id="162" name="图片 16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103" t="49911" r="56615" b="47578"/>
            <a:stretch>
              <a:fillRect/>
            </a:stretch>
          </p:blipFill>
          <p:spPr>
            <a:xfrm>
              <a:off x="1879419" y="3175220"/>
              <a:ext cx="121592" cy="172198"/>
            </a:xfrm>
            <a:custGeom>
              <a:avLst/>
              <a:gdLst/>
              <a:ahLst/>
              <a:cxnLst/>
              <a:rect l="l" t="t" r="r" b="b"/>
              <a:pathLst>
                <a:path w="121592" h="172198">
                  <a:moveTo>
                    <a:pt x="23272" y="115"/>
                  </a:moveTo>
                  <a:lnTo>
                    <a:pt x="113186" y="115"/>
                  </a:lnTo>
                  <a:cubicBezTo>
                    <a:pt x="119725" y="3786"/>
                    <a:pt x="122449" y="8834"/>
                    <a:pt x="121359" y="15259"/>
                  </a:cubicBezTo>
                  <a:lnTo>
                    <a:pt x="121359" y="148795"/>
                  </a:lnTo>
                  <a:cubicBezTo>
                    <a:pt x="115910" y="162561"/>
                    <a:pt x="106102" y="170362"/>
                    <a:pt x="91933" y="172198"/>
                  </a:cubicBezTo>
                  <a:lnTo>
                    <a:pt x="21638" y="172198"/>
                  </a:lnTo>
                  <a:cubicBezTo>
                    <a:pt x="5290" y="171280"/>
                    <a:pt x="-1794" y="161185"/>
                    <a:pt x="385" y="141911"/>
                  </a:cubicBezTo>
                  <a:lnTo>
                    <a:pt x="385" y="13882"/>
                  </a:lnTo>
                  <a:cubicBezTo>
                    <a:pt x="-704" y="3786"/>
                    <a:pt x="6925" y="-802"/>
                    <a:pt x="23272" y="115"/>
                  </a:cubicBezTo>
                  <a:close/>
                  <a:moveTo>
                    <a:pt x="67514" y="40985"/>
                  </a:moveTo>
                  <a:cubicBezTo>
                    <a:pt x="65266" y="40813"/>
                    <a:pt x="62507" y="40956"/>
                    <a:pt x="59238" y="41415"/>
                  </a:cubicBezTo>
                  <a:cubicBezTo>
                    <a:pt x="52699" y="40497"/>
                    <a:pt x="48884" y="44627"/>
                    <a:pt x="47794" y="53805"/>
                  </a:cubicBezTo>
                  <a:lnTo>
                    <a:pt x="47794" y="117131"/>
                  </a:lnTo>
                  <a:cubicBezTo>
                    <a:pt x="47794" y="126309"/>
                    <a:pt x="52699" y="131357"/>
                    <a:pt x="62507" y="132275"/>
                  </a:cubicBezTo>
                  <a:cubicBezTo>
                    <a:pt x="70136" y="131357"/>
                    <a:pt x="73951" y="128145"/>
                    <a:pt x="73951" y="122638"/>
                  </a:cubicBezTo>
                  <a:lnTo>
                    <a:pt x="73951" y="51052"/>
                  </a:lnTo>
                  <a:cubicBezTo>
                    <a:pt x="76403" y="44857"/>
                    <a:pt x="74257" y="41501"/>
                    <a:pt x="67514" y="40985"/>
                  </a:cubicBezTo>
                  <a:close/>
                </a:path>
              </a:pathLst>
            </a:custGeom>
          </p:spPr>
        </p:pic>
        <p:pic>
          <p:nvPicPr>
            <p:cNvPr id="161" name="图片 1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50" t="50003" r="47371" b="47149"/>
            <a:stretch>
              <a:fillRect/>
            </a:stretch>
          </p:blipFill>
          <p:spPr>
            <a:xfrm>
              <a:off x="2576272" y="3181538"/>
              <a:ext cx="301577" cy="195307"/>
            </a:xfrm>
            <a:custGeom>
              <a:avLst/>
              <a:gdLst/>
              <a:ahLst/>
              <a:cxnLst/>
              <a:rect l="l" t="t" r="r" b="b"/>
              <a:pathLst>
                <a:path w="301577" h="195307">
                  <a:moveTo>
                    <a:pt x="15745" y="165"/>
                  </a:moveTo>
                  <a:lnTo>
                    <a:pt x="275289" y="165"/>
                  </a:lnTo>
                  <a:cubicBezTo>
                    <a:pt x="285800" y="165"/>
                    <a:pt x="290583" y="7393"/>
                    <a:pt x="289636" y="21848"/>
                  </a:cubicBezTo>
                  <a:lnTo>
                    <a:pt x="289636" y="88702"/>
                  </a:lnTo>
                  <a:cubicBezTo>
                    <a:pt x="288675" y="106770"/>
                    <a:pt x="280071" y="117612"/>
                    <a:pt x="263824" y="121225"/>
                  </a:cubicBezTo>
                  <a:lnTo>
                    <a:pt x="57325" y="121225"/>
                  </a:lnTo>
                  <a:cubicBezTo>
                    <a:pt x="49682" y="120021"/>
                    <a:pt x="46340" y="123635"/>
                    <a:pt x="47301" y="132067"/>
                  </a:cubicBezTo>
                  <a:cubicBezTo>
                    <a:pt x="46340" y="144112"/>
                    <a:pt x="49208" y="148931"/>
                    <a:pt x="55905" y="146522"/>
                  </a:cubicBezTo>
                  <a:lnTo>
                    <a:pt x="288195" y="146522"/>
                  </a:lnTo>
                  <a:cubicBezTo>
                    <a:pt x="297760" y="146522"/>
                    <a:pt x="302062" y="150738"/>
                    <a:pt x="301101" y="159170"/>
                  </a:cubicBezTo>
                  <a:lnTo>
                    <a:pt x="301101" y="180852"/>
                  </a:lnTo>
                  <a:cubicBezTo>
                    <a:pt x="303009" y="190489"/>
                    <a:pt x="299187" y="195307"/>
                    <a:pt x="289636" y="195307"/>
                  </a:cubicBezTo>
                  <a:lnTo>
                    <a:pt x="28652" y="195307"/>
                  </a:lnTo>
                  <a:cubicBezTo>
                    <a:pt x="11443" y="192898"/>
                    <a:pt x="1893" y="178443"/>
                    <a:pt x="0" y="151942"/>
                  </a:cubicBezTo>
                  <a:lnTo>
                    <a:pt x="0" y="16427"/>
                  </a:lnTo>
                  <a:cubicBezTo>
                    <a:pt x="932" y="4381"/>
                    <a:pt x="6180" y="-1039"/>
                    <a:pt x="15745" y="165"/>
                  </a:cubicBezTo>
                  <a:close/>
                  <a:moveTo>
                    <a:pt x="177891" y="44772"/>
                  </a:moveTo>
                  <a:cubicBezTo>
                    <a:pt x="173044" y="45450"/>
                    <a:pt x="170620" y="49854"/>
                    <a:pt x="170620" y="57985"/>
                  </a:cubicBezTo>
                  <a:cubicBezTo>
                    <a:pt x="170620" y="68826"/>
                    <a:pt x="173007" y="74247"/>
                    <a:pt x="177783" y="74247"/>
                  </a:cubicBezTo>
                  <a:lnTo>
                    <a:pt x="235151" y="74247"/>
                  </a:lnTo>
                  <a:cubicBezTo>
                    <a:pt x="240872" y="74247"/>
                    <a:pt x="242780" y="68826"/>
                    <a:pt x="240872" y="57985"/>
                  </a:cubicBezTo>
                  <a:cubicBezTo>
                    <a:pt x="241833" y="49553"/>
                    <a:pt x="239446" y="45337"/>
                    <a:pt x="233709" y="45337"/>
                  </a:cubicBezTo>
                  <a:lnTo>
                    <a:pt x="183547" y="45337"/>
                  </a:lnTo>
                  <a:cubicBezTo>
                    <a:pt x="181393" y="44735"/>
                    <a:pt x="179507" y="44547"/>
                    <a:pt x="177891" y="44772"/>
                  </a:cubicBezTo>
                  <a:close/>
                  <a:moveTo>
                    <a:pt x="112174" y="44885"/>
                  </a:moveTo>
                  <a:cubicBezTo>
                    <a:pt x="111218" y="44584"/>
                    <a:pt x="110143" y="44735"/>
                    <a:pt x="108950" y="45337"/>
                  </a:cubicBezTo>
                  <a:lnTo>
                    <a:pt x="55905" y="45337"/>
                  </a:lnTo>
                  <a:cubicBezTo>
                    <a:pt x="49208" y="44132"/>
                    <a:pt x="46340" y="49553"/>
                    <a:pt x="47301" y="61599"/>
                  </a:cubicBezTo>
                  <a:cubicBezTo>
                    <a:pt x="47301" y="68826"/>
                    <a:pt x="49208" y="73042"/>
                    <a:pt x="53023" y="74247"/>
                  </a:cubicBezTo>
                  <a:lnTo>
                    <a:pt x="107508" y="74247"/>
                  </a:lnTo>
                  <a:cubicBezTo>
                    <a:pt x="114205" y="74247"/>
                    <a:pt x="117554" y="69429"/>
                    <a:pt x="117554" y="59792"/>
                  </a:cubicBezTo>
                  <a:cubicBezTo>
                    <a:pt x="116833" y="50758"/>
                    <a:pt x="115040" y="45789"/>
                    <a:pt x="112174" y="44885"/>
                  </a:cubicBezTo>
                  <a:close/>
                </a:path>
              </a:pathLst>
            </a:custGeom>
          </p:spPr>
        </p:pic>
        <p:pic>
          <p:nvPicPr>
            <p:cNvPr id="160" name="图片 1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38" t="50184" r="43295" b="48342"/>
            <a:stretch>
              <a:fillRect/>
            </a:stretch>
          </p:blipFill>
          <p:spPr>
            <a:xfrm>
              <a:off x="3163251" y="3193985"/>
              <a:ext cx="101120" cy="101098"/>
            </a:xfrm>
            <a:custGeom>
              <a:avLst/>
              <a:gdLst/>
              <a:ahLst/>
              <a:cxnLst/>
              <a:rect l="l" t="t" r="r" b="b"/>
              <a:pathLst>
                <a:path w="101120" h="101098">
                  <a:moveTo>
                    <a:pt x="67004" y="0"/>
                  </a:moveTo>
                  <a:lnTo>
                    <a:pt x="92881" y="0"/>
                  </a:lnTo>
                  <a:cubicBezTo>
                    <a:pt x="98373" y="0"/>
                    <a:pt x="101120" y="3147"/>
                    <a:pt x="101120" y="9443"/>
                  </a:cubicBezTo>
                  <a:cubicBezTo>
                    <a:pt x="97979" y="34596"/>
                    <a:pt x="95233" y="53912"/>
                    <a:pt x="92881" y="67392"/>
                  </a:cubicBezTo>
                  <a:cubicBezTo>
                    <a:pt x="88966" y="88070"/>
                    <a:pt x="79165" y="99306"/>
                    <a:pt x="63476" y="101098"/>
                  </a:cubicBezTo>
                  <a:lnTo>
                    <a:pt x="12927" y="101098"/>
                  </a:lnTo>
                  <a:cubicBezTo>
                    <a:pt x="5083" y="100195"/>
                    <a:pt x="774" y="97047"/>
                    <a:pt x="0" y="91655"/>
                  </a:cubicBezTo>
                  <a:lnTo>
                    <a:pt x="0" y="67392"/>
                  </a:lnTo>
                  <a:cubicBezTo>
                    <a:pt x="0" y="62000"/>
                    <a:pt x="3133" y="59755"/>
                    <a:pt x="9400" y="60659"/>
                  </a:cubicBezTo>
                  <a:lnTo>
                    <a:pt x="38804" y="60659"/>
                  </a:lnTo>
                  <a:cubicBezTo>
                    <a:pt x="44282" y="59755"/>
                    <a:pt x="49767" y="53016"/>
                    <a:pt x="55260" y="40439"/>
                  </a:cubicBezTo>
                  <a:lnTo>
                    <a:pt x="58787" y="9443"/>
                  </a:lnTo>
                  <a:cubicBezTo>
                    <a:pt x="61139" y="3147"/>
                    <a:pt x="63878" y="0"/>
                    <a:pt x="67004" y="0"/>
                  </a:cubicBezTo>
                  <a:close/>
                </a:path>
              </a:pathLst>
            </a:custGeom>
          </p:spPr>
        </p:pic>
        <p:pic>
          <p:nvPicPr>
            <p:cNvPr id="159" name="图片 1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65" t="50515" r="44447" b="46836"/>
            <a:stretch>
              <a:fillRect/>
            </a:stretch>
          </p:blipFill>
          <p:spPr>
            <a:xfrm>
              <a:off x="2966603" y="3216636"/>
              <a:ext cx="188524" cy="181719"/>
            </a:xfrm>
            <a:custGeom>
              <a:avLst/>
              <a:gdLst/>
              <a:ahLst/>
              <a:cxnLst/>
              <a:rect l="l" t="t" r="r" b="b"/>
              <a:pathLst>
                <a:path w="188524" h="181719">
                  <a:moveTo>
                    <a:pt x="84149" y="0"/>
                  </a:moveTo>
                  <a:lnTo>
                    <a:pt x="102045" y="0"/>
                  </a:lnTo>
                  <a:cubicBezTo>
                    <a:pt x="112141" y="0"/>
                    <a:pt x="116730" y="1836"/>
                    <a:pt x="115812" y="5507"/>
                  </a:cubicBezTo>
                  <a:cubicBezTo>
                    <a:pt x="119483" y="11931"/>
                    <a:pt x="123154" y="14684"/>
                    <a:pt x="126825" y="13767"/>
                  </a:cubicBezTo>
                  <a:lnTo>
                    <a:pt x="177761" y="13767"/>
                  </a:lnTo>
                  <a:cubicBezTo>
                    <a:pt x="184186" y="11931"/>
                    <a:pt x="187398" y="15143"/>
                    <a:pt x="187398" y="23403"/>
                  </a:cubicBezTo>
                  <a:lnTo>
                    <a:pt x="187398" y="42677"/>
                  </a:lnTo>
                  <a:cubicBezTo>
                    <a:pt x="190151" y="47265"/>
                    <a:pt x="187857" y="50019"/>
                    <a:pt x="180515" y="50937"/>
                  </a:cubicBezTo>
                  <a:lnTo>
                    <a:pt x="125448" y="50937"/>
                  </a:lnTo>
                  <a:cubicBezTo>
                    <a:pt x="118106" y="51854"/>
                    <a:pt x="118106" y="54149"/>
                    <a:pt x="125448" y="57820"/>
                  </a:cubicBezTo>
                  <a:lnTo>
                    <a:pt x="151605" y="57820"/>
                  </a:lnTo>
                  <a:cubicBezTo>
                    <a:pt x="157112" y="57820"/>
                    <a:pt x="160783" y="59655"/>
                    <a:pt x="162618" y="63326"/>
                  </a:cubicBezTo>
                  <a:lnTo>
                    <a:pt x="172255" y="130783"/>
                  </a:lnTo>
                  <a:cubicBezTo>
                    <a:pt x="173173" y="137207"/>
                    <a:pt x="175926" y="141796"/>
                    <a:pt x="180515" y="144549"/>
                  </a:cubicBezTo>
                  <a:cubicBezTo>
                    <a:pt x="186021" y="143632"/>
                    <a:pt x="188316" y="145926"/>
                    <a:pt x="187398" y="151433"/>
                  </a:cubicBezTo>
                  <a:lnTo>
                    <a:pt x="187398" y="169329"/>
                  </a:lnTo>
                  <a:cubicBezTo>
                    <a:pt x="189234" y="177589"/>
                    <a:pt x="187398" y="181719"/>
                    <a:pt x="181891" y="181719"/>
                  </a:cubicBezTo>
                  <a:lnTo>
                    <a:pt x="159865" y="181719"/>
                  </a:lnTo>
                  <a:cubicBezTo>
                    <a:pt x="145181" y="178966"/>
                    <a:pt x="136462" y="168870"/>
                    <a:pt x="133708" y="151433"/>
                  </a:cubicBezTo>
                  <a:lnTo>
                    <a:pt x="121318" y="85353"/>
                  </a:lnTo>
                  <a:cubicBezTo>
                    <a:pt x="121318" y="79846"/>
                    <a:pt x="119483" y="79846"/>
                    <a:pt x="115812" y="85353"/>
                  </a:cubicBezTo>
                  <a:lnTo>
                    <a:pt x="115812" y="174836"/>
                  </a:lnTo>
                  <a:cubicBezTo>
                    <a:pt x="114894" y="179425"/>
                    <a:pt x="112141" y="181719"/>
                    <a:pt x="107552" y="181719"/>
                  </a:cubicBezTo>
                  <a:lnTo>
                    <a:pt x="81395" y="181719"/>
                  </a:lnTo>
                  <a:cubicBezTo>
                    <a:pt x="75889" y="181719"/>
                    <a:pt x="72676" y="177589"/>
                    <a:pt x="71759" y="169329"/>
                  </a:cubicBezTo>
                  <a:lnTo>
                    <a:pt x="71759" y="90860"/>
                  </a:lnTo>
                  <a:cubicBezTo>
                    <a:pt x="71759" y="79846"/>
                    <a:pt x="69923" y="79388"/>
                    <a:pt x="66252" y="89483"/>
                  </a:cubicBezTo>
                  <a:lnTo>
                    <a:pt x="53862" y="156939"/>
                  </a:lnTo>
                  <a:cubicBezTo>
                    <a:pt x="48355" y="170706"/>
                    <a:pt x="39637" y="178966"/>
                    <a:pt x="27706" y="181719"/>
                  </a:cubicBezTo>
                  <a:lnTo>
                    <a:pt x="7056" y="181719"/>
                  </a:lnTo>
                  <a:cubicBezTo>
                    <a:pt x="2467" y="181719"/>
                    <a:pt x="172" y="178048"/>
                    <a:pt x="172" y="170706"/>
                  </a:cubicBezTo>
                  <a:lnTo>
                    <a:pt x="172" y="155563"/>
                  </a:lnTo>
                  <a:cubicBezTo>
                    <a:pt x="-745" y="148221"/>
                    <a:pt x="2008" y="144091"/>
                    <a:pt x="8432" y="143173"/>
                  </a:cubicBezTo>
                  <a:cubicBezTo>
                    <a:pt x="12103" y="142255"/>
                    <a:pt x="14398" y="137207"/>
                    <a:pt x="15316" y="128030"/>
                  </a:cubicBezTo>
                  <a:lnTo>
                    <a:pt x="26329" y="66080"/>
                  </a:lnTo>
                  <a:cubicBezTo>
                    <a:pt x="26329" y="59655"/>
                    <a:pt x="30000" y="56902"/>
                    <a:pt x="37342" y="57820"/>
                  </a:cubicBezTo>
                  <a:lnTo>
                    <a:pt x="62122" y="57820"/>
                  </a:lnTo>
                  <a:cubicBezTo>
                    <a:pt x="70382" y="55984"/>
                    <a:pt x="71300" y="53690"/>
                    <a:pt x="64875" y="50937"/>
                  </a:cubicBezTo>
                  <a:lnTo>
                    <a:pt x="9809" y="50937"/>
                  </a:lnTo>
                  <a:cubicBezTo>
                    <a:pt x="3385" y="49101"/>
                    <a:pt x="631" y="47265"/>
                    <a:pt x="1549" y="45430"/>
                  </a:cubicBezTo>
                  <a:lnTo>
                    <a:pt x="1549" y="23403"/>
                  </a:lnTo>
                  <a:cubicBezTo>
                    <a:pt x="1549" y="18814"/>
                    <a:pt x="3843" y="15602"/>
                    <a:pt x="8432" y="13767"/>
                  </a:cubicBezTo>
                  <a:lnTo>
                    <a:pt x="60745" y="13767"/>
                  </a:lnTo>
                  <a:cubicBezTo>
                    <a:pt x="66252" y="13767"/>
                    <a:pt x="69923" y="11931"/>
                    <a:pt x="71759" y="8260"/>
                  </a:cubicBezTo>
                  <a:cubicBezTo>
                    <a:pt x="71759" y="3671"/>
                    <a:pt x="75889" y="918"/>
                    <a:pt x="84149" y="0"/>
                  </a:cubicBezTo>
                  <a:close/>
                </a:path>
              </a:pathLst>
            </a:custGeom>
          </p:spPr>
        </p:pic>
        <p:pic>
          <p:nvPicPr>
            <p:cNvPr id="158" name="图片 1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43" t="51077" r="52380" b="47538"/>
            <a:stretch>
              <a:fillRect/>
            </a:stretch>
          </p:blipFill>
          <p:spPr>
            <a:xfrm>
              <a:off x="2328975" y="3255183"/>
              <a:ext cx="73693" cy="94989"/>
            </a:xfrm>
            <a:custGeom>
              <a:avLst/>
              <a:gdLst/>
              <a:ahLst/>
              <a:cxnLst/>
              <a:rect l="l" t="t" r="r" b="b"/>
              <a:pathLst>
                <a:path w="73693" h="94989">
                  <a:moveTo>
                    <a:pt x="39265" y="0"/>
                  </a:moveTo>
                  <a:lnTo>
                    <a:pt x="61980" y="0"/>
                  </a:lnTo>
                  <a:cubicBezTo>
                    <a:pt x="70398" y="1835"/>
                    <a:pt x="73761" y="7342"/>
                    <a:pt x="72069" y="16520"/>
                  </a:cubicBezTo>
                  <a:cubicBezTo>
                    <a:pt x="74592" y="35793"/>
                    <a:pt x="74177" y="47724"/>
                    <a:pt x="70821" y="52313"/>
                  </a:cubicBezTo>
                  <a:cubicBezTo>
                    <a:pt x="66605" y="77093"/>
                    <a:pt x="51039" y="90859"/>
                    <a:pt x="24122" y="93612"/>
                  </a:cubicBezTo>
                  <a:cubicBezTo>
                    <a:pt x="10657" y="97284"/>
                    <a:pt x="2662" y="93612"/>
                    <a:pt x="138" y="82599"/>
                  </a:cubicBezTo>
                  <a:cubicBezTo>
                    <a:pt x="-694" y="67915"/>
                    <a:pt x="2253" y="60573"/>
                    <a:pt x="8979" y="60573"/>
                  </a:cubicBezTo>
                  <a:cubicBezTo>
                    <a:pt x="19074" y="59655"/>
                    <a:pt x="26223" y="51395"/>
                    <a:pt x="30425" y="35793"/>
                  </a:cubicBezTo>
                  <a:lnTo>
                    <a:pt x="30425" y="11013"/>
                  </a:lnTo>
                  <a:cubicBezTo>
                    <a:pt x="32949" y="3671"/>
                    <a:pt x="35895" y="0"/>
                    <a:pt x="39265" y="0"/>
                  </a:cubicBezTo>
                  <a:close/>
                </a:path>
              </a:pathLst>
            </a:custGeom>
          </p:spPr>
        </p:pic>
        <p:pic>
          <p:nvPicPr>
            <p:cNvPr id="157" name="图片 15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38" t="51686" r="43266" b="46806"/>
            <a:stretch>
              <a:fillRect/>
            </a:stretch>
          </p:blipFill>
          <p:spPr>
            <a:xfrm>
              <a:off x="3163251" y="3296963"/>
              <a:ext cx="103889" cy="103428"/>
            </a:xfrm>
            <a:custGeom>
              <a:avLst/>
              <a:gdLst/>
              <a:ahLst/>
              <a:cxnLst/>
              <a:rect l="l" t="t" r="r" b="b"/>
              <a:pathLst>
                <a:path w="103889" h="103428">
                  <a:moveTo>
                    <a:pt x="69073" y="51"/>
                  </a:moveTo>
                  <a:cubicBezTo>
                    <a:pt x="70250" y="-118"/>
                    <a:pt x="71525" y="135"/>
                    <a:pt x="72898" y="809"/>
                  </a:cubicBezTo>
                  <a:lnTo>
                    <a:pt x="95226" y="809"/>
                  </a:lnTo>
                  <a:cubicBezTo>
                    <a:pt x="102281" y="3505"/>
                    <a:pt x="105027" y="6201"/>
                    <a:pt x="103464" y="8897"/>
                  </a:cubicBezTo>
                  <a:cubicBezTo>
                    <a:pt x="103464" y="29561"/>
                    <a:pt x="100718" y="50233"/>
                    <a:pt x="95226" y="70911"/>
                  </a:cubicBezTo>
                  <a:cubicBezTo>
                    <a:pt x="90522" y="92479"/>
                    <a:pt x="81115" y="103263"/>
                    <a:pt x="67004" y="103263"/>
                  </a:cubicBezTo>
                  <a:lnTo>
                    <a:pt x="11744" y="103263"/>
                  </a:lnTo>
                  <a:cubicBezTo>
                    <a:pt x="4689" y="104152"/>
                    <a:pt x="774" y="101456"/>
                    <a:pt x="0" y="95175"/>
                  </a:cubicBezTo>
                  <a:lnTo>
                    <a:pt x="0" y="76289"/>
                  </a:lnTo>
                  <a:cubicBezTo>
                    <a:pt x="0" y="67312"/>
                    <a:pt x="3527" y="63720"/>
                    <a:pt x="10583" y="65512"/>
                  </a:cubicBezTo>
                  <a:lnTo>
                    <a:pt x="36438" y="65512"/>
                  </a:lnTo>
                  <a:cubicBezTo>
                    <a:pt x="45071" y="65512"/>
                    <a:pt x="50950" y="60120"/>
                    <a:pt x="54076" y="49336"/>
                  </a:cubicBezTo>
                  <a:lnTo>
                    <a:pt x="61132" y="12941"/>
                  </a:lnTo>
                  <a:cubicBezTo>
                    <a:pt x="62896" y="4853"/>
                    <a:pt x="65543" y="556"/>
                    <a:pt x="69073" y="51"/>
                  </a:cubicBezTo>
                  <a:close/>
                </a:path>
              </a:pathLst>
            </a:custGeom>
          </p:spPr>
        </p:pic>
        <p:pic>
          <p:nvPicPr>
            <p:cNvPr id="156" name="图片 15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93" t="54964" r="43380" b="43102"/>
            <a:stretch>
              <a:fillRect/>
            </a:stretch>
          </p:blipFill>
          <p:spPr>
            <a:xfrm>
              <a:off x="3168456" y="3521797"/>
              <a:ext cx="87885" cy="132585"/>
            </a:xfrm>
            <a:custGeom>
              <a:avLst/>
              <a:gdLst/>
              <a:ahLst/>
              <a:cxnLst/>
              <a:rect l="l" t="t" r="r" b="b"/>
              <a:pathLst>
                <a:path w="87885" h="132585">
                  <a:moveTo>
                    <a:pt x="7744" y="81"/>
                  </a:moveTo>
                  <a:lnTo>
                    <a:pt x="24952" y="81"/>
                  </a:lnTo>
                  <a:cubicBezTo>
                    <a:pt x="30114" y="1687"/>
                    <a:pt x="32122" y="6104"/>
                    <a:pt x="30975" y="13331"/>
                  </a:cubicBezTo>
                  <a:lnTo>
                    <a:pt x="30975" y="27786"/>
                  </a:lnTo>
                  <a:cubicBezTo>
                    <a:pt x="30401" y="31802"/>
                    <a:pt x="32409" y="33809"/>
                    <a:pt x="36998" y="33809"/>
                  </a:cubicBezTo>
                  <a:lnTo>
                    <a:pt x="46462" y="33809"/>
                  </a:lnTo>
                  <a:cubicBezTo>
                    <a:pt x="50478" y="33809"/>
                    <a:pt x="52198" y="32203"/>
                    <a:pt x="51625" y="28991"/>
                  </a:cubicBezTo>
                  <a:lnTo>
                    <a:pt x="51625" y="12127"/>
                  </a:lnTo>
                  <a:cubicBezTo>
                    <a:pt x="51051" y="4899"/>
                    <a:pt x="52772" y="2089"/>
                    <a:pt x="56787" y="3695"/>
                  </a:cubicBezTo>
                  <a:lnTo>
                    <a:pt x="81739" y="3695"/>
                  </a:lnTo>
                  <a:cubicBezTo>
                    <a:pt x="86328" y="2892"/>
                    <a:pt x="87762" y="5301"/>
                    <a:pt x="86041" y="10922"/>
                  </a:cubicBezTo>
                  <a:cubicBezTo>
                    <a:pt x="87762" y="49469"/>
                    <a:pt x="78298" y="70348"/>
                    <a:pt x="57648" y="73560"/>
                  </a:cubicBezTo>
                  <a:lnTo>
                    <a:pt x="37858" y="73560"/>
                  </a:lnTo>
                  <a:cubicBezTo>
                    <a:pt x="33269" y="72757"/>
                    <a:pt x="30975" y="75166"/>
                    <a:pt x="30975" y="80788"/>
                  </a:cubicBezTo>
                  <a:lnTo>
                    <a:pt x="30975" y="90424"/>
                  </a:lnTo>
                  <a:cubicBezTo>
                    <a:pt x="31549" y="94440"/>
                    <a:pt x="33556" y="96447"/>
                    <a:pt x="36998" y="96447"/>
                  </a:cubicBezTo>
                  <a:lnTo>
                    <a:pt x="82600" y="96447"/>
                  </a:lnTo>
                  <a:cubicBezTo>
                    <a:pt x="86615" y="95644"/>
                    <a:pt x="88336" y="98053"/>
                    <a:pt x="87762" y="103675"/>
                  </a:cubicBezTo>
                  <a:lnTo>
                    <a:pt x="87762" y="120539"/>
                  </a:lnTo>
                  <a:cubicBezTo>
                    <a:pt x="88336" y="127766"/>
                    <a:pt x="86902" y="131781"/>
                    <a:pt x="83460" y="132585"/>
                  </a:cubicBezTo>
                  <a:lnTo>
                    <a:pt x="19790" y="132585"/>
                  </a:lnTo>
                  <a:cubicBezTo>
                    <a:pt x="9465" y="130978"/>
                    <a:pt x="2868" y="122948"/>
                    <a:pt x="0" y="108493"/>
                  </a:cubicBezTo>
                  <a:lnTo>
                    <a:pt x="0" y="15740"/>
                  </a:lnTo>
                  <a:cubicBezTo>
                    <a:pt x="0" y="4498"/>
                    <a:pt x="2581" y="-722"/>
                    <a:pt x="7744" y="81"/>
                  </a:cubicBezTo>
                  <a:close/>
                </a:path>
              </a:pathLst>
            </a:custGeom>
          </p:spPr>
        </p:pic>
        <p:pic>
          <p:nvPicPr>
            <p:cNvPr id="155" name="图片 1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190" t="54977" r="51502" b="40606"/>
            <a:stretch>
              <a:fillRect/>
            </a:stretch>
          </p:blipFill>
          <p:spPr>
            <a:xfrm>
              <a:off x="2361938" y="3522645"/>
              <a:ext cx="124007" cy="302958"/>
            </a:xfrm>
            <a:custGeom>
              <a:avLst/>
              <a:gdLst/>
              <a:ahLst/>
              <a:cxnLst/>
              <a:rect l="l" t="t" r="r" b="b"/>
              <a:pathLst>
                <a:path w="124007" h="302958">
                  <a:moveTo>
                    <a:pt x="9443" y="92"/>
                  </a:moveTo>
                  <a:lnTo>
                    <a:pt x="107831" y="92"/>
                  </a:lnTo>
                  <a:cubicBezTo>
                    <a:pt x="117711" y="-825"/>
                    <a:pt x="122207" y="5140"/>
                    <a:pt x="121318" y="17989"/>
                  </a:cubicBezTo>
                  <a:lnTo>
                    <a:pt x="121318" y="146018"/>
                  </a:lnTo>
                  <a:cubicBezTo>
                    <a:pt x="117719" y="164374"/>
                    <a:pt x="109179" y="174928"/>
                    <a:pt x="95699" y="177682"/>
                  </a:cubicBezTo>
                  <a:lnTo>
                    <a:pt x="41794" y="177682"/>
                  </a:lnTo>
                  <a:lnTo>
                    <a:pt x="41794" y="249268"/>
                  </a:lnTo>
                  <a:cubicBezTo>
                    <a:pt x="41794" y="259363"/>
                    <a:pt x="45387" y="263952"/>
                    <a:pt x="52571" y="263035"/>
                  </a:cubicBezTo>
                  <a:lnTo>
                    <a:pt x="113230" y="263035"/>
                  </a:lnTo>
                  <a:cubicBezTo>
                    <a:pt x="118622" y="263035"/>
                    <a:pt x="122214" y="266706"/>
                    <a:pt x="124007" y="274048"/>
                  </a:cubicBezTo>
                  <a:lnTo>
                    <a:pt x="124007" y="293321"/>
                  </a:lnTo>
                  <a:cubicBezTo>
                    <a:pt x="123103" y="298828"/>
                    <a:pt x="119059" y="302040"/>
                    <a:pt x="111875" y="302958"/>
                  </a:cubicBezTo>
                  <a:lnTo>
                    <a:pt x="37750" y="302958"/>
                  </a:lnTo>
                  <a:cubicBezTo>
                    <a:pt x="17975" y="302040"/>
                    <a:pt x="5392" y="291944"/>
                    <a:pt x="0" y="272671"/>
                  </a:cubicBezTo>
                  <a:lnTo>
                    <a:pt x="0" y="150148"/>
                  </a:lnTo>
                  <a:cubicBezTo>
                    <a:pt x="2696" y="140971"/>
                    <a:pt x="5844" y="136841"/>
                    <a:pt x="9443" y="137758"/>
                  </a:cubicBezTo>
                  <a:lnTo>
                    <a:pt x="79524" y="137758"/>
                  </a:lnTo>
                  <a:lnTo>
                    <a:pt x="79524" y="40016"/>
                  </a:lnTo>
                  <a:lnTo>
                    <a:pt x="12132" y="40016"/>
                  </a:lnTo>
                  <a:cubicBezTo>
                    <a:pt x="4044" y="39098"/>
                    <a:pt x="0" y="34509"/>
                    <a:pt x="0" y="26249"/>
                  </a:cubicBezTo>
                  <a:lnTo>
                    <a:pt x="0" y="13859"/>
                  </a:lnTo>
                  <a:cubicBezTo>
                    <a:pt x="903" y="5599"/>
                    <a:pt x="4051" y="1010"/>
                    <a:pt x="9443" y="92"/>
                  </a:cubicBezTo>
                  <a:close/>
                </a:path>
              </a:pathLst>
            </a:custGeom>
          </p:spPr>
        </p:pic>
        <p:pic>
          <p:nvPicPr>
            <p:cNvPr id="154" name="图片 1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154" t="54980" r="57776" b="40632"/>
            <a:stretch>
              <a:fillRect/>
            </a:stretch>
          </p:blipFill>
          <p:spPr>
            <a:xfrm>
              <a:off x="1789463" y="3522866"/>
              <a:ext cx="101433" cy="300910"/>
            </a:xfrm>
            <a:custGeom>
              <a:avLst/>
              <a:gdLst/>
              <a:ahLst/>
              <a:cxnLst/>
              <a:rect l="l" t="t" r="r" b="b"/>
              <a:pathLst>
                <a:path w="101433" h="300910">
                  <a:moveTo>
                    <a:pt x="53064" y="0"/>
                  </a:moveTo>
                  <a:lnTo>
                    <a:pt x="74209" y="0"/>
                  </a:lnTo>
                  <a:cubicBezTo>
                    <a:pt x="82053" y="0"/>
                    <a:pt x="85580" y="3743"/>
                    <a:pt x="84792" y="11229"/>
                  </a:cubicBezTo>
                  <a:lnTo>
                    <a:pt x="84792" y="22479"/>
                  </a:lnTo>
                  <a:lnTo>
                    <a:pt x="94213" y="22479"/>
                  </a:lnTo>
                  <a:cubicBezTo>
                    <a:pt x="99691" y="21547"/>
                    <a:pt x="102043" y="23891"/>
                    <a:pt x="101269" y="29513"/>
                  </a:cubicBezTo>
                  <a:lnTo>
                    <a:pt x="101269" y="53389"/>
                  </a:lnTo>
                  <a:cubicBezTo>
                    <a:pt x="102043" y="59010"/>
                    <a:pt x="100078" y="62294"/>
                    <a:pt x="95375" y="63241"/>
                  </a:cubicBezTo>
                  <a:lnTo>
                    <a:pt x="89503" y="63241"/>
                  </a:lnTo>
                  <a:lnTo>
                    <a:pt x="82447" y="63241"/>
                  </a:lnTo>
                  <a:lnTo>
                    <a:pt x="82447" y="87117"/>
                  </a:lnTo>
                  <a:cubicBezTo>
                    <a:pt x="83236" y="91807"/>
                    <a:pt x="85588" y="94151"/>
                    <a:pt x="89503" y="94151"/>
                  </a:cubicBezTo>
                  <a:lnTo>
                    <a:pt x="94213" y="94151"/>
                  </a:lnTo>
                  <a:cubicBezTo>
                    <a:pt x="96565" y="94151"/>
                    <a:pt x="97741" y="97428"/>
                    <a:pt x="97741" y="103981"/>
                  </a:cubicBezTo>
                  <a:lnTo>
                    <a:pt x="97741" y="127879"/>
                  </a:lnTo>
                  <a:cubicBezTo>
                    <a:pt x="98515" y="133501"/>
                    <a:pt x="96551" y="137251"/>
                    <a:pt x="91847" y="139129"/>
                  </a:cubicBezTo>
                  <a:cubicBezTo>
                    <a:pt x="85580" y="138183"/>
                    <a:pt x="82447" y="140520"/>
                    <a:pt x="82447" y="146142"/>
                  </a:cubicBezTo>
                  <a:lnTo>
                    <a:pt x="82447" y="261372"/>
                  </a:lnTo>
                  <a:cubicBezTo>
                    <a:pt x="82447" y="283858"/>
                    <a:pt x="74610" y="296979"/>
                    <a:pt x="58936" y="300736"/>
                  </a:cubicBezTo>
                  <a:lnTo>
                    <a:pt x="11893" y="300736"/>
                  </a:lnTo>
                  <a:cubicBezTo>
                    <a:pt x="7190" y="301668"/>
                    <a:pt x="4451" y="298858"/>
                    <a:pt x="3676" y="292304"/>
                  </a:cubicBezTo>
                  <a:lnTo>
                    <a:pt x="3676" y="271224"/>
                  </a:lnTo>
                  <a:cubicBezTo>
                    <a:pt x="2888" y="262792"/>
                    <a:pt x="5239" y="258103"/>
                    <a:pt x="10732" y="257156"/>
                  </a:cubicBezTo>
                  <a:lnTo>
                    <a:pt x="34243" y="257156"/>
                  </a:lnTo>
                  <a:cubicBezTo>
                    <a:pt x="38157" y="258103"/>
                    <a:pt x="40904" y="255292"/>
                    <a:pt x="42481" y="248724"/>
                  </a:cubicBezTo>
                  <a:lnTo>
                    <a:pt x="42481" y="217814"/>
                  </a:lnTo>
                  <a:cubicBezTo>
                    <a:pt x="42481" y="208450"/>
                    <a:pt x="41305" y="206578"/>
                    <a:pt x="38953" y="212200"/>
                  </a:cubicBezTo>
                  <a:cubicBezTo>
                    <a:pt x="38953" y="226253"/>
                    <a:pt x="31504" y="234685"/>
                    <a:pt x="16604" y="237496"/>
                  </a:cubicBezTo>
                  <a:lnTo>
                    <a:pt x="8366" y="237496"/>
                  </a:lnTo>
                  <a:cubicBezTo>
                    <a:pt x="3662" y="237496"/>
                    <a:pt x="923" y="233280"/>
                    <a:pt x="149" y="224848"/>
                  </a:cubicBezTo>
                  <a:lnTo>
                    <a:pt x="149" y="213598"/>
                  </a:lnTo>
                  <a:cubicBezTo>
                    <a:pt x="-640" y="200477"/>
                    <a:pt x="1712" y="192511"/>
                    <a:pt x="7204" y="189700"/>
                  </a:cubicBezTo>
                  <a:cubicBezTo>
                    <a:pt x="15823" y="183146"/>
                    <a:pt x="27582" y="155979"/>
                    <a:pt x="42481" y="108197"/>
                  </a:cubicBezTo>
                  <a:lnTo>
                    <a:pt x="42481" y="63241"/>
                  </a:lnTo>
                  <a:lnTo>
                    <a:pt x="35426" y="63241"/>
                  </a:lnTo>
                  <a:lnTo>
                    <a:pt x="9549" y="63241"/>
                  </a:lnTo>
                  <a:cubicBezTo>
                    <a:pt x="3282" y="65105"/>
                    <a:pt x="536" y="60889"/>
                    <a:pt x="1310" y="50593"/>
                  </a:cubicBezTo>
                  <a:lnTo>
                    <a:pt x="1310" y="35127"/>
                  </a:lnTo>
                  <a:cubicBezTo>
                    <a:pt x="536" y="25763"/>
                    <a:pt x="2888" y="21547"/>
                    <a:pt x="8366" y="22479"/>
                  </a:cubicBezTo>
                  <a:lnTo>
                    <a:pt x="43643" y="22479"/>
                  </a:lnTo>
                  <a:lnTo>
                    <a:pt x="43643" y="11229"/>
                  </a:lnTo>
                  <a:cubicBezTo>
                    <a:pt x="45220" y="5607"/>
                    <a:pt x="48360" y="1865"/>
                    <a:pt x="53064" y="0"/>
                  </a:cubicBezTo>
                  <a:close/>
                </a:path>
              </a:pathLst>
            </a:custGeom>
          </p:spPr>
        </p:pic>
        <p:pic>
          <p:nvPicPr>
            <p:cNvPr id="153" name="图片 1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25" t="54979" r="52949" b="40593"/>
            <a:stretch>
              <a:fillRect/>
            </a:stretch>
          </p:blipFill>
          <p:spPr>
            <a:xfrm>
              <a:off x="2185070" y="3522821"/>
              <a:ext cx="163665" cy="303664"/>
            </a:xfrm>
            <a:custGeom>
              <a:avLst/>
              <a:gdLst/>
              <a:ahLst/>
              <a:cxnLst/>
              <a:rect l="l" t="t" r="r" b="b"/>
              <a:pathLst>
                <a:path w="163665" h="303664">
                  <a:moveTo>
                    <a:pt x="7990" y="131"/>
                  </a:moveTo>
                  <a:lnTo>
                    <a:pt x="154368" y="131"/>
                  </a:lnTo>
                  <a:cubicBezTo>
                    <a:pt x="161940" y="131"/>
                    <a:pt x="164887" y="3874"/>
                    <a:pt x="163209" y="11360"/>
                  </a:cubicBezTo>
                  <a:lnTo>
                    <a:pt x="163209" y="32440"/>
                  </a:lnTo>
                  <a:cubicBezTo>
                    <a:pt x="162363" y="36197"/>
                    <a:pt x="160262" y="37602"/>
                    <a:pt x="156906" y="36656"/>
                  </a:cubicBezTo>
                  <a:lnTo>
                    <a:pt x="113993" y="36656"/>
                  </a:lnTo>
                  <a:lnTo>
                    <a:pt x="113993" y="63372"/>
                  </a:lnTo>
                  <a:lnTo>
                    <a:pt x="154368" y="63372"/>
                  </a:lnTo>
                  <a:cubicBezTo>
                    <a:pt x="161940" y="63372"/>
                    <a:pt x="164887" y="67115"/>
                    <a:pt x="163209" y="74600"/>
                  </a:cubicBezTo>
                  <a:lnTo>
                    <a:pt x="163209" y="267139"/>
                  </a:lnTo>
                  <a:cubicBezTo>
                    <a:pt x="164055" y="288678"/>
                    <a:pt x="153120" y="300853"/>
                    <a:pt x="130406" y="303664"/>
                  </a:cubicBezTo>
                  <a:lnTo>
                    <a:pt x="11776" y="303664"/>
                  </a:lnTo>
                  <a:cubicBezTo>
                    <a:pt x="4205" y="303664"/>
                    <a:pt x="419" y="299448"/>
                    <a:pt x="419" y="291016"/>
                  </a:cubicBezTo>
                  <a:lnTo>
                    <a:pt x="419" y="76020"/>
                  </a:lnTo>
                  <a:cubicBezTo>
                    <a:pt x="1265" y="66641"/>
                    <a:pt x="3789" y="62425"/>
                    <a:pt x="7990" y="63372"/>
                  </a:cubicBezTo>
                  <a:lnTo>
                    <a:pt x="45849" y="63372"/>
                  </a:lnTo>
                  <a:lnTo>
                    <a:pt x="45849" y="36656"/>
                  </a:lnTo>
                  <a:lnTo>
                    <a:pt x="10529" y="36656"/>
                  </a:lnTo>
                  <a:cubicBezTo>
                    <a:pt x="2111" y="38535"/>
                    <a:pt x="-1259" y="34792"/>
                    <a:pt x="419" y="25428"/>
                  </a:cubicBezTo>
                  <a:lnTo>
                    <a:pt x="419" y="12780"/>
                  </a:lnTo>
                  <a:cubicBezTo>
                    <a:pt x="-413" y="3401"/>
                    <a:pt x="2111" y="-815"/>
                    <a:pt x="7990" y="131"/>
                  </a:cubicBezTo>
                  <a:close/>
                  <a:moveTo>
                    <a:pt x="74866" y="36656"/>
                  </a:moveTo>
                  <a:lnTo>
                    <a:pt x="74866" y="63372"/>
                  </a:lnTo>
                  <a:lnTo>
                    <a:pt x="86223" y="63372"/>
                  </a:lnTo>
                  <a:lnTo>
                    <a:pt x="86223" y="36656"/>
                  </a:lnTo>
                  <a:lnTo>
                    <a:pt x="74866" y="36656"/>
                  </a:lnTo>
                  <a:close/>
                  <a:moveTo>
                    <a:pt x="33243" y="97100"/>
                  </a:moveTo>
                  <a:lnTo>
                    <a:pt x="33243" y="151887"/>
                  </a:lnTo>
                  <a:lnTo>
                    <a:pt x="45849" y="151887"/>
                  </a:lnTo>
                  <a:lnTo>
                    <a:pt x="45849" y="97100"/>
                  </a:lnTo>
                  <a:lnTo>
                    <a:pt x="33243" y="97100"/>
                  </a:lnTo>
                  <a:close/>
                  <a:moveTo>
                    <a:pt x="74866" y="97100"/>
                  </a:moveTo>
                  <a:lnTo>
                    <a:pt x="74866" y="167353"/>
                  </a:lnTo>
                  <a:cubicBezTo>
                    <a:pt x="73188" y="179528"/>
                    <a:pt x="66463" y="185615"/>
                    <a:pt x="54689" y="185615"/>
                  </a:cubicBezTo>
                  <a:lnTo>
                    <a:pt x="33243" y="185615"/>
                  </a:lnTo>
                  <a:lnTo>
                    <a:pt x="33243" y="215127"/>
                  </a:lnTo>
                  <a:lnTo>
                    <a:pt x="129136" y="215127"/>
                  </a:lnTo>
                  <a:lnTo>
                    <a:pt x="129136" y="185615"/>
                  </a:lnTo>
                  <a:lnTo>
                    <a:pt x="106422" y="185615"/>
                  </a:lnTo>
                  <a:cubicBezTo>
                    <a:pt x="94648" y="186561"/>
                    <a:pt x="87916" y="181879"/>
                    <a:pt x="86223" y="171569"/>
                  </a:cubicBezTo>
                  <a:lnTo>
                    <a:pt x="86223" y="97100"/>
                  </a:lnTo>
                  <a:lnTo>
                    <a:pt x="74866" y="97100"/>
                  </a:lnTo>
                  <a:close/>
                  <a:moveTo>
                    <a:pt x="113993" y="97100"/>
                  </a:moveTo>
                  <a:lnTo>
                    <a:pt x="113993" y="151887"/>
                  </a:lnTo>
                  <a:lnTo>
                    <a:pt x="129136" y="151887"/>
                  </a:lnTo>
                  <a:lnTo>
                    <a:pt x="129136" y="97100"/>
                  </a:lnTo>
                  <a:lnTo>
                    <a:pt x="113993" y="97100"/>
                  </a:lnTo>
                  <a:close/>
                  <a:moveTo>
                    <a:pt x="33243" y="243241"/>
                  </a:moveTo>
                  <a:lnTo>
                    <a:pt x="33243" y="268537"/>
                  </a:lnTo>
                  <a:lnTo>
                    <a:pt x="129136" y="268537"/>
                  </a:lnTo>
                  <a:lnTo>
                    <a:pt x="129136" y="243241"/>
                  </a:lnTo>
                  <a:lnTo>
                    <a:pt x="33243" y="243241"/>
                  </a:lnTo>
                  <a:close/>
                </a:path>
              </a:pathLst>
            </a:custGeom>
          </p:spPr>
        </p:pic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718" t="55018" r="45581" b="43920"/>
            <a:stretch>
              <a:fillRect/>
            </a:stretch>
          </p:blipFill>
          <p:spPr>
            <a:xfrm>
              <a:off x="2981123" y="3525469"/>
              <a:ext cx="66446" cy="72876"/>
            </a:xfrm>
            <a:custGeom>
              <a:avLst/>
              <a:gdLst/>
              <a:ahLst/>
              <a:cxnLst/>
              <a:rect l="l" t="t" r="r" b="b"/>
              <a:pathLst>
                <a:path w="66446" h="72876">
                  <a:moveTo>
                    <a:pt x="10561" y="0"/>
                  </a:moveTo>
                  <a:lnTo>
                    <a:pt x="30351" y="0"/>
                  </a:lnTo>
                  <a:cubicBezTo>
                    <a:pt x="36503" y="0"/>
                    <a:pt x="39579" y="3600"/>
                    <a:pt x="39579" y="10798"/>
                  </a:cubicBezTo>
                  <a:lnTo>
                    <a:pt x="39579" y="25619"/>
                  </a:lnTo>
                  <a:cubicBezTo>
                    <a:pt x="39579" y="33707"/>
                    <a:pt x="43099" y="37751"/>
                    <a:pt x="50140" y="37751"/>
                  </a:cubicBezTo>
                  <a:lnTo>
                    <a:pt x="59368" y="37751"/>
                  </a:lnTo>
                  <a:cubicBezTo>
                    <a:pt x="64645" y="36847"/>
                    <a:pt x="66847" y="40891"/>
                    <a:pt x="65972" y="49883"/>
                  </a:cubicBezTo>
                  <a:lnTo>
                    <a:pt x="65972" y="64703"/>
                  </a:lnTo>
                  <a:cubicBezTo>
                    <a:pt x="67721" y="69192"/>
                    <a:pt x="64638" y="71888"/>
                    <a:pt x="56722" y="72791"/>
                  </a:cubicBezTo>
                  <a:lnTo>
                    <a:pt x="21101" y="72791"/>
                  </a:lnTo>
                  <a:cubicBezTo>
                    <a:pt x="10547" y="73695"/>
                    <a:pt x="3513" y="67406"/>
                    <a:pt x="0" y="53927"/>
                  </a:cubicBezTo>
                  <a:lnTo>
                    <a:pt x="0" y="9443"/>
                  </a:lnTo>
                  <a:cubicBezTo>
                    <a:pt x="0" y="3148"/>
                    <a:pt x="3520" y="0"/>
                    <a:pt x="10561" y="0"/>
                  </a:cubicBezTo>
                  <a:close/>
                </a:path>
              </a:pathLst>
            </a:custGeom>
          </p:spPr>
        </p:pic>
        <p:pic>
          <p:nvPicPr>
            <p:cNvPr id="151" name="图片 1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714" t="55012" r="43381" b="40526"/>
            <a:stretch>
              <a:fillRect/>
            </a:stretch>
          </p:blipFill>
          <p:spPr>
            <a:xfrm>
              <a:off x="3075531" y="3525053"/>
              <a:ext cx="180709" cy="306057"/>
            </a:xfrm>
            <a:custGeom>
              <a:avLst/>
              <a:gdLst/>
              <a:ahLst/>
              <a:cxnLst/>
              <a:rect l="l" t="t" r="r" b="b"/>
              <a:pathLst>
                <a:path w="180709" h="306057">
                  <a:moveTo>
                    <a:pt x="6023" y="439"/>
                  </a:moveTo>
                  <a:lnTo>
                    <a:pt x="21511" y="439"/>
                  </a:lnTo>
                  <a:cubicBezTo>
                    <a:pt x="26100" y="439"/>
                    <a:pt x="28681" y="3651"/>
                    <a:pt x="29254" y="10075"/>
                  </a:cubicBezTo>
                  <a:lnTo>
                    <a:pt x="29254" y="24530"/>
                  </a:lnTo>
                  <a:cubicBezTo>
                    <a:pt x="28681" y="27742"/>
                    <a:pt x="29541" y="30553"/>
                    <a:pt x="31836" y="32962"/>
                  </a:cubicBezTo>
                  <a:lnTo>
                    <a:pt x="37859" y="32962"/>
                  </a:lnTo>
                  <a:cubicBezTo>
                    <a:pt x="42448" y="33765"/>
                    <a:pt x="45889" y="32962"/>
                    <a:pt x="48184" y="30553"/>
                  </a:cubicBezTo>
                  <a:lnTo>
                    <a:pt x="55067" y="6462"/>
                  </a:lnTo>
                  <a:cubicBezTo>
                    <a:pt x="55067" y="3249"/>
                    <a:pt x="57361" y="1242"/>
                    <a:pt x="61950" y="439"/>
                  </a:cubicBezTo>
                  <a:lnTo>
                    <a:pt x="80879" y="439"/>
                  </a:lnTo>
                  <a:cubicBezTo>
                    <a:pt x="84321" y="-364"/>
                    <a:pt x="85468" y="3249"/>
                    <a:pt x="84321" y="11280"/>
                  </a:cubicBezTo>
                  <a:lnTo>
                    <a:pt x="72275" y="58258"/>
                  </a:lnTo>
                  <a:cubicBezTo>
                    <a:pt x="69981" y="67092"/>
                    <a:pt x="65679" y="71107"/>
                    <a:pt x="59369" y="70304"/>
                  </a:cubicBezTo>
                  <a:lnTo>
                    <a:pt x="36138" y="70304"/>
                  </a:lnTo>
                  <a:cubicBezTo>
                    <a:pt x="32123" y="68698"/>
                    <a:pt x="30402" y="71509"/>
                    <a:pt x="30975" y="78736"/>
                  </a:cubicBezTo>
                  <a:lnTo>
                    <a:pt x="30975" y="85964"/>
                  </a:lnTo>
                  <a:cubicBezTo>
                    <a:pt x="31549" y="91585"/>
                    <a:pt x="33557" y="93994"/>
                    <a:pt x="36998" y="93191"/>
                  </a:cubicBezTo>
                  <a:lnTo>
                    <a:pt x="78298" y="93191"/>
                  </a:lnTo>
                  <a:cubicBezTo>
                    <a:pt x="83460" y="93191"/>
                    <a:pt x="86329" y="94396"/>
                    <a:pt x="86902" y="96805"/>
                  </a:cubicBezTo>
                  <a:lnTo>
                    <a:pt x="86902" y="120896"/>
                  </a:lnTo>
                  <a:cubicBezTo>
                    <a:pt x="87189" y="124109"/>
                    <a:pt x="86974" y="126417"/>
                    <a:pt x="86257" y="127823"/>
                  </a:cubicBezTo>
                  <a:lnTo>
                    <a:pt x="83908" y="128790"/>
                  </a:lnTo>
                  <a:lnTo>
                    <a:pt x="90403" y="129501"/>
                  </a:lnTo>
                  <a:cubicBezTo>
                    <a:pt x="92199" y="130189"/>
                    <a:pt x="92645" y="131221"/>
                    <a:pt x="91742" y="132598"/>
                  </a:cubicBezTo>
                  <a:cubicBezTo>
                    <a:pt x="93549" y="138105"/>
                    <a:pt x="97593" y="141317"/>
                    <a:pt x="103874" y="142235"/>
                  </a:cubicBezTo>
                  <a:lnTo>
                    <a:pt x="169932" y="142235"/>
                  </a:lnTo>
                  <a:cubicBezTo>
                    <a:pt x="177116" y="143152"/>
                    <a:pt x="180709" y="147741"/>
                    <a:pt x="180709" y="156001"/>
                  </a:cubicBezTo>
                  <a:lnTo>
                    <a:pt x="180709" y="270264"/>
                  </a:lnTo>
                  <a:cubicBezTo>
                    <a:pt x="180709" y="293208"/>
                    <a:pt x="168577" y="305139"/>
                    <a:pt x="144313" y="306057"/>
                  </a:cubicBezTo>
                  <a:lnTo>
                    <a:pt x="20306" y="306057"/>
                  </a:lnTo>
                  <a:cubicBezTo>
                    <a:pt x="9522" y="303304"/>
                    <a:pt x="4582" y="298256"/>
                    <a:pt x="5486" y="290914"/>
                  </a:cubicBezTo>
                  <a:lnTo>
                    <a:pt x="5486" y="158755"/>
                  </a:lnTo>
                  <a:cubicBezTo>
                    <a:pt x="4582" y="147741"/>
                    <a:pt x="7278" y="142235"/>
                    <a:pt x="13573" y="142235"/>
                  </a:cubicBezTo>
                  <a:cubicBezTo>
                    <a:pt x="24357" y="142235"/>
                    <a:pt x="31542" y="139940"/>
                    <a:pt x="35127" y="135351"/>
                  </a:cubicBezTo>
                  <a:cubicBezTo>
                    <a:pt x="37378" y="132598"/>
                    <a:pt x="39741" y="130648"/>
                    <a:pt x="42214" y="129501"/>
                  </a:cubicBezTo>
                  <a:lnTo>
                    <a:pt x="43507" y="129329"/>
                  </a:lnTo>
                  <a:lnTo>
                    <a:pt x="24952" y="129329"/>
                  </a:lnTo>
                  <a:cubicBezTo>
                    <a:pt x="9465" y="128525"/>
                    <a:pt x="1148" y="116480"/>
                    <a:pt x="0" y="93191"/>
                  </a:cubicBezTo>
                  <a:lnTo>
                    <a:pt x="0" y="8871"/>
                  </a:lnTo>
                  <a:cubicBezTo>
                    <a:pt x="574" y="1643"/>
                    <a:pt x="2582" y="-1167"/>
                    <a:pt x="6023" y="439"/>
                  </a:cubicBezTo>
                  <a:close/>
                  <a:moveTo>
                    <a:pt x="129909" y="178974"/>
                  </a:moveTo>
                  <a:cubicBezTo>
                    <a:pt x="128280" y="178802"/>
                    <a:pt x="126341" y="178946"/>
                    <a:pt x="124093" y="179405"/>
                  </a:cubicBezTo>
                  <a:lnTo>
                    <a:pt x="60746" y="179405"/>
                  </a:lnTo>
                  <a:cubicBezTo>
                    <a:pt x="51754" y="179405"/>
                    <a:pt x="46814" y="183076"/>
                    <a:pt x="45925" y="190418"/>
                  </a:cubicBezTo>
                  <a:cubicBezTo>
                    <a:pt x="45022" y="200513"/>
                    <a:pt x="49510" y="205102"/>
                    <a:pt x="59390" y="204184"/>
                  </a:cubicBezTo>
                  <a:lnTo>
                    <a:pt x="129493" y="204184"/>
                  </a:lnTo>
                  <a:cubicBezTo>
                    <a:pt x="134885" y="203267"/>
                    <a:pt x="137129" y="198219"/>
                    <a:pt x="136225" y="189041"/>
                  </a:cubicBezTo>
                  <a:cubicBezTo>
                    <a:pt x="136903" y="182846"/>
                    <a:pt x="134798" y="179491"/>
                    <a:pt x="129909" y="178974"/>
                  </a:cubicBezTo>
                  <a:close/>
                  <a:moveTo>
                    <a:pt x="131256" y="242301"/>
                  </a:moveTo>
                  <a:cubicBezTo>
                    <a:pt x="129629" y="242129"/>
                    <a:pt x="127693" y="242272"/>
                    <a:pt x="125449" y="242731"/>
                  </a:cubicBezTo>
                  <a:lnTo>
                    <a:pt x="62101" y="242731"/>
                  </a:lnTo>
                  <a:cubicBezTo>
                    <a:pt x="51317" y="242731"/>
                    <a:pt x="46370" y="246402"/>
                    <a:pt x="47259" y="253744"/>
                  </a:cubicBezTo>
                  <a:cubicBezTo>
                    <a:pt x="47259" y="263840"/>
                    <a:pt x="51303" y="268429"/>
                    <a:pt x="59390" y="267511"/>
                  </a:cubicBezTo>
                  <a:lnTo>
                    <a:pt x="130826" y="267511"/>
                  </a:lnTo>
                  <a:cubicBezTo>
                    <a:pt x="136218" y="266593"/>
                    <a:pt x="138470" y="261545"/>
                    <a:pt x="137580" y="252368"/>
                  </a:cubicBezTo>
                  <a:cubicBezTo>
                    <a:pt x="138247" y="246173"/>
                    <a:pt x="136139" y="242817"/>
                    <a:pt x="131256" y="242301"/>
                  </a:cubicBezTo>
                  <a:close/>
                </a:path>
              </a:pathLst>
            </a:custGeom>
          </p:spPr>
        </p:pic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63" t="55056" r="48841" b="40546"/>
            <a:stretch>
              <a:fillRect/>
            </a:stretch>
          </p:blipFill>
          <p:spPr>
            <a:xfrm>
              <a:off x="2567990" y="3528071"/>
              <a:ext cx="170362" cy="301662"/>
            </a:xfrm>
            <a:custGeom>
              <a:avLst/>
              <a:gdLst/>
              <a:ahLst/>
              <a:cxnLst/>
              <a:rect l="l" t="t" r="r" b="b"/>
              <a:pathLst>
                <a:path w="170362" h="301662">
                  <a:moveTo>
                    <a:pt x="130095" y="173"/>
                  </a:moveTo>
                  <a:lnTo>
                    <a:pt x="156423" y="173"/>
                  </a:lnTo>
                  <a:cubicBezTo>
                    <a:pt x="163651" y="1091"/>
                    <a:pt x="166748" y="5680"/>
                    <a:pt x="165716" y="13940"/>
                  </a:cubicBezTo>
                  <a:lnTo>
                    <a:pt x="165716" y="26330"/>
                  </a:lnTo>
                  <a:cubicBezTo>
                    <a:pt x="159521" y="41932"/>
                    <a:pt x="149196" y="50192"/>
                    <a:pt x="134741" y="51109"/>
                  </a:cubicBezTo>
                  <a:lnTo>
                    <a:pt x="108412" y="51109"/>
                  </a:lnTo>
                  <a:lnTo>
                    <a:pt x="108412" y="70383"/>
                  </a:lnTo>
                  <a:lnTo>
                    <a:pt x="154875" y="70383"/>
                  </a:lnTo>
                  <a:cubicBezTo>
                    <a:pt x="163135" y="69465"/>
                    <a:pt x="167265" y="72218"/>
                    <a:pt x="167265" y="78643"/>
                  </a:cubicBezTo>
                  <a:lnTo>
                    <a:pt x="167265" y="97916"/>
                  </a:lnTo>
                  <a:cubicBezTo>
                    <a:pt x="167265" y="104340"/>
                    <a:pt x="165200" y="107094"/>
                    <a:pt x="161070" y="106176"/>
                  </a:cubicBezTo>
                  <a:lnTo>
                    <a:pt x="108412" y="106176"/>
                  </a:lnTo>
                  <a:lnTo>
                    <a:pt x="108412" y="117189"/>
                  </a:lnTo>
                  <a:lnTo>
                    <a:pt x="150228" y="117189"/>
                  </a:lnTo>
                  <a:cubicBezTo>
                    <a:pt x="157456" y="117189"/>
                    <a:pt x="160553" y="119025"/>
                    <a:pt x="159521" y="122696"/>
                  </a:cubicBezTo>
                  <a:lnTo>
                    <a:pt x="159521" y="247972"/>
                  </a:lnTo>
                  <a:cubicBezTo>
                    <a:pt x="160553" y="253479"/>
                    <a:pt x="162102" y="256691"/>
                    <a:pt x="164167" y="257609"/>
                  </a:cubicBezTo>
                  <a:cubicBezTo>
                    <a:pt x="168297" y="256691"/>
                    <a:pt x="170362" y="258985"/>
                    <a:pt x="170362" y="264492"/>
                  </a:cubicBezTo>
                  <a:lnTo>
                    <a:pt x="170362" y="283765"/>
                  </a:lnTo>
                  <a:cubicBezTo>
                    <a:pt x="170362" y="288354"/>
                    <a:pt x="168297" y="290648"/>
                    <a:pt x="164167" y="290648"/>
                  </a:cubicBezTo>
                  <a:lnTo>
                    <a:pt x="139387" y="290648"/>
                  </a:lnTo>
                  <a:cubicBezTo>
                    <a:pt x="125965" y="289731"/>
                    <a:pt x="118737" y="281471"/>
                    <a:pt x="117705" y="265868"/>
                  </a:cubicBezTo>
                  <a:lnTo>
                    <a:pt x="117705" y="159866"/>
                  </a:lnTo>
                  <a:lnTo>
                    <a:pt x="108412" y="159866"/>
                  </a:lnTo>
                  <a:lnTo>
                    <a:pt x="108412" y="294778"/>
                  </a:lnTo>
                  <a:cubicBezTo>
                    <a:pt x="108412" y="299367"/>
                    <a:pt x="104282" y="301662"/>
                    <a:pt x="96022" y="301662"/>
                  </a:cubicBezTo>
                  <a:lnTo>
                    <a:pt x="69694" y="301662"/>
                  </a:lnTo>
                  <a:cubicBezTo>
                    <a:pt x="63499" y="301662"/>
                    <a:pt x="59885" y="297532"/>
                    <a:pt x="58853" y="289272"/>
                  </a:cubicBezTo>
                  <a:lnTo>
                    <a:pt x="58853" y="159866"/>
                  </a:lnTo>
                  <a:lnTo>
                    <a:pt x="49560" y="159866"/>
                  </a:lnTo>
                  <a:lnTo>
                    <a:pt x="49560" y="268622"/>
                  </a:lnTo>
                  <a:cubicBezTo>
                    <a:pt x="47495" y="283306"/>
                    <a:pt x="39751" y="290648"/>
                    <a:pt x="26329" y="290648"/>
                  </a:cubicBezTo>
                  <a:lnTo>
                    <a:pt x="10842" y="290648"/>
                  </a:lnTo>
                  <a:cubicBezTo>
                    <a:pt x="4647" y="291566"/>
                    <a:pt x="1033" y="288354"/>
                    <a:pt x="0" y="281012"/>
                  </a:cubicBezTo>
                  <a:lnTo>
                    <a:pt x="0" y="265868"/>
                  </a:lnTo>
                  <a:cubicBezTo>
                    <a:pt x="0" y="259444"/>
                    <a:pt x="2065" y="256691"/>
                    <a:pt x="6195" y="257609"/>
                  </a:cubicBezTo>
                  <a:cubicBezTo>
                    <a:pt x="10325" y="258526"/>
                    <a:pt x="12390" y="255773"/>
                    <a:pt x="12390" y="249349"/>
                  </a:cubicBezTo>
                  <a:lnTo>
                    <a:pt x="12390" y="133709"/>
                  </a:lnTo>
                  <a:cubicBezTo>
                    <a:pt x="15488" y="124531"/>
                    <a:pt x="21167" y="119025"/>
                    <a:pt x="29426" y="117189"/>
                  </a:cubicBezTo>
                  <a:lnTo>
                    <a:pt x="58853" y="117189"/>
                  </a:lnTo>
                  <a:lnTo>
                    <a:pt x="58853" y="106176"/>
                  </a:lnTo>
                  <a:lnTo>
                    <a:pt x="17037" y="106176"/>
                  </a:lnTo>
                  <a:cubicBezTo>
                    <a:pt x="6712" y="106176"/>
                    <a:pt x="1033" y="104340"/>
                    <a:pt x="0" y="100669"/>
                  </a:cubicBezTo>
                  <a:lnTo>
                    <a:pt x="0" y="78643"/>
                  </a:lnTo>
                  <a:cubicBezTo>
                    <a:pt x="0" y="74054"/>
                    <a:pt x="4130" y="71300"/>
                    <a:pt x="12390" y="70383"/>
                  </a:cubicBezTo>
                  <a:lnTo>
                    <a:pt x="58853" y="70383"/>
                  </a:lnTo>
                  <a:lnTo>
                    <a:pt x="58853" y="51109"/>
                  </a:lnTo>
                  <a:lnTo>
                    <a:pt x="15488" y="51109"/>
                  </a:lnTo>
                  <a:cubicBezTo>
                    <a:pt x="9293" y="51109"/>
                    <a:pt x="5679" y="48815"/>
                    <a:pt x="4647" y="44226"/>
                  </a:cubicBezTo>
                  <a:lnTo>
                    <a:pt x="4647" y="23576"/>
                  </a:lnTo>
                  <a:cubicBezTo>
                    <a:pt x="5679" y="18987"/>
                    <a:pt x="8777" y="16234"/>
                    <a:pt x="13939" y="15316"/>
                  </a:cubicBezTo>
                  <a:lnTo>
                    <a:pt x="108412" y="15316"/>
                  </a:lnTo>
                  <a:cubicBezTo>
                    <a:pt x="115640" y="15316"/>
                    <a:pt x="119254" y="13022"/>
                    <a:pt x="119254" y="8433"/>
                  </a:cubicBezTo>
                  <a:cubicBezTo>
                    <a:pt x="120286" y="2009"/>
                    <a:pt x="123900" y="-745"/>
                    <a:pt x="130095" y="173"/>
                  </a:cubicBezTo>
                  <a:close/>
                </a:path>
              </a:pathLst>
            </a:cu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64" t="55149" r="47406" b="40636"/>
            <a:stretch>
              <a:fillRect/>
            </a:stretch>
          </p:blipFill>
          <p:spPr>
            <a:xfrm>
              <a:off x="2748333" y="3534437"/>
              <a:ext cx="126144" cy="289074"/>
            </a:xfrm>
            <a:custGeom>
              <a:avLst/>
              <a:gdLst/>
              <a:ahLst/>
              <a:cxnLst/>
              <a:rect l="l" t="t" r="r" b="b"/>
              <a:pathLst>
                <a:path w="126144" h="289074">
                  <a:moveTo>
                    <a:pt x="4404" y="111"/>
                  </a:moveTo>
                  <a:cubicBezTo>
                    <a:pt x="5189" y="-112"/>
                    <a:pt x="6073" y="2"/>
                    <a:pt x="7055" y="454"/>
                  </a:cubicBezTo>
                  <a:lnTo>
                    <a:pt x="109337" y="454"/>
                  </a:lnTo>
                  <a:cubicBezTo>
                    <a:pt x="119533" y="-450"/>
                    <a:pt x="125025" y="5838"/>
                    <a:pt x="125814" y="19318"/>
                  </a:cubicBezTo>
                  <a:lnTo>
                    <a:pt x="125814" y="251156"/>
                  </a:lnTo>
                  <a:cubicBezTo>
                    <a:pt x="128165" y="278116"/>
                    <a:pt x="117970" y="290700"/>
                    <a:pt x="95226" y="288907"/>
                  </a:cubicBezTo>
                  <a:lnTo>
                    <a:pt x="15272" y="288907"/>
                  </a:lnTo>
                  <a:cubicBezTo>
                    <a:pt x="5091" y="287100"/>
                    <a:pt x="0" y="279457"/>
                    <a:pt x="0" y="265977"/>
                  </a:cubicBezTo>
                  <a:lnTo>
                    <a:pt x="0" y="11230"/>
                  </a:lnTo>
                  <a:cubicBezTo>
                    <a:pt x="581" y="4487"/>
                    <a:pt x="2049" y="780"/>
                    <a:pt x="4404" y="111"/>
                  </a:cubicBezTo>
                  <a:close/>
                  <a:moveTo>
                    <a:pt x="34094" y="43582"/>
                  </a:moveTo>
                  <a:lnTo>
                    <a:pt x="34094" y="247113"/>
                  </a:lnTo>
                  <a:lnTo>
                    <a:pt x="90537" y="247113"/>
                  </a:lnTo>
                  <a:lnTo>
                    <a:pt x="90537" y="43582"/>
                  </a:lnTo>
                  <a:lnTo>
                    <a:pt x="34094" y="43582"/>
                  </a:lnTo>
                  <a:close/>
                </a:path>
              </a:pathLst>
            </a:custGeom>
          </p:spPr>
        </p:pic>
        <p:pic>
          <p:nvPicPr>
            <p:cNvPr id="148" name="图片 1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45" t="55172" r="55707" b="42952"/>
            <a:stretch>
              <a:fillRect/>
            </a:stretch>
          </p:blipFill>
          <p:spPr>
            <a:xfrm>
              <a:off x="1892901" y="3536038"/>
              <a:ext cx="194263" cy="128647"/>
            </a:xfrm>
            <a:custGeom>
              <a:avLst/>
              <a:gdLst/>
              <a:ahLst/>
              <a:cxnLst/>
              <a:rect l="l" t="t" r="r" b="b"/>
              <a:pathLst>
                <a:path w="194263" h="128647">
                  <a:moveTo>
                    <a:pt x="36872" y="187"/>
                  </a:moveTo>
                  <a:lnTo>
                    <a:pt x="59243" y="187"/>
                  </a:lnTo>
                  <a:cubicBezTo>
                    <a:pt x="64190" y="187"/>
                    <a:pt x="67173" y="1944"/>
                    <a:pt x="68191" y="5457"/>
                  </a:cubicBezTo>
                  <a:lnTo>
                    <a:pt x="68191" y="10749"/>
                  </a:lnTo>
                  <a:lnTo>
                    <a:pt x="132313" y="10749"/>
                  </a:lnTo>
                  <a:lnTo>
                    <a:pt x="132313" y="4145"/>
                  </a:lnTo>
                  <a:cubicBezTo>
                    <a:pt x="132313" y="1507"/>
                    <a:pt x="134801" y="187"/>
                    <a:pt x="139777" y="187"/>
                  </a:cubicBezTo>
                  <a:lnTo>
                    <a:pt x="162148" y="187"/>
                  </a:lnTo>
                  <a:cubicBezTo>
                    <a:pt x="167110" y="187"/>
                    <a:pt x="170092" y="1507"/>
                    <a:pt x="171096" y="4145"/>
                  </a:cubicBezTo>
                  <a:lnTo>
                    <a:pt x="171096" y="10749"/>
                  </a:lnTo>
                  <a:lnTo>
                    <a:pt x="180045" y="10749"/>
                  </a:lnTo>
                  <a:cubicBezTo>
                    <a:pt x="187000" y="11624"/>
                    <a:pt x="189982" y="14262"/>
                    <a:pt x="188993" y="18665"/>
                  </a:cubicBezTo>
                  <a:lnTo>
                    <a:pt x="188993" y="38454"/>
                  </a:lnTo>
                  <a:cubicBezTo>
                    <a:pt x="187989" y="41968"/>
                    <a:pt x="185006" y="43724"/>
                    <a:pt x="180045" y="43724"/>
                  </a:cubicBezTo>
                  <a:lnTo>
                    <a:pt x="171096" y="43724"/>
                  </a:lnTo>
                  <a:lnTo>
                    <a:pt x="171096" y="50328"/>
                  </a:lnTo>
                  <a:cubicBezTo>
                    <a:pt x="170092" y="53841"/>
                    <a:pt x="167110" y="55598"/>
                    <a:pt x="162148" y="55598"/>
                  </a:cubicBezTo>
                  <a:lnTo>
                    <a:pt x="141261" y="55598"/>
                  </a:lnTo>
                  <a:cubicBezTo>
                    <a:pt x="136285" y="55598"/>
                    <a:pt x="133303" y="53841"/>
                    <a:pt x="132313" y="50328"/>
                  </a:cubicBezTo>
                  <a:lnTo>
                    <a:pt x="132313" y="43724"/>
                  </a:lnTo>
                  <a:lnTo>
                    <a:pt x="68191" y="43724"/>
                  </a:lnTo>
                  <a:lnTo>
                    <a:pt x="68191" y="50328"/>
                  </a:lnTo>
                  <a:lnTo>
                    <a:pt x="67102" y="54157"/>
                  </a:lnTo>
                  <a:lnTo>
                    <a:pt x="133690" y="54157"/>
                  </a:lnTo>
                  <a:cubicBezTo>
                    <a:pt x="141950" y="54157"/>
                    <a:pt x="148374" y="57907"/>
                    <a:pt x="152963" y="65407"/>
                  </a:cubicBezTo>
                  <a:cubicBezTo>
                    <a:pt x="163059" y="77581"/>
                    <a:pt x="173154" y="84142"/>
                    <a:pt x="183250" y="85089"/>
                  </a:cubicBezTo>
                  <a:cubicBezTo>
                    <a:pt x="188756" y="85089"/>
                    <a:pt x="192427" y="86960"/>
                    <a:pt x="194263" y="90703"/>
                  </a:cubicBezTo>
                  <a:lnTo>
                    <a:pt x="194263" y="115999"/>
                  </a:lnTo>
                  <a:cubicBezTo>
                    <a:pt x="193345" y="122552"/>
                    <a:pt x="190592" y="125363"/>
                    <a:pt x="186003" y="124431"/>
                  </a:cubicBezTo>
                  <a:lnTo>
                    <a:pt x="158470" y="124431"/>
                  </a:lnTo>
                  <a:cubicBezTo>
                    <a:pt x="147456" y="123499"/>
                    <a:pt x="138738" y="118344"/>
                    <a:pt x="132313" y="108965"/>
                  </a:cubicBezTo>
                  <a:cubicBezTo>
                    <a:pt x="125889" y="101479"/>
                    <a:pt x="117629" y="95858"/>
                    <a:pt x="107533" y="92101"/>
                  </a:cubicBezTo>
                  <a:lnTo>
                    <a:pt x="85507" y="92101"/>
                  </a:lnTo>
                  <a:cubicBezTo>
                    <a:pt x="77247" y="93979"/>
                    <a:pt x="70822" y="99135"/>
                    <a:pt x="66233" y="107567"/>
                  </a:cubicBezTo>
                  <a:cubicBezTo>
                    <a:pt x="53385" y="120688"/>
                    <a:pt x="40536" y="127715"/>
                    <a:pt x="27687" y="128647"/>
                  </a:cubicBezTo>
                  <a:lnTo>
                    <a:pt x="11167" y="128647"/>
                  </a:lnTo>
                  <a:cubicBezTo>
                    <a:pt x="5660" y="128647"/>
                    <a:pt x="1989" y="124431"/>
                    <a:pt x="154" y="115999"/>
                  </a:cubicBezTo>
                  <a:lnTo>
                    <a:pt x="154" y="103351"/>
                  </a:lnTo>
                  <a:cubicBezTo>
                    <a:pt x="-764" y="92108"/>
                    <a:pt x="2448" y="86021"/>
                    <a:pt x="9790" y="85089"/>
                  </a:cubicBezTo>
                  <a:cubicBezTo>
                    <a:pt x="18968" y="85089"/>
                    <a:pt x="28605" y="79467"/>
                    <a:pt x="38700" y="68225"/>
                  </a:cubicBezTo>
                  <a:lnTo>
                    <a:pt x="51057" y="55598"/>
                  </a:lnTo>
                  <a:lnTo>
                    <a:pt x="36872" y="55598"/>
                  </a:lnTo>
                  <a:cubicBezTo>
                    <a:pt x="31896" y="55598"/>
                    <a:pt x="29408" y="53841"/>
                    <a:pt x="29408" y="50328"/>
                  </a:cubicBezTo>
                  <a:lnTo>
                    <a:pt x="29408" y="43724"/>
                  </a:lnTo>
                  <a:lnTo>
                    <a:pt x="15985" y="43724"/>
                  </a:lnTo>
                  <a:cubicBezTo>
                    <a:pt x="10020" y="41960"/>
                    <a:pt x="8034" y="39759"/>
                    <a:pt x="10027" y="37121"/>
                  </a:cubicBezTo>
                  <a:lnTo>
                    <a:pt x="10027" y="17331"/>
                  </a:lnTo>
                  <a:cubicBezTo>
                    <a:pt x="10027" y="12054"/>
                    <a:pt x="12515" y="9860"/>
                    <a:pt x="17491" y="10749"/>
                  </a:cubicBezTo>
                  <a:lnTo>
                    <a:pt x="29408" y="10749"/>
                  </a:lnTo>
                  <a:lnTo>
                    <a:pt x="29408" y="6791"/>
                  </a:lnTo>
                  <a:cubicBezTo>
                    <a:pt x="29408" y="1514"/>
                    <a:pt x="31896" y="-687"/>
                    <a:pt x="36872" y="187"/>
                  </a:cubicBezTo>
                  <a:close/>
                </a:path>
              </a:pathLst>
            </a:custGeom>
          </p:spPr>
        </p:pic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7" t="56352" r="45320" b="40735"/>
            <a:stretch>
              <a:fillRect/>
            </a:stretch>
          </p:blipFill>
          <p:spPr>
            <a:xfrm>
              <a:off x="2964849" y="3616936"/>
              <a:ext cx="107468" cy="199798"/>
            </a:xfrm>
            <a:custGeom>
              <a:avLst/>
              <a:gdLst/>
              <a:ahLst/>
              <a:cxnLst/>
              <a:rect l="l" t="t" r="r" b="b"/>
              <a:pathLst>
                <a:path w="107468" h="199798">
                  <a:moveTo>
                    <a:pt x="12316" y="189"/>
                  </a:moveTo>
                  <a:lnTo>
                    <a:pt x="63768" y="189"/>
                  </a:lnTo>
                  <a:cubicBezTo>
                    <a:pt x="72559" y="189"/>
                    <a:pt x="76517" y="5136"/>
                    <a:pt x="75642" y="15031"/>
                  </a:cubicBezTo>
                  <a:lnTo>
                    <a:pt x="75642" y="163301"/>
                  </a:lnTo>
                  <a:lnTo>
                    <a:pt x="99390" y="163301"/>
                  </a:lnTo>
                  <a:cubicBezTo>
                    <a:pt x="105542" y="163301"/>
                    <a:pt x="108180" y="166894"/>
                    <a:pt x="107305" y="174078"/>
                  </a:cubicBezTo>
                  <a:lnTo>
                    <a:pt x="107305" y="184855"/>
                  </a:lnTo>
                  <a:cubicBezTo>
                    <a:pt x="108180" y="195639"/>
                    <a:pt x="103785" y="200586"/>
                    <a:pt x="94120" y="199697"/>
                  </a:cubicBezTo>
                  <a:lnTo>
                    <a:pt x="57165" y="199697"/>
                  </a:lnTo>
                  <a:cubicBezTo>
                    <a:pt x="43097" y="197890"/>
                    <a:pt x="36063" y="190247"/>
                    <a:pt x="36063" y="176767"/>
                  </a:cubicBezTo>
                  <a:lnTo>
                    <a:pt x="36063" y="32540"/>
                  </a:lnTo>
                  <a:lnTo>
                    <a:pt x="11004" y="32540"/>
                  </a:lnTo>
                  <a:cubicBezTo>
                    <a:pt x="2199" y="33444"/>
                    <a:pt x="-1322" y="30303"/>
                    <a:pt x="442" y="23119"/>
                  </a:cubicBezTo>
                  <a:lnTo>
                    <a:pt x="442" y="6943"/>
                  </a:lnTo>
                  <a:cubicBezTo>
                    <a:pt x="442" y="1551"/>
                    <a:pt x="4400" y="-700"/>
                    <a:pt x="12316" y="189"/>
                  </a:cubicBezTo>
                  <a:close/>
                </a:path>
              </a:pathLst>
            </a:custGeom>
          </p:spPr>
        </p:pic>
        <p:pic>
          <p:nvPicPr>
            <p:cNvPr id="146" name="图片 1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18" t="57210" r="55776" b="42253"/>
            <a:stretch>
              <a:fillRect/>
            </a:stretch>
          </p:blipFill>
          <p:spPr>
            <a:xfrm>
              <a:off x="1899784" y="3675804"/>
              <a:ext cx="180863" cy="36809"/>
            </a:xfrm>
            <a:custGeom>
              <a:avLst/>
              <a:gdLst/>
              <a:ahLst/>
              <a:cxnLst/>
              <a:rect l="l" t="t" r="r" b="b"/>
              <a:pathLst>
                <a:path w="180863" h="36809">
                  <a:moveTo>
                    <a:pt x="7037" y="131"/>
                  </a:moveTo>
                  <a:lnTo>
                    <a:pt x="170860" y="131"/>
                  </a:lnTo>
                  <a:cubicBezTo>
                    <a:pt x="175449" y="-816"/>
                    <a:pt x="178661" y="3393"/>
                    <a:pt x="180497" y="12757"/>
                  </a:cubicBezTo>
                  <a:lnTo>
                    <a:pt x="180497" y="25405"/>
                  </a:lnTo>
                  <a:cubicBezTo>
                    <a:pt x="182332" y="31027"/>
                    <a:pt x="177284" y="34777"/>
                    <a:pt x="165353" y="36655"/>
                  </a:cubicBezTo>
                  <a:lnTo>
                    <a:pt x="9791" y="36655"/>
                  </a:lnTo>
                  <a:cubicBezTo>
                    <a:pt x="2449" y="37587"/>
                    <a:pt x="-764" y="34311"/>
                    <a:pt x="154" y="26825"/>
                  </a:cubicBezTo>
                  <a:lnTo>
                    <a:pt x="154" y="14177"/>
                  </a:lnTo>
                  <a:cubicBezTo>
                    <a:pt x="1990" y="5745"/>
                    <a:pt x="4284" y="1063"/>
                    <a:pt x="7037" y="131"/>
                  </a:cubicBezTo>
                  <a:close/>
                </a:path>
              </a:pathLst>
            </a:custGeom>
          </p:spPr>
        </p:pic>
        <p:pic>
          <p:nvPicPr>
            <p:cNvPr id="145" name="图片 1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34" t="57968" r="55765" b="40610"/>
            <a:stretch>
              <a:fillRect/>
            </a:stretch>
          </p:blipFill>
          <p:spPr>
            <a:xfrm>
              <a:off x="1901315" y="3727828"/>
              <a:ext cx="180342" cy="97500"/>
            </a:xfrm>
            <a:custGeom>
              <a:avLst/>
              <a:gdLst/>
              <a:ahLst/>
              <a:cxnLst/>
              <a:rect l="l" t="t" r="r" b="b"/>
              <a:pathLst>
                <a:path w="180342" h="97500">
                  <a:moveTo>
                    <a:pt x="15143" y="96"/>
                  </a:moveTo>
                  <a:lnTo>
                    <a:pt x="161069" y="96"/>
                  </a:lnTo>
                  <a:cubicBezTo>
                    <a:pt x="173000" y="96"/>
                    <a:pt x="179424" y="3839"/>
                    <a:pt x="180342" y="11325"/>
                  </a:cubicBezTo>
                  <a:lnTo>
                    <a:pt x="178966" y="64735"/>
                  </a:lnTo>
                  <a:cubicBezTo>
                    <a:pt x="177130" y="89099"/>
                    <a:pt x="159233" y="99875"/>
                    <a:pt x="125276" y="97065"/>
                  </a:cubicBezTo>
                  <a:lnTo>
                    <a:pt x="15143" y="97065"/>
                  </a:lnTo>
                  <a:cubicBezTo>
                    <a:pt x="5965" y="97065"/>
                    <a:pt x="918" y="90970"/>
                    <a:pt x="0" y="78781"/>
                  </a:cubicBezTo>
                  <a:lnTo>
                    <a:pt x="0" y="18359"/>
                  </a:lnTo>
                  <a:cubicBezTo>
                    <a:pt x="918" y="5237"/>
                    <a:pt x="5965" y="-850"/>
                    <a:pt x="15143" y="96"/>
                  </a:cubicBezTo>
                  <a:close/>
                  <a:moveTo>
                    <a:pt x="55066" y="32405"/>
                  </a:moveTo>
                  <a:cubicBezTo>
                    <a:pt x="48642" y="33351"/>
                    <a:pt x="45888" y="37567"/>
                    <a:pt x="46806" y="45053"/>
                  </a:cubicBezTo>
                  <a:lnTo>
                    <a:pt x="46806" y="56303"/>
                  </a:lnTo>
                  <a:cubicBezTo>
                    <a:pt x="49560" y="60992"/>
                    <a:pt x="50936" y="63337"/>
                    <a:pt x="50936" y="63337"/>
                  </a:cubicBezTo>
                  <a:lnTo>
                    <a:pt x="121146" y="63337"/>
                  </a:lnTo>
                  <a:cubicBezTo>
                    <a:pt x="129406" y="64269"/>
                    <a:pt x="132159" y="59579"/>
                    <a:pt x="129406" y="49269"/>
                  </a:cubicBezTo>
                  <a:lnTo>
                    <a:pt x="129406" y="43655"/>
                  </a:lnTo>
                  <a:cubicBezTo>
                    <a:pt x="131241" y="38033"/>
                    <a:pt x="127570" y="34283"/>
                    <a:pt x="118393" y="32405"/>
                  </a:cubicBezTo>
                  <a:lnTo>
                    <a:pt x="55066" y="32405"/>
                  </a:lnTo>
                  <a:close/>
                </a:path>
              </a:pathLst>
            </a:custGeom>
          </p:spPr>
        </p:pic>
      </p:grpSp>
      <p:grpSp>
        <p:nvGrpSpPr>
          <p:cNvPr id="6" name="组合 5"/>
          <p:cNvGrpSpPr/>
          <p:nvPr/>
        </p:nvGrpSpPr>
        <p:grpSpPr>
          <a:xfrm>
            <a:off x="1775866" y="4938533"/>
            <a:ext cx="1491217" cy="742111"/>
            <a:chOff x="1775866" y="4938533"/>
            <a:chExt cx="1491217" cy="742111"/>
          </a:xfrm>
        </p:grpSpPr>
        <p:pic>
          <p:nvPicPr>
            <p:cNvPr id="144" name="图片 1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445" t="75622" r="51566" b="22818"/>
            <a:stretch>
              <a:fillRect/>
            </a:stretch>
          </p:blipFill>
          <p:spPr>
            <a:xfrm>
              <a:off x="2196385" y="4938533"/>
              <a:ext cx="283517" cy="106986"/>
            </a:xfrm>
            <a:custGeom>
              <a:avLst/>
              <a:gdLst/>
              <a:ahLst/>
              <a:cxnLst/>
              <a:rect l="l" t="t" r="r" b="b"/>
              <a:pathLst>
                <a:path w="283517" h="106986">
                  <a:moveTo>
                    <a:pt x="11948" y="209"/>
                  </a:moveTo>
                  <a:lnTo>
                    <a:pt x="267189" y="209"/>
                  </a:lnTo>
                  <a:cubicBezTo>
                    <a:pt x="279622" y="209"/>
                    <a:pt x="284878" y="5572"/>
                    <a:pt x="282956" y="16299"/>
                  </a:cubicBezTo>
                  <a:lnTo>
                    <a:pt x="282956" y="73344"/>
                  </a:lnTo>
                  <a:cubicBezTo>
                    <a:pt x="285824" y="92847"/>
                    <a:pt x="277701" y="104061"/>
                    <a:pt x="258585" y="106986"/>
                  </a:cubicBezTo>
                  <a:lnTo>
                    <a:pt x="16250" y="106986"/>
                  </a:lnTo>
                  <a:cubicBezTo>
                    <a:pt x="4778" y="106011"/>
                    <a:pt x="-478" y="100648"/>
                    <a:pt x="483" y="90897"/>
                  </a:cubicBezTo>
                  <a:lnTo>
                    <a:pt x="483" y="7523"/>
                  </a:lnTo>
                  <a:cubicBezTo>
                    <a:pt x="-1439" y="1672"/>
                    <a:pt x="2383" y="-766"/>
                    <a:pt x="11948" y="209"/>
                  </a:cubicBezTo>
                  <a:close/>
                  <a:moveTo>
                    <a:pt x="43503" y="29463"/>
                  </a:moveTo>
                  <a:lnTo>
                    <a:pt x="43503" y="42627"/>
                  </a:lnTo>
                  <a:lnTo>
                    <a:pt x="238516" y="42627"/>
                  </a:lnTo>
                  <a:lnTo>
                    <a:pt x="238516" y="29463"/>
                  </a:lnTo>
                  <a:lnTo>
                    <a:pt x="43503" y="29463"/>
                  </a:lnTo>
                  <a:close/>
                  <a:moveTo>
                    <a:pt x="43503" y="63105"/>
                  </a:moveTo>
                  <a:lnTo>
                    <a:pt x="43503" y="80658"/>
                  </a:lnTo>
                  <a:lnTo>
                    <a:pt x="238516" y="80658"/>
                  </a:lnTo>
                  <a:lnTo>
                    <a:pt x="238516" y="63105"/>
                  </a:lnTo>
                  <a:lnTo>
                    <a:pt x="43503" y="63105"/>
                  </a:lnTo>
                  <a:close/>
                </a:path>
              </a:pathLst>
            </a:custGeom>
          </p:spPr>
        </p:pic>
        <p:pic>
          <p:nvPicPr>
            <p:cNvPr id="143" name="图片 1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011" t="75670" r="55669" b="19885"/>
            <a:stretch>
              <a:fillRect/>
            </a:stretch>
          </p:blipFill>
          <p:spPr>
            <a:xfrm>
              <a:off x="1775866" y="4941770"/>
              <a:ext cx="314877" cy="304895"/>
            </a:xfrm>
            <a:custGeom>
              <a:avLst/>
              <a:gdLst/>
              <a:ahLst/>
              <a:cxnLst/>
              <a:rect l="l" t="t" r="r" b="b"/>
              <a:pathLst>
                <a:path w="314877" h="304895">
                  <a:moveTo>
                    <a:pt x="62467" y="71"/>
                  </a:moveTo>
                  <a:cubicBezTo>
                    <a:pt x="64073" y="-101"/>
                    <a:pt x="65793" y="42"/>
                    <a:pt x="67629" y="501"/>
                  </a:cubicBezTo>
                  <a:lnTo>
                    <a:pt x="97916" y="501"/>
                  </a:lnTo>
                  <a:cubicBezTo>
                    <a:pt x="109847" y="501"/>
                    <a:pt x="114894" y="2336"/>
                    <a:pt x="113059" y="6007"/>
                  </a:cubicBezTo>
                  <a:cubicBezTo>
                    <a:pt x="115812" y="9679"/>
                    <a:pt x="119024" y="11055"/>
                    <a:pt x="122695" y="10137"/>
                  </a:cubicBezTo>
                  <a:lnTo>
                    <a:pt x="285141" y="10137"/>
                  </a:lnTo>
                  <a:cubicBezTo>
                    <a:pt x="293401" y="9220"/>
                    <a:pt x="297990" y="11514"/>
                    <a:pt x="298908" y="17021"/>
                  </a:cubicBezTo>
                  <a:lnTo>
                    <a:pt x="298908" y="40424"/>
                  </a:lnTo>
                  <a:cubicBezTo>
                    <a:pt x="300743" y="47766"/>
                    <a:pt x="297531" y="50978"/>
                    <a:pt x="289271" y="50061"/>
                  </a:cubicBezTo>
                  <a:lnTo>
                    <a:pt x="194282" y="50061"/>
                  </a:lnTo>
                  <a:cubicBezTo>
                    <a:pt x="186022" y="50061"/>
                    <a:pt x="181433" y="53732"/>
                    <a:pt x="180515" y="61074"/>
                  </a:cubicBezTo>
                  <a:lnTo>
                    <a:pt x="180515" y="125777"/>
                  </a:lnTo>
                  <a:cubicBezTo>
                    <a:pt x="180515" y="133119"/>
                    <a:pt x="184645" y="136790"/>
                    <a:pt x="192905" y="136790"/>
                  </a:cubicBezTo>
                  <a:lnTo>
                    <a:pt x="301661" y="136790"/>
                  </a:lnTo>
                  <a:cubicBezTo>
                    <a:pt x="312675" y="136790"/>
                    <a:pt x="316805" y="140461"/>
                    <a:pt x="314051" y="147803"/>
                  </a:cubicBezTo>
                  <a:lnTo>
                    <a:pt x="314051" y="168453"/>
                  </a:lnTo>
                  <a:cubicBezTo>
                    <a:pt x="315887" y="175796"/>
                    <a:pt x="312216" y="179008"/>
                    <a:pt x="303038" y="178090"/>
                  </a:cubicBezTo>
                  <a:lnTo>
                    <a:pt x="199788" y="178090"/>
                  </a:lnTo>
                  <a:cubicBezTo>
                    <a:pt x="187857" y="178090"/>
                    <a:pt x="186940" y="181761"/>
                    <a:pt x="197035" y="189103"/>
                  </a:cubicBezTo>
                  <a:lnTo>
                    <a:pt x="260361" y="255183"/>
                  </a:lnTo>
                  <a:cubicBezTo>
                    <a:pt x="266786" y="261607"/>
                    <a:pt x="273210" y="264361"/>
                    <a:pt x="279635" y="263443"/>
                  </a:cubicBezTo>
                  <a:lnTo>
                    <a:pt x="298908" y="263443"/>
                  </a:lnTo>
                  <a:cubicBezTo>
                    <a:pt x="308086" y="263443"/>
                    <a:pt x="312216" y="265278"/>
                    <a:pt x="311298" y="268950"/>
                  </a:cubicBezTo>
                  <a:lnTo>
                    <a:pt x="311298" y="289599"/>
                  </a:lnTo>
                  <a:cubicBezTo>
                    <a:pt x="313133" y="294188"/>
                    <a:pt x="309921" y="296942"/>
                    <a:pt x="301661" y="297859"/>
                  </a:cubicBezTo>
                  <a:lnTo>
                    <a:pt x="249348" y="297859"/>
                  </a:lnTo>
                  <a:cubicBezTo>
                    <a:pt x="241088" y="297859"/>
                    <a:pt x="229157" y="291894"/>
                    <a:pt x="213555" y="279963"/>
                  </a:cubicBezTo>
                  <a:lnTo>
                    <a:pt x="165372" y="227650"/>
                  </a:lnTo>
                  <a:cubicBezTo>
                    <a:pt x="158030" y="220308"/>
                    <a:pt x="152523" y="220308"/>
                    <a:pt x="148852" y="227650"/>
                  </a:cubicBezTo>
                  <a:lnTo>
                    <a:pt x="97916" y="289599"/>
                  </a:lnTo>
                  <a:cubicBezTo>
                    <a:pt x="86902" y="300613"/>
                    <a:pt x="78183" y="305660"/>
                    <a:pt x="71759" y="304743"/>
                  </a:cubicBezTo>
                  <a:lnTo>
                    <a:pt x="18069" y="304743"/>
                  </a:lnTo>
                  <a:cubicBezTo>
                    <a:pt x="13480" y="305660"/>
                    <a:pt x="11186" y="302448"/>
                    <a:pt x="11186" y="295106"/>
                  </a:cubicBezTo>
                  <a:lnTo>
                    <a:pt x="11186" y="270326"/>
                  </a:lnTo>
                  <a:cubicBezTo>
                    <a:pt x="11186" y="267573"/>
                    <a:pt x="15316" y="266196"/>
                    <a:pt x="23576" y="266196"/>
                  </a:cubicBezTo>
                  <a:lnTo>
                    <a:pt x="38719" y="266196"/>
                  </a:lnTo>
                  <a:cubicBezTo>
                    <a:pt x="46061" y="266196"/>
                    <a:pt x="53862" y="262525"/>
                    <a:pt x="62122" y="255183"/>
                  </a:cubicBezTo>
                  <a:lnTo>
                    <a:pt x="121319" y="189103"/>
                  </a:lnTo>
                  <a:cubicBezTo>
                    <a:pt x="126825" y="179925"/>
                    <a:pt x="125449" y="176254"/>
                    <a:pt x="117189" y="178090"/>
                  </a:cubicBezTo>
                  <a:lnTo>
                    <a:pt x="9809" y="178090"/>
                  </a:lnTo>
                  <a:cubicBezTo>
                    <a:pt x="2467" y="179008"/>
                    <a:pt x="-745" y="174419"/>
                    <a:pt x="173" y="164323"/>
                  </a:cubicBezTo>
                  <a:lnTo>
                    <a:pt x="173" y="145050"/>
                  </a:lnTo>
                  <a:cubicBezTo>
                    <a:pt x="-745" y="140461"/>
                    <a:pt x="2008" y="137708"/>
                    <a:pt x="8433" y="136790"/>
                  </a:cubicBezTo>
                  <a:lnTo>
                    <a:pt x="119942" y="136790"/>
                  </a:lnTo>
                  <a:cubicBezTo>
                    <a:pt x="125449" y="137708"/>
                    <a:pt x="129120" y="136331"/>
                    <a:pt x="130955" y="132660"/>
                  </a:cubicBezTo>
                  <a:lnTo>
                    <a:pt x="130955" y="59697"/>
                  </a:lnTo>
                  <a:cubicBezTo>
                    <a:pt x="133709" y="53273"/>
                    <a:pt x="129579" y="50061"/>
                    <a:pt x="118565" y="50061"/>
                  </a:cubicBezTo>
                  <a:lnTo>
                    <a:pt x="92409" y="50061"/>
                  </a:lnTo>
                  <a:cubicBezTo>
                    <a:pt x="87820" y="50061"/>
                    <a:pt x="83690" y="51896"/>
                    <a:pt x="80019" y="55567"/>
                  </a:cubicBezTo>
                  <a:cubicBezTo>
                    <a:pt x="70841" y="73005"/>
                    <a:pt x="57992" y="80806"/>
                    <a:pt x="41473" y="78970"/>
                  </a:cubicBezTo>
                  <a:lnTo>
                    <a:pt x="13939" y="78970"/>
                  </a:lnTo>
                  <a:cubicBezTo>
                    <a:pt x="11186" y="79888"/>
                    <a:pt x="10268" y="76676"/>
                    <a:pt x="11186" y="69334"/>
                  </a:cubicBezTo>
                  <a:lnTo>
                    <a:pt x="11186" y="52814"/>
                  </a:lnTo>
                  <a:cubicBezTo>
                    <a:pt x="10268" y="45472"/>
                    <a:pt x="13480" y="41801"/>
                    <a:pt x="20823" y="41801"/>
                  </a:cubicBezTo>
                  <a:cubicBezTo>
                    <a:pt x="25411" y="39965"/>
                    <a:pt x="30000" y="36294"/>
                    <a:pt x="34589" y="30787"/>
                  </a:cubicBezTo>
                  <a:lnTo>
                    <a:pt x="51109" y="10137"/>
                  </a:lnTo>
                  <a:cubicBezTo>
                    <a:pt x="53862" y="3942"/>
                    <a:pt x="57648" y="587"/>
                    <a:pt x="62467" y="71"/>
                  </a:cubicBezTo>
                  <a:close/>
                </a:path>
              </a:pathLst>
            </a:custGeom>
          </p:spPr>
        </p:pic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09" t="75674" r="43267" b="19904"/>
            <a:stretch>
              <a:fillRect/>
            </a:stretch>
          </p:blipFill>
          <p:spPr>
            <a:xfrm>
              <a:off x="2961269" y="4942073"/>
              <a:ext cx="305814" cy="303282"/>
            </a:xfrm>
            <a:custGeom>
              <a:avLst/>
              <a:gdLst/>
              <a:ahLst/>
              <a:cxnLst/>
              <a:rect l="l" t="t" r="r" b="b"/>
              <a:pathLst>
                <a:path w="305814" h="303282">
                  <a:moveTo>
                    <a:pt x="253305" y="197"/>
                  </a:moveTo>
                  <a:lnTo>
                    <a:pt x="280838" y="197"/>
                  </a:lnTo>
                  <a:cubicBezTo>
                    <a:pt x="288181" y="-721"/>
                    <a:pt x="291852" y="1573"/>
                    <a:pt x="291852" y="7080"/>
                  </a:cubicBezTo>
                  <a:lnTo>
                    <a:pt x="291852" y="26353"/>
                  </a:lnTo>
                  <a:lnTo>
                    <a:pt x="298735" y="26353"/>
                  </a:lnTo>
                  <a:cubicBezTo>
                    <a:pt x="304242" y="26353"/>
                    <a:pt x="306536" y="30024"/>
                    <a:pt x="305618" y="37367"/>
                  </a:cubicBezTo>
                  <a:lnTo>
                    <a:pt x="305618" y="59393"/>
                  </a:lnTo>
                  <a:cubicBezTo>
                    <a:pt x="305618" y="65818"/>
                    <a:pt x="303783" y="68571"/>
                    <a:pt x="300112" y="67653"/>
                  </a:cubicBezTo>
                  <a:lnTo>
                    <a:pt x="291852" y="67653"/>
                  </a:lnTo>
                  <a:lnTo>
                    <a:pt x="291852" y="274152"/>
                  </a:lnTo>
                  <a:cubicBezTo>
                    <a:pt x="294605" y="295261"/>
                    <a:pt x="286804" y="304898"/>
                    <a:pt x="268448" y="303062"/>
                  </a:cubicBezTo>
                  <a:lnTo>
                    <a:pt x="234032" y="303062"/>
                  </a:lnTo>
                  <a:cubicBezTo>
                    <a:pt x="227608" y="303980"/>
                    <a:pt x="223478" y="301226"/>
                    <a:pt x="221642" y="294802"/>
                  </a:cubicBezTo>
                  <a:lnTo>
                    <a:pt x="221642" y="271399"/>
                  </a:lnTo>
                  <a:lnTo>
                    <a:pt x="213382" y="287919"/>
                  </a:lnTo>
                  <a:cubicBezTo>
                    <a:pt x="209711" y="292508"/>
                    <a:pt x="204663" y="294802"/>
                    <a:pt x="198239" y="294802"/>
                  </a:cubicBezTo>
                  <a:lnTo>
                    <a:pt x="166576" y="294802"/>
                  </a:lnTo>
                  <a:cubicBezTo>
                    <a:pt x="164281" y="294802"/>
                    <a:pt x="162446" y="294228"/>
                    <a:pt x="161069" y="293081"/>
                  </a:cubicBezTo>
                  <a:lnTo>
                    <a:pt x="158492" y="288249"/>
                  </a:lnTo>
                  <a:lnTo>
                    <a:pt x="157907" y="289295"/>
                  </a:lnTo>
                  <a:cubicBezTo>
                    <a:pt x="156444" y="290213"/>
                    <a:pt x="154544" y="290213"/>
                    <a:pt x="152207" y="289295"/>
                  </a:cubicBezTo>
                  <a:lnTo>
                    <a:pt x="150486" y="289295"/>
                  </a:lnTo>
                  <a:lnTo>
                    <a:pt x="131213" y="289295"/>
                  </a:lnTo>
                  <a:cubicBezTo>
                    <a:pt x="121892" y="290213"/>
                    <a:pt x="115481" y="283789"/>
                    <a:pt x="111982" y="270022"/>
                  </a:cubicBezTo>
                  <a:lnTo>
                    <a:pt x="106734" y="136486"/>
                  </a:lnTo>
                  <a:cubicBezTo>
                    <a:pt x="103235" y="130062"/>
                    <a:pt x="102073" y="129144"/>
                    <a:pt x="103249" y="133733"/>
                  </a:cubicBezTo>
                  <a:lnTo>
                    <a:pt x="103249" y="292049"/>
                  </a:lnTo>
                  <a:cubicBezTo>
                    <a:pt x="104397" y="297555"/>
                    <a:pt x="101471" y="300768"/>
                    <a:pt x="94473" y="301685"/>
                  </a:cubicBezTo>
                  <a:lnTo>
                    <a:pt x="62982" y="301685"/>
                  </a:lnTo>
                  <a:cubicBezTo>
                    <a:pt x="55984" y="302603"/>
                    <a:pt x="53661" y="297555"/>
                    <a:pt x="56013" y="286542"/>
                  </a:cubicBezTo>
                  <a:lnTo>
                    <a:pt x="56013" y="143369"/>
                  </a:lnTo>
                  <a:cubicBezTo>
                    <a:pt x="53661" y="134192"/>
                    <a:pt x="51911" y="134192"/>
                    <a:pt x="50764" y="143369"/>
                  </a:cubicBezTo>
                  <a:cubicBezTo>
                    <a:pt x="50764" y="170903"/>
                    <a:pt x="49015" y="213120"/>
                    <a:pt x="45516" y="270022"/>
                  </a:cubicBezTo>
                  <a:cubicBezTo>
                    <a:pt x="44340" y="281953"/>
                    <a:pt x="38503" y="288378"/>
                    <a:pt x="28006" y="289295"/>
                  </a:cubicBezTo>
                  <a:lnTo>
                    <a:pt x="13981" y="289295"/>
                  </a:lnTo>
                  <a:cubicBezTo>
                    <a:pt x="4660" y="289295"/>
                    <a:pt x="0" y="287001"/>
                    <a:pt x="0" y="282412"/>
                  </a:cubicBezTo>
                  <a:lnTo>
                    <a:pt x="0" y="256256"/>
                  </a:lnTo>
                  <a:cubicBezTo>
                    <a:pt x="0" y="253502"/>
                    <a:pt x="2911" y="250290"/>
                    <a:pt x="8733" y="246619"/>
                  </a:cubicBezTo>
                  <a:cubicBezTo>
                    <a:pt x="11085" y="173197"/>
                    <a:pt x="13422" y="123637"/>
                    <a:pt x="15745" y="97940"/>
                  </a:cubicBezTo>
                  <a:cubicBezTo>
                    <a:pt x="15745" y="88762"/>
                    <a:pt x="20420" y="83255"/>
                    <a:pt x="29770" y="81420"/>
                  </a:cubicBezTo>
                  <a:lnTo>
                    <a:pt x="56013" y="81420"/>
                  </a:lnTo>
                  <a:lnTo>
                    <a:pt x="56013" y="66276"/>
                  </a:lnTo>
                  <a:lnTo>
                    <a:pt x="13981" y="66276"/>
                  </a:lnTo>
                  <a:cubicBezTo>
                    <a:pt x="4660" y="68112"/>
                    <a:pt x="0" y="66276"/>
                    <a:pt x="0" y="60770"/>
                  </a:cubicBezTo>
                  <a:lnTo>
                    <a:pt x="0" y="41497"/>
                  </a:lnTo>
                  <a:cubicBezTo>
                    <a:pt x="1176" y="34154"/>
                    <a:pt x="5263" y="30483"/>
                    <a:pt x="12261" y="30483"/>
                  </a:cubicBezTo>
                  <a:lnTo>
                    <a:pt x="56013" y="30483"/>
                  </a:lnTo>
                  <a:lnTo>
                    <a:pt x="56013" y="13963"/>
                  </a:lnTo>
                  <a:cubicBezTo>
                    <a:pt x="54837" y="6621"/>
                    <a:pt x="58336" y="2491"/>
                    <a:pt x="66510" y="1573"/>
                  </a:cubicBezTo>
                  <a:lnTo>
                    <a:pt x="90988" y="1573"/>
                  </a:lnTo>
                  <a:cubicBezTo>
                    <a:pt x="99162" y="656"/>
                    <a:pt x="103249" y="2950"/>
                    <a:pt x="103249" y="8457"/>
                  </a:cubicBezTo>
                  <a:lnTo>
                    <a:pt x="103249" y="30483"/>
                  </a:lnTo>
                  <a:lnTo>
                    <a:pt x="136461" y="30483"/>
                  </a:lnTo>
                  <a:cubicBezTo>
                    <a:pt x="143459" y="29566"/>
                    <a:pt x="146385" y="31860"/>
                    <a:pt x="145237" y="37367"/>
                  </a:cubicBezTo>
                  <a:lnTo>
                    <a:pt x="145237" y="55263"/>
                  </a:lnTo>
                  <a:cubicBezTo>
                    <a:pt x="146385" y="64441"/>
                    <a:pt x="143459" y="68112"/>
                    <a:pt x="136461" y="66276"/>
                  </a:cubicBezTo>
                  <a:lnTo>
                    <a:pt x="99721" y="66276"/>
                  </a:lnTo>
                  <a:lnTo>
                    <a:pt x="99721" y="81420"/>
                  </a:lnTo>
                  <a:lnTo>
                    <a:pt x="115467" y="81420"/>
                  </a:lnTo>
                  <a:cubicBezTo>
                    <a:pt x="134138" y="79584"/>
                    <a:pt x="144062" y="85091"/>
                    <a:pt x="145237" y="97940"/>
                  </a:cubicBezTo>
                  <a:lnTo>
                    <a:pt x="148722" y="239736"/>
                  </a:lnTo>
                  <a:cubicBezTo>
                    <a:pt x="149898" y="248913"/>
                    <a:pt x="151647" y="254420"/>
                    <a:pt x="153971" y="256256"/>
                  </a:cubicBezTo>
                  <a:lnTo>
                    <a:pt x="158879" y="258504"/>
                  </a:lnTo>
                  <a:lnTo>
                    <a:pt x="159692" y="255911"/>
                  </a:lnTo>
                  <a:cubicBezTo>
                    <a:pt x="161069" y="253846"/>
                    <a:pt x="163363" y="253502"/>
                    <a:pt x="166576" y="254879"/>
                  </a:cubicBezTo>
                  <a:cubicBezTo>
                    <a:pt x="172082" y="254879"/>
                    <a:pt x="176212" y="251208"/>
                    <a:pt x="178965" y="243866"/>
                  </a:cubicBezTo>
                  <a:lnTo>
                    <a:pt x="210629" y="85550"/>
                  </a:lnTo>
                  <a:cubicBezTo>
                    <a:pt x="212464" y="78208"/>
                    <a:pt x="216135" y="74536"/>
                    <a:pt x="221642" y="74536"/>
                  </a:cubicBezTo>
                  <a:lnTo>
                    <a:pt x="247799" y="74536"/>
                  </a:lnTo>
                  <a:lnTo>
                    <a:pt x="247799" y="67653"/>
                  </a:lnTo>
                  <a:lnTo>
                    <a:pt x="172082" y="67653"/>
                  </a:lnTo>
                  <a:cubicBezTo>
                    <a:pt x="163822" y="68571"/>
                    <a:pt x="159692" y="65818"/>
                    <a:pt x="159692" y="59393"/>
                  </a:cubicBezTo>
                  <a:lnTo>
                    <a:pt x="159692" y="35990"/>
                  </a:lnTo>
                  <a:cubicBezTo>
                    <a:pt x="158775" y="29566"/>
                    <a:pt x="161528" y="26353"/>
                    <a:pt x="167952" y="26353"/>
                  </a:cubicBezTo>
                  <a:lnTo>
                    <a:pt x="247799" y="26353"/>
                  </a:lnTo>
                  <a:lnTo>
                    <a:pt x="247799" y="9833"/>
                  </a:lnTo>
                  <a:cubicBezTo>
                    <a:pt x="247799" y="3409"/>
                    <a:pt x="249634" y="197"/>
                    <a:pt x="253305" y="197"/>
                  </a:cubicBezTo>
                  <a:close/>
                  <a:moveTo>
                    <a:pt x="247799" y="125473"/>
                  </a:moveTo>
                  <a:lnTo>
                    <a:pt x="224395" y="264516"/>
                  </a:lnTo>
                  <a:lnTo>
                    <a:pt x="247799" y="264516"/>
                  </a:lnTo>
                  <a:lnTo>
                    <a:pt x="247799" y="125473"/>
                  </a:lnTo>
                  <a:close/>
                </a:path>
              </a:pathLst>
            </a:custGeom>
          </p:spPr>
        </p:pic>
        <p:pic>
          <p:nvPicPr>
            <p:cNvPr id="141" name="图片 1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02" t="75722" r="47440" b="22450"/>
            <a:stretch>
              <a:fillRect/>
            </a:stretch>
          </p:blipFill>
          <p:spPr>
            <a:xfrm>
              <a:off x="2581207" y="4945368"/>
              <a:ext cx="290022" cy="125351"/>
            </a:xfrm>
            <a:custGeom>
              <a:avLst/>
              <a:gdLst/>
              <a:ahLst/>
              <a:cxnLst/>
              <a:rect l="l" t="t" r="r" b="b"/>
              <a:pathLst>
                <a:path w="290022" h="125351">
                  <a:moveTo>
                    <a:pt x="131053" y="0"/>
                  </a:moveTo>
                  <a:lnTo>
                    <a:pt x="156113" y="0"/>
                  </a:lnTo>
                  <a:cubicBezTo>
                    <a:pt x="167542" y="0"/>
                    <a:pt x="171937" y="1721"/>
                    <a:pt x="169298" y="5163"/>
                  </a:cubicBezTo>
                  <a:cubicBezTo>
                    <a:pt x="169298" y="11186"/>
                    <a:pt x="171062" y="13337"/>
                    <a:pt x="174590" y="11616"/>
                  </a:cubicBezTo>
                  <a:lnTo>
                    <a:pt x="278807" y="11616"/>
                  </a:lnTo>
                  <a:cubicBezTo>
                    <a:pt x="281446" y="13337"/>
                    <a:pt x="282328" y="16778"/>
                    <a:pt x="281453" y="21941"/>
                  </a:cubicBezTo>
                  <a:lnTo>
                    <a:pt x="281453" y="40009"/>
                  </a:lnTo>
                  <a:cubicBezTo>
                    <a:pt x="281453" y="42591"/>
                    <a:pt x="280134" y="43451"/>
                    <a:pt x="277495" y="42591"/>
                  </a:cubicBezTo>
                  <a:lnTo>
                    <a:pt x="175902" y="42591"/>
                  </a:lnTo>
                  <a:cubicBezTo>
                    <a:pt x="172389" y="41730"/>
                    <a:pt x="171069" y="43881"/>
                    <a:pt x="171944" y="49044"/>
                  </a:cubicBezTo>
                  <a:cubicBezTo>
                    <a:pt x="171944" y="52485"/>
                    <a:pt x="174145" y="53776"/>
                    <a:pt x="178548" y="52916"/>
                  </a:cubicBezTo>
                  <a:lnTo>
                    <a:pt x="274849" y="52916"/>
                  </a:lnTo>
                  <a:cubicBezTo>
                    <a:pt x="280127" y="52055"/>
                    <a:pt x="282328" y="54206"/>
                    <a:pt x="281453" y="59369"/>
                  </a:cubicBezTo>
                  <a:lnTo>
                    <a:pt x="281453" y="76147"/>
                  </a:lnTo>
                  <a:cubicBezTo>
                    <a:pt x="282328" y="83030"/>
                    <a:pt x="280127" y="86042"/>
                    <a:pt x="274849" y="85181"/>
                  </a:cubicBezTo>
                  <a:lnTo>
                    <a:pt x="178548" y="85181"/>
                  </a:lnTo>
                  <a:cubicBezTo>
                    <a:pt x="172381" y="85181"/>
                    <a:pt x="169743" y="86472"/>
                    <a:pt x="170632" y="89053"/>
                  </a:cubicBezTo>
                  <a:cubicBezTo>
                    <a:pt x="169743" y="93355"/>
                    <a:pt x="172381" y="95506"/>
                    <a:pt x="178548" y="95506"/>
                  </a:cubicBezTo>
                  <a:lnTo>
                    <a:pt x="281453" y="95506"/>
                  </a:lnTo>
                  <a:cubicBezTo>
                    <a:pt x="287605" y="94646"/>
                    <a:pt x="290244" y="97227"/>
                    <a:pt x="289369" y="103250"/>
                  </a:cubicBezTo>
                  <a:lnTo>
                    <a:pt x="289369" y="117447"/>
                  </a:lnTo>
                  <a:cubicBezTo>
                    <a:pt x="291118" y="123469"/>
                    <a:pt x="289355" y="126051"/>
                    <a:pt x="284077" y="125190"/>
                  </a:cubicBezTo>
                  <a:lnTo>
                    <a:pt x="11004" y="125190"/>
                  </a:lnTo>
                  <a:cubicBezTo>
                    <a:pt x="2199" y="125190"/>
                    <a:pt x="-1321" y="123039"/>
                    <a:pt x="442" y="118737"/>
                  </a:cubicBezTo>
                  <a:lnTo>
                    <a:pt x="442" y="103250"/>
                  </a:lnTo>
                  <a:cubicBezTo>
                    <a:pt x="-432" y="97227"/>
                    <a:pt x="2644" y="94646"/>
                    <a:pt x="9670" y="95506"/>
                  </a:cubicBezTo>
                  <a:lnTo>
                    <a:pt x="109951" y="95506"/>
                  </a:lnTo>
                  <a:cubicBezTo>
                    <a:pt x="116978" y="96366"/>
                    <a:pt x="120491" y="95506"/>
                    <a:pt x="120491" y="92925"/>
                  </a:cubicBezTo>
                  <a:cubicBezTo>
                    <a:pt x="121381" y="88623"/>
                    <a:pt x="119186" y="86042"/>
                    <a:pt x="113909" y="85181"/>
                  </a:cubicBezTo>
                  <a:lnTo>
                    <a:pt x="14962" y="85181"/>
                  </a:lnTo>
                  <a:cubicBezTo>
                    <a:pt x="7921" y="86042"/>
                    <a:pt x="4838" y="83030"/>
                    <a:pt x="5712" y="76147"/>
                  </a:cubicBezTo>
                  <a:lnTo>
                    <a:pt x="5712" y="59369"/>
                  </a:lnTo>
                  <a:cubicBezTo>
                    <a:pt x="4838" y="54206"/>
                    <a:pt x="9240" y="52055"/>
                    <a:pt x="18920" y="52916"/>
                  </a:cubicBezTo>
                  <a:lnTo>
                    <a:pt x="107306" y="52916"/>
                  </a:lnTo>
                  <a:cubicBezTo>
                    <a:pt x="115221" y="53776"/>
                    <a:pt x="119617" y="52916"/>
                    <a:pt x="120491" y="50334"/>
                  </a:cubicBezTo>
                  <a:cubicBezTo>
                    <a:pt x="121381" y="44312"/>
                    <a:pt x="119186" y="41730"/>
                    <a:pt x="113909" y="42591"/>
                  </a:cubicBezTo>
                  <a:lnTo>
                    <a:pt x="18920" y="42591"/>
                  </a:lnTo>
                  <a:cubicBezTo>
                    <a:pt x="9240" y="43451"/>
                    <a:pt x="4838" y="42160"/>
                    <a:pt x="5712" y="38719"/>
                  </a:cubicBezTo>
                  <a:lnTo>
                    <a:pt x="5712" y="21941"/>
                  </a:lnTo>
                  <a:cubicBezTo>
                    <a:pt x="3963" y="15058"/>
                    <a:pt x="7483" y="11616"/>
                    <a:pt x="16274" y="11616"/>
                  </a:cubicBezTo>
                  <a:lnTo>
                    <a:pt x="111264" y="11616"/>
                  </a:lnTo>
                  <a:cubicBezTo>
                    <a:pt x="120054" y="12476"/>
                    <a:pt x="123575" y="11186"/>
                    <a:pt x="121825" y="7744"/>
                  </a:cubicBezTo>
                  <a:cubicBezTo>
                    <a:pt x="120936" y="3442"/>
                    <a:pt x="124012" y="861"/>
                    <a:pt x="131053" y="0"/>
                  </a:cubicBezTo>
                  <a:close/>
                </a:path>
              </a:pathLst>
            </a:custGeom>
          </p:spPr>
        </p:pic>
        <p:pic>
          <p:nvPicPr>
            <p:cNvPr id="140" name="图片 1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16" t="77393" r="51487" b="22261"/>
            <a:stretch>
              <a:fillRect/>
            </a:stretch>
          </p:blipFill>
          <p:spPr>
            <a:xfrm>
              <a:off x="2184176" y="5059954"/>
              <a:ext cx="303234" cy="23739"/>
            </a:xfrm>
            <a:custGeom>
              <a:avLst/>
              <a:gdLst/>
              <a:ahLst/>
              <a:cxnLst/>
              <a:rect l="l" t="t" r="r" b="b"/>
              <a:pathLst>
                <a:path w="303234" h="23739">
                  <a:moveTo>
                    <a:pt x="8433" y="0"/>
                  </a:moveTo>
                  <a:lnTo>
                    <a:pt x="296155" y="0"/>
                  </a:lnTo>
                  <a:cubicBezTo>
                    <a:pt x="301661" y="0"/>
                    <a:pt x="303956" y="1914"/>
                    <a:pt x="303038" y="5743"/>
                  </a:cubicBezTo>
                  <a:lnTo>
                    <a:pt x="303038" y="18628"/>
                  </a:lnTo>
                  <a:cubicBezTo>
                    <a:pt x="303956" y="22457"/>
                    <a:pt x="299367" y="24134"/>
                    <a:pt x="289271" y="23661"/>
                  </a:cubicBezTo>
                  <a:lnTo>
                    <a:pt x="9809" y="23661"/>
                  </a:lnTo>
                  <a:cubicBezTo>
                    <a:pt x="4303" y="23661"/>
                    <a:pt x="1091" y="21747"/>
                    <a:pt x="173" y="17918"/>
                  </a:cubicBezTo>
                  <a:lnTo>
                    <a:pt x="173" y="5012"/>
                  </a:lnTo>
                  <a:cubicBezTo>
                    <a:pt x="-745" y="1670"/>
                    <a:pt x="2008" y="0"/>
                    <a:pt x="8433" y="0"/>
                  </a:cubicBezTo>
                  <a:close/>
                </a:path>
              </a:pathLst>
            </a:custGeom>
          </p:spPr>
        </p:pic>
        <p:pic>
          <p:nvPicPr>
            <p:cNvPr id="139" name="图片 13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693" t="77582" r="47537" b="19942"/>
            <a:stretch>
              <a:fillRect/>
            </a:stretch>
          </p:blipFill>
          <p:spPr>
            <a:xfrm>
              <a:off x="2599347" y="5072923"/>
              <a:ext cx="262732" cy="169824"/>
            </a:xfrm>
            <a:custGeom>
              <a:avLst/>
              <a:gdLst/>
              <a:ahLst/>
              <a:cxnLst/>
              <a:rect l="l" t="t" r="r" b="b"/>
              <a:pathLst>
                <a:path w="262732" h="169824">
                  <a:moveTo>
                    <a:pt x="72409" y="0"/>
                  </a:moveTo>
                  <a:lnTo>
                    <a:pt x="100114" y="0"/>
                  </a:lnTo>
                  <a:cubicBezTo>
                    <a:pt x="111357" y="0"/>
                    <a:pt x="114569" y="3141"/>
                    <a:pt x="109751" y="9422"/>
                  </a:cubicBezTo>
                  <a:lnTo>
                    <a:pt x="98910" y="21554"/>
                  </a:lnTo>
                  <a:lnTo>
                    <a:pt x="200094" y="21554"/>
                  </a:lnTo>
                  <a:cubicBezTo>
                    <a:pt x="206519" y="21554"/>
                    <a:pt x="209731" y="25153"/>
                    <a:pt x="209731" y="32352"/>
                  </a:cubicBezTo>
                  <a:lnTo>
                    <a:pt x="209731" y="45817"/>
                  </a:lnTo>
                  <a:cubicBezTo>
                    <a:pt x="209731" y="53016"/>
                    <a:pt x="204913" y="56164"/>
                    <a:pt x="195276" y="55260"/>
                  </a:cubicBezTo>
                  <a:lnTo>
                    <a:pt x="113365" y="55260"/>
                  </a:lnTo>
                  <a:lnTo>
                    <a:pt x="91682" y="78169"/>
                  </a:lnTo>
                  <a:lnTo>
                    <a:pt x="212140" y="78169"/>
                  </a:lnTo>
                  <a:cubicBezTo>
                    <a:pt x="219368" y="79976"/>
                    <a:pt x="223383" y="77732"/>
                    <a:pt x="224186" y="71436"/>
                  </a:cubicBezTo>
                  <a:lnTo>
                    <a:pt x="224186" y="57949"/>
                  </a:lnTo>
                  <a:cubicBezTo>
                    <a:pt x="223383" y="51668"/>
                    <a:pt x="224587" y="48972"/>
                    <a:pt x="227800" y="49861"/>
                  </a:cubicBezTo>
                  <a:lnTo>
                    <a:pt x="254300" y="49861"/>
                  </a:lnTo>
                  <a:cubicBezTo>
                    <a:pt x="259922" y="50765"/>
                    <a:pt x="262732" y="53461"/>
                    <a:pt x="262732" y="57949"/>
                  </a:cubicBezTo>
                  <a:lnTo>
                    <a:pt x="262732" y="82213"/>
                  </a:lnTo>
                  <a:cubicBezTo>
                    <a:pt x="262732" y="96596"/>
                    <a:pt x="254702" y="105136"/>
                    <a:pt x="238641" y="107832"/>
                  </a:cubicBezTo>
                  <a:lnTo>
                    <a:pt x="157934" y="107832"/>
                  </a:lnTo>
                  <a:cubicBezTo>
                    <a:pt x="153919" y="106928"/>
                    <a:pt x="151911" y="111417"/>
                    <a:pt x="151911" y="121297"/>
                  </a:cubicBezTo>
                  <a:lnTo>
                    <a:pt x="151911" y="157693"/>
                  </a:lnTo>
                  <a:cubicBezTo>
                    <a:pt x="153517" y="163988"/>
                    <a:pt x="150707" y="168032"/>
                    <a:pt x="143479" y="169824"/>
                  </a:cubicBezTo>
                  <a:lnTo>
                    <a:pt x="120592" y="169824"/>
                  </a:lnTo>
                  <a:cubicBezTo>
                    <a:pt x="115774" y="168935"/>
                    <a:pt x="112562" y="166239"/>
                    <a:pt x="110956" y="161736"/>
                  </a:cubicBezTo>
                  <a:lnTo>
                    <a:pt x="110956" y="119963"/>
                  </a:lnTo>
                  <a:cubicBezTo>
                    <a:pt x="111759" y="112765"/>
                    <a:pt x="109751" y="108721"/>
                    <a:pt x="104933" y="107832"/>
                  </a:cubicBezTo>
                  <a:lnTo>
                    <a:pt x="8567" y="107832"/>
                  </a:lnTo>
                  <a:cubicBezTo>
                    <a:pt x="2142" y="107832"/>
                    <a:pt x="-669" y="105580"/>
                    <a:pt x="134" y="101077"/>
                  </a:cubicBezTo>
                  <a:lnTo>
                    <a:pt x="134" y="87612"/>
                  </a:lnTo>
                  <a:cubicBezTo>
                    <a:pt x="134" y="78621"/>
                    <a:pt x="2142" y="74577"/>
                    <a:pt x="6157" y="75480"/>
                  </a:cubicBezTo>
                  <a:lnTo>
                    <a:pt x="37476" y="75480"/>
                  </a:lnTo>
                  <a:lnTo>
                    <a:pt x="56750" y="55260"/>
                  </a:lnTo>
                  <a:lnTo>
                    <a:pt x="10976" y="55260"/>
                  </a:lnTo>
                  <a:cubicBezTo>
                    <a:pt x="3748" y="55260"/>
                    <a:pt x="134" y="53016"/>
                    <a:pt x="134" y="48528"/>
                  </a:cubicBezTo>
                  <a:lnTo>
                    <a:pt x="134" y="30997"/>
                  </a:lnTo>
                  <a:cubicBezTo>
                    <a:pt x="134" y="24701"/>
                    <a:pt x="2142" y="21554"/>
                    <a:pt x="6157" y="21554"/>
                  </a:cubicBezTo>
                  <a:lnTo>
                    <a:pt x="44704" y="21554"/>
                  </a:lnTo>
                  <a:lnTo>
                    <a:pt x="60363" y="5378"/>
                  </a:lnTo>
                  <a:cubicBezTo>
                    <a:pt x="59560" y="3586"/>
                    <a:pt x="63575" y="1793"/>
                    <a:pt x="72409" y="0"/>
                  </a:cubicBezTo>
                  <a:close/>
                </a:path>
              </a:pathLst>
            </a:cu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419" t="77970" r="51506" b="19833"/>
            <a:stretch>
              <a:fillRect/>
            </a:stretch>
          </p:blipFill>
          <p:spPr>
            <a:xfrm>
              <a:off x="2193985" y="5099532"/>
              <a:ext cx="291589" cy="150694"/>
            </a:xfrm>
            <a:custGeom>
              <a:avLst/>
              <a:gdLst/>
              <a:ahLst/>
              <a:cxnLst/>
              <a:rect l="l" t="t" r="r" b="b"/>
              <a:pathLst>
                <a:path w="291589" h="150694">
                  <a:moveTo>
                    <a:pt x="12132" y="0"/>
                  </a:moveTo>
                  <a:lnTo>
                    <a:pt x="274967" y="0"/>
                  </a:lnTo>
                  <a:cubicBezTo>
                    <a:pt x="283055" y="0"/>
                    <a:pt x="286202" y="2674"/>
                    <a:pt x="284410" y="8023"/>
                  </a:cubicBezTo>
                  <a:lnTo>
                    <a:pt x="284410" y="68252"/>
                  </a:lnTo>
                  <a:cubicBezTo>
                    <a:pt x="282603" y="80298"/>
                    <a:pt x="270019" y="86995"/>
                    <a:pt x="246659" y="88343"/>
                  </a:cubicBezTo>
                  <a:lnTo>
                    <a:pt x="169824" y="88343"/>
                  </a:lnTo>
                  <a:lnTo>
                    <a:pt x="169824" y="96366"/>
                  </a:lnTo>
                  <a:lnTo>
                    <a:pt x="281699" y="96366"/>
                  </a:lnTo>
                  <a:cubicBezTo>
                    <a:pt x="287091" y="97040"/>
                    <a:pt x="289343" y="99048"/>
                    <a:pt x="288454" y="102389"/>
                  </a:cubicBezTo>
                  <a:lnTo>
                    <a:pt x="288454" y="111423"/>
                  </a:lnTo>
                  <a:cubicBezTo>
                    <a:pt x="289343" y="116098"/>
                    <a:pt x="287091" y="118106"/>
                    <a:pt x="281699" y="117446"/>
                  </a:cubicBezTo>
                  <a:lnTo>
                    <a:pt x="169824" y="117446"/>
                  </a:lnTo>
                  <a:lnTo>
                    <a:pt x="169824" y="127470"/>
                  </a:lnTo>
                  <a:lnTo>
                    <a:pt x="280366" y="127470"/>
                  </a:lnTo>
                  <a:cubicBezTo>
                    <a:pt x="289343" y="126810"/>
                    <a:pt x="292935" y="128818"/>
                    <a:pt x="291142" y="133493"/>
                  </a:cubicBezTo>
                  <a:lnTo>
                    <a:pt x="291142" y="144549"/>
                  </a:lnTo>
                  <a:cubicBezTo>
                    <a:pt x="291142" y="149224"/>
                    <a:pt x="287550" y="151232"/>
                    <a:pt x="280366" y="150572"/>
                  </a:cubicBezTo>
                  <a:lnTo>
                    <a:pt x="12132" y="150572"/>
                  </a:lnTo>
                  <a:cubicBezTo>
                    <a:pt x="5837" y="149898"/>
                    <a:pt x="1793" y="148894"/>
                    <a:pt x="0" y="147560"/>
                  </a:cubicBezTo>
                  <a:lnTo>
                    <a:pt x="0" y="134504"/>
                  </a:lnTo>
                  <a:cubicBezTo>
                    <a:pt x="0" y="129814"/>
                    <a:pt x="1793" y="127470"/>
                    <a:pt x="5378" y="127470"/>
                  </a:cubicBezTo>
                  <a:lnTo>
                    <a:pt x="118608" y="127470"/>
                  </a:lnTo>
                  <a:lnTo>
                    <a:pt x="118608" y="117446"/>
                  </a:lnTo>
                  <a:lnTo>
                    <a:pt x="12132" y="117446"/>
                  </a:lnTo>
                  <a:cubicBezTo>
                    <a:pt x="6740" y="117446"/>
                    <a:pt x="3593" y="116105"/>
                    <a:pt x="2689" y="113424"/>
                  </a:cubicBezTo>
                  <a:lnTo>
                    <a:pt x="2689" y="102389"/>
                  </a:lnTo>
                  <a:cubicBezTo>
                    <a:pt x="2689" y="99048"/>
                    <a:pt x="4933" y="97040"/>
                    <a:pt x="9422" y="96366"/>
                  </a:cubicBezTo>
                  <a:lnTo>
                    <a:pt x="118608" y="96366"/>
                  </a:lnTo>
                  <a:lnTo>
                    <a:pt x="118608" y="88343"/>
                  </a:lnTo>
                  <a:lnTo>
                    <a:pt x="12132" y="88343"/>
                  </a:lnTo>
                  <a:cubicBezTo>
                    <a:pt x="6740" y="88343"/>
                    <a:pt x="3593" y="86665"/>
                    <a:pt x="2689" y="83309"/>
                  </a:cubicBezTo>
                  <a:lnTo>
                    <a:pt x="2689" y="7034"/>
                  </a:lnTo>
                  <a:cubicBezTo>
                    <a:pt x="3593" y="2344"/>
                    <a:pt x="6740" y="0"/>
                    <a:pt x="12132" y="0"/>
                  </a:cubicBezTo>
                  <a:close/>
                  <a:moveTo>
                    <a:pt x="43129" y="22091"/>
                  </a:moveTo>
                  <a:lnTo>
                    <a:pt x="43129" y="37148"/>
                  </a:lnTo>
                  <a:lnTo>
                    <a:pt x="118608" y="37148"/>
                  </a:lnTo>
                  <a:lnTo>
                    <a:pt x="118608" y="22091"/>
                  </a:lnTo>
                  <a:lnTo>
                    <a:pt x="43129" y="22091"/>
                  </a:lnTo>
                  <a:close/>
                  <a:moveTo>
                    <a:pt x="169824" y="22091"/>
                  </a:moveTo>
                  <a:lnTo>
                    <a:pt x="169824" y="37148"/>
                  </a:lnTo>
                  <a:lnTo>
                    <a:pt x="239926" y="37148"/>
                  </a:lnTo>
                  <a:lnTo>
                    <a:pt x="239926" y="22091"/>
                  </a:lnTo>
                  <a:lnTo>
                    <a:pt x="169824" y="22091"/>
                  </a:lnTo>
                  <a:close/>
                  <a:moveTo>
                    <a:pt x="43129" y="55217"/>
                  </a:moveTo>
                  <a:lnTo>
                    <a:pt x="43129" y="68252"/>
                  </a:lnTo>
                  <a:lnTo>
                    <a:pt x="118608" y="68252"/>
                  </a:lnTo>
                  <a:lnTo>
                    <a:pt x="118608" y="55217"/>
                  </a:lnTo>
                  <a:lnTo>
                    <a:pt x="43129" y="55217"/>
                  </a:lnTo>
                  <a:close/>
                  <a:moveTo>
                    <a:pt x="169824" y="55217"/>
                  </a:moveTo>
                  <a:lnTo>
                    <a:pt x="169824" y="68252"/>
                  </a:lnTo>
                  <a:lnTo>
                    <a:pt x="239926" y="68252"/>
                  </a:lnTo>
                  <a:lnTo>
                    <a:pt x="239926" y="55217"/>
                  </a:lnTo>
                  <a:lnTo>
                    <a:pt x="169824" y="55217"/>
                  </a:lnTo>
                  <a:close/>
                </a:path>
              </a:pathLst>
            </a:custGeom>
          </p:spPr>
        </p:pic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695" t="79331" r="49264" b="19942"/>
            <a:stretch>
              <a:fillRect/>
            </a:stretch>
          </p:blipFill>
          <p:spPr>
            <a:xfrm>
              <a:off x="2599481" y="5192887"/>
              <a:ext cx="98775" cy="49861"/>
            </a:xfrm>
            <a:custGeom>
              <a:avLst/>
              <a:gdLst/>
              <a:ahLst/>
              <a:cxnLst/>
              <a:rect l="l" t="t" r="r" b="b"/>
              <a:pathLst>
                <a:path w="98775" h="49861">
                  <a:moveTo>
                    <a:pt x="62638" y="0"/>
                  </a:moveTo>
                  <a:lnTo>
                    <a:pt x="97571" y="0"/>
                  </a:lnTo>
                  <a:cubicBezTo>
                    <a:pt x="99177" y="2696"/>
                    <a:pt x="99177" y="7185"/>
                    <a:pt x="97571" y="13466"/>
                  </a:cubicBezTo>
                  <a:lnTo>
                    <a:pt x="80707" y="37730"/>
                  </a:lnTo>
                  <a:cubicBezTo>
                    <a:pt x="72677" y="45817"/>
                    <a:pt x="64646" y="49861"/>
                    <a:pt x="56616" y="49861"/>
                  </a:cubicBezTo>
                  <a:lnTo>
                    <a:pt x="13251" y="49861"/>
                  </a:lnTo>
                  <a:cubicBezTo>
                    <a:pt x="8433" y="47165"/>
                    <a:pt x="4016" y="44025"/>
                    <a:pt x="0" y="40440"/>
                  </a:cubicBezTo>
                  <a:lnTo>
                    <a:pt x="0" y="20220"/>
                  </a:lnTo>
                  <a:cubicBezTo>
                    <a:pt x="2410" y="14828"/>
                    <a:pt x="4819" y="12577"/>
                    <a:pt x="7228" y="13466"/>
                  </a:cubicBezTo>
                  <a:lnTo>
                    <a:pt x="37342" y="13466"/>
                  </a:lnTo>
                  <a:cubicBezTo>
                    <a:pt x="42964" y="11673"/>
                    <a:pt x="47381" y="9429"/>
                    <a:pt x="50593" y="6733"/>
                  </a:cubicBezTo>
                  <a:cubicBezTo>
                    <a:pt x="51396" y="3134"/>
                    <a:pt x="55411" y="890"/>
                    <a:pt x="62638" y="0"/>
                  </a:cubicBezTo>
                  <a:close/>
                </a:path>
              </a:pathLst>
            </a:custGeom>
          </p:spPr>
        </p:pic>
        <p:pic>
          <p:nvPicPr>
            <p:cNvPr id="136" name="图片 1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71" t="79331" r="47504" b="19939"/>
            <a:stretch>
              <a:fillRect/>
            </a:stretch>
          </p:blipFill>
          <p:spPr>
            <a:xfrm>
              <a:off x="2767971" y="5192887"/>
              <a:ext cx="97240" cy="50031"/>
            </a:xfrm>
            <a:custGeom>
              <a:avLst/>
              <a:gdLst/>
              <a:ahLst/>
              <a:cxnLst/>
              <a:rect l="l" t="t" r="r" b="b"/>
              <a:pathLst>
                <a:path w="97240" h="50031">
                  <a:moveTo>
                    <a:pt x="7379" y="0"/>
                  </a:moveTo>
                  <a:lnTo>
                    <a:pt x="26652" y="0"/>
                  </a:lnTo>
                  <a:cubicBezTo>
                    <a:pt x="37092" y="0"/>
                    <a:pt x="43115" y="1348"/>
                    <a:pt x="44721" y="4044"/>
                  </a:cubicBezTo>
                  <a:cubicBezTo>
                    <a:pt x="48736" y="9436"/>
                    <a:pt x="53153" y="12577"/>
                    <a:pt x="57971" y="13466"/>
                  </a:cubicBezTo>
                  <a:lnTo>
                    <a:pt x="85676" y="13466"/>
                  </a:lnTo>
                  <a:cubicBezTo>
                    <a:pt x="95313" y="14369"/>
                    <a:pt x="98927" y="18865"/>
                    <a:pt x="96518" y="26953"/>
                  </a:cubicBezTo>
                  <a:lnTo>
                    <a:pt x="96518" y="41773"/>
                  </a:lnTo>
                  <a:cubicBezTo>
                    <a:pt x="97321" y="48069"/>
                    <a:pt x="92101" y="50765"/>
                    <a:pt x="80858" y="49861"/>
                  </a:cubicBezTo>
                  <a:lnTo>
                    <a:pt x="47130" y="49861"/>
                  </a:lnTo>
                  <a:cubicBezTo>
                    <a:pt x="37493" y="50765"/>
                    <a:pt x="28258" y="46276"/>
                    <a:pt x="19425" y="36396"/>
                  </a:cubicBezTo>
                  <a:lnTo>
                    <a:pt x="151" y="10777"/>
                  </a:lnTo>
                  <a:cubicBezTo>
                    <a:pt x="-652" y="5385"/>
                    <a:pt x="1757" y="1793"/>
                    <a:pt x="7379" y="0"/>
                  </a:cubicBezTo>
                  <a:close/>
                </a:path>
              </a:pathLst>
            </a:cu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17" t="81826" r="49774" b="13591"/>
            <a:stretch>
              <a:fillRect/>
            </a:stretch>
          </p:blipFill>
          <p:spPr>
            <a:xfrm>
              <a:off x="2563707" y="5363949"/>
              <a:ext cx="86132" cy="314335"/>
            </a:xfrm>
            <a:custGeom>
              <a:avLst/>
              <a:gdLst/>
              <a:ahLst/>
              <a:cxnLst/>
              <a:rect l="l" t="t" r="r" b="b"/>
              <a:pathLst>
                <a:path w="86132" h="314335">
                  <a:moveTo>
                    <a:pt x="56596" y="128"/>
                  </a:moveTo>
                  <a:lnTo>
                    <a:pt x="80000" y="128"/>
                  </a:lnTo>
                  <a:cubicBezTo>
                    <a:pt x="86424" y="3957"/>
                    <a:pt x="87801" y="9693"/>
                    <a:pt x="84130" y="17336"/>
                  </a:cubicBezTo>
                  <a:lnTo>
                    <a:pt x="68986" y="53194"/>
                  </a:lnTo>
                  <a:cubicBezTo>
                    <a:pt x="65315" y="59891"/>
                    <a:pt x="63480" y="66581"/>
                    <a:pt x="63480" y="73263"/>
                  </a:cubicBezTo>
                  <a:lnTo>
                    <a:pt x="63480" y="304133"/>
                  </a:lnTo>
                  <a:cubicBezTo>
                    <a:pt x="65315" y="311777"/>
                    <a:pt x="61644" y="315125"/>
                    <a:pt x="52466" y="314179"/>
                  </a:cubicBezTo>
                  <a:lnTo>
                    <a:pt x="34570" y="314179"/>
                  </a:lnTo>
                  <a:cubicBezTo>
                    <a:pt x="27228" y="313218"/>
                    <a:pt x="23557" y="309869"/>
                    <a:pt x="23557" y="304133"/>
                  </a:cubicBezTo>
                  <a:lnTo>
                    <a:pt x="23557" y="119145"/>
                  </a:lnTo>
                  <a:cubicBezTo>
                    <a:pt x="25392" y="107672"/>
                    <a:pt x="22180" y="103370"/>
                    <a:pt x="13920" y="106238"/>
                  </a:cubicBezTo>
                  <a:cubicBezTo>
                    <a:pt x="3825" y="105292"/>
                    <a:pt x="-764" y="101951"/>
                    <a:pt x="153" y="96215"/>
                  </a:cubicBezTo>
                  <a:lnTo>
                    <a:pt x="153" y="81867"/>
                  </a:lnTo>
                  <a:cubicBezTo>
                    <a:pt x="-764" y="70395"/>
                    <a:pt x="2448" y="64659"/>
                    <a:pt x="9790" y="64659"/>
                  </a:cubicBezTo>
                  <a:cubicBezTo>
                    <a:pt x="18050" y="59884"/>
                    <a:pt x="22639" y="55108"/>
                    <a:pt x="23557" y="50333"/>
                  </a:cubicBezTo>
                  <a:lnTo>
                    <a:pt x="38700" y="13034"/>
                  </a:lnTo>
                  <a:cubicBezTo>
                    <a:pt x="42371" y="3484"/>
                    <a:pt x="48336" y="-818"/>
                    <a:pt x="56596" y="128"/>
                  </a:cubicBezTo>
                  <a:close/>
                </a:path>
              </a:pathLst>
            </a:custGeom>
          </p:spPr>
        </p:pic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233" t="81859" r="47386" b="13557"/>
            <a:stretch>
              <a:fillRect/>
            </a:stretch>
          </p:blipFill>
          <p:spPr>
            <a:xfrm>
              <a:off x="2650590" y="5366265"/>
              <a:ext cx="225772" cy="314379"/>
            </a:xfrm>
            <a:custGeom>
              <a:avLst/>
              <a:gdLst/>
              <a:ahLst/>
              <a:cxnLst/>
              <a:rect l="l" t="t" r="r" b="b"/>
              <a:pathLst>
                <a:path w="225772" h="314379">
                  <a:moveTo>
                    <a:pt x="96452" y="71"/>
                  </a:moveTo>
                  <a:cubicBezTo>
                    <a:pt x="98001" y="-102"/>
                    <a:pt x="99808" y="42"/>
                    <a:pt x="101873" y="501"/>
                  </a:cubicBezTo>
                  <a:lnTo>
                    <a:pt x="133536" y="501"/>
                  </a:lnTo>
                  <a:cubicBezTo>
                    <a:pt x="141796" y="2336"/>
                    <a:pt x="144549" y="5549"/>
                    <a:pt x="141796" y="10137"/>
                  </a:cubicBezTo>
                  <a:cubicBezTo>
                    <a:pt x="141796" y="18397"/>
                    <a:pt x="144090" y="22527"/>
                    <a:pt x="148679" y="22527"/>
                  </a:cubicBezTo>
                  <a:lnTo>
                    <a:pt x="217512" y="22527"/>
                  </a:lnTo>
                  <a:cubicBezTo>
                    <a:pt x="222101" y="22527"/>
                    <a:pt x="224854" y="25740"/>
                    <a:pt x="225772" y="32164"/>
                  </a:cubicBezTo>
                  <a:lnTo>
                    <a:pt x="225772" y="52814"/>
                  </a:lnTo>
                  <a:cubicBezTo>
                    <a:pt x="225772" y="58321"/>
                    <a:pt x="222101" y="61533"/>
                    <a:pt x="214759" y="62450"/>
                  </a:cubicBezTo>
                  <a:lnTo>
                    <a:pt x="147303" y="62450"/>
                  </a:lnTo>
                  <a:cubicBezTo>
                    <a:pt x="142714" y="67957"/>
                    <a:pt x="142255" y="71628"/>
                    <a:pt x="145926" y="73464"/>
                  </a:cubicBezTo>
                  <a:lnTo>
                    <a:pt x="218889" y="74840"/>
                  </a:lnTo>
                  <a:cubicBezTo>
                    <a:pt x="220724" y="73923"/>
                    <a:pt x="222560" y="78053"/>
                    <a:pt x="224396" y="87230"/>
                  </a:cubicBezTo>
                  <a:lnTo>
                    <a:pt x="224396" y="151933"/>
                  </a:lnTo>
                  <a:cubicBezTo>
                    <a:pt x="223478" y="176713"/>
                    <a:pt x="211547" y="190021"/>
                    <a:pt x="188602" y="191857"/>
                  </a:cubicBezTo>
                  <a:lnTo>
                    <a:pt x="145926" y="191857"/>
                  </a:lnTo>
                  <a:cubicBezTo>
                    <a:pt x="137666" y="190939"/>
                    <a:pt x="133536" y="193692"/>
                    <a:pt x="133536" y="200117"/>
                  </a:cubicBezTo>
                  <a:cubicBezTo>
                    <a:pt x="130783" y="203788"/>
                    <a:pt x="133536" y="207000"/>
                    <a:pt x="141796" y="209753"/>
                  </a:cubicBezTo>
                  <a:lnTo>
                    <a:pt x="158316" y="209753"/>
                  </a:lnTo>
                  <a:cubicBezTo>
                    <a:pt x="166576" y="209753"/>
                    <a:pt x="171624" y="212965"/>
                    <a:pt x="173459" y="219390"/>
                  </a:cubicBezTo>
                  <a:cubicBezTo>
                    <a:pt x="185390" y="241416"/>
                    <a:pt x="193650" y="257477"/>
                    <a:pt x="198239" y="267573"/>
                  </a:cubicBezTo>
                  <a:cubicBezTo>
                    <a:pt x="202828" y="273997"/>
                    <a:pt x="207417" y="276751"/>
                    <a:pt x="212006" y="275833"/>
                  </a:cubicBezTo>
                  <a:cubicBezTo>
                    <a:pt x="220266" y="272162"/>
                    <a:pt x="223478" y="275374"/>
                    <a:pt x="221642" y="285469"/>
                  </a:cubicBezTo>
                  <a:lnTo>
                    <a:pt x="221642" y="303366"/>
                  </a:lnTo>
                  <a:cubicBezTo>
                    <a:pt x="221642" y="310708"/>
                    <a:pt x="216136" y="314379"/>
                    <a:pt x="205122" y="314379"/>
                  </a:cubicBezTo>
                  <a:lnTo>
                    <a:pt x="183096" y="314379"/>
                  </a:lnTo>
                  <a:cubicBezTo>
                    <a:pt x="169329" y="309790"/>
                    <a:pt x="159693" y="301530"/>
                    <a:pt x="154186" y="289599"/>
                  </a:cubicBezTo>
                  <a:lnTo>
                    <a:pt x="137666" y="260690"/>
                  </a:lnTo>
                  <a:cubicBezTo>
                    <a:pt x="137666" y="254265"/>
                    <a:pt x="133995" y="251053"/>
                    <a:pt x="126653" y="251053"/>
                  </a:cubicBezTo>
                  <a:cubicBezTo>
                    <a:pt x="121146" y="250135"/>
                    <a:pt x="117934" y="254724"/>
                    <a:pt x="117016" y="264820"/>
                  </a:cubicBezTo>
                  <a:cubicBezTo>
                    <a:pt x="112427" y="291435"/>
                    <a:pt x="99119" y="306578"/>
                    <a:pt x="77093" y="310249"/>
                  </a:cubicBezTo>
                  <a:lnTo>
                    <a:pt x="6883" y="310249"/>
                  </a:lnTo>
                  <a:cubicBezTo>
                    <a:pt x="2294" y="311167"/>
                    <a:pt x="0" y="308414"/>
                    <a:pt x="0" y="301989"/>
                  </a:cubicBezTo>
                  <a:lnTo>
                    <a:pt x="0" y="281339"/>
                  </a:lnTo>
                  <a:cubicBezTo>
                    <a:pt x="918" y="273080"/>
                    <a:pt x="5507" y="269867"/>
                    <a:pt x="13767" y="271703"/>
                  </a:cubicBezTo>
                  <a:lnTo>
                    <a:pt x="56443" y="271703"/>
                  </a:lnTo>
                  <a:cubicBezTo>
                    <a:pt x="62867" y="270785"/>
                    <a:pt x="66080" y="268032"/>
                    <a:pt x="66080" y="263443"/>
                  </a:cubicBezTo>
                  <a:cubicBezTo>
                    <a:pt x="68833" y="255183"/>
                    <a:pt x="68374" y="250135"/>
                    <a:pt x="64703" y="248300"/>
                  </a:cubicBezTo>
                  <a:lnTo>
                    <a:pt x="23403" y="248300"/>
                  </a:lnTo>
                  <a:cubicBezTo>
                    <a:pt x="16979" y="247382"/>
                    <a:pt x="14225" y="244629"/>
                    <a:pt x="15143" y="240040"/>
                  </a:cubicBezTo>
                  <a:lnTo>
                    <a:pt x="15143" y="218013"/>
                  </a:lnTo>
                  <a:cubicBezTo>
                    <a:pt x="16061" y="213424"/>
                    <a:pt x="19273" y="210671"/>
                    <a:pt x="24780" y="209753"/>
                  </a:cubicBezTo>
                  <a:lnTo>
                    <a:pt x="68833" y="209753"/>
                  </a:lnTo>
                  <a:cubicBezTo>
                    <a:pt x="73422" y="207918"/>
                    <a:pt x="76175" y="206082"/>
                    <a:pt x="77093" y="204247"/>
                  </a:cubicBezTo>
                  <a:cubicBezTo>
                    <a:pt x="80764" y="195069"/>
                    <a:pt x="75716" y="190939"/>
                    <a:pt x="61950" y="191857"/>
                  </a:cubicBezTo>
                  <a:lnTo>
                    <a:pt x="12390" y="191857"/>
                  </a:lnTo>
                  <a:cubicBezTo>
                    <a:pt x="6883" y="191857"/>
                    <a:pt x="3671" y="187727"/>
                    <a:pt x="2753" y="179467"/>
                  </a:cubicBezTo>
                  <a:lnTo>
                    <a:pt x="2753" y="81724"/>
                  </a:lnTo>
                  <a:cubicBezTo>
                    <a:pt x="5507" y="77135"/>
                    <a:pt x="8719" y="74382"/>
                    <a:pt x="12390" y="73464"/>
                  </a:cubicBezTo>
                  <a:lnTo>
                    <a:pt x="85353" y="73464"/>
                  </a:lnTo>
                  <a:cubicBezTo>
                    <a:pt x="89942" y="69793"/>
                    <a:pt x="89024" y="66122"/>
                    <a:pt x="82600" y="62450"/>
                  </a:cubicBezTo>
                  <a:lnTo>
                    <a:pt x="16520" y="62450"/>
                  </a:lnTo>
                  <a:cubicBezTo>
                    <a:pt x="9178" y="63368"/>
                    <a:pt x="5507" y="60615"/>
                    <a:pt x="5507" y="54191"/>
                  </a:cubicBezTo>
                  <a:lnTo>
                    <a:pt x="5507" y="34917"/>
                  </a:lnTo>
                  <a:cubicBezTo>
                    <a:pt x="4589" y="24822"/>
                    <a:pt x="9178" y="20233"/>
                    <a:pt x="19273" y="21151"/>
                  </a:cubicBezTo>
                  <a:lnTo>
                    <a:pt x="82600" y="22527"/>
                  </a:lnTo>
                  <a:cubicBezTo>
                    <a:pt x="89942" y="20692"/>
                    <a:pt x="92236" y="16562"/>
                    <a:pt x="89483" y="10137"/>
                  </a:cubicBezTo>
                  <a:cubicBezTo>
                    <a:pt x="89483" y="3942"/>
                    <a:pt x="91806" y="587"/>
                    <a:pt x="96452" y="71"/>
                  </a:cubicBezTo>
                  <a:close/>
                  <a:moveTo>
                    <a:pt x="60573" y="112010"/>
                  </a:moveTo>
                  <a:cubicBezTo>
                    <a:pt x="54149" y="112928"/>
                    <a:pt x="51395" y="117058"/>
                    <a:pt x="52313" y="124400"/>
                  </a:cubicBezTo>
                  <a:lnTo>
                    <a:pt x="50936" y="138167"/>
                  </a:lnTo>
                  <a:cubicBezTo>
                    <a:pt x="49101" y="146427"/>
                    <a:pt x="50936" y="151016"/>
                    <a:pt x="56443" y="151933"/>
                  </a:cubicBezTo>
                  <a:lnTo>
                    <a:pt x="81223" y="151933"/>
                  </a:lnTo>
                  <a:cubicBezTo>
                    <a:pt x="85812" y="151933"/>
                    <a:pt x="88565" y="147803"/>
                    <a:pt x="89483" y="139543"/>
                  </a:cubicBezTo>
                  <a:lnTo>
                    <a:pt x="89483" y="121647"/>
                  </a:lnTo>
                  <a:cubicBezTo>
                    <a:pt x="90401" y="115222"/>
                    <a:pt x="86271" y="112010"/>
                    <a:pt x="77093" y="112010"/>
                  </a:cubicBezTo>
                  <a:lnTo>
                    <a:pt x="60573" y="112010"/>
                  </a:lnTo>
                  <a:close/>
                  <a:moveTo>
                    <a:pt x="150056" y="112010"/>
                  </a:moveTo>
                  <a:cubicBezTo>
                    <a:pt x="142714" y="115681"/>
                    <a:pt x="139043" y="119352"/>
                    <a:pt x="139043" y="123024"/>
                  </a:cubicBezTo>
                  <a:lnTo>
                    <a:pt x="139043" y="138167"/>
                  </a:lnTo>
                  <a:cubicBezTo>
                    <a:pt x="139960" y="148262"/>
                    <a:pt x="143173" y="152851"/>
                    <a:pt x="148679" y="151933"/>
                  </a:cubicBezTo>
                  <a:lnTo>
                    <a:pt x="170706" y="151933"/>
                  </a:lnTo>
                  <a:cubicBezTo>
                    <a:pt x="178048" y="150098"/>
                    <a:pt x="180342" y="146427"/>
                    <a:pt x="177589" y="140920"/>
                  </a:cubicBezTo>
                  <a:lnTo>
                    <a:pt x="178966" y="121647"/>
                  </a:lnTo>
                  <a:cubicBezTo>
                    <a:pt x="178048" y="117058"/>
                    <a:pt x="173918" y="113846"/>
                    <a:pt x="166576" y="112010"/>
                  </a:cubicBezTo>
                  <a:lnTo>
                    <a:pt x="150056" y="112010"/>
                  </a:lnTo>
                  <a:close/>
                </a:path>
              </a:pathLst>
            </a:custGeom>
          </p:spPr>
        </p:pic>
        <p:pic>
          <p:nvPicPr>
            <p:cNvPr id="133" name="图片 1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476" t="81942" r="43297" b="13657"/>
            <a:stretch>
              <a:fillRect/>
            </a:stretch>
          </p:blipFill>
          <p:spPr>
            <a:xfrm>
              <a:off x="2958171" y="5371904"/>
              <a:ext cx="306022" cy="301856"/>
            </a:xfrm>
            <a:custGeom>
              <a:avLst/>
              <a:gdLst/>
              <a:ahLst/>
              <a:cxnLst/>
              <a:rect l="l" t="t" r="r" b="b"/>
              <a:pathLst>
                <a:path w="306022" h="301856">
                  <a:moveTo>
                    <a:pt x="26587" y="281"/>
                  </a:moveTo>
                  <a:cubicBezTo>
                    <a:pt x="29283" y="-120"/>
                    <a:pt x="32466" y="-91"/>
                    <a:pt x="36138" y="367"/>
                  </a:cubicBezTo>
                  <a:lnTo>
                    <a:pt x="292196" y="367"/>
                  </a:lnTo>
                  <a:cubicBezTo>
                    <a:pt x="300456" y="367"/>
                    <a:pt x="305045" y="4039"/>
                    <a:pt x="305963" y="11381"/>
                  </a:cubicBezTo>
                  <a:lnTo>
                    <a:pt x="305963" y="270193"/>
                  </a:lnTo>
                  <a:cubicBezTo>
                    <a:pt x="306881" y="288548"/>
                    <a:pt x="297244" y="299103"/>
                    <a:pt x="277053" y="301856"/>
                  </a:cubicBezTo>
                  <a:lnTo>
                    <a:pt x="212350" y="301856"/>
                  </a:lnTo>
                  <a:cubicBezTo>
                    <a:pt x="205926" y="300938"/>
                    <a:pt x="203172" y="297726"/>
                    <a:pt x="204090" y="292219"/>
                  </a:cubicBezTo>
                  <a:lnTo>
                    <a:pt x="204090" y="271570"/>
                  </a:lnTo>
                  <a:cubicBezTo>
                    <a:pt x="204090" y="265145"/>
                    <a:pt x="206385" y="261933"/>
                    <a:pt x="210973" y="261933"/>
                  </a:cubicBezTo>
                  <a:lnTo>
                    <a:pt x="241260" y="261933"/>
                  </a:lnTo>
                  <a:cubicBezTo>
                    <a:pt x="251355" y="261933"/>
                    <a:pt x="256403" y="258262"/>
                    <a:pt x="256403" y="250920"/>
                  </a:cubicBezTo>
                  <a:lnTo>
                    <a:pt x="256403" y="235776"/>
                  </a:lnTo>
                  <a:cubicBezTo>
                    <a:pt x="258239" y="224763"/>
                    <a:pt x="256862" y="219256"/>
                    <a:pt x="252273" y="219256"/>
                  </a:cubicBezTo>
                  <a:lnTo>
                    <a:pt x="202713" y="219256"/>
                  </a:lnTo>
                  <a:cubicBezTo>
                    <a:pt x="193536" y="217421"/>
                    <a:pt x="188488" y="220633"/>
                    <a:pt x="187570" y="228893"/>
                  </a:cubicBezTo>
                  <a:lnTo>
                    <a:pt x="187570" y="282583"/>
                  </a:lnTo>
                  <a:cubicBezTo>
                    <a:pt x="189406" y="290843"/>
                    <a:pt x="186193" y="295432"/>
                    <a:pt x="177934" y="296349"/>
                  </a:cubicBezTo>
                  <a:lnTo>
                    <a:pt x="143517" y="296349"/>
                  </a:lnTo>
                  <a:cubicBezTo>
                    <a:pt x="138010" y="296349"/>
                    <a:pt x="134798" y="292678"/>
                    <a:pt x="133880" y="285336"/>
                  </a:cubicBezTo>
                  <a:lnTo>
                    <a:pt x="133880" y="228893"/>
                  </a:lnTo>
                  <a:cubicBezTo>
                    <a:pt x="134798" y="219715"/>
                    <a:pt x="132045" y="215585"/>
                    <a:pt x="125620" y="216503"/>
                  </a:cubicBezTo>
                  <a:lnTo>
                    <a:pt x="76061" y="216503"/>
                  </a:lnTo>
                  <a:cubicBezTo>
                    <a:pt x="66883" y="215585"/>
                    <a:pt x="63212" y="221551"/>
                    <a:pt x="65047" y="234400"/>
                  </a:cubicBezTo>
                  <a:lnTo>
                    <a:pt x="65047" y="259180"/>
                  </a:lnTo>
                  <a:cubicBezTo>
                    <a:pt x="65047" y="275699"/>
                    <a:pt x="52657" y="288089"/>
                    <a:pt x="27878" y="296349"/>
                  </a:cubicBezTo>
                  <a:lnTo>
                    <a:pt x="9981" y="296349"/>
                  </a:lnTo>
                  <a:cubicBezTo>
                    <a:pt x="4474" y="295432"/>
                    <a:pt x="1262" y="292678"/>
                    <a:pt x="344" y="288089"/>
                  </a:cubicBezTo>
                  <a:lnTo>
                    <a:pt x="344" y="275699"/>
                  </a:lnTo>
                  <a:cubicBezTo>
                    <a:pt x="-573" y="267440"/>
                    <a:pt x="344" y="262392"/>
                    <a:pt x="3098" y="260556"/>
                  </a:cubicBezTo>
                  <a:cubicBezTo>
                    <a:pt x="10440" y="257803"/>
                    <a:pt x="14570" y="253214"/>
                    <a:pt x="15488" y="246790"/>
                  </a:cubicBezTo>
                  <a:lnTo>
                    <a:pt x="15488" y="15511"/>
                  </a:lnTo>
                  <a:cubicBezTo>
                    <a:pt x="14799" y="6562"/>
                    <a:pt x="18499" y="1486"/>
                    <a:pt x="26587" y="281"/>
                  </a:cubicBezTo>
                  <a:close/>
                  <a:moveTo>
                    <a:pt x="77437" y="40291"/>
                  </a:moveTo>
                  <a:cubicBezTo>
                    <a:pt x="71931" y="40291"/>
                    <a:pt x="68719" y="43503"/>
                    <a:pt x="67801" y="49927"/>
                  </a:cubicBezTo>
                  <a:lnTo>
                    <a:pt x="67801" y="80214"/>
                  </a:lnTo>
                  <a:cubicBezTo>
                    <a:pt x="67801" y="84803"/>
                    <a:pt x="71472" y="87556"/>
                    <a:pt x="78814" y="88474"/>
                  </a:cubicBezTo>
                  <a:lnTo>
                    <a:pt x="129750" y="88474"/>
                  </a:lnTo>
                  <a:cubicBezTo>
                    <a:pt x="133422" y="87556"/>
                    <a:pt x="135716" y="86179"/>
                    <a:pt x="136634" y="84344"/>
                  </a:cubicBezTo>
                  <a:lnTo>
                    <a:pt x="136634" y="48551"/>
                  </a:lnTo>
                  <a:cubicBezTo>
                    <a:pt x="136634" y="43962"/>
                    <a:pt x="133422" y="41208"/>
                    <a:pt x="126997" y="40291"/>
                  </a:cubicBezTo>
                  <a:lnTo>
                    <a:pt x="77437" y="40291"/>
                  </a:lnTo>
                  <a:close/>
                  <a:moveTo>
                    <a:pt x="197207" y="40291"/>
                  </a:moveTo>
                  <a:cubicBezTo>
                    <a:pt x="191700" y="40291"/>
                    <a:pt x="188488" y="43503"/>
                    <a:pt x="187570" y="49927"/>
                  </a:cubicBezTo>
                  <a:lnTo>
                    <a:pt x="187570" y="80214"/>
                  </a:lnTo>
                  <a:cubicBezTo>
                    <a:pt x="187570" y="84803"/>
                    <a:pt x="191700" y="87556"/>
                    <a:pt x="199960" y="88474"/>
                  </a:cubicBezTo>
                  <a:lnTo>
                    <a:pt x="249520" y="88474"/>
                  </a:lnTo>
                  <a:cubicBezTo>
                    <a:pt x="253191" y="89391"/>
                    <a:pt x="255485" y="88015"/>
                    <a:pt x="256403" y="84344"/>
                  </a:cubicBezTo>
                  <a:lnTo>
                    <a:pt x="256403" y="48551"/>
                  </a:lnTo>
                  <a:cubicBezTo>
                    <a:pt x="255485" y="43962"/>
                    <a:pt x="252732" y="41208"/>
                    <a:pt x="248143" y="40291"/>
                  </a:cubicBezTo>
                  <a:lnTo>
                    <a:pt x="197207" y="40291"/>
                  </a:lnTo>
                  <a:close/>
                  <a:moveTo>
                    <a:pt x="73307" y="131150"/>
                  </a:moveTo>
                  <a:cubicBezTo>
                    <a:pt x="66883" y="130232"/>
                    <a:pt x="64130" y="132986"/>
                    <a:pt x="65047" y="139410"/>
                  </a:cubicBezTo>
                  <a:lnTo>
                    <a:pt x="65047" y="169697"/>
                  </a:lnTo>
                  <a:cubicBezTo>
                    <a:pt x="63212" y="173368"/>
                    <a:pt x="66883" y="176580"/>
                    <a:pt x="76061" y="179333"/>
                  </a:cubicBezTo>
                  <a:lnTo>
                    <a:pt x="120114" y="179333"/>
                  </a:lnTo>
                  <a:cubicBezTo>
                    <a:pt x="128374" y="179333"/>
                    <a:pt x="132963" y="177498"/>
                    <a:pt x="133880" y="173827"/>
                  </a:cubicBezTo>
                  <a:lnTo>
                    <a:pt x="133880" y="138033"/>
                  </a:lnTo>
                  <a:cubicBezTo>
                    <a:pt x="132045" y="132527"/>
                    <a:pt x="128833" y="130232"/>
                    <a:pt x="124244" y="131150"/>
                  </a:cubicBezTo>
                  <a:lnTo>
                    <a:pt x="73307" y="131150"/>
                  </a:lnTo>
                  <a:close/>
                  <a:moveTo>
                    <a:pt x="197207" y="131150"/>
                  </a:moveTo>
                  <a:cubicBezTo>
                    <a:pt x="191700" y="131150"/>
                    <a:pt x="188488" y="134362"/>
                    <a:pt x="187570" y="140787"/>
                  </a:cubicBezTo>
                  <a:lnTo>
                    <a:pt x="187570" y="171073"/>
                  </a:lnTo>
                  <a:cubicBezTo>
                    <a:pt x="187570" y="175662"/>
                    <a:pt x="191700" y="178415"/>
                    <a:pt x="199960" y="179333"/>
                  </a:cubicBezTo>
                  <a:lnTo>
                    <a:pt x="249520" y="179333"/>
                  </a:lnTo>
                  <a:cubicBezTo>
                    <a:pt x="253191" y="180251"/>
                    <a:pt x="255485" y="178874"/>
                    <a:pt x="256403" y="175203"/>
                  </a:cubicBezTo>
                  <a:lnTo>
                    <a:pt x="256403" y="139410"/>
                  </a:lnTo>
                  <a:cubicBezTo>
                    <a:pt x="255485" y="134821"/>
                    <a:pt x="252732" y="132068"/>
                    <a:pt x="248143" y="131150"/>
                  </a:cubicBezTo>
                  <a:lnTo>
                    <a:pt x="197207" y="131150"/>
                  </a:lnTo>
                  <a:close/>
                </a:path>
              </a:pathLst>
            </a:custGeom>
          </p:spPr>
        </p:pic>
        <p:pic>
          <p:nvPicPr>
            <p:cNvPr id="132" name="图片 1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027" t="81959" r="57337" b="13680"/>
            <a:stretch>
              <a:fillRect/>
            </a:stretch>
          </p:blipFill>
          <p:spPr>
            <a:xfrm>
              <a:off x="1777357" y="5373118"/>
              <a:ext cx="155234" cy="299055"/>
            </a:xfrm>
            <a:custGeom>
              <a:avLst/>
              <a:gdLst/>
              <a:ahLst/>
              <a:cxnLst/>
              <a:rect l="l" t="t" r="r" b="b"/>
              <a:pathLst>
                <a:path w="155234" h="299055">
                  <a:moveTo>
                    <a:pt x="139277" y="70"/>
                  </a:moveTo>
                  <a:cubicBezTo>
                    <a:pt x="143835" y="578"/>
                    <a:pt x="146113" y="3865"/>
                    <a:pt x="146113" y="9931"/>
                  </a:cubicBezTo>
                  <a:lnTo>
                    <a:pt x="146113" y="35528"/>
                  </a:lnTo>
                  <a:lnTo>
                    <a:pt x="150674" y="35528"/>
                  </a:lnTo>
                  <a:cubicBezTo>
                    <a:pt x="153714" y="35528"/>
                    <a:pt x="155234" y="37328"/>
                    <a:pt x="155234" y="40927"/>
                  </a:cubicBezTo>
                  <a:lnTo>
                    <a:pt x="155234" y="69235"/>
                  </a:lnTo>
                  <a:cubicBezTo>
                    <a:pt x="155234" y="72820"/>
                    <a:pt x="153205" y="74613"/>
                    <a:pt x="149146" y="74613"/>
                  </a:cubicBezTo>
                  <a:lnTo>
                    <a:pt x="143080" y="74613"/>
                  </a:lnTo>
                  <a:lnTo>
                    <a:pt x="143080" y="191887"/>
                  </a:lnTo>
                  <a:cubicBezTo>
                    <a:pt x="145102" y="200878"/>
                    <a:pt x="135473" y="218402"/>
                    <a:pt x="114192" y="244458"/>
                  </a:cubicBezTo>
                  <a:cubicBezTo>
                    <a:pt x="117232" y="247154"/>
                    <a:pt x="122301" y="251650"/>
                    <a:pt x="129400" y="257945"/>
                  </a:cubicBezTo>
                  <a:lnTo>
                    <a:pt x="143080" y="257945"/>
                  </a:lnTo>
                  <a:cubicBezTo>
                    <a:pt x="150165" y="257042"/>
                    <a:pt x="153205" y="259286"/>
                    <a:pt x="152201" y="264678"/>
                  </a:cubicBezTo>
                  <a:lnTo>
                    <a:pt x="152201" y="292985"/>
                  </a:lnTo>
                  <a:cubicBezTo>
                    <a:pt x="154223" y="296585"/>
                    <a:pt x="152703" y="298384"/>
                    <a:pt x="147641" y="298384"/>
                  </a:cubicBezTo>
                  <a:lnTo>
                    <a:pt x="115719" y="298384"/>
                  </a:lnTo>
                  <a:cubicBezTo>
                    <a:pt x="109639" y="299273"/>
                    <a:pt x="99501" y="292534"/>
                    <a:pt x="85304" y="278165"/>
                  </a:cubicBezTo>
                  <a:cubicBezTo>
                    <a:pt x="70103" y="292534"/>
                    <a:pt x="58961" y="299273"/>
                    <a:pt x="51877" y="298384"/>
                  </a:cubicBezTo>
                  <a:lnTo>
                    <a:pt x="9308" y="298384"/>
                  </a:lnTo>
                  <a:cubicBezTo>
                    <a:pt x="2224" y="300177"/>
                    <a:pt x="-816" y="298377"/>
                    <a:pt x="187" y="292985"/>
                  </a:cubicBezTo>
                  <a:lnTo>
                    <a:pt x="187" y="270077"/>
                  </a:lnTo>
                  <a:cubicBezTo>
                    <a:pt x="-816" y="261086"/>
                    <a:pt x="2224" y="257042"/>
                    <a:pt x="9308" y="257945"/>
                  </a:cubicBezTo>
                  <a:lnTo>
                    <a:pt x="30603" y="257945"/>
                  </a:lnTo>
                  <a:cubicBezTo>
                    <a:pt x="38705" y="257042"/>
                    <a:pt x="44785" y="253894"/>
                    <a:pt x="48844" y="248502"/>
                  </a:cubicBezTo>
                  <a:cubicBezTo>
                    <a:pt x="25527" y="226045"/>
                    <a:pt x="14377" y="210773"/>
                    <a:pt x="15395" y="202685"/>
                  </a:cubicBezTo>
                  <a:lnTo>
                    <a:pt x="15395" y="75968"/>
                  </a:lnTo>
                  <a:lnTo>
                    <a:pt x="10835" y="74613"/>
                  </a:lnTo>
                  <a:cubicBezTo>
                    <a:pt x="5773" y="74613"/>
                    <a:pt x="3242" y="72820"/>
                    <a:pt x="3242" y="69235"/>
                  </a:cubicBezTo>
                  <a:lnTo>
                    <a:pt x="3242" y="42283"/>
                  </a:lnTo>
                  <a:cubicBezTo>
                    <a:pt x="2224" y="36891"/>
                    <a:pt x="5264" y="34639"/>
                    <a:pt x="12362" y="35528"/>
                  </a:cubicBezTo>
                  <a:lnTo>
                    <a:pt x="15395" y="35528"/>
                  </a:lnTo>
                  <a:lnTo>
                    <a:pt x="15395" y="8576"/>
                  </a:lnTo>
                  <a:cubicBezTo>
                    <a:pt x="15395" y="4087"/>
                    <a:pt x="19446" y="1391"/>
                    <a:pt x="27549" y="488"/>
                  </a:cubicBezTo>
                  <a:lnTo>
                    <a:pt x="54910" y="488"/>
                  </a:lnTo>
                  <a:cubicBezTo>
                    <a:pt x="62008" y="-415"/>
                    <a:pt x="65048" y="1829"/>
                    <a:pt x="64030" y="7221"/>
                  </a:cubicBezTo>
                  <a:lnTo>
                    <a:pt x="64030" y="35528"/>
                  </a:lnTo>
                  <a:lnTo>
                    <a:pt x="97479" y="35528"/>
                  </a:lnTo>
                  <a:lnTo>
                    <a:pt x="97479" y="5887"/>
                  </a:lnTo>
                  <a:cubicBezTo>
                    <a:pt x="97479" y="4080"/>
                    <a:pt x="99501" y="2281"/>
                    <a:pt x="103544" y="488"/>
                  </a:cubicBezTo>
                  <a:lnTo>
                    <a:pt x="133960" y="488"/>
                  </a:lnTo>
                  <a:cubicBezTo>
                    <a:pt x="135986" y="40"/>
                    <a:pt x="137758" y="-99"/>
                    <a:pt x="139277" y="70"/>
                  </a:cubicBezTo>
                  <a:close/>
                  <a:moveTo>
                    <a:pt x="62503" y="74613"/>
                  </a:moveTo>
                  <a:lnTo>
                    <a:pt x="62503" y="185154"/>
                  </a:lnTo>
                  <a:cubicBezTo>
                    <a:pt x="60481" y="192339"/>
                    <a:pt x="66561" y="202671"/>
                    <a:pt x="80744" y="216151"/>
                  </a:cubicBezTo>
                  <a:cubicBezTo>
                    <a:pt x="93922" y="195486"/>
                    <a:pt x="99501" y="183806"/>
                    <a:pt x="97479" y="181110"/>
                  </a:cubicBezTo>
                  <a:lnTo>
                    <a:pt x="97479" y="74613"/>
                  </a:lnTo>
                  <a:lnTo>
                    <a:pt x="62503" y="74613"/>
                  </a:lnTo>
                  <a:close/>
                </a:path>
              </a:pathLst>
            </a:custGeom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288" t="82025" r="53728" b="13574"/>
            <a:stretch>
              <a:fillRect/>
            </a:stretch>
          </p:blipFill>
          <p:spPr>
            <a:xfrm>
              <a:off x="2181538" y="5377653"/>
              <a:ext cx="93319" cy="301767"/>
            </a:xfrm>
            <a:custGeom>
              <a:avLst/>
              <a:gdLst/>
              <a:ahLst/>
              <a:cxnLst/>
              <a:rect l="l" t="t" r="r" b="b"/>
              <a:pathLst>
                <a:path w="93319" h="301767">
                  <a:moveTo>
                    <a:pt x="61319" y="126"/>
                  </a:moveTo>
                  <a:lnTo>
                    <a:pt x="86679" y="126"/>
                  </a:lnTo>
                  <a:cubicBezTo>
                    <a:pt x="93634" y="3797"/>
                    <a:pt x="95126" y="9304"/>
                    <a:pt x="91154" y="16646"/>
                  </a:cubicBezTo>
                  <a:lnTo>
                    <a:pt x="74741" y="51062"/>
                  </a:lnTo>
                  <a:cubicBezTo>
                    <a:pt x="70769" y="57487"/>
                    <a:pt x="68783" y="63911"/>
                    <a:pt x="68783" y="70336"/>
                  </a:cubicBezTo>
                  <a:lnTo>
                    <a:pt x="68783" y="291978"/>
                  </a:lnTo>
                  <a:cubicBezTo>
                    <a:pt x="70762" y="299320"/>
                    <a:pt x="66782" y="302532"/>
                    <a:pt x="56845" y="301615"/>
                  </a:cubicBezTo>
                  <a:lnTo>
                    <a:pt x="37464" y="301615"/>
                  </a:lnTo>
                  <a:cubicBezTo>
                    <a:pt x="29505" y="300697"/>
                    <a:pt x="25526" y="297485"/>
                    <a:pt x="25526" y="291978"/>
                  </a:cubicBezTo>
                  <a:lnTo>
                    <a:pt x="25526" y="114389"/>
                  </a:lnTo>
                  <a:cubicBezTo>
                    <a:pt x="27519" y="103376"/>
                    <a:pt x="24041" y="99246"/>
                    <a:pt x="15093" y="101999"/>
                  </a:cubicBezTo>
                  <a:cubicBezTo>
                    <a:pt x="4152" y="101081"/>
                    <a:pt x="-825" y="97869"/>
                    <a:pt x="165" y="92362"/>
                  </a:cubicBezTo>
                  <a:lnTo>
                    <a:pt x="165" y="78596"/>
                  </a:lnTo>
                  <a:cubicBezTo>
                    <a:pt x="-825" y="67582"/>
                    <a:pt x="2660" y="62076"/>
                    <a:pt x="10619" y="62076"/>
                  </a:cubicBezTo>
                  <a:cubicBezTo>
                    <a:pt x="19567" y="57487"/>
                    <a:pt x="24536" y="52898"/>
                    <a:pt x="25526" y="48309"/>
                  </a:cubicBezTo>
                  <a:lnTo>
                    <a:pt x="41938" y="12516"/>
                  </a:lnTo>
                  <a:cubicBezTo>
                    <a:pt x="45910" y="3338"/>
                    <a:pt x="52370" y="-792"/>
                    <a:pt x="61319" y="126"/>
                  </a:cubicBezTo>
                  <a:close/>
                </a:path>
              </a:pathLst>
            </a:cu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726" t="82041" r="55750" b="13654"/>
            <a:stretch>
              <a:fillRect/>
            </a:stretch>
          </p:blipFill>
          <p:spPr>
            <a:xfrm>
              <a:off x="1938485" y="5378696"/>
              <a:ext cx="144605" cy="295237"/>
            </a:xfrm>
            <a:custGeom>
              <a:avLst/>
              <a:gdLst/>
              <a:ahLst/>
              <a:cxnLst/>
              <a:rect l="l" t="t" r="r" b="b"/>
              <a:pathLst>
                <a:path w="144605" h="295237">
                  <a:moveTo>
                    <a:pt x="5049" y="116"/>
                  </a:moveTo>
                  <a:cubicBezTo>
                    <a:pt x="5949" y="-114"/>
                    <a:pt x="6962" y="1"/>
                    <a:pt x="8087" y="460"/>
                  </a:cubicBezTo>
                  <a:lnTo>
                    <a:pt x="125340" y="460"/>
                  </a:lnTo>
                  <a:cubicBezTo>
                    <a:pt x="137027" y="-458"/>
                    <a:pt x="143323" y="5966"/>
                    <a:pt x="144226" y="19733"/>
                  </a:cubicBezTo>
                  <a:lnTo>
                    <a:pt x="144226" y="256519"/>
                  </a:lnTo>
                  <a:cubicBezTo>
                    <a:pt x="146922" y="284052"/>
                    <a:pt x="135235" y="296901"/>
                    <a:pt x="109164" y="295065"/>
                  </a:cubicBezTo>
                  <a:lnTo>
                    <a:pt x="17509" y="295065"/>
                  </a:lnTo>
                  <a:cubicBezTo>
                    <a:pt x="5836" y="293229"/>
                    <a:pt x="0" y="285428"/>
                    <a:pt x="0" y="271662"/>
                  </a:cubicBezTo>
                  <a:lnTo>
                    <a:pt x="0" y="11473"/>
                  </a:lnTo>
                  <a:cubicBezTo>
                    <a:pt x="666" y="4590"/>
                    <a:pt x="2350" y="804"/>
                    <a:pt x="5049" y="116"/>
                  </a:cubicBezTo>
                  <a:close/>
                  <a:moveTo>
                    <a:pt x="39084" y="44513"/>
                  </a:moveTo>
                  <a:lnTo>
                    <a:pt x="39084" y="252389"/>
                  </a:lnTo>
                  <a:lnTo>
                    <a:pt x="103787" y="252389"/>
                  </a:lnTo>
                  <a:lnTo>
                    <a:pt x="103787" y="44513"/>
                  </a:lnTo>
                  <a:lnTo>
                    <a:pt x="39084" y="44513"/>
                  </a:lnTo>
                  <a:close/>
                </a:path>
              </a:pathLst>
            </a:cu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23" t="82108" r="51515" b="13577"/>
            <a:stretch>
              <a:fillRect/>
            </a:stretch>
          </p:blipFill>
          <p:spPr>
            <a:xfrm>
              <a:off x="2279672" y="5383285"/>
              <a:ext cx="205125" cy="295982"/>
            </a:xfrm>
            <a:custGeom>
              <a:avLst/>
              <a:gdLst/>
              <a:ahLst/>
              <a:cxnLst/>
              <a:rect l="l" t="t" r="r" b="b"/>
              <a:pathLst>
                <a:path w="205125" h="295982">
                  <a:moveTo>
                    <a:pt x="26339" y="0"/>
                  </a:moveTo>
                  <a:lnTo>
                    <a:pt x="193087" y="0"/>
                  </a:lnTo>
                  <a:cubicBezTo>
                    <a:pt x="202896" y="1835"/>
                    <a:pt x="206710" y="5047"/>
                    <a:pt x="204531" y="9636"/>
                  </a:cubicBezTo>
                  <a:lnTo>
                    <a:pt x="204531" y="34416"/>
                  </a:lnTo>
                  <a:cubicBezTo>
                    <a:pt x="205620" y="36252"/>
                    <a:pt x="204531" y="39464"/>
                    <a:pt x="201261" y="44053"/>
                  </a:cubicBezTo>
                  <a:cubicBezTo>
                    <a:pt x="197991" y="46806"/>
                    <a:pt x="195267" y="51395"/>
                    <a:pt x="193087" y="57819"/>
                  </a:cubicBezTo>
                  <a:lnTo>
                    <a:pt x="193087" y="262942"/>
                  </a:lnTo>
                  <a:cubicBezTo>
                    <a:pt x="190907" y="281297"/>
                    <a:pt x="176194" y="292311"/>
                    <a:pt x="148948" y="295982"/>
                  </a:cubicBezTo>
                  <a:lnTo>
                    <a:pt x="70478" y="295982"/>
                  </a:lnTo>
                  <a:cubicBezTo>
                    <a:pt x="57400" y="295982"/>
                    <a:pt x="50861" y="292311"/>
                    <a:pt x="50861" y="284968"/>
                  </a:cubicBezTo>
                  <a:lnTo>
                    <a:pt x="49226" y="273955"/>
                  </a:lnTo>
                  <a:cubicBezTo>
                    <a:pt x="50316" y="262024"/>
                    <a:pt x="54130" y="255600"/>
                    <a:pt x="60670" y="254682"/>
                  </a:cubicBezTo>
                  <a:lnTo>
                    <a:pt x="119522" y="254682"/>
                  </a:lnTo>
                  <a:cubicBezTo>
                    <a:pt x="132600" y="255600"/>
                    <a:pt x="139684" y="250552"/>
                    <a:pt x="140774" y="239539"/>
                  </a:cubicBezTo>
                  <a:lnTo>
                    <a:pt x="140774" y="60573"/>
                  </a:lnTo>
                  <a:cubicBezTo>
                    <a:pt x="142954" y="49560"/>
                    <a:pt x="140774" y="44053"/>
                    <a:pt x="134235" y="44053"/>
                  </a:cubicBezTo>
                  <a:lnTo>
                    <a:pt x="11626" y="44053"/>
                  </a:lnTo>
                  <a:cubicBezTo>
                    <a:pt x="2907" y="44971"/>
                    <a:pt x="-907" y="40382"/>
                    <a:pt x="182" y="30286"/>
                  </a:cubicBezTo>
                  <a:lnTo>
                    <a:pt x="182" y="11013"/>
                  </a:lnTo>
                  <a:cubicBezTo>
                    <a:pt x="182" y="3671"/>
                    <a:pt x="8901" y="0"/>
                    <a:pt x="26339" y="0"/>
                  </a:cubicBezTo>
                  <a:close/>
                </a:path>
              </a:pathLst>
            </a:custGeom>
          </p:spPr>
        </p:pic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21" t="83069" r="52397" b="14420"/>
            <a:stretch>
              <a:fillRect/>
            </a:stretch>
          </p:blipFill>
          <p:spPr>
            <a:xfrm>
              <a:off x="2279469" y="5449249"/>
              <a:ext cx="121593" cy="172198"/>
            </a:xfrm>
            <a:custGeom>
              <a:avLst/>
              <a:gdLst/>
              <a:ahLst/>
              <a:cxnLst/>
              <a:rect l="l" t="t" r="r" b="b"/>
              <a:pathLst>
                <a:path w="121593" h="172198">
                  <a:moveTo>
                    <a:pt x="23272" y="115"/>
                  </a:moveTo>
                  <a:lnTo>
                    <a:pt x="113186" y="115"/>
                  </a:lnTo>
                  <a:cubicBezTo>
                    <a:pt x="119725" y="3786"/>
                    <a:pt x="122449" y="8834"/>
                    <a:pt x="121360" y="15259"/>
                  </a:cubicBezTo>
                  <a:lnTo>
                    <a:pt x="121360" y="148795"/>
                  </a:lnTo>
                  <a:cubicBezTo>
                    <a:pt x="115910" y="162561"/>
                    <a:pt x="106102" y="170362"/>
                    <a:pt x="91933" y="172198"/>
                  </a:cubicBezTo>
                  <a:lnTo>
                    <a:pt x="21638" y="172198"/>
                  </a:lnTo>
                  <a:cubicBezTo>
                    <a:pt x="5290" y="171280"/>
                    <a:pt x="-1794" y="161185"/>
                    <a:pt x="385" y="141911"/>
                  </a:cubicBezTo>
                  <a:lnTo>
                    <a:pt x="385" y="13882"/>
                  </a:lnTo>
                  <a:cubicBezTo>
                    <a:pt x="-704" y="3786"/>
                    <a:pt x="6925" y="-802"/>
                    <a:pt x="23272" y="115"/>
                  </a:cubicBezTo>
                  <a:close/>
                  <a:moveTo>
                    <a:pt x="67514" y="40985"/>
                  </a:moveTo>
                  <a:cubicBezTo>
                    <a:pt x="65266" y="40813"/>
                    <a:pt x="62507" y="40956"/>
                    <a:pt x="59238" y="41415"/>
                  </a:cubicBezTo>
                  <a:cubicBezTo>
                    <a:pt x="52699" y="40497"/>
                    <a:pt x="48884" y="44627"/>
                    <a:pt x="47794" y="53805"/>
                  </a:cubicBezTo>
                  <a:lnTo>
                    <a:pt x="47794" y="117132"/>
                  </a:lnTo>
                  <a:cubicBezTo>
                    <a:pt x="47794" y="126309"/>
                    <a:pt x="52699" y="131357"/>
                    <a:pt x="62507" y="132275"/>
                  </a:cubicBezTo>
                  <a:cubicBezTo>
                    <a:pt x="70136" y="131357"/>
                    <a:pt x="73951" y="128145"/>
                    <a:pt x="73951" y="122638"/>
                  </a:cubicBezTo>
                  <a:lnTo>
                    <a:pt x="73951" y="51052"/>
                  </a:lnTo>
                  <a:cubicBezTo>
                    <a:pt x="76403" y="44857"/>
                    <a:pt x="74257" y="41501"/>
                    <a:pt x="67514" y="40985"/>
                  </a:cubicBezTo>
                  <a:close/>
                </a:path>
              </a:pathLst>
            </a:custGeom>
          </p:spPr>
        </p:pic>
      </p:grpSp>
      <p:grpSp>
        <p:nvGrpSpPr>
          <p:cNvPr id="9" name="组合 8"/>
          <p:cNvGrpSpPr/>
          <p:nvPr/>
        </p:nvGrpSpPr>
        <p:grpSpPr>
          <a:xfrm>
            <a:off x="8772730" y="3085067"/>
            <a:ext cx="1482871" cy="744006"/>
            <a:chOff x="8772730" y="3085067"/>
            <a:chExt cx="1482871" cy="744006"/>
          </a:xfrm>
        </p:grpSpPr>
        <p:pic>
          <p:nvPicPr>
            <p:cNvPr id="276" name="图片 27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13" t="47169" r="46294" b="48312"/>
            <a:stretch>
              <a:fillRect/>
            </a:stretch>
          </p:blipFill>
          <p:spPr>
            <a:xfrm>
              <a:off x="9167360" y="3085067"/>
              <a:ext cx="302865" cy="309875"/>
            </a:xfrm>
            <a:custGeom>
              <a:avLst/>
              <a:gdLst/>
              <a:ahLst/>
              <a:cxnLst/>
              <a:rect l="l" t="t" r="r" b="b"/>
              <a:pathLst>
                <a:path w="302865" h="309875">
                  <a:moveTo>
                    <a:pt x="34416" y="126"/>
                  </a:moveTo>
                  <a:lnTo>
                    <a:pt x="61950" y="126"/>
                  </a:lnTo>
                  <a:cubicBezTo>
                    <a:pt x="72963" y="-792"/>
                    <a:pt x="78470" y="3338"/>
                    <a:pt x="78470" y="12516"/>
                  </a:cubicBezTo>
                  <a:lnTo>
                    <a:pt x="78470" y="64829"/>
                  </a:lnTo>
                  <a:cubicBezTo>
                    <a:pt x="77552" y="77678"/>
                    <a:pt x="82600" y="83185"/>
                    <a:pt x="93613" y="81349"/>
                  </a:cubicBezTo>
                  <a:lnTo>
                    <a:pt x="170706" y="81349"/>
                  </a:lnTo>
                  <a:cubicBezTo>
                    <a:pt x="178966" y="80431"/>
                    <a:pt x="182178" y="75383"/>
                    <a:pt x="180342" y="66206"/>
                  </a:cubicBezTo>
                  <a:lnTo>
                    <a:pt x="180342" y="11139"/>
                  </a:lnTo>
                  <a:cubicBezTo>
                    <a:pt x="181260" y="6550"/>
                    <a:pt x="186308" y="3797"/>
                    <a:pt x="195486" y="2879"/>
                  </a:cubicBezTo>
                  <a:lnTo>
                    <a:pt x="224396" y="2879"/>
                  </a:lnTo>
                  <a:cubicBezTo>
                    <a:pt x="229902" y="2879"/>
                    <a:pt x="232197" y="6092"/>
                    <a:pt x="231279" y="12516"/>
                  </a:cubicBezTo>
                  <a:lnTo>
                    <a:pt x="231279" y="70336"/>
                  </a:lnTo>
                  <a:cubicBezTo>
                    <a:pt x="230361" y="77678"/>
                    <a:pt x="235409" y="81349"/>
                    <a:pt x="246422" y="81349"/>
                  </a:cubicBezTo>
                  <a:lnTo>
                    <a:pt x="290475" y="81349"/>
                  </a:lnTo>
                  <a:cubicBezTo>
                    <a:pt x="297817" y="80431"/>
                    <a:pt x="301947" y="83185"/>
                    <a:pt x="302865" y="89609"/>
                  </a:cubicBezTo>
                  <a:lnTo>
                    <a:pt x="301488" y="115766"/>
                  </a:lnTo>
                  <a:cubicBezTo>
                    <a:pt x="301488" y="122190"/>
                    <a:pt x="297817" y="124943"/>
                    <a:pt x="290475" y="124025"/>
                  </a:cubicBezTo>
                  <a:lnTo>
                    <a:pt x="96366" y="124025"/>
                  </a:lnTo>
                  <a:cubicBezTo>
                    <a:pt x="84435" y="123108"/>
                    <a:pt x="78011" y="125861"/>
                    <a:pt x="77093" y="132285"/>
                  </a:cubicBezTo>
                  <a:cubicBezTo>
                    <a:pt x="75257" y="145134"/>
                    <a:pt x="78928" y="152018"/>
                    <a:pt x="88106" y="152935"/>
                  </a:cubicBezTo>
                  <a:lnTo>
                    <a:pt x="253305" y="152935"/>
                  </a:lnTo>
                  <a:cubicBezTo>
                    <a:pt x="259730" y="153853"/>
                    <a:pt x="262483" y="156606"/>
                    <a:pt x="261565" y="161195"/>
                  </a:cubicBezTo>
                  <a:lnTo>
                    <a:pt x="261565" y="298861"/>
                  </a:lnTo>
                  <a:cubicBezTo>
                    <a:pt x="260648" y="306204"/>
                    <a:pt x="256059" y="309875"/>
                    <a:pt x="247799" y="309875"/>
                  </a:cubicBezTo>
                  <a:lnTo>
                    <a:pt x="225772" y="309875"/>
                  </a:lnTo>
                  <a:cubicBezTo>
                    <a:pt x="216594" y="309875"/>
                    <a:pt x="211547" y="306204"/>
                    <a:pt x="210629" y="298861"/>
                  </a:cubicBezTo>
                  <a:lnTo>
                    <a:pt x="210629" y="205248"/>
                  </a:lnTo>
                  <a:cubicBezTo>
                    <a:pt x="209711" y="198824"/>
                    <a:pt x="206958" y="195612"/>
                    <a:pt x="202369" y="195612"/>
                  </a:cubicBezTo>
                  <a:lnTo>
                    <a:pt x="85353" y="194235"/>
                  </a:lnTo>
                  <a:cubicBezTo>
                    <a:pt x="78928" y="196071"/>
                    <a:pt x="76175" y="201118"/>
                    <a:pt x="77093" y="209378"/>
                  </a:cubicBezTo>
                  <a:lnTo>
                    <a:pt x="77093" y="256185"/>
                  </a:lnTo>
                  <a:cubicBezTo>
                    <a:pt x="75257" y="288307"/>
                    <a:pt x="60573" y="305745"/>
                    <a:pt x="33040" y="308498"/>
                  </a:cubicBezTo>
                  <a:lnTo>
                    <a:pt x="11013" y="308498"/>
                  </a:lnTo>
                  <a:cubicBezTo>
                    <a:pt x="3671" y="307580"/>
                    <a:pt x="0" y="302532"/>
                    <a:pt x="0" y="293355"/>
                  </a:cubicBezTo>
                  <a:lnTo>
                    <a:pt x="0" y="278211"/>
                  </a:lnTo>
                  <a:cubicBezTo>
                    <a:pt x="0" y="269951"/>
                    <a:pt x="1836" y="265363"/>
                    <a:pt x="5507" y="264445"/>
                  </a:cubicBezTo>
                  <a:lnTo>
                    <a:pt x="15143" y="264445"/>
                  </a:lnTo>
                  <a:cubicBezTo>
                    <a:pt x="21568" y="264445"/>
                    <a:pt x="24780" y="260774"/>
                    <a:pt x="24780" y="253432"/>
                  </a:cubicBezTo>
                  <a:lnTo>
                    <a:pt x="24780" y="11139"/>
                  </a:lnTo>
                  <a:cubicBezTo>
                    <a:pt x="27533" y="3797"/>
                    <a:pt x="30745" y="126"/>
                    <a:pt x="34416" y="126"/>
                  </a:cubicBezTo>
                  <a:close/>
                </a:path>
              </a:pathLst>
            </a:custGeom>
          </p:spPr>
        </p:pic>
        <p:pic>
          <p:nvPicPr>
            <p:cNvPr id="275" name="图片 27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95" t="47242" r="50501" b="48344"/>
            <a:stretch>
              <a:fillRect/>
            </a:stretch>
          </p:blipFill>
          <p:spPr>
            <a:xfrm>
              <a:off x="8776735" y="3090081"/>
              <a:ext cx="294473" cy="302662"/>
            </a:xfrm>
            <a:custGeom>
              <a:avLst/>
              <a:gdLst/>
              <a:ahLst/>
              <a:cxnLst/>
              <a:rect l="l" t="t" r="r" b="b"/>
              <a:pathLst>
                <a:path w="294473" h="302662">
                  <a:moveTo>
                    <a:pt x="287428" y="217"/>
                  </a:moveTo>
                  <a:cubicBezTo>
                    <a:pt x="292709" y="1395"/>
                    <a:pt x="295021" y="7372"/>
                    <a:pt x="294365" y="18149"/>
                  </a:cubicBezTo>
                  <a:lnTo>
                    <a:pt x="294365" y="248653"/>
                  </a:lnTo>
                  <a:cubicBezTo>
                    <a:pt x="293476" y="282797"/>
                    <a:pt x="277200" y="300765"/>
                    <a:pt x="245537" y="302558"/>
                  </a:cubicBezTo>
                  <a:lnTo>
                    <a:pt x="19958" y="302558"/>
                  </a:lnTo>
                  <a:cubicBezTo>
                    <a:pt x="5876" y="303461"/>
                    <a:pt x="-721" y="298521"/>
                    <a:pt x="169" y="287737"/>
                  </a:cubicBezTo>
                  <a:lnTo>
                    <a:pt x="169" y="12771"/>
                  </a:lnTo>
                  <a:cubicBezTo>
                    <a:pt x="-721" y="5572"/>
                    <a:pt x="1918" y="1528"/>
                    <a:pt x="8084" y="639"/>
                  </a:cubicBezTo>
                  <a:lnTo>
                    <a:pt x="281158" y="639"/>
                  </a:lnTo>
                  <a:cubicBezTo>
                    <a:pt x="283578" y="-35"/>
                    <a:pt x="285668" y="-175"/>
                    <a:pt x="287428" y="217"/>
                  </a:cubicBezTo>
                  <a:close/>
                  <a:moveTo>
                    <a:pt x="45018" y="41079"/>
                  </a:moveTo>
                  <a:lnTo>
                    <a:pt x="45018" y="262119"/>
                  </a:lnTo>
                  <a:lnTo>
                    <a:pt x="234997" y="262119"/>
                  </a:lnTo>
                  <a:cubicBezTo>
                    <a:pt x="243787" y="260326"/>
                    <a:pt x="247745" y="256282"/>
                    <a:pt x="246870" y="249987"/>
                  </a:cubicBezTo>
                  <a:lnTo>
                    <a:pt x="246870" y="41079"/>
                  </a:lnTo>
                  <a:lnTo>
                    <a:pt x="148686" y="41079"/>
                  </a:lnTo>
                  <a:lnTo>
                    <a:pt x="148891" y="42412"/>
                  </a:lnTo>
                  <a:cubicBezTo>
                    <a:pt x="148891" y="45108"/>
                    <a:pt x="151185" y="47360"/>
                    <a:pt x="155774" y="49166"/>
                  </a:cubicBezTo>
                  <a:lnTo>
                    <a:pt x="231490" y="49166"/>
                  </a:lnTo>
                  <a:cubicBezTo>
                    <a:pt x="235162" y="51862"/>
                    <a:pt x="237456" y="54558"/>
                    <a:pt x="238374" y="57254"/>
                  </a:cubicBezTo>
                  <a:lnTo>
                    <a:pt x="238374" y="74764"/>
                  </a:lnTo>
                  <a:cubicBezTo>
                    <a:pt x="237456" y="81059"/>
                    <a:pt x="235162" y="85555"/>
                    <a:pt x="231490" y="88251"/>
                  </a:cubicBezTo>
                  <a:lnTo>
                    <a:pt x="206711" y="105760"/>
                  </a:lnTo>
                  <a:cubicBezTo>
                    <a:pt x="199368" y="112959"/>
                    <a:pt x="199827" y="116107"/>
                    <a:pt x="208087" y="115203"/>
                  </a:cubicBezTo>
                  <a:lnTo>
                    <a:pt x="228737" y="115203"/>
                  </a:lnTo>
                  <a:cubicBezTo>
                    <a:pt x="236997" y="116996"/>
                    <a:pt x="240209" y="120143"/>
                    <a:pt x="238374" y="124646"/>
                  </a:cubicBezTo>
                  <a:lnTo>
                    <a:pt x="238374" y="148910"/>
                  </a:lnTo>
                  <a:cubicBezTo>
                    <a:pt x="240209" y="153398"/>
                    <a:pt x="236997" y="156094"/>
                    <a:pt x="228737" y="156998"/>
                  </a:cubicBezTo>
                  <a:lnTo>
                    <a:pt x="181931" y="156998"/>
                  </a:lnTo>
                  <a:cubicBezTo>
                    <a:pt x="171835" y="156094"/>
                    <a:pt x="163575" y="152947"/>
                    <a:pt x="157151" y="147555"/>
                  </a:cubicBezTo>
                  <a:cubicBezTo>
                    <a:pt x="152562" y="143066"/>
                    <a:pt x="146137" y="143518"/>
                    <a:pt x="137878" y="148910"/>
                  </a:cubicBezTo>
                  <a:cubicBezTo>
                    <a:pt x="128700" y="153398"/>
                    <a:pt x="119522" y="156094"/>
                    <a:pt x="110344" y="156998"/>
                  </a:cubicBezTo>
                  <a:lnTo>
                    <a:pt x="60785" y="156998"/>
                  </a:lnTo>
                  <a:cubicBezTo>
                    <a:pt x="57113" y="153398"/>
                    <a:pt x="55278" y="149799"/>
                    <a:pt x="55278" y="146199"/>
                  </a:cubicBezTo>
                  <a:lnTo>
                    <a:pt x="55278" y="128690"/>
                  </a:lnTo>
                  <a:cubicBezTo>
                    <a:pt x="56196" y="123298"/>
                    <a:pt x="57572" y="119699"/>
                    <a:pt x="59408" y="117892"/>
                  </a:cubicBezTo>
                  <a:lnTo>
                    <a:pt x="60785" y="117892"/>
                  </a:lnTo>
                  <a:lnTo>
                    <a:pt x="77305" y="117892"/>
                  </a:lnTo>
                  <a:cubicBezTo>
                    <a:pt x="83729" y="117892"/>
                    <a:pt x="85106" y="115648"/>
                    <a:pt x="81435" y="111159"/>
                  </a:cubicBezTo>
                  <a:lnTo>
                    <a:pt x="69045" y="105760"/>
                  </a:lnTo>
                  <a:cubicBezTo>
                    <a:pt x="65373" y="103064"/>
                    <a:pt x="65373" y="100368"/>
                    <a:pt x="69045" y="97672"/>
                  </a:cubicBezTo>
                  <a:cubicBezTo>
                    <a:pt x="58949" y="97672"/>
                    <a:pt x="54360" y="94080"/>
                    <a:pt x="55278" y="86896"/>
                  </a:cubicBezTo>
                  <a:lnTo>
                    <a:pt x="55278" y="61298"/>
                  </a:lnTo>
                  <a:cubicBezTo>
                    <a:pt x="56196" y="55906"/>
                    <a:pt x="59408" y="52307"/>
                    <a:pt x="64915" y="50500"/>
                  </a:cubicBezTo>
                  <a:cubicBezTo>
                    <a:pt x="69962" y="50500"/>
                    <a:pt x="74207" y="49602"/>
                    <a:pt x="77649" y="47806"/>
                  </a:cubicBezTo>
                  <a:lnTo>
                    <a:pt x="84237" y="41079"/>
                  </a:lnTo>
                  <a:lnTo>
                    <a:pt x="45018" y="41079"/>
                  </a:lnTo>
                  <a:close/>
                  <a:moveTo>
                    <a:pt x="114474" y="86896"/>
                  </a:moveTo>
                  <a:lnTo>
                    <a:pt x="93824" y="92295"/>
                  </a:lnTo>
                  <a:cubicBezTo>
                    <a:pt x="87400" y="95880"/>
                    <a:pt x="88777" y="97672"/>
                    <a:pt x="97954" y="97672"/>
                  </a:cubicBezTo>
                  <a:lnTo>
                    <a:pt x="144761" y="97672"/>
                  </a:lnTo>
                  <a:cubicBezTo>
                    <a:pt x="152103" y="95880"/>
                    <a:pt x="152103" y="92287"/>
                    <a:pt x="144761" y="86896"/>
                  </a:cubicBezTo>
                  <a:lnTo>
                    <a:pt x="114474" y="86896"/>
                  </a:lnTo>
                  <a:close/>
                </a:path>
              </a:pathLst>
            </a:custGeom>
          </p:spPr>
        </p:pic>
        <p:pic>
          <p:nvPicPr>
            <p:cNvPr id="274" name="图片 2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762" t="47249" r="38013" b="48329"/>
            <a:stretch>
              <a:fillRect/>
            </a:stretch>
          </p:blipFill>
          <p:spPr>
            <a:xfrm>
              <a:off x="9949787" y="3090502"/>
              <a:ext cx="305814" cy="303282"/>
            </a:xfrm>
            <a:custGeom>
              <a:avLst/>
              <a:gdLst/>
              <a:ahLst/>
              <a:cxnLst/>
              <a:rect l="l" t="t" r="r" b="b"/>
              <a:pathLst>
                <a:path w="305814" h="303282">
                  <a:moveTo>
                    <a:pt x="253305" y="197"/>
                  </a:moveTo>
                  <a:lnTo>
                    <a:pt x="280838" y="197"/>
                  </a:lnTo>
                  <a:cubicBezTo>
                    <a:pt x="288181" y="-721"/>
                    <a:pt x="291851" y="1573"/>
                    <a:pt x="291851" y="7080"/>
                  </a:cubicBezTo>
                  <a:lnTo>
                    <a:pt x="291851" y="26353"/>
                  </a:lnTo>
                  <a:lnTo>
                    <a:pt x="298735" y="26353"/>
                  </a:lnTo>
                  <a:cubicBezTo>
                    <a:pt x="304241" y="26353"/>
                    <a:pt x="306536" y="30024"/>
                    <a:pt x="305618" y="37367"/>
                  </a:cubicBezTo>
                  <a:lnTo>
                    <a:pt x="305618" y="59393"/>
                  </a:lnTo>
                  <a:cubicBezTo>
                    <a:pt x="305618" y="65817"/>
                    <a:pt x="303783" y="68571"/>
                    <a:pt x="300111" y="67653"/>
                  </a:cubicBezTo>
                  <a:lnTo>
                    <a:pt x="291851" y="67653"/>
                  </a:lnTo>
                  <a:lnTo>
                    <a:pt x="291851" y="274152"/>
                  </a:lnTo>
                  <a:cubicBezTo>
                    <a:pt x="294605" y="295261"/>
                    <a:pt x="286804" y="304897"/>
                    <a:pt x="268448" y="303062"/>
                  </a:cubicBezTo>
                  <a:lnTo>
                    <a:pt x="234032" y="303062"/>
                  </a:lnTo>
                  <a:cubicBezTo>
                    <a:pt x="227607" y="303980"/>
                    <a:pt x="223477" y="301226"/>
                    <a:pt x="221642" y="294802"/>
                  </a:cubicBezTo>
                  <a:lnTo>
                    <a:pt x="221642" y="271399"/>
                  </a:lnTo>
                  <a:lnTo>
                    <a:pt x="213382" y="287919"/>
                  </a:lnTo>
                  <a:cubicBezTo>
                    <a:pt x="209711" y="292508"/>
                    <a:pt x="204663" y="294802"/>
                    <a:pt x="198239" y="294802"/>
                  </a:cubicBezTo>
                  <a:lnTo>
                    <a:pt x="166575" y="294802"/>
                  </a:lnTo>
                  <a:cubicBezTo>
                    <a:pt x="164281" y="294802"/>
                    <a:pt x="162445" y="294228"/>
                    <a:pt x="161069" y="293081"/>
                  </a:cubicBezTo>
                  <a:lnTo>
                    <a:pt x="158491" y="288249"/>
                  </a:lnTo>
                  <a:lnTo>
                    <a:pt x="157907" y="289295"/>
                  </a:lnTo>
                  <a:cubicBezTo>
                    <a:pt x="156444" y="290213"/>
                    <a:pt x="154544" y="290213"/>
                    <a:pt x="152207" y="289295"/>
                  </a:cubicBezTo>
                  <a:lnTo>
                    <a:pt x="150486" y="289295"/>
                  </a:lnTo>
                  <a:lnTo>
                    <a:pt x="131213" y="289295"/>
                  </a:lnTo>
                  <a:cubicBezTo>
                    <a:pt x="121891" y="290213"/>
                    <a:pt x="115481" y="283789"/>
                    <a:pt x="111982" y="270022"/>
                  </a:cubicBezTo>
                  <a:lnTo>
                    <a:pt x="106734" y="136486"/>
                  </a:lnTo>
                  <a:cubicBezTo>
                    <a:pt x="103235" y="130062"/>
                    <a:pt x="102073" y="129144"/>
                    <a:pt x="103249" y="133733"/>
                  </a:cubicBezTo>
                  <a:lnTo>
                    <a:pt x="103249" y="292049"/>
                  </a:lnTo>
                  <a:cubicBezTo>
                    <a:pt x="104396" y="297555"/>
                    <a:pt x="101471" y="300768"/>
                    <a:pt x="94473" y="301685"/>
                  </a:cubicBezTo>
                  <a:lnTo>
                    <a:pt x="62982" y="301685"/>
                  </a:lnTo>
                  <a:cubicBezTo>
                    <a:pt x="55984" y="302603"/>
                    <a:pt x="53661" y="297555"/>
                    <a:pt x="56012" y="286542"/>
                  </a:cubicBezTo>
                  <a:lnTo>
                    <a:pt x="56012" y="143369"/>
                  </a:lnTo>
                  <a:cubicBezTo>
                    <a:pt x="53661" y="134192"/>
                    <a:pt x="51911" y="134192"/>
                    <a:pt x="50764" y="143369"/>
                  </a:cubicBezTo>
                  <a:cubicBezTo>
                    <a:pt x="50764" y="170903"/>
                    <a:pt x="49015" y="213120"/>
                    <a:pt x="45515" y="270022"/>
                  </a:cubicBezTo>
                  <a:cubicBezTo>
                    <a:pt x="44340" y="281953"/>
                    <a:pt x="38503" y="288378"/>
                    <a:pt x="28006" y="289295"/>
                  </a:cubicBezTo>
                  <a:lnTo>
                    <a:pt x="13981" y="289295"/>
                  </a:lnTo>
                  <a:cubicBezTo>
                    <a:pt x="4660" y="289295"/>
                    <a:pt x="0" y="287001"/>
                    <a:pt x="0" y="282412"/>
                  </a:cubicBezTo>
                  <a:lnTo>
                    <a:pt x="0" y="256255"/>
                  </a:lnTo>
                  <a:cubicBezTo>
                    <a:pt x="0" y="253502"/>
                    <a:pt x="2911" y="250290"/>
                    <a:pt x="8733" y="246619"/>
                  </a:cubicBezTo>
                  <a:cubicBezTo>
                    <a:pt x="11085" y="173197"/>
                    <a:pt x="13422" y="123637"/>
                    <a:pt x="15745" y="97940"/>
                  </a:cubicBezTo>
                  <a:cubicBezTo>
                    <a:pt x="15745" y="88762"/>
                    <a:pt x="20420" y="83255"/>
                    <a:pt x="29770" y="81420"/>
                  </a:cubicBezTo>
                  <a:lnTo>
                    <a:pt x="56012" y="81420"/>
                  </a:lnTo>
                  <a:lnTo>
                    <a:pt x="56012" y="66276"/>
                  </a:lnTo>
                  <a:lnTo>
                    <a:pt x="13981" y="66276"/>
                  </a:lnTo>
                  <a:cubicBezTo>
                    <a:pt x="4660" y="68112"/>
                    <a:pt x="0" y="66276"/>
                    <a:pt x="0" y="60770"/>
                  </a:cubicBezTo>
                  <a:lnTo>
                    <a:pt x="0" y="41496"/>
                  </a:lnTo>
                  <a:cubicBezTo>
                    <a:pt x="1175" y="34154"/>
                    <a:pt x="5262" y="30483"/>
                    <a:pt x="12261" y="30483"/>
                  </a:cubicBezTo>
                  <a:lnTo>
                    <a:pt x="56012" y="30483"/>
                  </a:lnTo>
                  <a:lnTo>
                    <a:pt x="56012" y="13963"/>
                  </a:lnTo>
                  <a:cubicBezTo>
                    <a:pt x="54837" y="6621"/>
                    <a:pt x="58335" y="2491"/>
                    <a:pt x="66509" y="1573"/>
                  </a:cubicBezTo>
                  <a:lnTo>
                    <a:pt x="90988" y="1573"/>
                  </a:lnTo>
                  <a:cubicBezTo>
                    <a:pt x="99162" y="656"/>
                    <a:pt x="103249" y="2950"/>
                    <a:pt x="103249" y="8457"/>
                  </a:cubicBezTo>
                  <a:lnTo>
                    <a:pt x="103249" y="30483"/>
                  </a:lnTo>
                  <a:lnTo>
                    <a:pt x="136461" y="30483"/>
                  </a:lnTo>
                  <a:cubicBezTo>
                    <a:pt x="143459" y="29565"/>
                    <a:pt x="146385" y="31860"/>
                    <a:pt x="145237" y="37367"/>
                  </a:cubicBezTo>
                  <a:lnTo>
                    <a:pt x="145237" y="55263"/>
                  </a:lnTo>
                  <a:cubicBezTo>
                    <a:pt x="146385" y="64441"/>
                    <a:pt x="143459" y="68112"/>
                    <a:pt x="136461" y="66276"/>
                  </a:cubicBezTo>
                  <a:lnTo>
                    <a:pt x="99721" y="66276"/>
                  </a:lnTo>
                  <a:lnTo>
                    <a:pt x="99721" y="81420"/>
                  </a:lnTo>
                  <a:lnTo>
                    <a:pt x="115467" y="81420"/>
                  </a:lnTo>
                  <a:cubicBezTo>
                    <a:pt x="134138" y="79584"/>
                    <a:pt x="144061" y="85091"/>
                    <a:pt x="145237" y="97940"/>
                  </a:cubicBezTo>
                  <a:lnTo>
                    <a:pt x="148722" y="239736"/>
                  </a:lnTo>
                  <a:cubicBezTo>
                    <a:pt x="149898" y="248913"/>
                    <a:pt x="151647" y="254420"/>
                    <a:pt x="153970" y="256255"/>
                  </a:cubicBezTo>
                  <a:lnTo>
                    <a:pt x="158879" y="258504"/>
                  </a:lnTo>
                  <a:lnTo>
                    <a:pt x="159692" y="255911"/>
                  </a:lnTo>
                  <a:cubicBezTo>
                    <a:pt x="161069" y="253846"/>
                    <a:pt x="163363" y="253502"/>
                    <a:pt x="166575" y="254879"/>
                  </a:cubicBezTo>
                  <a:cubicBezTo>
                    <a:pt x="172082" y="254879"/>
                    <a:pt x="176212" y="251208"/>
                    <a:pt x="178965" y="243866"/>
                  </a:cubicBezTo>
                  <a:lnTo>
                    <a:pt x="210629" y="85550"/>
                  </a:lnTo>
                  <a:cubicBezTo>
                    <a:pt x="212464" y="78207"/>
                    <a:pt x="216135" y="74536"/>
                    <a:pt x="221642" y="74536"/>
                  </a:cubicBezTo>
                  <a:lnTo>
                    <a:pt x="247798" y="74536"/>
                  </a:lnTo>
                  <a:lnTo>
                    <a:pt x="247798" y="67653"/>
                  </a:lnTo>
                  <a:lnTo>
                    <a:pt x="172082" y="67653"/>
                  </a:lnTo>
                  <a:cubicBezTo>
                    <a:pt x="163822" y="68571"/>
                    <a:pt x="159692" y="65817"/>
                    <a:pt x="159692" y="59393"/>
                  </a:cubicBezTo>
                  <a:lnTo>
                    <a:pt x="159692" y="35990"/>
                  </a:lnTo>
                  <a:cubicBezTo>
                    <a:pt x="158775" y="29565"/>
                    <a:pt x="161528" y="26353"/>
                    <a:pt x="167952" y="26353"/>
                  </a:cubicBezTo>
                  <a:lnTo>
                    <a:pt x="247798" y="26353"/>
                  </a:lnTo>
                  <a:lnTo>
                    <a:pt x="247798" y="9833"/>
                  </a:lnTo>
                  <a:cubicBezTo>
                    <a:pt x="247798" y="3409"/>
                    <a:pt x="249634" y="197"/>
                    <a:pt x="253305" y="197"/>
                  </a:cubicBezTo>
                  <a:close/>
                  <a:moveTo>
                    <a:pt x="247798" y="125473"/>
                  </a:moveTo>
                  <a:lnTo>
                    <a:pt x="224395" y="264515"/>
                  </a:lnTo>
                  <a:lnTo>
                    <a:pt x="247798" y="264515"/>
                  </a:lnTo>
                  <a:lnTo>
                    <a:pt x="247798" y="125473"/>
                  </a:lnTo>
                  <a:close/>
                </a:path>
              </a:pathLst>
            </a:custGeom>
          </p:spPr>
        </p:pic>
        <p:pic>
          <p:nvPicPr>
            <p:cNvPr id="273" name="图片 27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755" t="47297" r="42187" b="50876"/>
            <a:stretch>
              <a:fillRect/>
            </a:stretch>
          </p:blipFill>
          <p:spPr>
            <a:xfrm>
              <a:off x="9569725" y="3093797"/>
              <a:ext cx="290022" cy="125351"/>
            </a:xfrm>
            <a:custGeom>
              <a:avLst/>
              <a:gdLst/>
              <a:ahLst/>
              <a:cxnLst/>
              <a:rect l="l" t="t" r="r" b="b"/>
              <a:pathLst>
                <a:path w="290022" h="125351">
                  <a:moveTo>
                    <a:pt x="131053" y="0"/>
                  </a:moveTo>
                  <a:lnTo>
                    <a:pt x="156113" y="0"/>
                  </a:lnTo>
                  <a:cubicBezTo>
                    <a:pt x="167541" y="0"/>
                    <a:pt x="171937" y="1721"/>
                    <a:pt x="169298" y="5163"/>
                  </a:cubicBezTo>
                  <a:cubicBezTo>
                    <a:pt x="169298" y="11186"/>
                    <a:pt x="171062" y="13337"/>
                    <a:pt x="174590" y="11616"/>
                  </a:cubicBezTo>
                  <a:lnTo>
                    <a:pt x="278807" y="11616"/>
                  </a:lnTo>
                  <a:cubicBezTo>
                    <a:pt x="281446" y="13337"/>
                    <a:pt x="282328" y="16778"/>
                    <a:pt x="281453" y="21941"/>
                  </a:cubicBezTo>
                  <a:lnTo>
                    <a:pt x="281453" y="40009"/>
                  </a:lnTo>
                  <a:cubicBezTo>
                    <a:pt x="281453" y="42591"/>
                    <a:pt x="280134" y="43451"/>
                    <a:pt x="277495" y="42591"/>
                  </a:cubicBezTo>
                  <a:lnTo>
                    <a:pt x="175902" y="42591"/>
                  </a:lnTo>
                  <a:cubicBezTo>
                    <a:pt x="172389" y="41730"/>
                    <a:pt x="171069" y="43881"/>
                    <a:pt x="171944" y="49044"/>
                  </a:cubicBezTo>
                  <a:cubicBezTo>
                    <a:pt x="171944" y="52485"/>
                    <a:pt x="174145" y="53776"/>
                    <a:pt x="178548" y="52916"/>
                  </a:cubicBezTo>
                  <a:lnTo>
                    <a:pt x="274849" y="52916"/>
                  </a:lnTo>
                  <a:cubicBezTo>
                    <a:pt x="280127" y="52055"/>
                    <a:pt x="282328" y="54206"/>
                    <a:pt x="281453" y="59369"/>
                  </a:cubicBezTo>
                  <a:lnTo>
                    <a:pt x="281453" y="76147"/>
                  </a:lnTo>
                  <a:cubicBezTo>
                    <a:pt x="282328" y="83030"/>
                    <a:pt x="280127" y="86041"/>
                    <a:pt x="274849" y="85181"/>
                  </a:cubicBezTo>
                  <a:lnTo>
                    <a:pt x="178548" y="85181"/>
                  </a:lnTo>
                  <a:cubicBezTo>
                    <a:pt x="172381" y="85181"/>
                    <a:pt x="169743" y="86472"/>
                    <a:pt x="170632" y="89053"/>
                  </a:cubicBezTo>
                  <a:cubicBezTo>
                    <a:pt x="169743" y="93355"/>
                    <a:pt x="172381" y="95506"/>
                    <a:pt x="178548" y="95506"/>
                  </a:cubicBezTo>
                  <a:lnTo>
                    <a:pt x="281453" y="95506"/>
                  </a:lnTo>
                  <a:cubicBezTo>
                    <a:pt x="287605" y="94646"/>
                    <a:pt x="290244" y="97227"/>
                    <a:pt x="289369" y="103250"/>
                  </a:cubicBezTo>
                  <a:lnTo>
                    <a:pt x="289369" y="117446"/>
                  </a:lnTo>
                  <a:cubicBezTo>
                    <a:pt x="291118" y="123469"/>
                    <a:pt x="289355" y="126051"/>
                    <a:pt x="284077" y="125190"/>
                  </a:cubicBezTo>
                  <a:lnTo>
                    <a:pt x="11004" y="125190"/>
                  </a:lnTo>
                  <a:cubicBezTo>
                    <a:pt x="2199" y="125190"/>
                    <a:pt x="-1321" y="123039"/>
                    <a:pt x="442" y="118737"/>
                  </a:cubicBezTo>
                  <a:lnTo>
                    <a:pt x="442" y="103250"/>
                  </a:lnTo>
                  <a:cubicBezTo>
                    <a:pt x="-433" y="97227"/>
                    <a:pt x="2643" y="94646"/>
                    <a:pt x="9670" y="95506"/>
                  </a:cubicBezTo>
                  <a:lnTo>
                    <a:pt x="109951" y="95506"/>
                  </a:lnTo>
                  <a:cubicBezTo>
                    <a:pt x="116978" y="96366"/>
                    <a:pt x="120491" y="95506"/>
                    <a:pt x="120491" y="92925"/>
                  </a:cubicBezTo>
                  <a:cubicBezTo>
                    <a:pt x="121380" y="88623"/>
                    <a:pt x="119186" y="86041"/>
                    <a:pt x="113909" y="85181"/>
                  </a:cubicBezTo>
                  <a:lnTo>
                    <a:pt x="14962" y="85181"/>
                  </a:lnTo>
                  <a:cubicBezTo>
                    <a:pt x="7921" y="86041"/>
                    <a:pt x="4837" y="83030"/>
                    <a:pt x="5712" y="76147"/>
                  </a:cubicBezTo>
                  <a:lnTo>
                    <a:pt x="5712" y="59369"/>
                  </a:lnTo>
                  <a:cubicBezTo>
                    <a:pt x="4837" y="54206"/>
                    <a:pt x="9240" y="52055"/>
                    <a:pt x="18920" y="52916"/>
                  </a:cubicBezTo>
                  <a:lnTo>
                    <a:pt x="107305" y="52916"/>
                  </a:lnTo>
                  <a:cubicBezTo>
                    <a:pt x="115221" y="53776"/>
                    <a:pt x="119617" y="52916"/>
                    <a:pt x="120491" y="50334"/>
                  </a:cubicBezTo>
                  <a:cubicBezTo>
                    <a:pt x="121380" y="44311"/>
                    <a:pt x="119186" y="41730"/>
                    <a:pt x="113909" y="42591"/>
                  </a:cubicBezTo>
                  <a:lnTo>
                    <a:pt x="18920" y="42591"/>
                  </a:lnTo>
                  <a:cubicBezTo>
                    <a:pt x="9240" y="43451"/>
                    <a:pt x="4837" y="42160"/>
                    <a:pt x="5712" y="38719"/>
                  </a:cubicBezTo>
                  <a:lnTo>
                    <a:pt x="5712" y="21941"/>
                  </a:lnTo>
                  <a:cubicBezTo>
                    <a:pt x="3963" y="15057"/>
                    <a:pt x="7483" y="11616"/>
                    <a:pt x="16274" y="11616"/>
                  </a:cubicBezTo>
                  <a:lnTo>
                    <a:pt x="111263" y="11616"/>
                  </a:lnTo>
                  <a:cubicBezTo>
                    <a:pt x="120054" y="12476"/>
                    <a:pt x="123575" y="11186"/>
                    <a:pt x="121825" y="7744"/>
                  </a:cubicBezTo>
                  <a:cubicBezTo>
                    <a:pt x="120936" y="3442"/>
                    <a:pt x="124012" y="861"/>
                    <a:pt x="131053" y="0"/>
                  </a:cubicBezTo>
                  <a:close/>
                </a:path>
              </a:pathLst>
            </a:custGeom>
          </p:spPr>
        </p:pic>
        <p:pic>
          <p:nvPicPr>
            <p:cNvPr id="272" name="图片 2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47" t="49157" r="42283" b="48367"/>
            <a:stretch>
              <a:fillRect/>
            </a:stretch>
          </p:blipFill>
          <p:spPr>
            <a:xfrm>
              <a:off x="9587865" y="3221352"/>
              <a:ext cx="262732" cy="169824"/>
            </a:xfrm>
            <a:custGeom>
              <a:avLst/>
              <a:gdLst/>
              <a:ahLst/>
              <a:cxnLst/>
              <a:rect l="l" t="t" r="r" b="b"/>
              <a:pathLst>
                <a:path w="262732" h="169824">
                  <a:moveTo>
                    <a:pt x="72409" y="0"/>
                  </a:moveTo>
                  <a:lnTo>
                    <a:pt x="100114" y="0"/>
                  </a:lnTo>
                  <a:cubicBezTo>
                    <a:pt x="111357" y="0"/>
                    <a:pt x="114569" y="3141"/>
                    <a:pt x="109751" y="9422"/>
                  </a:cubicBezTo>
                  <a:lnTo>
                    <a:pt x="98910" y="21554"/>
                  </a:lnTo>
                  <a:lnTo>
                    <a:pt x="200094" y="21554"/>
                  </a:lnTo>
                  <a:cubicBezTo>
                    <a:pt x="206519" y="21554"/>
                    <a:pt x="209731" y="25153"/>
                    <a:pt x="209731" y="32352"/>
                  </a:cubicBezTo>
                  <a:lnTo>
                    <a:pt x="209731" y="45817"/>
                  </a:lnTo>
                  <a:cubicBezTo>
                    <a:pt x="209731" y="53016"/>
                    <a:pt x="204913" y="56164"/>
                    <a:pt x="195276" y="55260"/>
                  </a:cubicBezTo>
                  <a:lnTo>
                    <a:pt x="113365" y="55260"/>
                  </a:lnTo>
                  <a:lnTo>
                    <a:pt x="91682" y="78169"/>
                  </a:lnTo>
                  <a:lnTo>
                    <a:pt x="212140" y="78169"/>
                  </a:lnTo>
                  <a:cubicBezTo>
                    <a:pt x="219367" y="79976"/>
                    <a:pt x="223383" y="77731"/>
                    <a:pt x="224186" y="71436"/>
                  </a:cubicBezTo>
                  <a:lnTo>
                    <a:pt x="224186" y="57949"/>
                  </a:lnTo>
                  <a:cubicBezTo>
                    <a:pt x="223383" y="51668"/>
                    <a:pt x="224587" y="48972"/>
                    <a:pt x="227799" y="49861"/>
                  </a:cubicBezTo>
                  <a:lnTo>
                    <a:pt x="254300" y="49861"/>
                  </a:lnTo>
                  <a:cubicBezTo>
                    <a:pt x="259921" y="50765"/>
                    <a:pt x="262732" y="53461"/>
                    <a:pt x="262732" y="57949"/>
                  </a:cubicBezTo>
                  <a:lnTo>
                    <a:pt x="262732" y="82213"/>
                  </a:lnTo>
                  <a:cubicBezTo>
                    <a:pt x="262732" y="96596"/>
                    <a:pt x="254702" y="105136"/>
                    <a:pt x="238641" y="107832"/>
                  </a:cubicBezTo>
                  <a:lnTo>
                    <a:pt x="157934" y="107832"/>
                  </a:lnTo>
                  <a:cubicBezTo>
                    <a:pt x="153919" y="106928"/>
                    <a:pt x="151911" y="111417"/>
                    <a:pt x="151911" y="121297"/>
                  </a:cubicBezTo>
                  <a:lnTo>
                    <a:pt x="151911" y="157692"/>
                  </a:lnTo>
                  <a:cubicBezTo>
                    <a:pt x="153517" y="163988"/>
                    <a:pt x="150707" y="168032"/>
                    <a:pt x="143479" y="169824"/>
                  </a:cubicBezTo>
                  <a:lnTo>
                    <a:pt x="120592" y="169824"/>
                  </a:lnTo>
                  <a:cubicBezTo>
                    <a:pt x="115774" y="168935"/>
                    <a:pt x="112562" y="166239"/>
                    <a:pt x="110955" y="161736"/>
                  </a:cubicBezTo>
                  <a:lnTo>
                    <a:pt x="110955" y="119963"/>
                  </a:lnTo>
                  <a:cubicBezTo>
                    <a:pt x="111759" y="112765"/>
                    <a:pt x="109751" y="108721"/>
                    <a:pt x="104933" y="107832"/>
                  </a:cubicBezTo>
                  <a:lnTo>
                    <a:pt x="8566" y="107832"/>
                  </a:lnTo>
                  <a:cubicBezTo>
                    <a:pt x="2142" y="107832"/>
                    <a:pt x="-669" y="105580"/>
                    <a:pt x="134" y="101077"/>
                  </a:cubicBezTo>
                  <a:lnTo>
                    <a:pt x="134" y="87612"/>
                  </a:lnTo>
                  <a:cubicBezTo>
                    <a:pt x="134" y="78621"/>
                    <a:pt x="2142" y="74577"/>
                    <a:pt x="6157" y="75480"/>
                  </a:cubicBezTo>
                  <a:lnTo>
                    <a:pt x="37476" y="75480"/>
                  </a:lnTo>
                  <a:lnTo>
                    <a:pt x="56749" y="55260"/>
                  </a:lnTo>
                  <a:lnTo>
                    <a:pt x="10975" y="55260"/>
                  </a:lnTo>
                  <a:cubicBezTo>
                    <a:pt x="3748" y="55260"/>
                    <a:pt x="134" y="53016"/>
                    <a:pt x="134" y="48528"/>
                  </a:cubicBezTo>
                  <a:lnTo>
                    <a:pt x="134" y="30997"/>
                  </a:lnTo>
                  <a:cubicBezTo>
                    <a:pt x="134" y="24701"/>
                    <a:pt x="2142" y="21554"/>
                    <a:pt x="6157" y="21554"/>
                  </a:cubicBezTo>
                  <a:lnTo>
                    <a:pt x="44704" y="21554"/>
                  </a:lnTo>
                  <a:lnTo>
                    <a:pt x="60363" y="5378"/>
                  </a:lnTo>
                  <a:cubicBezTo>
                    <a:pt x="59560" y="3585"/>
                    <a:pt x="63575" y="1793"/>
                    <a:pt x="72409" y="0"/>
                  </a:cubicBezTo>
                  <a:close/>
                </a:path>
              </a:pathLst>
            </a:custGeom>
          </p:spPr>
        </p:pic>
        <p:pic>
          <p:nvPicPr>
            <p:cNvPr id="271" name="图片 27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58" t="49606" r="51412" b="49724"/>
            <a:stretch>
              <a:fillRect/>
            </a:stretch>
          </p:blipFill>
          <p:spPr>
            <a:xfrm>
              <a:off x="8868078" y="3252151"/>
              <a:ext cx="116658" cy="45973"/>
            </a:xfrm>
            <a:custGeom>
              <a:avLst/>
              <a:gdLst/>
              <a:ahLst/>
              <a:cxnLst/>
              <a:rect l="l" t="t" r="r" b="b"/>
              <a:pathLst>
                <a:path w="116658" h="45973">
                  <a:moveTo>
                    <a:pt x="2524" y="6"/>
                  </a:moveTo>
                  <a:cubicBezTo>
                    <a:pt x="3786" y="56"/>
                    <a:pt x="5522" y="464"/>
                    <a:pt x="7730" y="1231"/>
                  </a:cubicBezTo>
                  <a:lnTo>
                    <a:pt x="31391" y="1231"/>
                  </a:lnTo>
                  <a:cubicBezTo>
                    <a:pt x="36439" y="457"/>
                    <a:pt x="43064" y="2751"/>
                    <a:pt x="51267" y="8114"/>
                  </a:cubicBezTo>
                  <a:cubicBezTo>
                    <a:pt x="53160" y="11929"/>
                    <a:pt x="56630" y="13836"/>
                    <a:pt x="61678" y="13836"/>
                  </a:cubicBezTo>
                  <a:lnTo>
                    <a:pt x="107108" y="13836"/>
                  </a:lnTo>
                  <a:cubicBezTo>
                    <a:pt x="114048" y="13836"/>
                    <a:pt x="117203" y="15371"/>
                    <a:pt x="116572" y="18439"/>
                  </a:cubicBezTo>
                  <a:lnTo>
                    <a:pt x="116572" y="29904"/>
                  </a:lnTo>
                  <a:cubicBezTo>
                    <a:pt x="117203" y="39842"/>
                    <a:pt x="114364" y="45198"/>
                    <a:pt x="108054" y="45973"/>
                  </a:cubicBezTo>
                  <a:lnTo>
                    <a:pt x="43695" y="45973"/>
                  </a:lnTo>
                  <a:cubicBezTo>
                    <a:pt x="38647" y="45973"/>
                    <a:pt x="32653" y="42911"/>
                    <a:pt x="25713" y="36788"/>
                  </a:cubicBezTo>
                  <a:lnTo>
                    <a:pt x="3944" y="9255"/>
                  </a:lnTo>
                  <a:cubicBezTo>
                    <a:pt x="-788" y="2941"/>
                    <a:pt x="-1261" y="-141"/>
                    <a:pt x="2524" y="6"/>
                  </a:cubicBezTo>
                  <a:close/>
                </a:path>
              </a:pathLst>
            </a:custGeom>
          </p:spPr>
        </p:pic>
        <p:pic>
          <p:nvPicPr>
            <p:cNvPr id="270" name="图片 2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112" t="50226" r="51363" b="48967"/>
            <a:stretch>
              <a:fillRect/>
            </a:stretch>
          </p:blipFill>
          <p:spPr>
            <a:xfrm>
              <a:off x="8844802" y="3294682"/>
              <a:ext cx="144580" cy="55349"/>
            </a:xfrm>
            <a:custGeom>
              <a:avLst/>
              <a:gdLst/>
              <a:ahLst/>
              <a:cxnLst/>
              <a:rect l="l" t="t" r="r" b="b"/>
              <a:pathLst>
                <a:path w="144580" h="55349">
                  <a:moveTo>
                    <a:pt x="6398" y="0"/>
                  </a:moveTo>
                  <a:lnTo>
                    <a:pt x="32899" y="0"/>
                  </a:lnTo>
                  <a:cubicBezTo>
                    <a:pt x="41101" y="760"/>
                    <a:pt x="46780" y="3054"/>
                    <a:pt x="49935" y="6883"/>
                  </a:cubicBezTo>
                  <a:lnTo>
                    <a:pt x="60346" y="16047"/>
                  </a:lnTo>
                  <a:cubicBezTo>
                    <a:pt x="64763" y="19876"/>
                    <a:pt x="70757" y="21790"/>
                    <a:pt x="78329" y="21790"/>
                  </a:cubicBezTo>
                  <a:lnTo>
                    <a:pt x="134169" y="21790"/>
                  </a:lnTo>
                  <a:cubicBezTo>
                    <a:pt x="141110" y="21030"/>
                    <a:pt x="144580" y="24852"/>
                    <a:pt x="144580" y="33255"/>
                  </a:cubicBezTo>
                  <a:lnTo>
                    <a:pt x="144580" y="47022"/>
                  </a:lnTo>
                  <a:cubicBezTo>
                    <a:pt x="144580" y="51610"/>
                    <a:pt x="141110" y="54292"/>
                    <a:pt x="134169" y="55066"/>
                  </a:cubicBezTo>
                  <a:cubicBezTo>
                    <a:pt x="74858" y="55826"/>
                    <a:pt x="47096" y="55059"/>
                    <a:pt x="50881" y="52765"/>
                  </a:cubicBezTo>
                  <a:cubicBezTo>
                    <a:pt x="43310" y="48936"/>
                    <a:pt x="37000" y="43580"/>
                    <a:pt x="31952" y="36697"/>
                  </a:cubicBezTo>
                  <a:lnTo>
                    <a:pt x="5452" y="9163"/>
                  </a:lnTo>
                  <a:cubicBezTo>
                    <a:pt x="-2120" y="3054"/>
                    <a:pt x="-1804" y="0"/>
                    <a:pt x="6398" y="0"/>
                  </a:cubicBezTo>
                  <a:close/>
                </a:path>
              </a:pathLst>
            </a:custGeom>
          </p:spPr>
        </p:pic>
        <p:pic>
          <p:nvPicPr>
            <p:cNvPr id="269" name="图片 26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48" t="50906" r="44011" b="48367"/>
            <a:stretch>
              <a:fillRect/>
            </a:stretch>
          </p:blipFill>
          <p:spPr>
            <a:xfrm>
              <a:off x="9587999" y="3341316"/>
              <a:ext cx="98775" cy="49861"/>
            </a:xfrm>
            <a:custGeom>
              <a:avLst/>
              <a:gdLst/>
              <a:ahLst/>
              <a:cxnLst/>
              <a:rect l="l" t="t" r="r" b="b"/>
              <a:pathLst>
                <a:path w="98775" h="49861">
                  <a:moveTo>
                    <a:pt x="62638" y="0"/>
                  </a:moveTo>
                  <a:lnTo>
                    <a:pt x="97571" y="0"/>
                  </a:lnTo>
                  <a:cubicBezTo>
                    <a:pt x="99177" y="2696"/>
                    <a:pt x="99177" y="7185"/>
                    <a:pt x="97571" y="13466"/>
                  </a:cubicBezTo>
                  <a:lnTo>
                    <a:pt x="80707" y="37729"/>
                  </a:lnTo>
                  <a:cubicBezTo>
                    <a:pt x="72677" y="45817"/>
                    <a:pt x="64646" y="49861"/>
                    <a:pt x="56615" y="49861"/>
                  </a:cubicBezTo>
                  <a:lnTo>
                    <a:pt x="13251" y="49861"/>
                  </a:lnTo>
                  <a:cubicBezTo>
                    <a:pt x="8432" y="47165"/>
                    <a:pt x="4016" y="44025"/>
                    <a:pt x="0" y="40440"/>
                  </a:cubicBezTo>
                  <a:lnTo>
                    <a:pt x="0" y="20220"/>
                  </a:lnTo>
                  <a:cubicBezTo>
                    <a:pt x="2409" y="14828"/>
                    <a:pt x="4819" y="12577"/>
                    <a:pt x="7228" y="13466"/>
                  </a:cubicBezTo>
                  <a:lnTo>
                    <a:pt x="37342" y="13466"/>
                  </a:lnTo>
                  <a:cubicBezTo>
                    <a:pt x="42964" y="11673"/>
                    <a:pt x="47381" y="9429"/>
                    <a:pt x="50593" y="6733"/>
                  </a:cubicBezTo>
                  <a:cubicBezTo>
                    <a:pt x="51396" y="3134"/>
                    <a:pt x="55411" y="889"/>
                    <a:pt x="62638" y="0"/>
                  </a:cubicBezTo>
                  <a:close/>
                </a:path>
              </a:pathLst>
            </a:custGeom>
          </p:spPr>
        </p:pic>
        <p:pic>
          <p:nvPicPr>
            <p:cNvPr id="268" name="图片 26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724" t="50906" r="42250" b="48365"/>
            <a:stretch>
              <a:fillRect/>
            </a:stretch>
          </p:blipFill>
          <p:spPr>
            <a:xfrm>
              <a:off x="9756489" y="3341316"/>
              <a:ext cx="97240" cy="50031"/>
            </a:xfrm>
            <a:custGeom>
              <a:avLst/>
              <a:gdLst/>
              <a:ahLst/>
              <a:cxnLst/>
              <a:rect l="l" t="t" r="r" b="b"/>
              <a:pathLst>
                <a:path w="97240" h="50031">
                  <a:moveTo>
                    <a:pt x="7379" y="0"/>
                  </a:moveTo>
                  <a:lnTo>
                    <a:pt x="26652" y="0"/>
                  </a:lnTo>
                  <a:cubicBezTo>
                    <a:pt x="37091" y="0"/>
                    <a:pt x="43115" y="1348"/>
                    <a:pt x="44721" y="4044"/>
                  </a:cubicBezTo>
                  <a:cubicBezTo>
                    <a:pt x="48736" y="9436"/>
                    <a:pt x="53153" y="12577"/>
                    <a:pt x="57971" y="13466"/>
                  </a:cubicBezTo>
                  <a:lnTo>
                    <a:pt x="85676" y="13466"/>
                  </a:lnTo>
                  <a:cubicBezTo>
                    <a:pt x="95313" y="14369"/>
                    <a:pt x="98927" y="18865"/>
                    <a:pt x="96517" y="26953"/>
                  </a:cubicBezTo>
                  <a:lnTo>
                    <a:pt x="96517" y="41773"/>
                  </a:lnTo>
                  <a:cubicBezTo>
                    <a:pt x="97321" y="48069"/>
                    <a:pt x="92101" y="50765"/>
                    <a:pt x="80858" y="49861"/>
                  </a:cubicBezTo>
                  <a:lnTo>
                    <a:pt x="47130" y="49861"/>
                  </a:lnTo>
                  <a:cubicBezTo>
                    <a:pt x="37493" y="50765"/>
                    <a:pt x="28258" y="46276"/>
                    <a:pt x="19425" y="36396"/>
                  </a:cubicBezTo>
                  <a:lnTo>
                    <a:pt x="151" y="10777"/>
                  </a:lnTo>
                  <a:cubicBezTo>
                    <a:pt x="-652" y="5385"/>
                    <a:pt x="1757" y="1793"/>
                    <a:pt x="7379" y="0"/>
                  </a:cubicBezTo>
                  <a:close/>
                </a:path>
              </a:pathLst>
            </a:custGeom>
          </p:spPr>
        </p:pic>
        <p:pic>
          <p:nvPicPr>
            <p:cNvPr id="267" name="图片 26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71" t="53400" r="44521" b="42016"/>
            <a:stretch>
              <a:fillRect/>
            </a:stretch>
          </p:blipFill>
          <p:spPr>
            <a:xfrm>
              <a:off x="9552224" y="3512376"/>
              <a:ext cx="86133" cy="314336"/>
            </a:xfrm>
            <a:custGeom>
              <a:avLst/>
              <a:gdLst/>
              <a:ahLst/>
              <a:cxnLst/>
              <a:rect l="l" t="t" r="r" b="b"/>
              <a:pathLst>
                <a:path w="86133" h="314336">
                  <a:moveTo>
                    <a:pt x="56597" y="129"/>
                  </a:moveTo>
                  <a:lnTo>
                    <a:pt x="80001" y="129"/>
                  </a:lnTo>
                  <a:cubicBezTo>
                    <a:pt x="86425" y="3958"/>
                    <a:pt x="87802" y="9694"/>
                    <a:pt x="84130" y="17337"/>
                  </a:cubicBezTo>
                  <a:lnTo>
                    <a:pt x="68987" y="53195"/>
                  </a:lnTo>
                  <a:cubicBezTo>
                    <a:pt x="65316" y="59892"/>
                    <a:pt x="63481" y="66581"/>
                    <a:pt x="63481" y="73264"/>
                  </a:cubicBezTo>
                  <a:lnTo>
                    <a:pt x="63481" y="304134"/>
                  </a:lnTo>
                  <a:cubicBezTo>
                    <a:pt x="65316" y="311778"/>
                    <a:pt x="61645" y="315126"/>
                    <a:pt x="52467" y="314180"/>
                  </a:cubicBezTo>
                  <a:lnTo>
                    <a:pt x="34571" y="314180"/>
                  </a:lnTo>
                  <a:cubicBezTo>
                    <a:pt x="27229" y="313219"/>
                    <a:pt x="23558" y="309870"/>
                    <a:pt x="23558" y="304134"/>
                  </a:cubicBezTo>
                  <a:lnTo>
                    <a:pt x="23558" y="119146"/>
                  </a:lnTo>
                  <a:cubicBezTo>
                    <a:pt x="25393" y="107673"/>
                    <a:pt x="22181" y="103371"/>
                    <a:pt x="13921" y="106239"/>
                  </a:cubicBezTo>
                  <a:cubicBezTo>
                    <a:pt x="3825" y="105293"/>
                    <a:pt x="-764" y="101952"/>
                    <a:pt x="154" y="96216"/>
                  </a:cubicBezTo>
                  <a:lnTo>
                    <a:pt x="154" y="81868"/>
                  </a:lnTo>
                  <a:cubicBezTo>
                    <a:pt x="-764" y="70396"/>
                    <a:pt x="2449" y="64660"/>
                    <a:pt x="9791" y="64660"/>
                  </a:cubicBezTo>
                  <a:cubicBezTo>
                    <a:pt x="18051" y="59885"/>
                    <a:pt x="22640" y="55109"/>
                    <a:pt x="23558" y="50334"/>
                  </a:cubicBezTo>
                  <a:lnTo>
                    <a:pt x="38701" y="13035"/>
                  </a:lnTo>
                  <a:cubicBezTo>
                    <a:pt x="42372" y="3485"/>
                    <a:pt x="48337" y="-818"/>
                    <a:pt x="56597" y="129"/>
                  </a:cubicBezTo>
                  <a:close/>
                </a:path>
              </a:pathLst>
            </a:custGeom>
          </p:spPr>
        </p:pic>
        <p:pic>
          <p:nvPicPr>
            <p:cNvPr id="266" name="图片 2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85" t="53425" r="48111" b="42098"/>
            <a:stretch>
              <a:fillRect/>
            </a:stretch>
          </p:blipFill>
          <p:spPr>
            <a:xfrm>
              <a:off x="9174127" y="3514054"/>
              <a:ext cx="123700" cy="307046"/>
            </a:xfrm>
            <a:custGeom>
              <a:avLst/>
              <a:gdLst/>
              <a:ahLst/>
              <a:cxnLst/>
              <a:rect l="l" t="t" r="r" b="b"/>
              <a:pathLst>
                <a:path w="123700" h="307046">
                  <a:moveTo>
                    <a:pt x="64733" y="0"/>
                  </a:moveTo>
                  <a:lnTo>
                    <a:pt x="90503" y="0"/>
                  </a:lnTo>
                  <a:cubicBezTo>
                    <a:pt x="100067" y="0"/>
                    <a:pt x="104369" y="3829"/>
                    <a:pt x="103409" y="11486"/>
                  </a:cubicBezTo>
                  <a:lnTo>
                    <a:pt x="103409" y="22951"/>
                  </a:lnTo>
                  <a:lnTo>
                    <a:pt x="114895" y="22951"/>
                  </a:lnTo>
                  <a:cubicBezTo>
                    <a:pt x="121578" y="21990"/>
                    <a:pt x="124446" y="24378"/>
                    <a:pt x="123499" y="30114"/>
                  </a:cubicBezTo>
                  <a:lnTo>
                    <a:pt x="123499" y="54507"/>
                  </a:lnTo>
                  <a:cubicBezTo>
                    <a:pt x="124446" y="60229"/>
                    <a:pt x="122051" y="63570"/>
                    <a:pt x="116315" y="64531"/>
                  </a:cubicBezTo>
                  <a:lnTo>
                    <a:pt x="109152" y="64531"/>
                  </a:lnTo>
                  <a:lnTo>
                    <a:pt x="100548" y="64531"/>
                  </a:lnTo>
                  <a:lnTo>
                    <a:pt x="100548" y="88902"/>
                  </a:lnTo>
                  <a:cubicBezTo>
                    <a:pt x="101509" y="93691"/>
                    <a:pt x="104377" y="96086"/>
                    <a:pt x="109152" y="96086"/>
                  </a:cubicBezTo>
                  <a:lnTo>
                    <a:pt x="114895" y="96086"/>
                  </a:lnTo>
                  <a:cubicBezTo>
                    <a:pt x="117763" y="96086"/>
                    <a:pt x="119197" y="99428"/>
                    <a:pt x="119197" y="106110"/>
                  </a:cubicBezTo>
                  <a:lnTo>
                    <a:pt x="119197" y="130503"/>
                  </a:lnTo>
                  <a:cubicBezTo>
                    <a:pt x="120144" y="136239"/>
                    <a:pt x="117749" y="140060"/>
                    <a:pt x="112013" y="141968"/>
                  </a:cubicBezTo>
                  <a:cubicBezTo>
                    <a:pt x="104369" y="141007"/>
                    <a:pt x="100548" y="143395"/>
                    <a:pt x="100548" y="149131"/>
                  </a:cubicBezTo>
                  <a:lnTo>
                    <a:pt x="100548" y="266728"/>
                  </a:lnTo>
                  <a:cubicBezTo>
                    <a:pt x="100548" y="289672"/>
                    <a:pt x="90990" y="303051"/>
                    <a:pt x="71875" y="306866"/>
                  </a:cubicBezTo>
                  <a:lnTo>
                    <a:pt x="14507" y="306866"/>
                  </a:lnTo>
                  <a:cubicBezTo>
                    <a:pt x="8771" y="307827"/>
                    <a:pt x="5429" y="304959"/>
                    <a:pt x="4483" y="298262"/>
                  </a:cubicBezTo>
                  <a:lnTo>
                    <a:pt x="4483" y="276751"/>
                  </a:lnTo>
                  <a:cubicBezTo>
                    <a:pt x="3522" y="268147"/>
                    <a:pt x="6390" y="263372"/>
                    <a:pt x="13087" y="262426"/>
                  </a:cubicBezTo>
                  <a:lnTo>
                    <a:pt x="41760" y="262426"/>
                  </a:lnTo>
                  <a:cubicBezTo>
                    <a:pt x="46535" y="263372"/>
                    <a:pt x="49877" y="260504"/>
                    <a:pt x="51784" y="253821"/>
                  </a:cubicBezTo>
                  <a:lnTo>
                    <a:pt x="51784" y="222266"/>
                  </a:lnTo>
                  <a:cubicBezTo>
                    <a:pt x="51784" y="212715"/>
                    <a:pt x="50350" y="210808"/>
                    <a:pt x="47482" y="216544"/>
                  </a:cubicBezTo>
                  <a:cubicBezTo>
                    <a:pt x="47482" y="230884"/>
                    <a:pt x="38405" y="239488"/>
                    <a:pt x="20250" y="242356"/>
                  </a:cubicBezTo>
                  <a:lnTo>
                    <a:pt x="10205" y="242356"/>
                  </a:lnTo>
                  <a:cubicBezTo>
                    <a:pt x="4468" y="242356"/>
                    <a:pt x="1127" y="238054"/>
                    <a:pt x="181" y="229450"/>
                  </a:cubicBezTo>
                  <a:lnTo>
                    <a:pt x="181" y="217964"/>
                  </a:lnTo>
                  <a:cubicBezTo>
                    <a:pt x="-780" y="204584"/>
                    <a:pt x="2088" y="196461"/>
                    <a:pt x="8785" y="193593"/>
                  </a:cubicBezTo>
                  <a:cubicBezTo>
                    <a:pt x="19296" y="186896"/>
                    <a:pt x="33629" y="159169"/>
                    <a:pt x="51784" y="110412"/>
                  </a:cubicBezTo>
                  <a:lnTo>
                    <a:pt x="51784" y="64531"/>
                  </a:lnTo>
                  <a:lnTo>
                    <a:pt x="43201" y="64531"/>
                  </a:lnTo>
                  <a:lnTo>
                    <a:pt x="11646" y="64531"/>
                  </a:lnTo>
                  <a:cubicBezTo>
                    <a:pt x="4002" y="66438"/>
                    <a:pt x="654" y="62136"/>
                    <a:pt x="1600" y="51624"/>
                  </a:cubicBezTo>
                  <a:lnTo>
                    <a:pt x="1600" y="35857"/>
                  </a:lnTo>
                  <a:cubicBezTo>
                    <a:pt x="654" y="26292"/>
                    <a:pt x="3522" y="21990"/>
                    <a:pt x="10205" y="22951"/>
                  </a:cubicBezTo>
                  <a:lnTo>
                    <a:pt x="53225" y="22951"/>
                  </a:lnTo>
                  <a:lnTo>
                    <a:pt x="53225" y="11486"/>
                  </a:lnTo>
                  <a:cubicBezTo>
                    <a:pt x="55133" y="5750"/>
                    <a:pt x="58968" y="1921"/>
                    <a:pt x="64733" y="0"/>
                  </a:cubicBezTo>
                  <a:close/>
                </a:path>
              </a:pathLst>
            </a:custGeom>
          </p:spPr>
        </p:pic>
        <p:pic>
          <p:nvPicPr>
            <p:cNvPr id="265" name="图片 26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87" t="53434" r="42133" b="41982"/>
            <a:stretch>
              <a:fillRect/>
            </a:stretch>
          </p:blipFill>
          <p:spPr>
            <a:xfrm>
              <a:off x="9639108" y="3514694"/>
              <a:ext cx="225772" cy="314379"/>
            </a:xfrm>
            <a:custGeom>
              <a:avLst/>
              <a:gdLst/>
              <a:ahLst/>
              <a:cxnLst/>
              <a:rect l="l" t="t" r="r" b="b"/>
              <a:pathLst>
                <a:path w="225772" h="314379">
                  <a:moveTo>
                    <a:pt x="96452" y="71"/>
                  </a:moveTo>
                  <a:cubicBezTo>
                    <a:pt x="98001" y="-102"/>
                    <a:pt x="99808" y="42"/>
                    <a:pt x="101873" y="501"/>
                  </a:cubicBezTo>
                  <a:lnTo>
                    <a:pt x="133536" y="501"/>
                  </a:lnTo>
                  <a:cubicBezTo>
                    <a:pt x="141796" y="2336"/>
                    <a:pt x="144549" y="5548"/>
                    <a:pt x="141796" y="10137"/>
                  </a:cubicBezTo>
                  <a:cubicBezTo>
                    <a:pt x="141796" y="18397"/>
                    <a:pt x="144090" y="22527"/>
                    <a:pt x="148679" y="22527"/>
                  </a:cubicBezTo>
                  <a:lnTo>
                    <a:pt x="217512" y="22527"/>
                  </a:lnTo>
                  <a:cubicBezTo>
                    <a:pt x="222101" y="22527"/>
                    <a:pt x="224854" y="25739"/>
                    <a:pt x="225772" y="32164"/>
                  </a:cubicBezTo>
                  <a:lnTo>
                    <a:pt x="225772" y="52814"/>
                  </a:lnTo>
                  <a:cubicBezTo>
                    <a:pt x="225772" y="58320"/>
                    <a:pt x="222101" y="61533"/>
                    <a:pt x="214759" y="62450"/>
                  </a:cubicBezTo>
                  <a:lnTo>
                    <a:pt x="147302" y="62450"/>
                  </a:lnTo>
                  <a:cubicBezTo>
                    <a:pt x="142714" y="67957"/>
                    <a:pt x="142255" y="71628"/>
                    <a:pt x="145926" y="73464"/>
                  </a:cubicBezTo>
                  <a:lnTo>
                    <a:pt x="218889" y="74840"/>
                  </a:lnTo>
                  <a:cubicBezTo>
                    <a:pt x="220724" y="73923"/>
                    <a:pt x="222560" y="78053"/>
                    <a:pt x="224396" y="87230"/>
                  </a:cubicBezTo>
                  <a:lnTo>
                    <a:pt x="224396" y="151933"/>
                  </a:lnTo>
                  <a:cubicBezTo>
                    <a:pt x="223478" y="176713"/>
                    <a:pt x="211547" y="190021"/>
                    <a:pt x="188602" y="191857"/>
                  </a:cubicBezTo>
                  <a:lnTo>
                    <a:pt x="145926" y="191857"/>
                  </a:lnTo>
                  <a:cubicBezTo>
                    <a:pt x="137666" y="190939"/>
                    <a:pt x="133536" y="193692"/>
                    <a:pt x="133536" y="200116"/>
                  </a:cubicBezTo>
                  <a:cubicBezTo>
                    <a:pt x="130783" y="203788"/>
                    <a:pt x="133536" y="207000"/>
                    <a:pt x="141796" y="209753"/>
                  </a:cubicBezTo>
                  <a:lnTo>
                    <a:pt x="158316" y="209753"/>
                  </a:lnTo>
                  <a:cubicBezTo>
                    <a:pt x="166576" y="209753"/>
                    <a:pt x="171624" y="212965"/>
                    <a:pt x="173459" y="219390"/>
                  </a:cubicBezTo>
                  <a:cubicBezTo>
                    <a:pt x="185390" y="241416"/>
                    <a:pt x="193650" y="257477"/>
                    <a:pt x="198239" y="267573"/>
                  </a:cubicBezTo>
                  <a:cubicBezTo>
                    <a:pt x="202828" y="273997"/>
                    <a:pt x="207417" y="276751"/>
                    <a:pt x="212006" y="275833"/>
                  </a:cubicBezTo>
                  <a:cubicBezTo>
                    <a:pt x="220266" y="272162"/>
                    <a:pt x="223478" y="275374"/>
                    <a:pt x="221642" y="285469"/>
                  </a:cubicBezTo>
                  <a:lnTo>
                    <a:pt x="221642" y="303366"/>
                  </a:lnTo>
                  <a:cubicBezTo>
                    <a:pt x="221642" y="310708"/>
                    <a:pt x="216136" y="314379"/>
                    <a:pt x="205122" y="314379"/>
                  </a:cubicBezTo>
                  <a:lnTo>
                    <a:pt x="183096" y="314379"/>
                  </a:lnTo>
                  <a:cubicBezTo>
                    <a:pt x="169329" y="309790"/>
                    <a:pt x="159692" y="301530"/>
                    <a:pt x="154186" y="289599"/>
                  </a:cubicBezTo>
                  <a:lnTo>
                    <a:pt x="137666" y="260690"/>
                  </a:lnTo>
                  <a:cubicBezTo>
                    <a:pt x="137666" y="254265"/>
                    <a:pt x="133995" y="251053"/>
                    <a:pt x="126653" y="251053"/>
                  </a:cubicBezTo>
                  <a:cubicBezTo>
                    <a:pt x="121146" y="250135"/>
                    <a:pt x="117934" y="254724"/>
                    <a:pt x="117016" y="264820"/>
                  </a:cubicBezTo>
                  <a:cubicBezTo>
                    <a:pt x="112427" y="291435"/>
                    <a:pt x="99119" y="306578"/>
                    <a:pt x="77093" y="310249"/>
                  </a:cubicBezTo>
                  <a:lnTo>
                    <a:pt x="6883" y="310249"/>
                  </a:lnTo>
                  <a:cubicBezTo>
                    <a:pt x="2294" y="311167"/>
                    <a:pt x="0" y="308414"/>
                    <a:pt x="0" y="301989"/>
                  </a:cubicBezTo>
                  <a:lnTo>
                    <a:pt x="0" y="281339"/>
                  </a:lnTo>
                  <a:cubicBezTo>
                    <a:pt x="918" y="273079"/>
                    <a:pt x="5506" y="269867"/>
                    <a:pt x="13766" y="271703"/>
                  </a:cubicBezTo>
                  <a:lnTo>
                    <a:pt x="56443" y="271703"/>
                  </a:lnTo>
                  <a:cubicBezTo>
                    <a:pt x="62867" y="270785"/>
                    <a:pt x="66080" y="268032"/>
                    <a:pt x="66080" y="263443"/>
                  </a:cubicBezTo>
                  <a:cubicBezTo>
                    <a:pt x="68833" y="255183"/>
                    <a:pt x="68374" y="250135"/>
                    <a:pt x="64703" y="248300"/>
                  </a:cubicBezTo>
                  <a:lnTo>
                    <a:pt x="23403" y="248300"/>
                  </a:lnTo>
                  <a:cubicBezTo>
                    <a:pt x="16979" y="247382"/>
                    <a:pt x="14225" y="244628"/>
                    <a:pt x="15143" y="240040"/>
                  </a:cubicBezTo>
                  <a:lnTo>
                    <a:pt x="15143" y="218013"/>
                  </a:lnTo>
                  <a:cubicBezTo>
                    <a:pt x="16061" y="213424"/>
                    <a:pt x="19273" y="210671"/>
                    <a:pt x="24780" y="209753"/>
                  </a:cubicBezTo>
                  <a:lnTo>
                    <a:pt x="68833" y="209753"/>
                  </a:lnTo>
                  <a:cubicBezTo>
                    <a:pt x="73422" y="207918"/>
                    <a:pt x="76175" y="206082"/>
                    <a:pt x="77093" y="204246"/>
                  </a:cubicBezTo>
                  <a:cubicBezTo>
                    <a:pt x="80764" y="195069"/>
                    <a:pt x="75716" y="190939"/>
                    <a:pt x="61950" y="191857"/>
                  </a:cubicBezTo>
                  <a:lnTo>
                    <a:pt x="12390" y="191857"/>
                  </a:lnTo>
                  <a:cubicBezTo>
                    <a:pt x="6883" y="191857"/>
                    <a:pt x="3671" y="187727"/>
                    <a:pt x="2753" y="179467"/>
                  </a:cubicBezTo>
                  <a:lnTo>
                    <a:pt x="2753" y="81724"/>
                  </a:lnTo>
                  <a:cubicBezTo>
                    <a:pt x="5506" y="77135"/>
                    <a:pt x="8719" y="74381"/>
                    <a:pt x="12390" y="73464"/>
                  </a:cubicBezTo>
                  <a:lnTo>
                    <a:pt x="85353" y="73464"/>
                  </a:lnTo>
                  <a:cubicBezTo>
                    <a:pt x="89942" y="69793"/>
                    <a:pt x="89024" y="66122"/>
                    <a:pt x="82600" y="62450"/>
                  </a:cubicBezTo>
                  <a:lnTo>
                    <a:pt x="16520" y="62450"/>
                  </a:lnTo>
                  <a:cubicBezTo>
                    <a:pt x="9178" y="63368"/>
                    <a:pt x="5506" y="60615"/>
                    <a:pt x="5506" y="54190"/>
                  </a:cubicBezTo>
                  <a:lnTo>
                    <a:pt x="5506" y="34917"/>
                  </a:lnTo>
                  <a:cubicBezTo>
                    <a:pt x="4589" y="24822"/>
                    <a:pt x="9178" y="20233"/>
                    <a:pt x="19273" y="21151"/>
                  </a:cubicBezTo>
                  <a:lnTo>
                    <a:pt x="82600" y="22527"/>
                  </a:lnTo>
                  <a:cubicBezTo>
                    <a:pt x="89942" y="20692"/>
                    <a:pt x="92236" y="16562"/>
                    <a:pt x="89483" y="10137"/>
                  </a:cubicBezTo>
                  <a:cubicBezTo>
                    <a:pt x="89483" y="3942"/>
                    <a:pt x="91806" y="587"/>
                    <a:pt x="96452" y="71"/>
                  </a:cubicBezTo>
                  <a:close/>
                  <a:moveTo>
                    <a:pt x="60573" y="112010"/>
                  </a:moveTo>
                  <a:cubicBezTo>
                    <a:pt x="54148" y="112928"/>
                    <a:pt x="51395" y="117058"/>
                    <a:pt x="52313" y="124400"/>
                  </a:cubicBezTo>
                  <a:lnTo>
                    <a:pt x="50936" y="138167"/>
                  </a:lnTo>
                  <a:cubicBezTo>
                    <a:pt x="49101" y="146427"/>
                    <a:pt x="50936" y="151016"/>
                    <a:pt x="56443" y="151933"/>
                  </a:cubicBezTo>
                  <a:lnTo>
                    <a:pt x="81223" y="151933"/>
                  </a:lnTo>
                  <a:cubicBezTo>
                    <a:pt x="85812" y="151933"/>
                    <a:pt x="88565" y="147803"/>
                    <a:pt x="89483" y="139543"/>
                  </a:cubicBezTo>
                  <a:lnTo>
                    <a:pt x="89483" y="121647"/>
                  </a:lnTo>
                  <a:cubicBezTo>
                    <a:pt x="90401" y="115222"/>
                    <a:pt x="86271" y="112010"/>
                    <a:pt x="77093" y="112010"/>
                  </a:cubicBezTo>
                  <a:lnTo>
                    <a:pt x="60573" y="112010"/>
                  </a:lnTo>
                  <a:close/>
                  <a:moveTo>
                    <a:pt x="150056" y="112010"/>
                  </a:moveTo>
                  <a:cubicBezTo>
                    <a:pt x="142714" y="115681"/>
                    <a:pt x="139042" y="119352"/>
                    <a:pt x="139042" y="123024"/>
                  </a:cubicBezTo>
                  <a:lnTo>
                    <a:pt x="139042" y="138167"/>
                  </a:lnTo>
                  <a:cubicBezTo>
                    <a:pt x="139960" y="148262"/>
                    <a:pt x="143172" y="152851"/>
                    <a:pt x="148679" y="151933"/>
                  </a:cubicBezTo>
                  <a:lnTo>
                    <a:pt x="170706" y="151933"/>
                  </a:lnTo>
                  <a:cubicBezTo>
                    <a:pt x="178048" y="150098"/>
                    <a:pt x="180342" y="146427"/>
                    <a:pt x="177589" y="140920"/>
                  </a:cubicBezTo>
                  <a:lnTo>
                    <a:pt x="178966" y="121647"/>
                  </a:lnTo>
                  <a:cubicBezTo>
                    <a:pt x="178048" y="117058"/>
                    <a:pt x="173918" y="113846"/>
                    <a:pt x="166576" y="112010"/>
                  </a:cubicBezTo>
                  <a:lnTo>
                    <a:pt x="150056" y="112010"/>
                  </a:lnTo>
                  <a:close/>
                </a:path>
              </a:pathLst>
            </a:custGeom>
          </p:spPr>
        </p:pic>
        <p:pic>
          <p:nvPicPr>
            <p:cNvPr id="264" name="图片 2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03" t="53479" r="46263" b="42078"/>
            <a:stretch>
              <a:fillRect/>
            </a:stretch>
          </p:blipFill>
          <p:spPr>
            <a:xfrm>
              <a:off x="9299175" y="3517751"/>
              <a:ext cx="173917" cy="304701"/>
            </a:xfrm>
            <a:custGeom>
              <a:avLst/>
              <a:gdLst/>
              <a:ahLst/>
              <a:cxnLst/>
              <a:rect l="l" t="t" r="r" b="b"/>
              <a:pathLst>
                <a:path w="173917" h="304701">
                  <a:moveTo>
                    <a:pt x="41644" y="197"/>
                  </a:moveTo>
                  <a:lnTo>
                    <a:pt x="70554" y="197"/>
                  </a:lnTo>
                  <a:cubicBezTo>
                    <a:pt x="76061" y="-721"/>
                    <a:pt x="79732" y="1574"/>
                    <a:pt x="81567" y="7080"/>
                  </a:cubicBezTo>
                  <a:lnTo>
                    <a:pt x="87074" y="37367"/>
                  </a:lnTo>
                  <a:lnTo>
                    <a:pt x="115984" y="37367"/>
                  </a:lnTo>
                  <a:cubicBezTo>
                    <a:pt x="121490" y="36449"/>
                    <a:pt x="123326" y="33696"/>
                    <a:pt x="121490" y="29107"/>
                  </a:cubicBezTo>
                  <a:lnTo>
                    <a:pt x="121490" y="12587"/>
                  </a:lnTo>
                  <a:cubicBezTo>
                    <a:pt x="122408" y="7998"/>
                    <a:pt x="125161" y="5245"/>
                    <a:pt x="129750" y="4327"/>
                  </a:cubicBezTo>
                  <a:lnTo>
                    <a:pt x="157284" y="4327"/>
                  </a:lnTo>
                  <a:cubicBezTo>
                    <a:pt x="166461" y="3409"/>
                    <a:pt x="171968" y="6163"/>
                    <a:pt x="173803" y="12587"/>
                  </a:cubicBezTo>
                  <a:lnTo>
                    <a:pt x="173803" y="52510"/>
                  </a:lnTo>
                  <a:cubicBezTo>
                    <a:pt x="169215" y="66277"/>
                    <a:pt x="159119" y="75913"/>
                    <a:pt x="143517" y="81420"/>
                  </a:cubicBezTo>
                  <a:lnTo>
                    <a:pt x="109100" y="81420"/>
                  </a:lnTo>
                  <a:lnTo>
                    <a:pt x="91204" y="81420"/>
                  </a:lnTo>
                  <a:lnTo>
                    <a:pt x="104970" y="197059"/>
                  </a:lnTo>
                  <a:lnTo>
                    <a:pt x="113230" y="197059"/>
                  </a:lnTo>
                  <a:lnTo>
                    <a:pt x="125620" y="104823"/>
                  </a:lnTo>
                  <a:cubicBezTo>
                    <a:pt x="125620" y="100234"/>
                    <a:pt x="127456" y="97481"/>
                    <a:pt x="131127" y="96563"/>
                  </a:cubicBezTo>
                  <a:lnTo>
                    <a:pt x="158660" y="96563"/>
                  </a:lnTo>
                  <a:cubicBezTo>
                    <a:pt x="168756" y="95645"/>
                    <a:pt x="173345" y="97940"/>
                    <a:pt x="172427" y="103447"/>
                  </a:cubicBezTo>
                  <a:lnTo>
                    <a:pt x="157284" y="214956"/>
                  </a:lnTo>
                  <a:cubicBezTo>
                    <a:pt x="152695" y="229640"/>
                    <a:pt x="144894" y="238359"/>
                    <a:pt x="133880" y="241113"/>
                  </a:cubicBezTo>
                  <a:lnTo>
                    <a:pt x="114607" y="241113"/>
                  </a:lnTo>
                  <a:lnTo>
                    <a:pt x="118737" y="256256"/>
                  </a:lnTo>
                  <a:cubicBezTo>
                    <a:pt x="122408" y="260845"/>
                    <a:pt x="128374" y="263139"/>
                    <a:pt x="136634" y="263139"/>
                  </a:cubicBezTo>
                  <a:lnTo>
                    <a:pt x="160037" y="263139"/>
                  </a:lnTo>
                  <a:cubicBezTo>
                    <a:pt x="170132" y="261304"/>
                    <a:pt x="174721" y="264516"/>
                    <a:pt x="173803" y="272776"/>
                  </a:cubicBezTo>
                  <a:lnTo>
                    <a:pt x="173803" y="287919"/>
                  </a:lnTo>
                  <a:cubicBezTo>
                    <a:pt x="173803" y="298932"/>
                    <a:pt x="170591" y="304439"/>
                    <a:pt x="164167" y="304439"/>
                  </a:cubicBezTo>
                  <a:lnTo>
                    <a:pt x="100841" y="304439"/>
                  </a:lnTo>
                  <a:cubicBezTo>
                    <a:pt x="83403" y="306274"/>
                    <a:pt x="73307" y="298473"/>
                    <a:pt x="70554" y="281036"/>
                  </a:cubicBezTo>
                  <a:lnTo>
                    <a:pt x="60917" y="241113"/>
                  </a:lnTo>
                  <a:lnTo>
                    <a:pt x="30631" y="241113"/>
                  </a:lnTo>
                  <a:cubicBezTo>
                    <a:pt x="25124" y="242948"/>
                    <a:pt x="21912" y="240654"/>
                    <a:pt x="20994" y="234229"/>
                  </a:cubicBezTo>
                  <a:lnTo>
                    <a:pt x="20994" y="209449"/>
                  </a:lnTo>
                  <a:cubicBezTo>
                    <a:pt x="20076" y="202107"/>
                    <a:pt x="22830" y="197977"/>
                    <a:pt x="29254" y="197059"/>
                  </a:cubicBezTo>
                  <a:lnTo>
                    <a:pt x="51281" y="197059"/>
                  </a:lnTo>
                  <a:cubicBezTo>
                    <a:pt x="50363" y="178704"/>
                    <a:pt x="46233" y="140158"/>
                    <a:pt x="38891" y="81420"/>
                  </a:cubicBezTo>
                  <a:lnTo>
                    <a:pt x="4474" y="81420"/>
                  </a:lnTo>
                  <a:cubicBezTo>
                    <a:pt x="803" y="83256"/>
                    <a:pt x="-573" y="82797"/>
                    <a:pt x="344" y="80043"/>
                  </a:cubicBezTo>
                  <a:lnTo>
                    <a:pt x="344" y="48380"/>
                  </a:lnTo>
                  <a:cubicBezTo>
                    <a:pt x="-573" y="39202"/>
                    <a:pt x="344" y="35531"/>
                    <a:pt x="3098" y="37367"/>
                  </a:cubicBezTo>
                  <a:lnTo>
                    <a:pt x="32007" y="37367"/>
                  </a:lnTo>
                  <a:lnTo>
                    <a:pt x="29254" y="8457"/>
                  </a:lnTo>
                  <a:cubicBezTo>
                    <a:pt x="27419" y="3868"/>
                    <a:pt x="31549" y="1115"/>
                    <a:pt x="41644" y="197"/>
                  </a:cubicBezTo>
                  <a:close/>
                </a:path>
              </a:pathLst>
            </a:custGeom>
          </p:spPr>
        </p:pic>
        <p:pic>
          <p:nvPicPr>
            <p:cNvPr id="263" name="图片 26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730" t="53516" r="38044" b="42082"/>
            <a:stretch>
              <a:fillRect/>
            </a:stretch>
          </p:blipFill>
          <p:spPr>
            <a:xfrm>
              <a:off x="9946688" y="3520333"/>
              <a:ext cx="306023" cy="301856"/>
            </a:xfrm>
            <a:custGeom>
              <a:avLst/>
              <a:gdLst/>
              <a:ahLst/>
              <a:cxnLst/>
              <a:rect l="l" t="t" r="r" b="b"/>
              <a:pathLst>
                <a:path w="306023" h="301856">
                  <a:moveTo>
                    <a:pt x="26588" y="281"/>
                  </a:moveTo>
                  <a:cubicBezTo>
                    <a:pt x="29284" y="-120"/>
                    <a:pt x="32467" y="-92"/>
                    <a:pt x="36138" y="367"/>
                  </a:cubicBezTo>
                  <a:lnTo>
                    <a:pt x="292197" y="367"/>
                  </a:lnTo>
                  <a:cubicBezTo>
                    <a:pt x="300457" y="367"/>
                    <a:pt x="305046" y="4038"/>
                    <a:pt x="305964" y="11381"/>
                  </a:cubicBezTo>
                  <a:lnTo>
                    <a:pt x="305964" y="270193"/>
                  </a:lnTo>
                  <a:cubicBezTo>
                    <a:pt x="306882" y="288548"/>
                    <a:pt x="297245" y="299103"/>
                    <a:pt x="277054" y="301856"/>
                  </a:cubicBezTo>
                  <a:lnTo>
                    <a:pt x="212351" y="301856"/>
                  </a:lnTo>
                  <a:cubicBezTo>
                    <a:pt x="205927" y="300938"/>
                    <a:pt x="203173" y="297726"/>
                    <a:pt x="204091" y="292219"/>
                  </a:cubicBezTo>
                  <a:lnTo>
                    <a:pt x="204091" y="271569"/>
                  </a:lnTo>
                  <a:cubicBezTo>
                    <a:pt x="204091" y="265145"/>
                    <a:pt x="206386" y="261933"/>
                    <a:pt x="210974" y="261933"/>
                  </a:cubicBezTo>
                  <a:lnTo>
                    <a:pt x="241261" y="261933"/>
                  </a:lnTo>
                  <a:cubicBezTo>
                    <a:pt x="251356" y="261933"/>
                    <a:pt x="256404" y="258262"/>
                    <a:pt x="256404" y="250920"/>
                  </a:cubicBezTo>
                  <a:lnTo>
                    <a:pt x="256404" y="235776"/>
                  </a:lnTo>
                  <a:cubicBezTo>
                    <a:pt x="258240" y="224763"/>
                    <a:pt x="256863" y="219256"/>
                    <a:pt x="252274" y="219256"/>
                  </a:cubicBezTo>
                  <a:lnTo>
                    <a:pt x="202714" y="219256"/>
                  </a:lnTo>
                  <a:cubicBezTo>
                    <a:pt x="193537" y="217421"/>
                    <a:pt x="188489" y="220633"/>
                    <a:pt x="187571" y="228893"/>
                  </a:cubicBezTo>
                  <a:lnTo>
                    <a:pt x="187571" y="282583"/>
                  </a:lnTo>
                  <a:cubicBezTo>
                    <a:pt x="189407" y="290843"/>
                    <a:pt x="186194" y="295432"/>
                    <a:pt x="177934" y="296349"/>
                  </a:cubicBezTo>
                  <a:lnTo>
                    <a:pt x="143518" y="296349"/>
                  </a:lnTo>
                  <a:cubicBezTo>
                    <a:pt x="138011" y="296349"/>
                    <a:pt x="134799" y="292678"/>
                    <a:pt x="133881" y="285336"/>
                  </a:cubicBezTo>
                  <a:lnTo>
                    <a:pt x="133881" y="228893"/>
                  </a:lnTo>
                  <a:cubicBezTo>
                    <a:pt x="134799" y="219715"/>
                    <a:pt x="132046" y="215585"/>
                    <a:pt x="125621" y="216503"/>
                  </a:cubicBezTo>
                  <a:lnTo>
                    <a:pt x="76062" y="216503"/>
                  </a:lnTo>
                  <a:cubicBezTo>
                    <a:pt x="66884" y="215585"/>
                    <a:pt x="63213" y="221551"/>
                    <a:pt x="65048" y="234400"/>
                  </a:cubicBezTo>
                  <a:lnTo>
                    <a:pt x="65048" y="259180"/>
                  </a:lnTo>
                  <a:cubicBezTo>
                    <a:pt x="65048" y="275699"/>
                    <a:pt x="52658" y="288089"/>
                    <a:pt x="27878" y="296349"/>
                  </a:cubicBezTo>
                  <a:lnTo>
                    <a:pt x="9982" y="296349"/>
                  </a:lnTo>
                  <a:cubicBezTo>
                    <a:pt x="4475" y="295432"/>
                    <a:pt x="1263" y="292678"/>
                    <a:pt x="345" y="288089"/>
                  </a:cubicBezTo>
                  <a:lnTo>
                    <a:pt x="345" y="275699"/>
                  </a:lnTo>
                  <a:cubicBezTo>
                    <a:pt x="-573" y="267439"/>
                    <a:pt x="345" y="262392"/>
                    <a:pt x="3099" y="260556"/>
                  </a:cubicBezTo>
                  <a:cubicBezTo>
                    <a:pt x="10441" y="257803"/>
                    <a:pt x="14571" y="253214"/>
                    <a:pt x="15488" y="246790"/>
                  </a:cubicBezTo>
                  <a:lnTo>
                    <a:pt x="15488" y="15511"/>
                  </a:lnTo>
                  <a:cubicBezTo>
                    <a:pt x="14800" y="6562"/>
                    <a:pt x="18500" y="1486"/>
                    <a:pt x="26588" y="281"/>
                  </a:cubicBezTo>
                  <a:close/>
                  <a:moveTo>
                    <a:pt x="77438" y="40291"/>
                  </a:moveTo>
                  <a:cubicBezTo>
                    <a:pt x="71932" y="40291"/>
                    <a:pt x="68719" y="43503"/>
                    <a:pt x="67802" y="49927"/>
                  </a:cubicBezTo>
                  <a:lnTo>
                    <a:pt x="67802" y="80214"/>
                  </a:lnTo>
                  <a:cubicBezTo>
                    <a:pt x="67802" y="84803"/>
                    <a:pt x="71473" y="87556"/>
                    <a:pt x="78815" y="88474"/>
                  </a:cubicBezTo>
                  <a:lnTo>
                    <a:pt x="129751" y="88474"/>
                  </a:lnTo>
                  <a:cubicBezTo>
                    <a:pt x="133422" y="87556"/>
                    <a:pt x="135717" y="86179"/>
                    <a:pt x="136635" y="84344"/>
                  </a:cubicBezTo>
                  <a:lnTo>
                    <a:pt x="136635" y="48550"/>
                  </a:lnTo>
                  <a:cubicBezTo>
                    <a:pt x="136635" y="43962"/>
                    <a:pt x="133422" y="41208"/>
                    <a:pt x="126998" y="40291"/>
                  </a:cubicBezTo>
                  <a:lnTo>
                    <a:pt x="77438" y="40291"/>
                  </a:lnTo>
                  <a:close/>
                  <a:moveTo>
                    <a:pt x="197208" y="40291"/>
                  </a:moveTo>
                  <a:cubicBezTo>
                    <a:pt x="191701" y="40291"/>
                    <a:pt x="188489" y="43503"/>
                    <a:pt x="187571" y="49927"/>
                  </a:cubicBezTo>
                  <a:lnTo>
                    <a:pt x="187571" y="80214"/>
                  </a:lnTo>
                  <a:cubicBezTo>
                    <a:pt x="187571" y="84803"/>
                    <a:pt x="191701" y="87556"/>
                    <a:pt x="199961" y="88474"/>
                  </a:cubicBezTo>
                  <a:lnTo>
                    <a:pt x="249521" y="88474"/>
                  </a:lnTo>
                  <a:cubicBezTo>
                    <a:pt x="253192" y="89391"/>
                    <a:pt x="255486" y="88015"/>
                    <a:pt x="256404" y="84344"/>
                  </a:cubicBezTo>
                  <a:lnTo>
                    <a:pt x="256404" y="48550"/>
                  </a:lnTo>
                  <a:cubicBezTo>
                    <a:pt x="255486" y="43962"/>
                    <a:pt x="252733" y="41208"/>
                    <a:pt x="248144" y="40291"/>
                  </a:cubicBezTo>
                  <a:lnTo>
                    <a:pt x="197208" y="40291"/>
                  </a:lnTo>
                  <a:close/>
                  <a:moveTo>
                    <a:pt x="73308" y="131150"/>
                  </a:moveTo>
                  <a:cubicBezTo>
                    <a:pt x="66884" y="130232"/>
                    <a:pt x="64131" y="132986"/>
                    <a:pt x="65048" y="139410"/>
                  </a:cubicBezTo>
                  <a:lnTo>
                    <a:pt x="65048" y="169697"/>
                  </a:lnTo>
                  <a:cubicBezTo>
                    <a:pt x="63213" y="173368"/>
                    <a:pt x="66884" y="176580"/>
                    <a:pt x="76062" y="179333"/>
                  </a:cubicBezTo>
                  <a:lnTo>
                    <a:pt x="120115" y="179333"/>
                  </a:lnTo>
                  <a:cubicBezTo>
                    <a:pt x="128375" y="179333"/>
                    <a:pt x="132964" y="177498"/>
                    <a:pt x="133881" y="173827"/>
                  </a:cubicBezTo>
                  <a:lnTo>
                    <a:pt x="133881" y="138033"/>
                  </a:lnTo>
                  <a:cubicBezTo>
                    <a:pt x="132046" y="132527"/>
                    <a:pt x="128834" y="130232"/>
                    <a:pt x="124245" y="131150"/>
                  </a:cubicBezTo>
                  <a:lnTo>
                    <a:pt x="73308" y="131150"/>
                  </a:lnTo>
                  <a:close/>
                  <a:moveTo>
                    <a:pt x="197208" y="131150"/>
                  </a:moveTo>
                  <a:cubicBezTo>
                    <a:pt x="191701" y="131150"/>
                    <a:pt x="188489" y="134362"/>
                    <a:pt x="187571" y="140787"/>
                  </a:cubicBezTo>
                  <a:lnTo>
                    <a:pt x="187571" y="171073"/>
                  </a:lnTo>
                  <a:cubicBezTo>
                    <a:pt x="187571" y="175662"/>
                    <a:pt x="191701" y="178415"/>
                    <a:pt x="199961" y="179333"/>
                  </a:cubicBezTo>
                  <a:lnTo>
                    <a:pt x="249521" y="179333"/>
                  </a:lnTo>
                  <a:cubicBezTo>
                    <a:pt x="253192" y="180251"/>
                    <a:pt x="255486" y="178874"/>
                    <a:pt x="256404" y="175203"/>
                  </a:cubicBezTo>
                  <a:lnTo>
                    <a:pt x="256404" y="139410"/>
                  </a:lnTo>
                  <a:cubicBezTo>
                    <a:pt x="255486" y="134821"/>
                    <a:pt x="252733" y="132068"/>
                    <a:pt x="248144" y="131150"/>
                  </a:cubicBezTo>
                  <a:lnTo>
                    <a:pt x="197208" y="131150"/>
                  </a:lnTo>
                  <a:close/>
                </a:path>
              </a:pathLst>
            </a:custGeom>
          </p:spPr>
        </p:pic>
        <p:pic>
          <p:nvPicPr>
            <p:cNvPr id="262" name="图片 26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53" t="53545" r="50468" b="44468"/>
            <a:stretch>
              <a:fillRect/>
            </a:stretch>
          </p:blipFill>
          <p:spPr>
            <a:xfrm>
              <a:off x="8772730" y="3522281"/>
              <a:ext cx="301575" cy="136322"/>
            </a:xfrm>
            <a:custGeom>
              <a:avLst/>
              <a:gdLst/>
              <a:ahLst/>
              <a:cxnLst/>
              <a:rect l="l" t="t" r="r" b="b"/>
              <a:pathLst>
                <a:path w="301575" h="136322">
                  <a:moveTo>
                    <a:pt x="19360" y="97"/>
                  </a:moveTo>
                  <a:lnTo>
                    <a:pt x="283679" y="97"/>
                  </a:lnTo>
                  <a:cubicBezTo>
                    <a:pt x="291938" y="-864"/>
                    <a:pt x="296527" y="5353"/>
                    <a:pt x="297445" y="18747"/>
                  </a:cubicBezTo>
                  <a:lnTo>
                    <a:pt x="297445" y="50281"/>
                  </a:lnTo>
                  <a:cubicBezTo>
                    <a:pt x="300198" y="57924"/>
                    <a:pt x="301575" y="61746"/>
                    <a:pt x="301575" y="61746"/>
                  </a:cubicBezTo>
                  <a:lnTo>
                    <a:pt x="301575" y="80395"/>
                  </a:lnTo>
                  <a:cubicBezTo>
                    <a:pt x="299740" y="86131"/>
                    <a:pt x="297904" y="89480"/>
                    <a:pt x="296068" y="90441"/>
                  </a:cubicBezTo>
                  <a:lnTo>
                    <a:pt x="296068" y="109068"/>
                  </a:lnTo>
                  <a:cubicBezTo>
                    <a:pt x="295151" y="122462"/>
                    <a:pt x="287350" y="131547"/>
                    <a:pt x="272665" y="136322"/>
                  </a:cubicBezTo>
                  <a:lnTo>
                    <a:pt x="12476" y="136322"/>
                  </a:lnTo>
                  <a:cubicBezTo>
                    <a:pt x="7888" y="134415"/>
                    <a:pt x="5593" y="130593"/>
                    <a:pt x="5593" y="124857"/>
                  </a:cubicBezTo>
                  <a:lnTo>
                    <a:pt x="5593" y="110510"/>
                  </a:lnTo>
                  <a:cubicBezTo>
                    <a:pt x="4675" y="103813"/>
                    <a:pt x="7429" y="100464"/>
                    <a:pt x="13853" y="100464"/>
                  </a:cubicBezTo>
                  <a:lnTo>
                    <a:pt x="236872" y="100464"/>
                  </a:lnTo>
                  <a:cubicBezTo>
                    <a:pt x="245132" y="101425"/>
                    <a:pt x="248344" y="98557"/>
                    <a:pt x="246509" y="91860"/>
                  </a:cubicBezTo>
                  <a:cubicBezTo>
                    <a:pt x="246509" y="88046"/>
                    <a:pt x="244673" y="86138"/>
                    <a:pt x="241002" y="86138"/>
                  </a:cubicBezTo>
                  <a:lnTo>
                    <a:pt x="12476" y="86138"/>
                  </a:lnTo>
                  <a:cubicBezTo>
                    <a:pt x="4217" y="88046"/>
                    <a:pt x="87" y="83744"/>
                    <a:pt x="87" y="73232"/>
                  </a:cubicBezTo>
                  <a:lnTo>
                    <a:pt x="87" y="60326"/>
                  </a:lnTo>
                  <a:cubicBezTo>
                    <a:pt x="-831" y="55551"/>
                    <a:pt x="5593" y="52683"/>
                    <a:pt x="19360" y="51722"/>
                  </a:cubicBezTo>
                  <a:lnTo>
                    <a:pt x="238249" y="51722"/>
                  </a:lnTo>
                  <a:cubicBezTo>
                    <a:pt x="244673" y="51722"/>
                    <a:pt x="247427" y="49808"/>
                    <a:pt x="246509" y="45979"/>
                  </a:cubicBezTo>
                  <a:cubicBezTo>
                    <a:pt x="248344" y="41203"/>
                    <a:pt x="246509" y="38335"/>
                    <a:pt x="241002" y="37375"/>
                  </a:cubicBezTo>
                  <a:lnTo>
                    <a:pt x="13853" y="37375"/>
                  </a:lnTo>
                  <a:cubicBezTo>
                    <a:pt x="8347" y="36428"/>
                    <a:pt x="5134" y="33560"/>
                    <a:pt x="4217" y="28770"/>
                  </a:cubicBezTo>
                  <a:lnTo>
                    <a:pt x="4217" y="11562"/>
                  </a:lnTo>
                  <a:cubicBezTo>
                    <a:pt x="5134" y="3919"/>
                    <a:pt x="10182" y="97"/>
                    <a:pt x="19360" y="97"/>
                  </a:cubicBezTo>
                  <a:close/>
                </a:path>
              </a:pathLst>
            </a:custGeom>
          </p:spPr>
        </p:pic>
        <p:pic>
          <p:nvPicPr>
            <p:cNvPr id="261" name="图片 2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66" t="55607" r="50437" b="42080"/>
            <a:stretch>
              <a:fillRect/>
            </a:stretch>
          </p:blipFill>
          <p:spPr>
            <a:xfrm>
              <a:off x="8774039" y="3663700"/>
              <a:ext cx="303215" cy="158642"/>
            </a:xfrm>
            <a:custGeom>
              <a:avLst/>
              <a:gdLst/>
              <a:ahLst/>
              <a:cxnLst/>
              <a:rect l="l" t="t" r="r" b="b"/>
              <a:pathLst>
                <a:path w="303215" h="158642">
                  <a:moveTo>
                    <a:pt x="236940" y="173"/>
                  </a:moveTo>
                  <a:lnTo>
                    <a:pt x="260343" y="173"/>
                  </a:lnTo>
                  <a:cubicBezTo>
                    <a:pt x="266767" y="-745"/>
                    <a:pt x="269980" y="2009"/>
                    <a:pt x="269980" y="8433"/>
                  </a:cubicBezTo>
                  <a:lnTo>
                    <a:pt x="269980" y="27706"/>
                  </a:lnTo>
                  <a:lnTo>
                    <a:pt x="296136" y="27706"/>
                  </a:lnTo>
                  <a:cubicBezTo>
                    <a:pt x="301643" y="28624"/>
                    <a:pt x="303937" y="31377"/>
                    <a:pt x="303019" y="35966"/>
                  </a:cubicBezTo>
                  <a:lnTo>
                    <a:pt x="303019" y="57993"/>
                  </a:lnTo>
                  <a:cubicBezTo>
                    <a:pt x="303019" y="63499"/>
                    <a:pt x="301184" y="66712"/>
                    <a:pt x="297513" y="67629"/>
                  </a:cubicBezTo>
                  <a:lnTo>
                    <a:pt x="269980" y="67629"/>
                  </a:lnTo>
                  <a:lnTo>
                    <a:pt x="269980" y="130956"/>
                  </a:lnTo>
                  <a:cubicBezTo>
                    <a:pt x="269980" y="147476"/>
                    <a:pt x="260802" y="156653"/>
                    <a:pt x="242446" y="158489"/>
                  </a:cubicBezTo>
                  <a:lnTo>
                    <a:pt x="159847" y="158489"/>
                  </a:lnTo>
                  <a:cubicBezTo>
                    <a:pt x="155258" y="159407"/>
                    <a:pt x="152505" y="156194"/>
                    <a:pt x="151587" y="148852"/>
                  </a:cubicBezTo>
                  <a:lnTo>
                    <a:pt x="151587" y="130956"/>
                  </a:lnTo>
                  <a:cubicBezTo>
                    <a:pt x="151587" y="124531"/>
                    <a:pt x="155258" y="121778"/>
                    <a:pt x="162600" y="122696"/>
                  </a:cubicBezTo>
                  <a:lnTo>
                    <a:pt x="227303" y="122696"/>
                  </a:lnTo>
                  <a:lnTo>
                    <a:pt x="227303" y="67629"/>
                  </a:lnTo>
                  <a:lnTo>
                    <a:pt x="9791" y="67629"/>
                  </a:lnTo>
                  <a:cubicBezTo>
                    <a:pt x="2449" y="67629"/>
                    <a:pt x="-764" y="63958"/>
                    <a:pt x="154" y="56616"/>
                  </a:cubicBezTo>
                  <a:lnTo>
                    <a:pt x="154" y="35966"/>
                  </a:lnTo>
                  <a:cubicBezTo>
                    <a:pt x="154" y="29542"/>
                    <a:pt x="3825" y="26788"/>
                    <a:pt x="11167" y="27706"/>
                  </a:cubicBezTo>
                  <a:lnTo>
                    <a:pt x="227303" y="27706"/>
                  </a:lnTo>
                  <a:lnTo>
                    <a:pt x="227303" y="12563"/>
                  </a:lnTo>
                  <a:cubicBezTo>
                    <a:pt x="226385" y="3385"/>
                    <a:pt x="229598" y="-745"/>
                    <a:pt x="236940" y="173"/>
                  </a:cubicBezTo>
                  <a:close/>
                </a:path>
              </a:pathLst>
            </a:custGeom>
          </p:spPr>
        </p:pic>
        <p:pic>
          <p:nvPicPr>
            <p:cNvPr id="260" name="图片 2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95" t="56932" r="52171" b="42122"/>
            <a:stretch>
              <a:fillRect/>
            </a:stretch>
          </p:blipFill>
          <p:spPr>
            <a:xfrm>
              <a:off x="8776774" y="3754608"/>
              <a:ext cx="136002" cy="64829"/>
            </a:xfrm>
            <a:custGeom>
              <a:avLst/>
              <a:gdLst/>
              <a:ahLst/>
              <a:cxnLst/>
              <a:rect l="l" t="t" r="r" b="b"/>
              <a:pathLst>
                <a:path w="136002" h="64829">
                  <a:moveTo>
                    <a:pt x="103422" y="126"/>
                  </a:moveTo>
                  <a:lnTo>
                    <a:pt x="126825" y="126"/>
                  </a:lnTo>
                  <a:cubicBezTo>
                    <a:pt x="136003" y="1043"/>
                    <a:pt x="138297" y="5632"/>
                    <a:pt x="133709" y="13892"/>
                  </a:cubicBezTo>
                  <a:cubicBezTo>
                    <a:pt x="125449" y="32248"/>
                    <a:pt x="117648" y="44638"/>
                    <a:pt x="110305" y="51062"/>
                  </a:cubicBezTo>
                  <a:cubicBezTo>
                    <a:pt x="104799" y="59322"/>
                    <a:pt x="95621" y="63911"/>
                    <a:pt x="82772" y="64829"/>
                  </a:cubicBezTo>
                  <a:lnTo>
                    <a:pt x="8432" y="64829"/>
                  </a:lnTo>
                  <a:cubicBezTo>
                    <a:pt x="2008" y="62993"/>
                    <a:pt x="-745" y="61158"/>
                    <a:pt x="173" y="59322"/>
                  </a:cubicBezTo>
                  <a:lnTo>
                    <a:pt x="173" y="40049"/>
                  </a:lnTo>
                  <a:cubicBezTo>
                    <a:pt x="173" y="32707"/>
                    <a:pt x="4303" y="29035"/>
                    <a:pt x="12562" y="29035"/>
                  </a:cubicBezTo>
                  <a:lnTo>
                    <a:pt x="59369" y="29035"/>
                  </a:lnTo>
                  <a:cubicBezTo>
                    <a:pt x="73136" y="27200"/>
                    <a:pt x="81854" y="21693"/>
                    <a:pt x="85525" y="12516"/>
                  </a:cubicBezTo>
                  <a:cubicBezTo>
                    <a:pt x="89197" y="3338"/>
                    <a:pt x="95162" y="-792"/>
                    <a:pt x="103422" y="126"/>
                  </a:cubicBezTo>
                  <a:close/>
                </a:path>
              </a:pathLst>
            </a:custGeom>
          </p:spPr>
        </p:pic>
      </p:grpSp>
      <p:grpSp>
        <p:nvGrpSpPr>
          <p:cNvPr id="7" name="组合 6"/>
          <p:cNvGrpSpPr/>
          <p:nvPr/>
        </p:nvGrpSpPr>
        <p:grpSpPr>
          <a:xfrm>
            <a:off x="8765373" y="4931585"/>
            <a:ext cx="1495861" cy="741774"/>
            <a:chOff x="8765373" y="4931585"/>
            <a:chExt cx="1495861" cy="741774"/>
          </a:xfrm>
        </p:grpSpPr>
        <p:pic>
          <p:nvPicPr>
            <p:cNvPr id="259" name="图片 25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42" t="74094" r="46365" b="21396"/>
            <a:stretch>
              <a:fillRect/>
            </a:stretch>
          </p:blipFill>
          <p:spPr>
            <a:xfrm>
              <a:off x="9189083" y="4931585"/>
              <a:ext cx="274348" cy="309278"/>
            </a:xfrm>
            <a:custGeom>
              <a:avLst/>
              <a:gdLst/>
              <a:ahLst/>
              <a:cxnLst/>
              <a:rect l="l" t="t" r="r" b="b"/>
              <a:pathLst>
                <a:path w="274348" h="309278">
                  <a:moveTo>
                    <a:pt x="7566" y="68"/>
                  </a:moveTo>
                  <a:cubicBezTo>
                    <a:pt x="9005" y="-99"/>
                    <a:pt x="10650" y="44"/>
                    <a:pt x="12500" y="495"/>
                  </a:cubicBezTo>
                  <a:lnTo>
                    <a:pt x="266537" y="495"/>
                  </a:lnTo>
                  <a:cubicBezTo>
                    <a:pt x="272287" y="-408"/>
                    <a:pt x="274754" y="4080"/>
                    <a:pt x="273936" y="13961"/>
                  </a:cubicBezTo>
                  <a:lnTo>
                    <a:pt x="273936" y="36891"/>
                  </a:lnTo>
                  <a:cubicBezTo>
                    <a:pt x="275585" y="40476"/>
                    <a:pt x="272294" y="42268"/>
                    <a:pt x="264063" y="42268"/>
                  </a:cubicBezTo>
                  <a:lnTo>
                    <a:pt x="176516" y="42268"/>
                  </a:lnTo>
                  <a:cubicBezTo>
                    <a:pt x="169116" y="43172"/>
                    <a:pt x="165001" y="47216"/>
                    <a:pt x="164169" y="54400"/>
                  </a:cubicBezTo>
                  <a:cubicBezTo>
                    <a:pt x="161703" y="67880"/>
                    <a:pt x="164169" y="73724"/>
                    <a:pt x="171569" y="71931"/>
                  </a:cubicBezTo>
                  <a:lnTo>
                    <a:pt x="254211" y="71931"/>
                  </a:lnTo>
                  <a:cubicBezTo>
                    <a:pt x="263246" y="73724"/>
                    <a:pt x="267354" y="80908"/>
                    <a:pt x="266537" y="93484"/>
                  </a:cubicBezTo>
                  <a:lnTo>
                    <a:pt x="266537" y="272773"/>
                  </a:lnTo>
                  <a:cubicBezTo>
                    <a:pt x="262421" y="294341"/>
                    <a:pt x="251730" y="306472"/>
                    <a:pt x="234465" y="309168"/>
                  </a:cubicBezTo>
                  <a:lnTo>
                    <a:pt x="18652" y="309168"/>
                  </a:lnTo>
                  <a:cubicBezTo>
                    <a:pt x="9617" y="310057"/>
                    <a:pt x="5509" y="305562"/>
                    <a:pt x="6326" y="295681"/>
                  </a:cubicBezTo>
                  <a:lnTo>
                    <a:pt x="6326" y="82708"/>
                  </a:lnTo>
                  <a:cubicBezTo>
                    <a:pt x="7144" y="75523"/>
                    <a:pt x="11668" y="71931"/>
                    <a:pt x="19899" y="71931"/>
                  </a:cubicBezTo>
                  <a:lnTo>
                    <a:pt x="100047" y="71931"/>
                  </a:lnTo>
                  <a:cubicBezTo>
                    <a:pt x="104163" y="70124"/>
                    <a:pt x="106629" y="64732"/>
                    <a:pt x="107446" y="55755"/>
                  </a:cubicBezTo>
                  <a:cubicBezTo>
                    <a:pt x="109095" y="45875"/>
                    <a:pt x="106220" y="41379"/>
                    <a:pt x="98821" y="42268"/>
                  </a:cubicBezTo>
                  <a:lnTo>
                    <a:pt x="7552" y="42268"/>
                  </a:lnTo>
                  <a:cubicBezTo>
                    <a:pt x="1802" y="44075"/>
                    <a:pt x="-665" y="40483"/>
                    <a:pt x="153" y="31492"/>
                  </a:cubicBezTo>
                  <a:lnTo>
                    <a:pt x="153" y="9917"/>
                  </a:lnTo>
                  <a:cubicBezTo>
                    <a:pt x="777" y="3851"/>
                    <a:pt x="3248" y="568"/>
                    <a:pt x="7566" y="68"/>
                  </a:cubicBezTo>
                  <a:close/>
                  <a:moveTo>
                    <a:pt x="66756" y="112946"/>
                  </a:moveTo>
                  <a:cubicBezTo>
                    <a:pt x="65317" y="112777"/>
                    <a:pt x="63673" y="113030"/>
                    <a:pt x="61823" y="113704"/>
                  </a:cubicBezTo>
                  <a:cubicBezTo>
                    <a:pt x="55241" y="113704"/>
                    <a:pt x="52366" y="117304"/>
                    <a:pt x="53197" y="124502"/>
                  </a:cubicBezTo>
                  <a:lnTo>
                    <a:pt x="53197" y="260641"/>
                  </a:lnTo>
                  <a:cubicBezTo>
                    <a:pt x="54015" y="266922"/>
                    <a:pt x="58123" y="269618"/>
                    <a:pt x="65523" y="268729"/>
                  </a:cubicBezTo>
                  <a:cubicBezTo>
                    <a:pt x="71273" y="267826"/>
                    <a:pt x="74148" y="264678"/>
                    <a:pt x="74148" y="259286"/>
                  </a:cubicBezTo>
                  <a:lnTo>
                    <a:pt x="74148" y="125836"/>
                  </a:lnTo>
                  <a:cubicBezTo>
                    <a:pt x="73535" y="117748"/>
                    <a:pt x="71071" y="113451"/>
                    <a:pt x="66756" y="112946"/>
                  </a:cubicBezTo>
                  <a:close/>
                  <a:moveTo>
                    <a:pt x="213200" y="112946"/>
                  </a:moveTo>
                  <a:cubicBezTo>
                    <a:pt x="211556" y="112777"/>
                    <a:pt x="209603" y="113030"/>
                    <a:pt x="207340" y="113704"/>
                  </a:cubicBezTo>
                  <a:cubicBezTo>
                    <a:pt x="202407" y="113704"/>
                    <a:pt x="199532" y="117304"/>
                    <a:pt x="198715" y="124502"/>
                  </a:cubicBezTo>
                  <a:lnTo>
                    <a:pt x="198715" y="260641"/>
                  </a:lnTo>
                  <a:cubicBezTo>
                    <a:pt x="199532" y="266922"/>
                    <a:pt x="203641" y="269618"/>
                    <a:pt x="211040" y="268729"/>
                  </a:cubicBezTo>
                  <a:cubicBezTo>
                    <a:pt x="216790" y="267826"/>
                    <a:pt x="219666" y="264678"/>
                    <a:pt x="219666" y="259286"/>
                  </a:cubicBezTo>
                  <a:lnTo>
                    <a:pt x="219666" y="125836"/>
                  </a:lnTo>
                  <a:cubicBezTo>
                    <a:pt x="220289" y="117748"/>
                    <a:pt x="218134" y="113451"/>
                    <a:pt x="213200" y="112946"/>
                  </a:cubicBezTo>
                  <a:close/>
                  <a:moveTo>
                    <a:pt x="127193" y="113704"/>
                  </a:moveTo>
                  <a:cubicBezTo>
                    <a:pt x="123895" y="113704"/>
                    <a:pt x="122245" y="117304"/>
                    <a:pt x="122245" y="124502"/>
                  </a:cubicBezTo>
                  <a:lnTo>
                    <a:pt x="122245" y="133924"/>
                  </a:lnTo>
                  <a:cubicBezTo>
                    <a:pt x="124712" y="139316"/>
                    <a:pt x="127594" y="141115"/>
                    <a:pt x="130893" y="139323"/>
                  </a:cubicBezTo>
                  <a:lnTo>
                    <a:pt x="144444" y="139323"/>
                  </a:lnTo>
                  <a:cubicBezTo>
                    <a:pt x="149377" y="139323"/>
                    <a:pt x="151435" y="135731"/>
                    <a:pt x="150618" y="128546"/>
                  </a:cubicBezTo>
                  <a:cubicBezTo>
                    <a:pt x="151435" y="118652"/>
                    <a:pt x="150610" y="113704"/>
                    <a:pt x="148144" y="113704"/>
                  </a:cubicBezTo>
                  <a:lnTo>
                    <a:pt x="127193" y="113704"/>
                  </a:lnTo>
                  <a:close/>
                  <a:moveTo>
                    <a:pt x="125028" y="177989"/>
                  </a:moveTo>
                  <a:cubicBezTo>
                    <a:pt x="123173" y="178497"/>
                    <a:pt x="122245" y="181784"/>
                    <a:pt x="122245" y="187850"/>
                  </a:cubicBezTo>
                  <a:lnTo>
                    <a:pt x="122245" y="197293"/>
                  </a:lnTo>
                  <a:cubicBezTo>
                    <a:pt x="124712" y="201782"/>
                    <a:pt x="127594" y="204026"/>
                    <a:pt x="130893" y="204026"/>
                  </a:cubicBezTo>
                  <a:lnTo>
                    <a:pt x="144444" y="204026"/>
                  </a:lnTo>
                  <a:cubicBezTo>
                    <a:pt x="149377" y="204026"/>
                    <a:pt x="151435" y="199982"/>
                    <a:pt x="150618" y="191894"/>
                  </a:cubicBezTo>
                  <a:cubicBezTo>
                    <a:pt x="151435" y="183806"/>
                    <a:pt x="150610" y="179311"/>
                    <a:pt x="148144" y="178407"/>
                  </a:cubicBezTo>
                  <a:lnTo>
                    <a:pt x="127193" y="178407"/>
                  </a:lnTo>
                  <a:cubicBezTo>
                    <a:pt x="126368" y="177959"/>
                    <a:pt x="125647" y="177820"/>
                    <a:pt x="125028" y="177989"/>
                  </a:cubicBezTo>
                  <a:close/>
                  <a:moveTo>
                    <a:pt x="124492" y="244038"/>
                  </a:moveTo>
                  <a:cubicBezTo>
                    <a:pt x="122177" y="244538"/>
                    <a:pt x="121019" y="247821"/>
                    <a:pt x="121019" y="253887"/>
                  </a:cubicBezTo>
                  <a:lnTo>
                    <a:pt x="121019" y="263330"/>
                  </a:lnTo>
                  <a:cubicBezTo>
                    <a:pt x="124303" y="267818"/>
                    <a:pt x="127594" y="270063"/>
                    <a:pt x="130893" y="270063"/>
                  </a:cubicBezTo>
                  <a:lnTo>
                    <a:pt x="144444" y="270063"/>
                  </a:lnTo>
                  <a:cubicBezTo>
                    <a:pt x="149377" y="270063"/>
                    <a:pt x="151435" y="266019"/>
                    <a:pt x="150618" y="257931"/>
                  </a:cubicBezTo>
                  <a:cubicBezTo>
                    <a:pt x="149786" y="249843"/>
                    <a:pt x="148961" y="245354"/>
                    <a:pt x="148144" y="244465"/>
                  </a:cubicBezTo>
                  <a:lnTo>
                    <a:pt x="127193" y="244465"/>
                  </a:lnTo>
                  <a:cubicBezTo>
                    <a:pt x="126164" y="244014"/>
                    <a:pt x="125264" y="243871"/>
                    <a:pt x="124492" y="244038"/>
                  </a:cubicBezTo>
                  <a:close/>
                </a:path>
              </a:pathLst>
            </a:custGeom>
          </p:spPr>
        </p:pic>
        <p:pic>
          <p:nvPicPr>
            <p:cNvPr id="258" name="图片 2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716" t="74120" r="42141" b="21417"/>
            <a:stretch>
              <a:fillRect/>
            </a:stretch>
          </p:blipFill>
          <p:spPr>
            <a:xfrm>
              <a:off x="9565955" y="4933350"/>
              <a:ext cx="298156" cy="306071"/>
            </a:xfrm>
            <a:custGeom>
              <a:avLst/>
              <a:gdLst/>
              <a:ahLst/>
              <a:cxnLst/>
              <a:rect l="l" t="t" r="r" b="b"/>
              <a:pathLst>
                <a:path w="298156" h="306071">
                  <a:moveTo>
                    <a:pt x="67539" y="0"/>
                  </a:moveTo>
                  <a:lnTo>
                    <a:pt x="94513" y="0"/>
                  </a:lnTo>
                  <a:cubicBezTo>
                    <a:pt x="101697" y="0"/>
                    <a:pt x="103941" y="3485"/>
                    <a:pt x="101245" y="10454"/>
                  </a:cubicBezTo>
                  <a:cubicBezTo>
                    <a:pt x="96757" y="18399"/>
                    <a:pt x="97653" y="21876"/>
                    <a:pt x="103934" y="20887"/>
                  </a:cubicBezTo>
                  <a:lnTo>
                    <a:pt x="284556" y="20887"/>
                  </a:lnTo>
                  <a:cubicBezTo>
                    <a:pt x="294451" y="21876"/>
                    <a:pt x="298947" y="26845"/>
                    <a:pt x="298043" y="35794"/>
                  </a:cubicBezTo>
                  <a:lnTo>
                    <a:pt x="298043" y="49216"/>
                  </a:lnTo>
                  <a:cubicBezTo>
                    <a:pt x="298947" y="61147"/>
                    <a:pt x="294451" y="66618"/>
                    <a:pt x="284556" y="65628"/>
                  </a:cubicBezTo>
                  <a:lnTo>
                    <a:pt x="86425" y="65628"/>
                  </a:lnTo>
                  <a:cubicBezTo>
                    <a:pt x="82825" y="65628"/>
                    <a:pt x="79678" y="69608"/>
                    <a:pt x="76982" y="77567"/>
                  </a:cubicBezTo>
                  <a:lnTo>
                    <a:pt x="71691" y="91763"/>
                  </a:lnTo>
                  <a:lnTo>
                    <a:pt x="129596" y="91763"/>
                  </a:lnTo>
                  <a:lnTo>
                    <a:pt x="129596" y="83676"/>
                  </a:lnTo>
                  <a:cubicBezTo>
                    <a:pt x="127760" y="77380"/>
                    <a:pt x="131890" y="74233"/>
                    <a:pt x="141986" y="74233"/>
                  </a:cubicBezTo>
                  <a:lnTo>
                    <a:pt x="173649" y="74233"/>
                  </a:lnTo>
                  <a:cubicBezTo>
                    <a:pt x="179156" y="74233"/>
                    <a:pt x="181450" y="77380"/>
                    <a:pt x="180532" y="83676"/>
                  </a:cubicBezTo>
                  <a:lnTo>
                    <a:pt x="180532" y="91763"/>
                  </a:lnTo>
                  <a:lnTo>
                    <a:pt x="275522" y="91763"/>
                  </a:lnTo>
                  <a:cubicBezTo>
                    <a:pt x="287453" y="90860"/>
                    <a:pt x="292501" y="97148"/>
                    <a:pt x="290665" y="110628"/>
                  </a:cubicBezTo>
                  <a:lnTo>
                    <a:pt x="290665" y="250811"/>
                  </a:lnTo>
                  <a:cubicBezTo>
                    <a:pt x="291583" y="281370"/>
                    <a:pt x="279652" y="295746"/>
                    <a:pt x="254872" y="293939"/>
                  </a:cubicBezTo>
                  <a:lnTo>
                    <a:pt x="216325" y="293939"/>
                  </a:lnTo>
                  <a:cubicBezTo>
                    <a:pt x="205312" y="293939"/>
                    <a:pt x="199806" y="290347"/>
                    <a:pt x="199806" y="283162"/>
                  </a:cubicBezTo>
                  <a:lnTo>
                    <a:pt x="199806" y="261587"/>
                  </a:lnTo>
                  <a:cubicBezTo>
                    <a:pt x="199806" y="253500"/>
                    <a:pt x="203936" y="250359"/>
                    <a:pt x="212195" y="252166"/>
                  </a:cubicBezTo>
                  <a:lnTo>
                    <a:pt x="231469" y="252166"/>
                  </a:lnTo>
                  <a:cubicBezTo>
                    <a:pt x="238811" y="252166"/>
                    <a:pt x="242941" y="246322"/>
                    <a:pt x="243859" y="234635"/>
                  </a:cubicBezTo>
                  <a:lnTo>
                    <a:pt x="243859" y="137580"/>
                  </a:lnTo>
                  <a:lnTo>
                    <a:pt x="180532" y="137580"/>
                  </a:lnTo>
                  <a:lnTo>
                    <a:pt x="180532" y="291250"/>
                  </a:lnTo>
                  <a:cubicBezTo>
                    <a:pt x="182368" y="296642"/>
                    <a:pt x="179156" y="301582"/>
                    <a:pt x="170896" y="306071"/>
                  </a:cubicBezTo>
                  <a:lnTo>
                    <a:pt x="140609" y="306071"/>
                  </a:lnTo>
                  <a:cubicBezTo>
                    <a:pt x="133267" y="305182"/>
                    <a:pt x="129596" y="302486"/>
                    <a:pt x="129596" y="297983"/>
                  </a:cubicBezTo>
                  <a:lnTo>
                    <a:pt x="129596" y="137580"/>
                  </a:lnTo>
                  <a:lnTo>
                    <a:pt x="67646" y="137580"/>
                  </a:lnTo>
                  <a:lnTo>
                    <a:pt x="67646" y="276430"/>
                  </a:lnTo>
                  <a:cubicBezTo>
                    <a:pt x="70399" y="287213"/>
                    <a:pt x="66270" y="292154"/>
                    <a:pt x="55256" y="291250"/>
                  </a:cubicBezTo>
                  <a:lnTo>
                    <a:pt x="31853" y="291250"/>
                  </a:lnTo>
                  <a:cubicBezTo>
                    <a:pt x="23593" y="291250"/>
                    <a:pt x="19463" y="287658"/>
                    <a:pt x="19463" y="280473"/>
                  </a:cubicBezTo>
                  <a:lnTo>
                    <a:pt x="19463" y="143173"/>
                  </a:lnTo>
                  <a:lnTo>
                    <a:pt x="9590" y="143173"/>
                  </a:lnTo>
                  <a:cubicBezTo>
                    <a:pt x="2405" y="144177"/>
                    <a:pt x="-742" y="141194"/>
                    <a:pt x="147" y="134225"/>
                  </a:cubicBezTo>
                  <a:lnTo>
                    <a:pt x="147" y="113360"/>
                  </a:lnTo>
                  <a:cubicBezTo>
                    <a:pt x="147" y="102418"/>
                    <a:pt x="2398" y="96947"/>
                    <a:pt x="6901" y="96947"/>
                  </a:cubicBezTo>
                  <a:cubicBezTo>
                    <a:pt x="12293" y="97937"/>
                    <a:pt x="15885" y="96446"/>
                    <a:pt x="17678" y="92473"/>
                  </a:cubicBezTo>
                  <a:lnTo>
                    <a:pt x="24411" y="74577"/>
                  </a:lnTo>
                  <a:cubicBezTo>
                    <a:pt x="26217" y="69601"/>
                    <a:pt x="24869" y="66618"/>
                    <a:pt x="20367" y="65628"/>
                  </a:cubicBezTo>
                  <a:lnTo>
                    <a:pt x="5546" y="64144"/>
                  </a:lnTo>
                  <a:cubicBezTo>
                    <a:pt x="1947" y="64144"/>
                    <a:pt x="147" y="59670"/>
                    <a:pt x="147" y="50722"/>
                  </a:cubicBezTo>
                  <a:lnTo>
                    <a:pt x="147" y="28351"/>
                  </a:lnTo>
                  <a:cubicBezTo>
                    <a:pt x="147" y="24365"/>
                    <a:pt x="3746" y="21876"/>
                    <a:pt x="10945" y="20887"/>
                  </a:cubicBezTo>
                  <a:lnTo>
                    <a:pt x="35209" y="20887"/>
                  </a:lnTo>
                  <a:cubicBezTo>
                    <a:pt x="39697" y="22880"/>
                    <a:pt x="44186" y="20894"/>
                    <a:pt x="48674" y="14929"/>
                  </a:cubicBezTo>
                  <a:lnTo>
                    <a:pt x="54073" y="4475"/>
                  </a:lnTo>
                  <a:cubicBezTo>
                    <a:pt x="54977" y="1492"/>
                    <a:pt x="59465" y="0"/>
                    <a:pt x="67539" y="0"/>
                  </a:cubicBezTo>
                  <a:close/>
                </a:path>
              </a:pathLst>
            </a:custGeom>
          </p:spPr>
        </p:pic>
        <p:pic>
          <p:nvPicPr>
            <p:cNvPr id="257" name="图片 25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731" t="74139" r="38070" b="21421"/>
            <a:stretch>
              <a:fillRect/>
            </a:stretch>
          </p:blipFill>
          <p:spPr>
            <a:xfrm>
              <a:off x="9946757" y="4934635"/>
              <a:ext cx="303508" cy="304487"/>
            </a:xfrm>
            <a:custGeom>
              <a:avLst/>
              <a:gdLst/>
              <a:ahLst/>
              <a:cxnLst/>
              <a:rect l="l" t="t" r="r" b="b"/>
              <a:pathLst>
                <a:path w="303508" h="304487">
                  <a:moveTo>
                    <a:pt x="27809" y="92"/>
                  </a:moveTo>
                  <a:lnTo>
                    <a:pt x="285245" y="92"/>
                  </a:lnTo>
                  <a:cubicBezTo>
                    <a:pt x="298094" y="-826"/>
                    <a:pt x="304059" y="5140"/>
                    <a:pt x="303141" y="17989"/>
                  </a:cubicBezTo>
                  <a:lnTo>
                    <a:pt x="303141" y="62042"/>
                  </a:lnTo>
                  <a:cubicBezTo>
                    <a:pt x="303141" y="75808"/>
                    <a:pt x="292587" y="84068"/>
                    <a:pt x="271478" y="86822"/>
                  </a:cubicBezTo>
                  <a:lnTo>
                    <a:pt x="62226" y="86822"/>
                  </a:lnTo>
                  <a:lnTo>
                    <a:pt x="62226" y="108848"/>
                  </a:lnTo>
                  <a:lnTo>
                    <a:pt x="287998" y="108848"/>
                  </a:lnTo>
                  <a:cubicBezTo>
                    <a:pt x="299929" y="108848"/>
                    <a:pt x="304977" y="114355"/>
                    <a:pt x="303141" y="125368"/>
                  </a:cubicBezTo>
                  <a:lnTo>
                    <a:pt x="303141" y="261658"/>
                  </a:lnTo>
                  <a:cubicBezTo>
                    <a:pt x="304977" y="285520"/>
                    <a:pt x="294423" y="299745"/>
                    <a:pt x="271478" y="304334"/>
                  </a:cubicBezTo>
                  <a:lnTo>
                    <a:pt x="159969" y="304334"/>
                  </a:lnTo>
                  <a:cubicBezTo>
                    <a:pt x="154462" y="304334"/>
                    <a:pt x="150791" y="300663"/>
                    <a:pt x="148955" y="293321"/>
                  </a:cubicBezTo>
                  <a:lnTo>
                    <a:pt x="148955" y="279554"/>
                  </a:lnTo>
                  <a:cubicBezTo>
                    <a:pt x="148038" y="270376"/>
                    <a:pt x="150791" y="266246"/>
                    <a:pt x="157215" y="267164"/>
                  </a:cubicBezTo>
                  <a:lnTo>
                    <a:pt x="245322" y="267164"/>
                  </a:lnTo>
                  <a:cubicBezTo>
                    <a:pt x="254499" y="266246"/>
                    <a:pt x="258629" y="263493"/>
                    <a:pt x="257712" y="258904"/>
                  </a:cubicBezTo>
                  <a:lnTo>
                    <a:pt x="257712" y="157031"/>
                  </a:lnTo>
                  <a:cubicBezTo>
                    <a:pt x="257712" y="149689"/>
                    <a:pt x="254041" y="145559"/>
                    <a:pt x="246698" y="144641"/>
                  </a:cubicBezTo>
                  <a:lnTo>
                    <a:pt x="62226" y="144641"/>
                  </a:lnTo>
                  <a:lnTo>
                    <a:pt x="62226" y="258904"/>
                  </a:lnTo>
                  <a:cubicBezTo>
                    <a:pt x="55802" y="289191"/>
                    <a:pt x="42035" y="304334"/>
                    <a:pt x="20926" y="304334"/>
                  </a:cubicBezTo>
                  <a:lnTo>
                    <a:pt x="9913" y="304334"/>
                  </a:lnTo>
                  <a:cubicBezTo>
                    <a:pt x="2571" y="305252"/>
                    <a:pt x="-642" y="302040"/>
                    <a:pt x="276" y="294697"/>
                  </a:cubicBezTo>
                  <a:lnTo>
                    <a:pt x="276" y="276801"/>
                  </a:lnTo>
                  <a:cubicBezTo>
                    <a:pt x="-642" y="267623"/>
                    <a:pt x="735" y="263493"/>
                    <a:pt x="4406" y="264411"/>
                  </a:cubicBezTo>
                  <a:cubicBezTo>
                    <a:pt x="9913" y="264411"/>
                    <a:pt x="13584" y="260281"/>
                    <a:pt x="15419" y="252021"/>
                  </a:cubicBezTo>
                  <a:lnTo>
                    <a:pt x="15419" y="16612"/>
                  </a:lnTo>
                  <a:cubicBezTo>
                    <a:pt x="15419" y="5599"/>
                    <a:pt x="19549" y="92"/>
                    <a:pt x="27809" y="92"/>
                  </a:cubicBezTo>
                  <a:close/>
                  <a:moveTo>
                    <a:pt x="62226" y="34509"/>
                  </a:moveTo>
                  <a:lnTo>
                    <a:pt x="62226" y="55159"/>
                  </a:lnTo>
                  <a:lnTo>
                    <a:pt x="253582" y="55159"/>
                  </a:lnTo>
                  <a:lnTo>
                    <a:pt x="253582" y="34509"/>
                  </a:lnTo>
                  <a:lnTo>
                    <a:pt x="62226" y="34509"/>
                  </a:lnTo>
                  <a:close/>
                </a:path>
              </a:pathLst>
            </a:custGeom>
          </p:spPr>
        </p:pic>
        <p:pic>
          <p:nvPicPr>
            <p:cNvPr id="256" name="图片 25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32" t="74138" r="50522" b="21371"/>
            <a:stretch>
              <a:fillRect/>
            </a:stretch>
          </p:blipFill>
          <p:spPr>
            <a:xfrm>
              <a:off x="8903599" y="4934592"/>
              <a:ext cx="165551" cy="307968"/>
            </a:xfrm>
            <a:custGeom>
              <a:avLst/>
              <a:gdLst/>
              <a:ahLst/>
              <a:cxnLst/>
              <a:rect l="l" t="t" r="r" b="b"/>
              <a:pathLst>
                <a:path w="165551" h="307968">
                  <a:moveTo>
                    <a:pt x="134418" y="199"/>
                  </a:moveTo>
                  <a:lnTo>
                    <a:pt x="154143" y="199"/>
                  </a:lnTo>
                  <a:cubicBezTo>
                    <a:pt x="159894" y="199"/>
                    <a:pt x="162769" y="3949"/>
                    <a:pt x="162769" y="11449"/>
                  </a:cubicBezTo>
                  <a:lnTo>
                    <a:pt x="162769" y="28313"/>
                  </a:lnTo>
                  <a:cubicBezTo>
                    <a:pt x="162769" y="42366"/>
                    <a:pt x="153319" y="50798"/>
                    <a:pt x="134418" y="53609"/>
                  </a:cubicBezTo>
                  <a:lnTo>
                    <a:pt x="49323" y="53609"/>
                  </a:lnTo>
                  <a:lnTo>
                    <a:pt x="49323" y="77485"/>
                  </a:lnTo>
                  <a:lnTo>
                    <a:pt x="156617" y="77485"/>
                  </a:lnTo>
                  <a:cubicBezTo>
                    <a:pt x="162367" y="78432"/>
                    <a:pt x="165243" y="82648"/>
                    <a:pt x="165243" y="90133"/>
                  </a:cubicBezTo>
                  <a:lnTo>
                    <a:pt x="165243" y="104201"/>
                  </a:lnTo>
                  <a:cubicBezTo>
                    <a:pt x="167709" y="111687"/>
                    <a:pt x="155376" y="147286"/>
                    <a:pt x="128245" y="211000"/>
                  </a:cubicBezTo>
                  <a:lnTo>
                    <a:pt x="151669" y="260172"/>
                  </a:lnTo>
                  <a:cubicBezTo>
                    <a:pt x="154968" y="263929"/>
                    <a:pt x="157026" y="265808"/>
                    <a:pt x="157843" y="265808"/>
                  </a:cubicBezTo>
                  <a:cubicBezTo>
                    <a:pt x="163593" y="264862"/>
                    <a:pt x="166060" y="269078"/>
                    <a:pt x="165243" y="278456"/>
                  </a:cubicBezTo>
                  <a:lnTo>
                    <a:pt x="165243" y="296718"/>
                  </a:lnTo>
                  <a:cubicBezTo>
                    <a:pt x="165243" y="302340"/>
                    <a:pt x="164009" y="306090"/>
                    <a:pt x="161543" y="307968"/>
                  </a:cubicBezTo>
                  <a:lnTo>
                    <a:pt x="144270" y="307968"/>
                  </a:lnTo>
                  <a:cubicBezTo>
                    <a:pt x="137702" y="307968"/>
                    <a:pt x="132769" y="305624"/>
                    <a:pt x="129471" y="300934"/>
                  </a:cubicBezTo>
                  <a:lnTo>
                    <a:pt x="108520" y="262990"/>
                  </a:lnTo>
                  <a:lnTo>
                    <a:pt x="92473" y="300934"/>
                  </a:lnTo>
                  <a:cubicBezTo>
                    <a:pt x="90838" y="305624"/>
                    <a:pt x="86321" y="307968"/>
                    <a:pt x="78922" y="307968"/>
                  </a:cubicBezTo>
                  <a:lnTo>
                    <a:pt x="57949" y="307968"/>
                  </a:lnTo>
                  <a:cubicBezTo>
                    <a:pt x="53016" y="306090"/>
                    <a:pt x="50141" y="304211"/>
                    <a:pt x="49323" y="302333"/>
                  </a:cubicBezTo>
                  <a:cubicBezTo>
                    <a:pt x="50141" y="295779"/>
                    <a:pt x="49725" y="290631"/>
                    <a:pt x="48076" y="286888"/>
                  </a:cubicBezTo>
                  <a:cubicBezTo>
                    <a:pt x="43975" y="299995"/>
                    <a:pt x="36991" y="307022"/>
                    <a:pt x="27125" y="307968"/>
                  </a:cubicBezTo>
                  <a:lnTo>
                    <a:pt x="6152" y="307968"/>
                  </a:lnTo>
                  <a:cubicBezTo>
                    <a:pt x="3686" y="306090"/>
                    <a:pt x="1635" y="303745"/>
                    <a:pt x="0" y="300934"/>
                  </a:cubicBezTo>
                  <a:lnTo>
                    <a:pt x="0" y="279854"/>
                  </a:lnTo>
                  <a:cubicBezTo>
                    <a:pt x="0" y="272354"/>
                    <a:pt x="2051" y="268604"/>
                    <a:pt x="6152" y="268604"/>
                  </a:cubicBezTo>
                  <a:cubicBezTo>
                    <a:pt x="8619" y="265794"/>
                    <a:pt x="9443" y="261112"/>
                    <a:pt x="8626" y="254558"/>
                  </a:cubicBezTo>
                  <a:lnTo>
                    <a:pt x="8626" y="28313"/>
                  </a:lnTo>
                  <a:cubicBezTo>
                    <a:pt x="11092" y="18002"/>
                    <a:pt x="15201" y="12847"/>
                    <a:pt x="20951" y="12847"/>
                  </a:cubicBezTo>
                  <a:lnTo>
                    <a:pt x="113446" y="12847"/>
                  </a:lnTo>
                  <a:cubicBezTo>
                    <a:pt x="117561" y="14725"/>
                    <a:pt x="120028" y="12854"/>
                    <a:pt x="120845" y="7233"/>
                  </a:cubicBezTo>
                  <a:cubicBezTo>
                    <a:pt x="120028" y="1611"/>
                    <a:pt x="124552" y="-733"/>
                    <a:pt x="134418" y="199"/>
                  </a:cubicBezTo>
                  <a:close/>
                  <a:moveTo>
                    <a:pt x="115302" y="117805"/>
                  </a:moveTo>
                  <a:cubicBezTo>
                    <a:pt x="114480" y="117630"/>
                    <a:pt x="113453" y="117778"/>
                    <a:pt x="112220" y="118247"/>
                  </a:cubicBezTo>
                  <a:lnTo>
                    <a:pt x="49323" y="118247"/>
                  </a:lnTo>
                  <a:lnTo>
                    <a:pt x="49323" y="271422"/>
                  </a:lnTo>
                  <a:cubicBezTo>
                    <a:pt x="58358" y="273301"/>
                    <a:pt x="62875" y="271429"/>
                    <a:pt x="62875" y="265808"/>
                  </a:cubicBezTo>
                  <a:cubicBezTo>
                    <a:pt x="72741" y="243323"/>
                    <a:pt x="80965" y="224114"/>
                    <a:pt x="87547" y="208182"/>
                  </a:cubicBezTo>
                  <a:lnTo>
                    <a:pt x="73974" y="184284"/>
                  </a:lnTo>
                  <a:lnTo>
                    <a:pt x="69048" y="181488"/>
                  </a:lnTo>
                  <a:lnTo>
                    <a:pt x="65349" y="181488"/>
                  </a:lnTo>
                  <a:cubicBezTo>
                    <a:pt x="61233" y="180541"/>
                    <a:pt x="58766" y="177257"/>
                    <a:pt x="57949" y="171636"/>
                  </a:cubicBezTo>
                  <a:lnTo>
                    <a:pt x="57949" y="156191"/>
                  </a:lnTo>
                  <a:cubicBezTo>
                    <a:pt x="58766" y="149638"/>
                    <a:pt x="61642" y="146361"/>
                    <a:pt x="66575" y="146361"/>
                  </a:cubicBezTo>
                  <a:lnTo>
                    <a:pt x="91247" y="146361"/>
                  </a:lnTo>
                  <a:cubicBezTo>
                    <a:pt x="94531" y="147293"/>
                    <a:pt x="98231" y="151502"/>
                    <a:pt x="102346" y="158988"/>
                  </a:cubicBezTo>
                  <a:lnTo>
                    <a:pt x="106046" y="164623"/>
                  </a:lnTo>
                  <a:cubicBezTo>
                    <a:pt x="110979" y="152449"/>
                    <a:pt x="114679" y="140267"/>
                    <a:pt x="117145" y="128077"/>
                  </a:cubicBezTo>
                  <a:cubicBezTo>
                    <a:pt x="118382" y="121753"/>
                    <a:pt x="117768" y="118329"/>
                    <a:pt x="115302" y="117805"/>
                  </a:cubicBezTo>
                  <a:close/>
                </a:path>
              </a:pathLst>
            </a:custGeom>
          </p:spPr>
        </p:pic>
        <p:pic>
          <p:nvPicPr>
            <p:cNvPr id="255" name="图片 2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75" t="74161" r="52232" b="21397"/>
            <a:stretch>
              <a:fillRect/>
            </a:stretch>
          </p:blipFill>
          <p:spPr>
            <a:xfrm>
              <a:off x="8765373" y="4936168"/>
              <a:ext cx="141639" cy="304629"/>
            </a:xfrm>
            <a:custGeom>
              <a:avLst/>
              <a:gdLst/>
              <a:ahLst/>
              <a:cxnLst/>
              <a:rect l="l" t="t" r="r" b="b"/>
              <a:pathLst>
                <a:path w="141639" h="304629">
                  <a:moveTo>
                    <a:pt x="31449" y="0"/>
                  </a:moveTo>
                  <a:lnTo>
                    <a:pt x="56315" y="0"/>
                  </a:lnTo>
                  <a:cubicBezTo>
                    <a:pt x="60216" y="904"/>
                    <a:pt x="62653" y="4948"/>
                    <a:pt x="63629" y="12132"/>
                  </a:cubicBezTo>
                  <a:lnTo>
                    <a:pt x="63629" y="83568"/>
                  </a:lnTo>
                  <a:cubicBezTo>
                    <a:pt x="62653" y="85375"/>
                    <a:pt x="66066" y="86723"/>
                    <a:pt x="73867" y="87612"/>
                  </a:cubicBezTo>
                  <a:cubicBezTo>
                    <a:pt x="80693" y="86723"/>
                    <a:pt x="84106" y="84027"/>
                    <a:pt x="84106" y="79524"/>
                  </a:cubicBezTo>
                  <a:lnTo>
                    <a:pt x="84106" y="10799"/>
                  </a:lnTo>
                  <a:cubicBezTo>
                    <a:pt x="86057" y="3600"/>
                    <a:pt x="90445" y="0"/>
                    <a:pt x="97271" y="0"/>
                  </a:cubicBezTo>
                  <a:lnTo>
                    <a:pt x="120674" y="0"/>
                  </a:lnTo>
                  <a:cubicBezTo>
                    <a:pt x="127500" y="0"/>
                    <a:pt x="130913" y="3600"/>
                    <a:pt x="130913" y="10799"/>
                  </a:cubicBezTo>
                  <a:lnTo>
                    <a:pt x="130913" y="74146"/>
                  </a:lnTo>
                  <a:cubicBezTo>
                    <a:pt x="129938" y="77731"/>
                    <a:pt x="130913" y="81324"/>
                    <a:pt x="133838" y="84923"/>
                  </a:cubicBezTo>
                  <a:cubicBezTo>
                    <a:pt x="139689" y="88522"/>
                    <a:pt x="142127" y="92115"/>
                    <a:pt x="141152" y="95700"/>
                  </a:cubicBezTo>
                  <a:lnTo>
                    <a:pt x="141152" y="114586"/>
                  </a:lnTo>
                  <a:cubicBezTo>
                    <a:pt x="141152" y="122674"/>
                    <a:pt x="137251" y="127162"/>
                    <a:pt x="129450" y="128051"/>
                  </a:cubicBezTo>
                  <a:lnTo>
                    <a:pt x="78255" y="128051"/>
                  </a:lnTo>
                  <a:cubicBezTo>
                    <a:pt x="67529" y="128051"/>
                    <a:pt x="62653" y="131199"/>
                    <a:pt x="63629" y="137494"/>
                  </a:cubicBezTo>
                  <a:cubicBezTo>
                    <a:pt x="62653" y="147375"/>
                    <a:pt x="66066" y="151870"/>
                    <a:pt x="73867" y="150981"/>
                  </a:cubicBezTo>
                  <a:lnTo>
                    <a:pt x="129450" y="150981"/>
                  </a:lnTo>
                  <a:cubicBezTo>
                    <a:pt x="139201" y="151870"/>
                    <a:pt x="143102" y="158158"/>
                    <a:pt x="141152" y="169846"/>
                  </a:cubicBezTo>
                  <a:cubicBezTo>
                    <a:pt x="142127" y="184229"/>
                    <a:pt x="139689" y="191421"/>
                    <a:pt x="133838" y="191421"/>
                  </a:cubicBezTo>
                  <a:cubicBezTo>
                    <a:pt x="131888" y="191421"/>
                    <a:pt x="130425" y="196361"/>
                    <a:pt x="129450" y="206241"/>
                  </a:cubicBezTo>
                  <a:lnTo>
                    <a:pt x="129450" y="295208"/>
                  </a:lnTo>
                  <a:cubicBezTo>
                    <a:pt x="127500" y="300600"/>
                    <a:pt x="123599" y="303740"/>
                    <a:pt x="117748" y="304629"/>
                  </a:cubicBezTo>
                  <a:lnTo>
                    <a:pt x="94345" y="304629"/>
                  </a:lnTo>
                  <a:cubicBezTo>
                    <a:pt x="88494" y="304629"/>
                    <a:pt x="85081" y="298793"/>
                    <a:pt x="84106" y="287120"/>
                  </a:cubicBezTo>
                  <a:lnTo>
                    <a:pt x="84106" y="206241"/>
                  </a:lnTo>
                  <a:cubicBezTo>
                    <a:pt x="85081" y="194554"/>
                    <a:pt x="82644" y="189614"/>
                    <a:pt x="76793" y="191421"/>
                  </a:cubicBezTo>
                  <a:cubicBezTo>
                    <a:pt x="68017" y="190517"/>
                    <a:pt x="63629" y="194561"/>
                    <a:pt x="63629" y="203552"/>
                  </a:cubicBezTo>
                  <a:lnTo>
                    <a:pt x="63629" y="264190"/>
                  </a:lnTo>
                  <a:cubicBezTo>
                    <a:pt x="57778" y="286661"/>
                    <a:pt x="46564" y="300141"/>
                    <a:pt x="29986" y="304629"/>
                  </a:cubicBezTo>
                  <a:lnTo>
                    <a:pt x="8046" y="304629"/>
                  </a:lnTo>
                  <a:cubicBezTo>
                    <a:pt x="5120" y="303740"/>
                    <a:pt x="2683" y="299252"/>
                    <a:pt x="732" y="291164"/>
                  </a:cubicBezTo>
                  <a:lnTo>
                    <a:pt x="732" y="280366"/>
                  </a:lnTo>
                  <a:cubicBezTo>
                    <a:pt x="-1218" y="271389"/>
                    <a:pt x="732" y="265552"/>
                    <a:pt x="6583" y="262856"/>
                  </a:cubicBezTo>
                  <a:cubicBezTo>
                    <a:pt x="13409" y="261049"/>
                    <a:pt x="16334" y="253406"/>
                    <a:pt x="15359" y="239926"/>
                  </a:cubicBezTo>
                  <a:lnTo>
                    <a:pt x="15359" y="9443"/>
                  </a:lnTo>
                  <a:cubicBezTo>
                    <a:pt x="16334" y="3148"/>
                    <a:pt x="21698" y="0"/>
                    <a:pt x="31449" y="0"/>
                  </a:cubicBezTo>
                  <a:close/>
                </a:path>
              </a:pathLst>
            </a:custGeom>
          </p:spPr>
        </p:pic>
        <p:pic>
          <p:nvPicPr>
            <p:cNvPr id="254" name="图片 25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559" t="76541" r="38719" b="22135"/>
            <a:stretch>
              <a:fillRect/>
            </a:stretch>
          </p:blipFill>
          <p:spPr>
            <a:xfrm>
              <a:off x="10025358" y="5099367"/>
              <a:ext cx="163325" cy="90785"/>
            </a:xfrm>
            <a:custGeom>
              <a:avLst/>
              <a:gdLst/>
              <a:ahLst/>
              <a:cxnLst/>
              <a:rect l="l" t="t" r="r" b="b"/>
              <a:pathLst>
                <a:path w="163325" h="90785">
                  <a:moveTo>
                    <a:pt x="14944" y="0"/>
                  </a:moveTo>
                  <a:lnTo>
                    <a:pt x="149728" y="0"/>
                  </a:lnTo>
                  <a:cubicBezTo>
                    <a:pt x="159608" y="1176"/>
                    <a:pt x="164104" y="3542"/>
                    <a:pt x="163215" y="7098"/>
                  </a:cubicBezTo>
                  <a:lnTo>
                    <a:pt x="163215" y="70231"/>
                  </a:lnTo>
                  <a:cubicBezTo>
                    <a:pt x="161408" y="82091"/>
                    <a:pt x="152868" y="88909"/>
                    <a:pt x="137596" y="90688"/>
                  </a:cubicBezTo>
                  <a:lnTo>
                    <a:pt x="14944" y="90688"/>
                  </a:lnTo>
                  <a:cubicBezTo>
                    <a:pt x="4160" y="91276"/>
                    <a:pt x="-787" y="89196"/>
                    <a:pt x="102" y="84450"/>
                  </a:cubicBezTo>
                  <a:lnTo>
                    <a:pt x="102" y="9766"/>
                  </a:lnTo>
                  <a:cubicBezTo>
                    <a:pt x="-787" y="3255"/>
                    <a:pt x="4160" y="0"/>
                    <a:pt x="14944" y="0"/>
                  </a:cubicBezTo>
                  <a:close/>
                  <a:moveTo>
                    <a:pt x="39208" y="24006"/>
                  </a:moveTo>
                  <a:lnTo>
                    <a:pt x="39208" y="69349"/>
                  </a:lnTo>
                  <a:lnTo>
                    <a:pt x="122775" y="69349"/>
                  </a:lnTo>
                  <a:lnTo>
                    <a:pt x="122775" y="24006"/>
                  </a:lnTo>
                  <a:lnTo>
                    <a:pt x="39208" y="24006"/>
                  </a:lnTo>
                  <a:close/>
                </a:path>
              </a:pathLst>
            </a:custGeom>
          </p:spPr>
        </p:pic>
        <p:pic>
          <p:nvPicPr>
            <p:cNvPr id="253" name="图片 25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10" t="80370" r="46466" b="15133"/>
            <a:stretch>
              <a:fillRect/>
            </a:stretch>
          </p:blipFill>
          <p:spPr>
            <a:xfrm>
              <a:off x="9185978" y="5361974"/>
              <a:ext cx="267942" cy="308372"/>
            </a:xfrm>
            <a:custGeom>
              <a:avLst/>
              <a:gdLst/>
              <a:ahLst/>
              <a:cxnLst/>
              <a:rect l="l" t="t" r="r" b="b"/>
              <a:pathLst>
                <a:path w="267942" h="308372">
                  <a:moveTo>
                    <a:pt x="113993" y="0"/>
                  </a:moveTo>
                  <a:lnTo>
                    <a:pt x="132922" y="0"/>
                  </a:lnTo>
                  <a:cubicBezTo>
                    <a:pt x="144695" y="1836"/>
                    <a:pt x="149743" y="6884"/>
                    <a:pt x="148065" y="15144"/>
                  </a:cubicBezTo>
                  <a:lnTo>
                    <a:pt x="149334" y="57820"/>
                  </a:lnTo>
                  <a:cubicBezTo>
                    <a:pt x="149334" y="66080"/>
                    <a:pt x="151435" y="70669"/>
                    <a:pt x="155637" y="71587"/>
                  </a:cubicBezTo>
                  <a:lnTo>
                    <a:pt x="226298" y="71587"/>
                  </a:lnTo>
                  <a:cubicBezTo>
                    <a:pt x="251537" y="70669"/>
                    <a:pt x="265418" y="78929"/>
                    <a:pt x="267942" y="96367"/>
                  </a:cubicBezTo>
                  <a:lnTo>
                    <a:pt x="267942" y="269826"/>
                  </a:lnTo>
                  <a:cubicBezTo>
                    <a:pt x="266264" y="289099"/>
                    <a:pt x="254907" y="301030"/>
                    <a:pt x="233870" y="305619"/>
                  </a:cubicBezTo>
                  <a:lnTo>
                    <a:pt x="204853" y="306996"/>
                  </a:lnTo>
                  <a:cubicBezTo>
                    <a:pt x="183816" y="309749"/>
                    <a:pt x="172881" y="304701"/>
                    <a:pt x="172049" y="291852"/>
                  </a:cubicBezTo>
                  <a:cubicBezTo>
                    <a:pt x="168679" y="274415"/>
                    <a:pt x="173727" y="265696"/>
                    <a:pt x="187193" y="265696"/>
                  </a:cubicBezTo>
                  <a:lnTo>
                    <a:pt x="208638" y="264319"/>
                  </a:lnTo>
                  <a:cubicBezTo>
                    <a:pt x="218734" y="262484"/>
                    <a:pt x="223782" y="256977"/>
                    <a:pt x="223782" y="247799"/>
                  </a:cubicBezTo>
                  <a:lnTo>
                    <a:pt x="223782" y="130783"/>
                  </a:lnTo>
                  <a:cubicBezTo>
                    <a:pt x="224613" y="120688"/>
                    <a:pt x="220828" y="115640"/>
                    <a:pt x="212424" y="115640"/>
                  </a:cubicBezTo>
                  <a:lnTo>
                    <a:pt x="158154" y="115640"/>
                  </a:lnTo>
                  <a:cubicBezTo>
                    <a:pt x="149750" y="114722"/>
                    <a:pt x="145126" y="118852"/>
                    <a:pt x="144280" y="128030"/>
                  </a:cubicBezTo>
                  <a:cubicBezTo>
                    <a:pt x="127458" y="194110"/>
                    <a:pt x="102643" y="247340"/>
                    <a:pt x="69832" y="287722"/>
                  </a:cubicBezTo>
                  <a:cubicBezTo>
                    <a:pt x="58891" y="300571"/>
                    <a:pt x="46271" y="307455"/>
                    <a:pt x="31974" y="308372"/>
                  </a:cubicBezTo>
                  <a:lnTo>
                    <a:pt x="13045" y="308372"/>
                  </a:lnTo>
                  <a:cubicBezTo>
                    <a:pt x="5474" y="308372"/>
                    <a:pt x="1265" y="302407"/>
                    <a:pt x="419" y="290476"/>
                  </a:cubicBezTo>
                  <a:cubicBezTo>
                    <a:pt x="-1259" y="269367"/>
                    <a:pt x="2111" y="259271"/>
                    <a:pt x="10528" y="260189"/>
                  </a:cubicBezTo>
                  <a:cubicBezTo>
                    <a:pt x="25672" y="259271"/>
                    <a:pt x="37868" y="252847"/>
                    <a:pt x="47117" y="240916"/>
                  </a:cubicBezTo>
                  <a:cubicBezTo>
                    <a:pt x="68140" y="202370"/>
                    <a:pt x="85807" y="165200"/>
                    <a:pt x="100119" y="129407"/>
                  </a:cubicBezTo>
                  <a:cubicBezTo>
                    <a:pt x="103474" y="121147"/>
                    <a:pt x="102212" y="116558"/>
                    <a:pt x="96333" y="115640"/>
                  </a:cubicBezTo>
                  <a:lnTo>
                    <a:pt x="16831" y="115640"/>
                  </a:lnTo>
                  <a:cubicBezTo>
                    <a:pt x="5889" y="115640"/>
                    <a:pt x="419" y="111510"/>
                    <a:pt x="419" y="103250"/>
                  </a:cubicBezTo>
                  <a:lnTo>
                    <a:pt x="419" y="88107"/>
                  </a:lnTo>
                  <a:cubicBezTo>
                    <a:pt x="-413" y="75258"/>
                    <a:pt x="5481" y="69751"/>
                    <a:pt x="18100" y="71587"/>
                  </a:cubicBezTo>
                  <a:lnTo>
                    <a:pt x="98850" y="71587"/>
                  </a:lnTo>
                  <a:cubicBezTo>
                    <a:pt x="104744" y="73422"/>
                    <a:pt x="107267" y="66080"/>
                    <a:pt x="106421" y="49560"/>
                  </a:cubicBezTo>
                  <a:lnTo>
                    <a:pt x="106421" y="11014"/>
                  </a:lnTo>
                  <a:cubicBezTo>
                    <a:pt x="105575" y="7343"/>
                    <a:pt x="108099" y="3672"/>
                    <a:pt x="113993" y="0"/>
                  </a:cubicBezTo>
                  <a:close/>
                </a:path>
              </a:pathLst>
            </a:custGeom>
          </p:spPr>
        </p:pic>
        <p:pic>
          <p:nvPicPr>
            <p:cNvPr id="252" name="图片 25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09" t="80390" r="37954" b="15151"/>
            <a:stretch>
              <a:fillRect/>
            </a:stretch>
          </p:blipFill>
          <p:spPr>
            <a:xfrm>
              <a:off x="10068065" y="5363351"/>
              <a:ext cx="193169" cy="305790"/>
            </a:xfrm>
            <a:custGeom>
              <a:avLst/>
              <a:gdLst/>
              <a:ahLst/>
              <a:cxnLst/>
              <a:rect l="l" t="t" r="r" b="b"/>
              <a:pathLst>
                <a:path w="193169" h="305790">
                  <a:moveTo>
                    <a:pt x="13063" y="0"/>
                  </a:moveTo>
                  <a:lnTo>
                    <a:pt x="180844" y="0"/>
                  </a:lnTo>
                  <a:cubicBezTo>
                    <a:pt x="190409" y="0"/>
                    <a:pt x="194231" y="5048"/>
                    <a:pt x="192309" y="15143"/>
                  </a:cubicBezTo>
                  <a:lnTo>
                    <a:pt x="192309" y="154186"/>
                  </a:lnTo>
                  <a:cubicBezTo>
                    <a:pt x="189441" y="179884"/>
                    <a:pt x="180837" y="192733"/>
                    <a:pt x="166497" y="192733"/>
                  </a:cubicBezTo>
                  <a:lnTo>
                    <a:pt x="132080" y="192733"/>
                  </a:lnTo>
                  <a:cubicBezTo>
                    <a:pt x="125398" y="193650"/>
                    <a:pt x="122537" y="196404"/>
                    <a:pt x="123497" y="200993"/>
                  </a:cubicBezTo>
                  <a:cubicBezTo>
                    <a:pt x="123497" y="207417"/>
                    <a:pt x="125885" y="210170"/>
                    <a:pt x="130661" y="209252"/>
                  </a:cubicBezTo>
                  <a:lnTo>
                    <a:pt x="177983" y="209252"/>
                  </a:lnTo>
                  <a:cubicBezTo>
                    <a:pt x="186587" y="210170"/>
                    <a:pt x="189929" y="212924"/>
                    <a:pt x="188007" y="217512"/>
                  </a:cubicBezTo>
                  <a:lnTo>
                    <a:pt x="188007" y="242292"/>
                  </a:lnTo>
                  <a:cubicBezTo>
                    <a:pt x="189929" y="246881"/>
                    <a:pt x="186587" y="249634"/>
                    <a:pt x="177983" y="250552"/>
                  </a:cubicBezTo>
                  <a:lnTo>
                    <a:pt x="139265" y="250552"/>
                  </a:lnTo>
                  <a:cubicBezTo>
                    <a:pt x="127793" y="249634"/>
                    <a:pt x="122056" y="252388"/>
                    <a:pt x="122056" y="258812"/>
                  </a:cubicBezTo>
                  <a:cubicBezTo>
                    <a:pt x="121096" y="263401"/>
                    <a:pt x="125871" y="265696"/>
                    <a:pt x="136382" y="265696"/>
                  </a:cubicBezTo>
                  <a:lnTo>
                    <a:pt x="185146" y="265696"/>
                  </a:lnTo>
                  <a:cubicBezTo>
                    <a:pt x="188975" y="265696"/>
                    <a:pt x="191363" y="269367"/>
                    <a:pt x="192309" y="276709"/>
                  </a:cubicBezTo>
                  <a:lnTo>
                    <a:pt x="192309" y="291852"/>
                  </a:lnTo>
                  <a:cubicBezTo>
                    <a:pt x="195177" y="300112"/>
                    <a:pt x="190875" y="304701"/>
                    <a:pt x="179403" y="305619"/>
                  </a:cubicBezTo>
                  <a:lnTo>
                    <a:pt x="10203" y="305619"/>
                  </a:lnTo>
                  <a:cubicBezTo>
                    <a:pt x="4467" y="306536"/>
                    <a:pt x="1118" y="303783"/>
                    <a:pt x="157" y="297359"/>
                  </a:cubicBezTo>
                  <a:lnTo>
                    <a:pt x="157" y="275332"/>
                  </a:lnTo>
                  <a:cubicBezTo>
                    <a:pt x="-789" y="268908"/>
                    <a:pt x="2559" y="265696"/>
                    <a:pt x="10203" y="265696"/>
                  </a:cubicBezTo>
                  <a:lnTo>
                    <a:pt x="61827" y="265696"/>
                  </a:lnTo>
                  <a:cubicBezTo>
                    <a:pt x="69471" y="266613"/>
                    <a:pt x="73293" y="263860"/>
                    <a:pt x="73293" y="257436"/>
                  </a:cubicBezTo>
                  <a:cubicBezTo>
                    <a:pt x="71385" y="251929"/>
                    <a:pt x="67564" y="249634"/>
                    <a:pt x="61827" y="250552"/>
                  </a:cubicBezTo>
                  <a:lnTo>
                    <a:pt x="15946" y="250552"/>
                  </a:lnTo>
                  <a:cubicBezTo>
                    <a:pt x="10210" y="248717"/>
                    <a:pt x="6861" y="246881"/>
                    <a:pt x="5901" y="245046"/>
                  </a:cubicBezTo>
                  <a:lnTo>
                    <a:pt x="5901" y="223019"/>
                  </a:lnTo>
                  <a:cubicBezTo>
                    <a:pt x="5901" y="212924"/>
                    <a:pt x="8288" y="208335"/>
                    <a:pt x="13063" y="209252"/>
                  </a:cubicBezTo>
                  <a:lnTo>
                    <a:pt x="58967" y="209252"/>
                  </a:lnTo>
                  <a:cubicBezTo>
                    <a:pt x="69478" y="209252"/>
                    <a:pt x="74734" y="206958"/>
                    <a:pt x="74734" y="202369"/>
                  </a:cubicBezTo>
                  <a:cubicBezTo>
                    <a:pt x="76641" y="195945"/>
                    <a:pt x="73293" y="192733"/>
                    <a:pt x="64688" y="192733"/>
                  </a:cubicBezTo>
                  <a:lnTo>
                    <a:pt x="23109" y="192733"/>
                  </a:lnTo>
                  <a:cubicBezTo>
                    <a:pt x="9729" y="192733"/>
                    <a:pt x="3993" y="188603"/>
                    <a:pt x="5901" y="180343"/>
                  </a:cubicBezTo>
                  <a:lnTo>
                    <a:pt x="5901" y="12390"/>
                  </a:lnTo>
                  <a:cubicBezTo>
                    <a:pt x="5901" y="5048"/>
                    <a:pt x="8288" y="918"/>
                    <a:pt x="13063" y="0"/>
                  </a:cubicBezTo>
                  <a:close/>
                  <a:moveTo>
                    <a:pt x="139254" y="42332"/>
                  </a:moveTo>
                  <a:cubicBezTo>
                    <a:pt x="137813" y="41644"/>
                    <a:pt x="135895" y="41759"/>
                    <a:pt x="133500" y="42677"/>
                  </a:cubicBezTo>
                  <a:cubicBezTo>
                    <a:pt x="129700" y="41759"/>
                    <a:pt x="126366" y="44512"/>
                    <a:pt x="123497" y="50937"/>
                  </a:cubicBezTo>
                  <a:lnTo>
                    <a:pt x="123497" y="67456"/>
                  </a:lnTo>
                  <a:cubicBezTo>
                    <a:pt x="125405" y="72045"/>
                    <a:pt x="129700" y="74340"/>
                    <a:pt x="136382" y="74340"/>
                  </a:cubicBezTo>
                  <a:cubicBezTo>
                    <a:pt x="142118" y="73422"/>
                    <a:pt x="144040" y="70210"/>
                    <a:pt x="142147" y="64703"/>
                  </a:cubicBezTo>
                  <a:lnTo>
                    <a:pt x="142147" y="46807"/>
                  </a:lnTo>
                  <a:cubicBezTo>
                    <a:pt x="141659" y="44512"/>
                    <a:pt x="140695" y="43021"/>
                    <a:pt x="139254" y="42332"/>
                  </a:cubicBezTo>
                  <a:close/>
                  <a:moveTo>
                    <a:pt x="66129" y="42677"/>
                  </a:moveTo>
                  <a:cubicBezTo>
                    <a:pt x="62301" y="41759"/>
                    <a:pt x="58952" y="44512"/>
                    <a:pt x="56084" y="50937"/>
                  </a:cubicBezTo>
                  <a:lnTo>
                    <a:pt x="56084" y="67456"/>
                  </a:lnTo>
                  <a:cubicBezTo>
                    <a:pt x="58006" y="72045"/>
                    <a:pt x="62308" y="74340"/>
                    <a:pt x="68990" y="74340"/>
                  </a:cubicBezTo>
                  <a:cubicBezTo>
                    <a:pt x="74727" y="73422"/>
                    <a:pt x="76641" y="70669"/>
                    <a:pt x="74734" y="66080"/>
                  </a:cubicBezTo>
                  <a:lnTo>
                    <a:pt x="74734" y="48183"/>
                  </a:lnTo>
                  <a:cubicBezTo>
                    <a:pt x="73773" y="44512"/>
                    <a:pt x="70905" y="42677"/>
                    <a:pt x="66129" y="42677"/>
                  </a:cubicBezTo>
                  <a:close/>
                  <a:moveTo>
                    <a:pt x="66129" y="118393"/>
                  </a:moveTo>
                  <a:cubicBezTo>
                    <a:pt x="62301" y="117475"/>
                    <a:pt x="58952" y="120228"/>
                    <a:pt x="56084" y="126653"/>
                  </a:cubicBezTo>
                  <a:lnTo>
                    <a:pt x="56084" y="143173"/>
                  </a:lnTo>
                  <a:cubicBezTo>
                    <a:pt x="58006" y="147762"/>
                    <a:pt x="62308" y="150056"/>
                    <a:pt x="68990" y="150056"/>
                  </a:cubicBezTo>
                  <a:cubicBezTo>
                    <a:pt x="74727" y="149138"/>
                    <a:pt x="76641" y="146385"/>
                    <a:pt x="74734" y="141796"/>
                  </a:cubicBezTo>
                  <a:lnTo>
                    <a:pt x="74734" y="123900"/>
                  </a:lnTo>
                  <a:cubicBezTo>
                    <a:pt x="73773" y="120228"/>
                    <a:pt x="70905" y="118393"/>
                    <a:pt x="66129" y="118393"/>
                  </a:cubicBezTo>
                  <a:close/>
                  <a:moveTo>
                    <a:pt x="140706" y="119425"/>
                  </a:moveTo>
                  <a:cubicBezTo>
                    <a:pt x="139272" y="118737"/>
                    <a:pt x="137357" y="118852"/>
                    <a:pt x="134963" y="119770"/>
                  </a:cubicBezTo>
                  <a:cubicBezTo>
                    <a:pt x="129227" y="118852"/>
                    <a:pt x="125878" y="121605"/>
                    <a:pt x="124917" y="128030"/>
                  </a:cubicBezTo>
                  <a:lnTo>
                    <a:pt x="124917" y="144549"/>
                  </a:lnTo>
                  <a:cubicBezTo>
                    <a:pt x="124917" y="149138"/>
                    <a:pt x="129212" y="151433"/>
                    <a:pt x="137802" y="151433"/>
                  </a:cubicBezTo>
                  <a:cubicBezTo>
                    <a:pt x="141645" y="150515"/>
                    <a:pt x="143567" y="147303"/>
                    <a:pt x="143567" y="141796"/>
                  </a:cubicBezTo>
                  <a:lnTo>
                    <a:pt x="143567" y="123900"/>
                  </a:lnTo>
                  <a:cubicBezTo>
                    <a:pt x="143093" y="121605"/>
                    <a:pt x="142140" y="120114"/>
                    <a:pt x="140706" y="119425"/>
                  </a:cubicBezTo>
                  <a:close/>
                </a:path>
              </a:pathLst>
            </a:custGeom>
          </p:spPr>
        </p:pic>
        <p:pic>
          <p:nvPicPr>
            <p:cNvPr id="251" name="图片 2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72" t="80430" r="48342" b="18686"/>
            <a:stretch>
              <a:fillRect/>
            </a:stretch>
          </p:blipFill>
          <p:spPr>
            <a:xfrm>
              <a:off x="9201402" y="5366104"/>
              <a:ext cx="74585" cy="60574"/>
            </a:xfrm>
            <a:custGeom>
              <a:avLst/>
              <a:gdLst/>
              <a:ahLst/>
              <a:cxnLst/>
              <a:rect l="l" t="t" r="r" b="b"/>
              <a:pathLst>
                <a:path w="74585" h="60574">
                  <a:moveTo>
                    <a:pt x="8979" y="0"/>
                  </a:moveTo>
                  <a:lnTo>
                    <a:pt x="27908" y="0"/>
                  </a:lnTo>
                  <a:cubicBezTo>
                    <a:pt x="33801" y="1836"/>
                    <a:pt x="38003" y="5507"/>
                    <a:pt x="40513" y="11014"/>
                  </a:cubicBezTo>
                  <a:cubicBezTo>
                    <a:pt x="41359" y="20191"/>
                    <a:pt x="45991" y="23863"/>
                    <a:pt x="54408" y="22027"/>
                  </a:cubicBezTo>
                  <a:cubicBezTo>
                    <a:pt x="67860" y="21109"/>
                    <a:pt x="74585" y="25698"/>
                    <a:pt x="74585" y="35794"/>
                  </a:cubicBezTo>
                  <a:lnTo>
                    <a:pt x="74585" y="48184"/>
                  </a:lnTo>
                  <a:cubicBezTo>
                    <a:pt x="72907" y="54608"/>
                    <a:pt x="66182" y="58738"/>
                    <a:pt x="54408" y="60574"/>
                  </a:cubicBezTo>
                  <a:cubicBezTo>
                    <a:pt x="39265" y="58738"/>
                    <a:pt x="27908" y="56902"/>
                    <a:pt x="20336" y="55067"/>
                  </a:cubicBezTo>
                  <a:cubicBezTo>
                    <a:pt x="8563" y="54149"/>
                    <a:pt x="1830" y="40382"/>
                    <a:pt x="138" y="13767"/>
                  </a:cubicBezTo>
                  <a:cubicBezTo>
                    <a:pt x="-694" y="7343"/>
                    <a:pt x="2253" y="2754"/>
                    <a:pt x="8979" y="0"/>
                  </a:cubicBezTo>
                  <a:close/>
                </a:path>
              </a:pathLst>
            </a:custGeom>
          </p:spPr>
        </p:pic>
        <p:pic>
          <p:nvPicPr>
            <p:cNvPr id="250" name="图片 2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736" t="80427" r="40095" b="15211"/>
            <a:stretch>
              <a:fillRect/>
            </a:stretch>
          </p:blipFill>
          <p:spPr>
            <a:xfrm>
              <a:off x="9947248" y="5365907"/>
              <a:ext cx="110934" cy="299104"/>
            </a:xfrm>
            <a:custGeom>
              <a:avLst/>
              <a:gdLst/>
              <a:ahLst/>
              <a:cxnLst/>
              <a:rect l="l" t="t" r="r" b="b"/>
              <a:pathLst>
                <a:path w="110934" h="299104">
                  <a:moveTo>
                    <a:pt x="12864" y="197"/>
                  </a:moveTo>
                  <a:lnTo>
                    <a:pt x="99937" y="197"/>
                  </a:lnTo>
                  <a:cubicBezTo>
                    <a:pt x="108728" y="197"/>
                    <a:pt x="112248" y="3410"/>
                    <a:pt x="110499" y="9834"/>
                  </a:cubicBezTo>
                  <a:lnTo>
                    <a:pt x="110499" y="29107"/>
                  </a:lnTo>
                  <a:cubicBezTo>
                    <a:pt x="109610" y="37367"/>
                    <a:pt x="107409" y="40121"/>
                    <a:pt x="103895" y="37367"/>
                  </a:cubicBezTo>
                  <a:lnTo>
                    <a:pt x="86752" y="37367"/>
                  </a:lnTo>
                  <a:cubicBezTo>
                    <a:pt x="79710" y="37367"/>
                    <a:pt x="76627" y="40579"/>
                    <a:pt x="77502" y="47004"/>
                  </a:cubicBezTo>
                  <a:lnTo>
                    <a:pt x="77502" y="117214"/>
                  </a:lnTo>
                  <a:cubicBezTo>
                    <a:pt x="77502" y="125474"/>
                    <a:pt x="79266" y="129604"/>
                    <a:pt x="82794" y="129604"/>
                  </a:cubicBezTo>
                  <a:lnTo>
                    <a:pt x="101249" y="129604"/>
                  </a:lnTo>
                  <a:cubicBezTo>
                    <a:pt x="106527" y="129604"/>
                    <a:pt x="108728" y="132816"/>
                    <a:pt x="107853" y="139240"/>
                  </a:cubicBezTo>
                  <a:lnTo>
                    <a:pt x="107853" y="157137"/>
                  </a:lnTo>
                  <a:cubicBezTo>
                    <a:pt x="107853" y="162643"/>
                    <a:pt x="104777" y="165856"/>
                    <a:pt x="98625" y="166773"/>
                  </a:cubicBezTo>
                  <a:lnTo>
                    <a:pt x="82794" y="166773"/>
                  </a:lnTo>
                  <a:cubicBezTo>
                    <a:pt x="78391" y="164938"/>
                    <a:pt x="76190" y="168150"/>
                    <a:pt x="76190" y="176410"/>
                  </a:cubicBezTo>
                  <a:lnTo>
                    <a:pt x="76190" y="252126"/>
                  </a:lnTo>
                  <a:cubicBezTo>
                    <a:pt x="76190" y="257633"/>
                    <a:pt x="77947" y="260845"/>
                    <a:pt x="81460" y="261763"/>
                  </a:cubicBezTo>
                  <a:lnTo>
                    <a:pt x="102583" y="261763"/>
                  </a:lnTo>
                  <a:cubicBezTo>
                    <a:pt x="106971" y="261763"/>
                    <a:pt x="109610" y="264975"/>
                    <a:pt x="110499" y="271400"/>
                  </a:cubicBezTo>
                  <a:lnTo>
                    <a:pt x="110499" y="285166"/>
                  </a:lnTo>
                  <a:cubicBezTo>
                    <a:pt x="108735" y="293426"/>
                    <a:pt x="105215" y="298015"/>
                    <a:pt x="99937" y="298933"/>
                  </a:cubicBezTo>
                  <a:lnTo>
                    <a:pt x="8906" y="298933"/>
                  </a:lnTo>
                  <a:cubicBezTo>
                    <a:pt x="2754" y="299850"/>
                    <a:pt x="115" y="297097"/>
                    <a:pt x="990" y="290673"/>
                  </a:cubicBezTo>
                  <a:lnTo>
                    <a:pt x="990" y="268646"/>
                  </a:lnTo>
                  <a:cubicBezTo>
                    <a:pt x="-774" y="263140"/>
                    <a:pt x="983" y="260845"/>
                    <a:pt x="6260" y="261763"/>
                  </a:cubicBezTo>
                  <a:lnTo>
                    <a:pt x="27383" y="261763"/>
                  </a:lnTo>
                  <a:cubicBezTo>
                    <a:pt x="31771" y="260845"/>
                    <a:pt x="34410" y="258092"/>
                    <a:pt x="35299" y="253503"/>
                  </a:cubicBezTo>
                  <a:lnTo>
                    <a:pt x="35299" y="176410"/>
                  </a:lnTo>
                  <a:cubicBezTo>
                    <a:pt x="37048" y="169985"/>
                    <a:pt x="33965" y="166773"/>
                    <a:pt x="26049" y="166773"/>
                  </a:cubicBezTo>
                  <a:lnTo>
                    <a:pt x="6260" y="166773"/>
                  </a:lnTo>
                  <a:cubicBezTo>
                    <a:pt x="983" y="166773"/>
                    <a:pt x="-774" y="163102"/>
                    <a:pt x="990" y="155760"/>
                  </a:cubicBezTo>
                  <a:lnTo>
                    <a:pt x="990" y="139240"/>
                  </a:lnTo>
                  <a:cubicBezTo>
                    <a:pt x="-1649" y="132816"/>
                    <a:pt x="990" y="129604"/>
                    <a:pt x="8906" y="129604"/>
                  </a:cubicBezTo>
                  <a:lnTo>
                    <a:pt x="24737" y="129604"/>
                  </a:lnTo>
                  <a:cubicBezTo>
                    <a:pt x="33528" y="128686"/>
                    <a:pt x="37048" y="125474"/>
                    <a:pt x="35299" y="119967"/>
                  </a:cubicBezTo>
                  <a:lnTo>
                    <a:pt x="35299" y="47004"/>
                  </a:lnTo>
                  <a:cubicBezTo>
                    <a:pt x="36174" y="40579"/>
                    <a:pt x="33535" y="37367"/>
                    <a:pt x="27383" y="37367"/>
                  </a:cubicBezTo>
                  <a:lnTo>
                    <a:pt x="8906" y="37367"/>
                  </a:lnTo>
                  <a:cubicBezTo>
                    <a:pt x="2754" y="40121"/>
                    <a:pt x="115" y="37367"/>
                    <a:pt x="990" y="29107"/>
                  </a:cubicBezTo>
                  <a:lnTo>
                    <a:pt x="990" y="7081"/>
                  </a:lnTo>
                  <a:cubicBezTo>
                    <a:pt x="-774" y="1574"/>
                    <a:pt x="3184" y="-720"/>
                    <a:pt x="12864" y="197"/>
                  </a:cubicBezTo>
                  <a:close/>
                </a:path>
              </a:pathLst>
            </a:custGeom>
          </p:spPr>
        </p:pic>
        <p:pic>
          <p:nvPicPr>
            <p:cNvPr id="249" name="图片 24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24" t="80509" r="52692" b="15091"/>
            <a:stretch>
              <a:fillRect/>
            </a:stretch>
          </p:blipFill>
          <p:spPr>
            <a:xfrm>
              <a:off x="8770006" y="5371486"/>
              <a:ext cx="93319" cy="301767"/>
            </a:xfrm>
            <a:custGeom>
              <a:avLst/>
              <a:gdLst/>
              <a:ahLst/>
              <a:cxnLst/>
              <a:rect l="l" t="t" r="r" b="b"/>
              <a:pathLst>
                <a:path w="93319" h="301767">
                  <a:moveTo>
                    <a:pt x="61319" y="126"/>
                  </a:moveTo>
                  <a:lnTo>
                    <a:pt x="86679" y="126"/>
                  </a:lnTo>
                  <a:cubicBezTo>
                    <a:pt x="93634" y="3797"/>
                    <a:pt x="95126" y="9304"/>
                    <a:pt x="91153" y="16646"/>
                  </a:cubicBezTo>
                  <a:lnTo>
                    <a:pt x="74741" y="51062"/>
                  </a:lnTo>
                  <a:cubicBezTo>
                    <a:pt x="70769" y="57487"/>
                    <a:pt x="68783" y="63911"/>
                    <a:pt x="68783" y="70336"/>
                  </a:cubicBezTo>
                  <a:lnTo>
                    <a:pt x="68783" y="291978"/>
                  </a:lnTo>
                  <a:cubicBezTo>
                    <a:pt x="70762" y="299320"/>
                    <a:pt x="66782" y="302532"/>
                    <a:pt x="56844" y="301615"/>
                  </a:cubicBezTo>
                  <a:lnTo>
                    <a:pt x="37464" y="301615"/>
                  </a:lnTo>
                  <a:cubicBezTo>
                    <a:pt x="29505" y="300697"/>
                    <a:pt x="25525" y="297485"/>
                    <a:pt x="25525" y="291978"/>
                  </a:cubicBezTo>
                  <a:lnTo>
                    <a:pt x="25525" y="114389"/>
                  </a:lnTo>
                  <a:cubicBezTo>
                    <a:pt x="27519" y="103376"/>
                    <a:pt x="24041" y="99246"/>
                    <a:pt x="15093" y="101999"/>
                  </a:cubicBezTo>
                  <a:cubicBezTo>
                    <a:pt x="4151" y="101081"/>
                    <a:pt x="-825" y="97869"/>
                    <a:pt x="165" y="92362"/>
                  </a:cubicBezTo>
                  <a:lnTo>
                    <a:pt x="165" y="78596"/>
                  </a:lnTo>
                  <a:cubicBezTo>
                    <a:pt x="-825" y="67582"/>
                    <a:pt x="2660" y="62076"/>
                    <a:pt x="10619" y="62076"/>
                  </a:cubicBezTo>
                  <a:cubicBezTo>
                    <a:pt x="19567" y="57487"/>
                    <a:pt x="24536" y="52898"/>
                    <a:pt x="25525" y="48309"/>
                  </a:cubicBezTo>
                  <a:lnTo>
                    <a:pt x="41938" y="12516"/>
                  </a:lnTo>
                  <a:cubicBezTo>
                    <a:pt x="45910" y="3338"/>
                    <a:pt x="52370" y="-792"/>
                    <a:pt x="61319" y="126"/>
                  </a:cubicBezTo>
                  <a:close/>
                </a:path>
              </a:pathLst>
            </a:custGeom>
          </p:spPr>
        </p:pic>
        <p:pic>
          <p:nvPicPr>
            <p:cNvPr id="248" name="图片 2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45" t="80511" r="42176" b="18104"/>
            <a:stretch>
              <a:fillRect/>
            </a:stretch>
          </p:blipFill>
          <p:spPr>
            <a:xfrm>
              <a:off x="9559262" y="5371611"/>
              <a:ext cx="301488" cy="94990"/>
            </a:xfrm>
            <a:custGeom>
              <a:avLst/>
              <a:gdLst/>
              <a:ahLst/>
              <a:cxnLst/>
              <a:rect l="l" t="t" r="r" b="b"/>
              <a:pathLst>
                <a:path w="301488" h="94990">
                  <a:moveTo>
                    <a:pt x="75716" y="0"/>
                  </a:moveTo>
                  <a:lnTo>
                    <a:pt x="225772" y="0"/>
                  </a:lnTo>
                  <a:cubicBezTo>
                    <a:pt x="234032" y="1836"/>
                    <a:pt x="240915" y="5507"/>
                    <a:pt x="246422" y="11013"/>
                  </a:cubicBezTo>
                  <a:cubicBezTo>
                    <a:pt x="259270" y="23862"/>
                    <a:pt x="268448" y="34875"/>
                    <a:pt x="273955" y="44053"/>
                  </a:cubicBezTo>
                  <a:cubicBezTo>
                    <a:pt x="279462" y="50478"/>
                    <a:pt x="284968" y="54608"/>
                    <a:pt x="290475" y="56443"/>
                  </a:cubicBezTo>
                  <a:cubicBezTo>
                    <a:pt x="297817" y="57361"/>
                    <a:pt x="301488" y="60114"/>
                    <a:pt x="301488" y="64703"/>
                  </a:cubicBezTo>
                  <a:lnTo>
                    <a:pt x="301488" y="85353"/>
                  </a:lnTo>
                  <a:cubicBezTo>
                    <a:pt x="300570" y="90860"/>
                    <a:pt x="296440" y="94072"/>
                    <a:pt x="289098" y="94990"/>
                  </a:cubicBezTo>
                  <a:lnTo>
                    <a:pt x="271202" y="94990"/>
                  </a:lnTo>
                  <a:cubicBezTo>
                    <a:pt x="258353" y="94072"/>
                    <a:pt x="247798" y="87189"/>
                    <a:pt x="239538" y="74340"/>
                  </a:cubicBezTo>
                  <a:lnTo>
                    <a:pt x="218888" y="49560"/>
                  </a:lnTo>
                  <a:cubicBezTo>
                    <a:pt x="215217" y="43135"/>
                    <a:pt x="208334" y="38547"/>
                    <a:pt x="198239" y="35793"/>
                  </a:cubicBezTo>
                  <a:lnTo>
                    <a:pt x="106002" y="35793"/>
                  </a:lnTo>
                  <a:cubicBezTo>
                    <a:pt x="96825" y="35793"/>
                    <a:pt x="89482" y="40841"/>
                    <a:pt x="83976" y="50936"/>
                  </a:cubicBezTo>
                  <a:lnTo>
                    <a:pt x="60573" y="79846"/>
                  </a:lnTo>
                  <a:cubicBezTo>
                    <a:pt x="56902" y="85353"/>
                    <a:pt x="48183" y="90401"/>
                    <a:pt x="34416" y="94990"/>
                  </a:cubicBezTo>
                  <a:lnTo>
                    <a:pt x="15143" y="94990"/>
                  </a:lnTo>
                  <a:cubicBezTo>
                    <a:pt x="5965" y="94072"/>
                    <a:pt x="917" y="89483"/>
                    <a:pt x="0" y="81223"/>
                  </a:cubicBezTo>
                  <a:lnTo>
                    <a:pt x="0" y="70210"/>
                  </a:lnTo>
                  <a:cubicBezTo>
                    <a:pt x="917" y="62868"/>
                    <a:pt x="2294" y="58738"/>
                    <a:pt x="4130" y="57820"/>
                  </a:cubicBezTo>
                  <a:cubicBezTo>
                    <a:pt x="12390" y="55067"/>
                    <a:pt x="19273" y="51854"/>
                    <a:pt x="24780" y="48183"/>
                  </a:cubicBezTo>
                  <a:lnTo>
                    <a:pt x="53689" y="11013"/>
                  </a:lnTo>
                  <a:cubicBezTo>
                    <a:pt x="61032" y="3671"/>
                    <a:pt x="68374" y="0"/>
                    <a:pt x="75716" y="0"/>
                  </a:cubicBezTo>
                  <a:close/>
                </a:path>
              </a:pathLst>
            </a:custGeom>
          </p:spPr>
        </p:pic>
        <p:pic>
          <p:nvPicPr>
            <p:cNvPr id="247" name="图片 2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59" t="80591" r="50479" b="15093"/>
            <a:stretch>
              <a:fillRect/>
            </a:stretch>
          </p:blipFill>
          <p:spPr>
            <a:xfrm>
              <a:off x="8868140" y="5377118"/>
              <a:ext cx="205124" cy="295982"/>
            </a:xfrm>
            <a:custGeom>
              <a:avLst/>
              <a:gdLst/>
              <a:ahLst/>
              <a:cxnLst/>
              <a:rect l="l" t="t" r="r" b="b"/>
              <a:pathLst>
                <a:path w="205124" h="295982">
                  <a:moveTo>
                    <a:pt x="26339" y="0"/>
                  </a:moveTo>
                  <a:lnTo>
                    <a:pt x="193087" y="0"/>
                  </a:lnTo>
                  <a:cubicBezTo>
                    <a:pt x="202896" y="1835"/>
                    <a:pt x="206710" y="5047"/>
                    <a:pt x="204530" y="9636"/>
                  </a:cubicBezTo>
                  <a:lnTo>
                    <a:pt x="204530" y="34416"/>
                  </a:lnTo>
                  <a:cubicBezTo>
                    <a:pt x="205620" y="36252"/>
                    <a:pt x="204530" y="39464"/>
                    <a:pt x="201261" y="44053"/>
                  </a:cubicBezTo>
                  <a:cubicBezTo>
                    <a:pt x="197991" y="46806"/>
                    <a:pt x="195267" y="51395"/>
                    <a:pt x="193087" y="57819"/>
                  </a:cubicBezTo>
                  <a:lnTo>
                    <a:pt x="193087" y="262942"/>
                  </a:lnTo>
                  <a:cubicBezTo>
                    <a:pt x="190907" y="281297"/>
                    <a:pt x="176194" y="292311"/>
                    <a:pt x="148948" y="295982"/>
                  </a:cubicBezTo>
                  <a:lnTo>
                    <a:pt x="70478" y="295982"/>
                  </a:lnTo>
                  <a:cubicBezTo>
                    <a:pt x="57400" y="295982"/>
                    <a:pt x="50861" y="292311"/>
                    <a:pt x="50861" y="284968"/>
                  </a:cubicBezTo>
                  <a:lnTo>
                    <a:pt x="49226" y="273955"/>
                  </a:lnTo>
                  <a:cubicBezTo>
                    <a:pt x="50316" y="262024"/>
                    <a:pt x="54130" y="255600"/>
                    <a:pt x="60669" y="254682"/>
                  </a:cubicBezTo>
                  <a:lnTo>
                    <a:pt x="119522" y="254682"/>
                  </a:lnTo>
                  <a:cubicBezTo>
                    <a:pt x="132600" y="255600"/>
                    <a:pt x="139684" y="250552"/>
                    <a:pt x="140774" y="239539"/>
                  </a:cubicBezTo>
                  <a:lnTo>
                    <a:pt x="140774" y="60573"/>
                  </a:lnTo>
                  <a:cubicBezTo>
                    <a:pt x="142954" y="49560"/>
                    <a:pt x="140774" y="44053"/>
                    <a:pt x="134235" y="44053"/>
                  </a:cubicBezTo>
                  <a:lnTo>
                    <a:pt x="11626" y="44053"/>
                  </a:lnTo>
                  <a:cubicBezTo>
                    <a:pt x="2907" y="44971"/>
                    <a:pt x="-907" y="40382"/>
                    <a:pt x="182" y="30286"/>
                  </a:cubicBezTo>
                  <a:lnTo>
                    <a:pt x="182" y="11013"/>
                  </a:lnTo>
                  <a:cubicBezTo>
                    <a:pt x="182" y="3671"/>
                    <a:pt x="8901" y="0"/>
                    <a:pt x="26339" y="0"/>
                  </a:cubicBezTo>
                  <a:close/>
                </a:path>
              </a:pathLst>
            </a:custGeom>
          </p:spPr>
        </p:pic>
        <p:pic>
          <p:nvPicPr>
            <p:cNvPr id="246" name="图片 2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56" t="81553" r="51362" b="15936"/>
            <a:stretch>
              <a:fillRect/>
            </a:stretch>
          </p:blipFill>
          <p:spPr>
            <a:xfrm>
              <a:off x="8867937" y="5443082"/>
              <a:ext cx="121592" cy="172198"/>
            </a:xfrm>
            <a:custGeom>
              <a:avLst/>
              <a:gdLst/>
              <a:ahLst/>
              <a:cxnLst/>
              <a:rect l="l" t="t" r="r" b="b"/>
              <a:pathLst>
                <a:path w="121592" h="172198">
                  <a:moveTo>
                    <a:pt x="23272" y="115"/>
                  </a:moveTo>
                  <a:lnTo>
                    <a:pt x="113185" y="115"/>
                  </a:lnTo>
                  <a:cubicBezTo>
                    <a:pt x="119725" y="3786"/>
                    <a:pt x="122449" y="8834"/>
                    <a:pt x="121359" y="15259"/>
                  </a:cubicBezTo>
                  <a:lnTo>
                    <a:pt x="121359" y="148795"/>
                  </a:lnTo>
                  <a:cubicBezTo>
                    <a:pt x="115910" y="162561"/>
                    <a:pt x="106101" y="170362"/>
                    <a:pt x="91933" y="172198"/>
                  </a:cubicBezTo>
                  <a:lnTo>
                    <a:pt x="21638" y="172198"/>
                  </a:lnTo>
                  <a:cubicBezTo>
                    <a:pt x="5290" y="171280"/>
                    <a:pt x="-1794" y="161185"/>
                    <a:pt x="385" y="141911"/>
                  </a:cubicBezTo>
                  <a:lnTo>
                    <a:pt x="385" y="13882"/>
                  </a:lnTo>
                  <a:cubicBezTo>
                    <a:pt x="-704" y="3786"/>
                    <a:pt x="6925" y="-802"/>
                    <a:pt x="23272" y="115"/>
                  </a:cubicBezTo>
                  <a:close/>
                  <a:moveTo>
                    <a:pt x="67514" y="40985"/>
                  </a:moveTo>
                  <a:cubicBezTo>
                    <a:pt x="65266" y="40813"/>
                    <a:pt x="62507" y="40956"/>
                    <a:pt x="59238" y="41415"/>
                  </a:cubicBezTo>
                  <a:cubicBezTo>
                    <a:pt x="52698" y="40497"/>
                    <a:pt x="48884" y="44627"/>
                    <a:pt x="47794" y="53805"/>
                  </a:cubicBezTo>
                  <a:lnTo>
                    <a:pt x="47794" y="117132"/>
                  </a:lnTo>
                  <a:cubicBezTo>
                    <a:pt x="47794" y="126309"/>
                    <a:pt x="52698" y="131357"/>
                    <a:pt x="62507" y="132275"/>
                  </a:cubicBezTo>
                  <a:cubicBezTo>
                    <a:pt x="70136" y="131357"/>
                    <a:pt x="73951" y="128145"/>
                    <a:pt x="73951" y="122638"/>
                  </a:cubicBezTo>
                  <a:lnTo>
                    <a:pt x="73951" y="51052"/>
                  </a:lnTo>
                  <a:cubicBezTo>
                    <a:pt x="76403" y="44857"/>
                    <a:pt x="74257" y="41501"/>
                    <a:pt x="67514" y="40985"/>
                  </a:cubicBezTo>
                  <a:close/>
                </a:path>
              </a:pathLst>
            </a:custGeom>
          </p:spPr>
        </p:pic>
        <p:pic>
          <p:nvPicPr>
            <p:cNvPr id="245" name="图片 2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793" t="82122" r="42265" b="17340"/>
            <a:stretch>
              <a:fillRect/>
            </a:stretch>
          </p:blipFill>
          <p:spPr>
            <a:xfrm>
              <a:off x="9573257" y="5482098"/>
              <a:ext cx="279061" cy="36908"/>
            </a:xfrm>
            <a:custGeom>
              <a:avLst/>
              <a:gdLst/>
              <a:ahLst/>
              <a:cxnLst/>
              <a:rect l="l" t="t" r="r" b="b"/>
              <a:pathLst>
                <a:path w="279061" h="36908">
                  <a:moveTo>
                    <a:pt x="16463" y="205"/>
                  </a:moveTo>
                  <a:lnTo>
                    <a:pt x="262197" y="205"/>
                  </a:lnTo>
                  <a:cubicBezTo>
                    <a:pt x="271834" y="-741"/>
                    <a:pt x="277254" y="1596"/>
                    <a:pt x="278459" y="7218"/>
                  </a:cubicBezTo>
                  <a:lnTo>
                    <a:pt x="278459" y="28298"/>
                  </a:lnTo>
                  <a:cubicBezTo>
                    <a:pt x="280868" y="34865"/>
                    <a:pt x="276050" y="37676"/>
                    <a:pt x="264004" y="36730"/>
                  </a:cubicBezTo>
                  <a:lnTo>
                    <a:pt x="12849" y="36730"/>
                  </a:lnTo>
                  <a:cubicBezTo>
                    <a:pt x="3213" y="36730"/>
                    <a:pt x="-1003" y="34858"/>
                    <a:pt x="201" y="31116"/>
                  </a:cubicBezTo>
                  <a:lnTo>
                    <a:pt x="201" y="8637"/>
                  </a:lnTo>
                  <a:cubicBezTo>
                    <a:pt x="201" y="2069"/>
                    <a:pt x="5622" y="-741"/>
                    <a:pt x="16463" y="205"/>
                  </a:cubicBezTo>
                  <a:close/>
                </a:path>
              </a:pathLst>
            </a:custGeom>
          </p:spPr>
        </p:pic>
        <p:pic>
          <p:nvPicPr>
            <p:cNvPr id="244" name="图片 2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096" t="82719" r="47127" b="15896"/>
            <a:stretch>
              <a:fillRect/>
            </a:stretch>
          </p:blipFill>
          <p:spPr>
            <a:xfrm>
              <a:off x="9317493" y="5523045"/>
              <a:ext cx="73693" cy="94989"/>
            </a:xfrm>
            <a:custGeom>
              <a:avLst/>
              <a:gdLst/>
              <a:ahLst/>
              <a:cxnLst/>
              <a:rect l="l" t="t" r="r" b="b"/>
              <a:pathLst>
                <a:path w="73693" h="94989">
                  <a:moveTo>
                    <a:pt x="39265" y="0"/>
                  </a:moveTo>
                  <a:lnTo>
                    <a:pt x="61980" y="0"/>
                  </a:lnTo>
                  <a:cubicBezTo>
                    <a:pt x="70398" y="1835"/>
                    <a:pt x="73761" y="7342"/>
                    <a:pt x="72069" y="16520"/>
                  </a:cubicBezTo>
                  <a:cubicBezTo>
                    <a:pt x="74592" y="35793"/>
                    <a:pt x="74177" y="47724"/>
                    <a:pt x="70821" y="52313"/>
                  </a:cubicBezTo>
                  <a:cubicBezTo>
                    <a:pt x="66605" y="77093"/>
                    <a:pt x="51039" y="90859"/>
                    <a:pt x="24122" y="93613"/>
                  </a:cubicBezTo>
                  <a:cubicBezTo>
                    <a:pt x="10657" y="97284"/>
                    <a:pt x="2662" y="93613"/>
                    <a:pt x="138" y="82599"/>
                  </a:cubicBezTo>
                  <a:cubicBezTo>
                    <a:pt x="-694" y="67915"/>
                    <a:pt x="2253" y="60573"/>
                    <a:pt x="8979" y="60573"/>
                  </a:cubicBezTo>
                  <a:cubicBezTo>
                    <a:pt x="19074" y="59655"/>
                    <a:pt x="26223" y="51395"/>
                    <a:pt x="30425" y="35793"/>
                  </a:cubicBezTo>
                  <a:lnTo>
                    <a:pt x="30425" y="11013"/>
                  </a:lnTo>
                  <a:cubicBezTo>
                    <a:pt x="32948" y="3671"/>
                    <a:pt x="35895" y="0"/>
                    <a:pt x="39265" y="0"/>
                  </a:cubicBezTo>
                  <a:close/>
                </a:path>
              </a:pathLst>
            </a:custGeom>
          </p:spPr>
        </p:pic>
        <p:pic>
          <p:nvPicPr>
            <p:cNvPr id="243" name="图片 2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35" t="82989" r="42398" b="15089"/>
            <a:stretch>
              <a:fillRect/>
            </a:stretch>
          </p:blipFill>
          <p:spPr>
            <a:xfrm>
              <a:off x="9586795" y="5541554"/>
              <a:ext cx="252961" cy="131805"/>
            </a:xfrm>
            <a:custGeom>
              <a:avLst/>
              <a:gdLst/>
              <a:ahLst/>
              <a:cxnLst/>
              <a:rect l="l" t="t" r="r" b="b"/>
              <a:pathLst>
                <a:path w="252961" h="131805">
                  <a:moveTo>
                    <a:pt x="14455" y="162"/>
                  </a:moveTo>
                  <a:lnTo>
                    <a:pt x="239711" y="162"/>
                  </a:lnTo>
                  <a:cubicBezTo>
                    <a:pt x="248544" y="1882"/>
                    <a:pt x="252961" y="8336"/>
                    <a:pt x="252961" y="19521"/>
                  </a:cubicBezTo>
                  <a:lnTo>
                    <a:pt x="252961" y="109864"/>
                  </a:lnTo>
                  <a:cubicBezTo>
                    <a:pt x="248946" y="122770"/>
                    <a:pt x="238506" y="130084"/>
                    <a:pt x="221642" y="131805"/>
                  </a:cubicBezTo>
                  <a:lnTo>
                    <a:pt x="12045" y="131805"/>
                  </a:lnTo>
                  <a:cubicBezTo>
                    <a:pt x="4818" y="131805"/>
                    <a:pt x="803" y="127933"/>
                    <a:pt x="0" y="120189"/>
                  </a:cubicBezTo>
                  <a:lnTo>
                    <a:pt x="0" y="7905"/>
                  </a:lnTo>
                  <a:cubicBezTo>
                    <a:pt x="0" y="1882"/>
                    <a:pt x="4818" y="-699"/>
                    <a:pt x="14455" y="162"/>
                  </a:cubicBezTo>
                  <a:close/>
                  <a:moveTo>
                    <a:pt x="38546" y="32427"/>
                  </a:moveTo>
                  <a:lnTo>
                    <a:pt x="38546" y="100830"/>
                  </a:lnTo>
                  <a:lnTo>
                    <a:pt x="214415" y="100830"/>
                  </a:lnTo>
                  <a:lnTo>
                    <a:pt x="214415" y="32427"/>
                  </a:lnTo>
                  <a:lnTo>
                    <a:pt x="38546" y="32427"/>
                  </a:lnTo>
                  <a:close/>
                </a:path>
              </a:pathLst>
            </a:custGeom>
          </p:spPr>
        </p:pic>
      </p:grpSp>
      <p:grpSp>
        <p:nvGrpSpPr>
          <p:cNvPr id="8" name="组合 7"/>
          <p:cNvGrpSpPr/>
          <p:nvPr/>
        </p:nvGrpSpPr>
        <p:grpSpPr>
          <a:xfrm>
            <a:off x="8765875" y="1208013"/>
            <a:ext cx="1484397" cy="741320"/>
            <a:chOff x="8765875" y="1208013"/>
            <a:chExt cx="1484397" cy="741320"/>
          </a:xfrm>
        </p:grpSpPr>
        <p:pic>
          <p:nvPicPr>
            <p:cNvPr id="295" name="图片 29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37" t="19799" r="46272" b="77642"/>
            <a:stretch>
              <a:fillRect/>
            </a:stretch>
          </p:blipFill>
          <p:spPr>
            <a:xfrm>
              <a:off x="9169654" y="1208013"/>
              <a:ext cx="302636" cy="175491"/>
            </a:xfrm>
            <a:custGeom>
              <a:avLst/>
              <a:gdLst/>
              <a:ahLst/>
              <a:cxnLst/>
              <a:rect l="l" t="t" r="r" b="b"/>
              <a:pathLst>
                <a:path w="302636" h="175491">
                  <a:moveTo>
                    <a:pt x="136749" y="0"/>
                  </a:moveTo>
                  <a:lnTo>
                    <a:pt x="162905" y="0"/>
                  </a:lnTo>
                  <a:cubicBezTo>
                    <a:pt x="174836" y="0"/>
                    <a:pt x="179425" y="2409"/>
                    <a:pt x="176672" y="7228"/>
                  </a:cubicBezTo>
                  <a:cubicBezTo>
                    <a:pt x="176672" y="15660"/>
                    <a:pt x="178507" y="18671"/>
                    <a:pt x="182178" y="16262"/>
                  </a:cubicBezTo>
                  <a:lnTo>
                    <a:pt x="290934" y="16262"/>
                  </a:lnTo>
                  <a:cubicBezTo>
                    <a:pt x="293688" y="18671"/>
                    <a:pt x="294606" y="23489"/>
                    <a:pt x="293688" y="30717"/>
                  </a:cubicBezTo>
                  <a:lnTo>
                    <a:pt x="293688" y="56013"/>
                  </a:lnTo>
                  <a:cubicBezTo>
                    <a:pt x="293688" y="59627"/>
                    <a:pt x="292311" y="60831"/>
                    <a:pt x="289558" y="59627"/>
                  </a:cubicBezTo>
                  <a:lnTo>
                    <a:pt x="183555" y="59627"/>
                  </a:lnTo>
                  <a:cubicBezTo>
                    <a:pt x="179884" y="58422"/>
                    <a:pt x="178507" y="61434"/>
                    <a:pt x="179425" y="68661"/>
                  </a:cubicBezTo>
                  <a:cubicBezTo>
                    <a:pt x="179425" y="73479"/>
                    <a:pt x="181719" y="75286"/>
                    <a:pt x="186308" y="74082"/>
                  </a:cubicBezTo>
                  <a:lnTo>
                    <a:pt x="286805" y="74082"/>
                  </a:lnTo>
                  <a:cubicBezTo>
                    <a:pt x="292311" y="72877"/>
                    <a:pt x="294606" y="75889"/>
                    <a:pt x="293688" y="83116"/>
                  </a:cubicBezTo>
                  <a:lnTo>
                    <a:pt x="293688" y="106605"/>
                  </a:lnTo>
                  <a:cubicBezTo>
                    <a:pt x="294606" y="116242"/>
                    <a:pt x="292311" y="120458"/>
                    <a:pt x="286805" y="119253"/>
                  </a:cubicBezTo>
                  <a:lnTo>
                    <a:pt x="186308" y="119253"/>
                  </a:lnTo>
                  <a:cubicBezTo>
                    <a:pt x="179884" y="119253"/>
                    <a:pt x="177131" y="121060"/>
                    <a:pt x="178048" y="124674"/>
                  </a:cubicBezTo>
                  <a:cubicBezTo>
                    <a:pt x="177131" y="130697"/>
                    <a:pt x="179884" y="133708"/>
                    <a:pt x="186308" y="133708"/>
                  </a:cubicBezTo>
                  <a:lnTo>
                    <a:pt x="293688" y="133708"/>
                  </a:lnTo>
                  <a:cubicBezTo>
                    <a:pt x="300112" y="132504"/>
                    <a:pt x="302866" y="136117"/>
                    <a:pt x="301948" y="144549"/>
                  </a:cubicBezTo>
                  <a:lnTo>
                    <a:pt x="301948" y="164425"/>
                  </a:lnTo>
                  <a:cubicBezTo>
                    <a:pt x="303783" y="172857"/>
                    <a:pt x="301948" y="176471"/>
                    <a:pt x="296441" y="175266"/>
                  </a:cubicBezTo>
                  <a:lnTo>
                    <a:pt x="11472" y="175266"/>
                  </a:lnTo>
                  <a:cubicBezTo>
                    <a:pt x="2295" y="175266"/>
                    <a:pt x="-1376" y="172255"/>
                    <a:pt x="459" y="166232"/>
                  </a:cubicBezTo>
                  <a:lnTo>
                    <a:pt x="459" y="144549"/>
                  </a:lnTo>
                  <a:cubicBezTo>
                    <a:pt x="-458" y="136117"/>
                    <a:pt x="2754" y="132504"/>
                    <a:pt x="10096" y="133708"/>
                  </a:cubicBezTo>
                  <a:lnTo>
                    <a:pt x="114722" y="133708"/>
                  </a:lnTo>
                  <a:cubicBezTo>
                    <a:pt x="122064" y="134913"/>
                    <a:pt x="125735" y="133708"/>
                    <a:pt x="125735" y="130095"/>
                  </a:cubicBezTo>
                  <a:cubicBezTo>
                    <a:pt x="126653" y="124072"/>
                    <a:pt x="124359" y="120458"/>
                    <a:pt x="118852" y="119253"/>
                  </a:cubicBezTo>
                  <a:lnTo>
                    <a:pt x="15602" y="119253"/>
                  </a:lnTo>
                  <a:cubicBezTo>
                    <a:pt x="8260" y="120458"/>
                    <a:pt x="5048" y="116242"/>
                    <a:pt x="5966" y="106605"/>
                  </a:cubicBezTo>
                  <a:lnTo>
                    <a:pt x="5966" y="83116"/>
                  </a:lnTo>
                  <a:cubicBezTo>
                    <a:pt x="5048" y="75889"/>
                    <a:pt x="9637" y="72877"/>
                    <a:pt x="19732" y="74082"/>
                  </a:cubicBezTo>
                  <a:lnTo>
                    <a:pt x="111969" y="74082"/>
                  </a:lnTo>
                  <a:cubicBezTo>
                    <a:pt x="120229" y="75286"/>
                    <a:pt x="124818" y="74082"/>
                    <a:pt x="125735" y="70468"/>
                  </a:cubicBezTo>
                  <a:cubicBezTo>
                    <a:pt x="126653" y="62036"/>
                    <a:pt x="124359" y="58422"/>
                    <a:pt x="118852" y="59627"/>
                  </a:cubicBezTo>
                  <a:lnTo>
                    <a:pt x="19732" y="59627"/>
                  </a:lnTo>
                  <a:cubicBezTo>
                    <a:pt x="9637" y="60831"/>
                    <a:pt x="5048" y="59024"/>
                    <a:pt x="5966" y="54206"/>
                  </a:cubicBezTo>
                  <a:lnTo>
                    <a:pt x="5966" y="30717"/>
                  </a:lnTo>
                  <a:cubicBezTo>
                    <a:pt x="4130" y="21080"/>
                    <a:pt x="7801" y="16262"/>
                    <a:pt x="16979" y="16262"/>
                  </a:cubicBezTo>
                  <a:lnTo>
                    <a:pt x="116099" y="16262"/>
                  </a:lnTo>
                  <a:cubicBezTo>
                    <a:pt x="125276" y="17467"/>
                    <a:pt x="128948" y="15660"/>
                    <a:pt x="127112" y="10841"/>
                  </a:cubicBezTo>
                  <a:cubicBezTo>
                    <a:pt x="126194" y="4818"/>
                    <a:pt x="129406" y="1205"/>
                    <a:pt x="136749" y="0"/>
                  </a:cubicBezTo>
                  <a:close/>
                </a:path>
              </a:pathLst>
            </a:custGeom>
          </p:spPr>
        </p:pic>
        <p:pic>
          <p:nvPicPr>
            <p:cNvPr id="294" name="图片 29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727" t="19822" r="42215" b="79531"/>
            <a:stretch>
              <a:fillRect/>
            </a:stretch>
          </p:blipFill>
          <p:spPr>
            <a:xfrm>
              <a:off x="9567062" y="1209561"/>
              <a:ext cx="290058" cy="44379"/>
            </a:xfrm>
            <a:custGeom>
              <a:avLst/>
              <a:gdLst/>
              <a:ahLst/>
              <a:cxnLst/>
              <a:rect l="l" t="t" r="r" b="b"/>
              <a:pathLst>
                <a:path w="290058" h="44379">
                  <a:moveTo>
                    <a:pt x="7343" y="173"/>
                  </a:moveTo>
                  <a:lnTo>
                    <a:pt x="281298" y="173"/>
                  </a:lnTo>
                  <a:cubicBezTo>
                    <a:pt x="287723" y="-745"/>
                    <a:pt x="290476" y="2008"/>
                    <a:pt x="289558" y="8433"/>
                  </a:cubicBezTo>
                  <a:lnTo>
                    <a:pt x="289558" y="29083"/>
                  </a:lnTo>
                  <a:cubicBezTo>
                    <a:pt x="291394" y="40096"/>
                    <a:pt x="288182" y="45144"/>
                    <a:pt x="279922" y="44226"/>
                  </a:cubicBezTo>
                  <a:lnTo>
                    <a:pt x="11473" y="44226"/>
                  </a:lnTo>
                  <a:cubicBezTo>
                    <a:pt x="2295" y="45144"/>
                    <a:pt x="-1376" y="41932"/>
                    <a:pt x="460" y="34589"/>
                  </a:cubicBezTo>
                  <a:lnTo>
                    <a:pt x="460" y="8433"/>
                  </a:lnTo>
                  <a:cubicBezTo>
                    <a:pt x="460" y="2008"/>
                    <a:pt x="2754" y="-745"/>
                    <a:pt x="7343" y="173"/>
                  </a:cubicBezTo>
                  <a:close/>
                </a:path>
              </a:pathLst>
            </a:custGeom>
          </p:spPr>
        </p:pic>
        <p:pic>
          <p:nvPicPr>
            <p:cNvPr id="293" name="图片 29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95" t="19835" r="50501" b="75751"/>
            <a:stretch>
              <a:fillRect/>
            </a:stretch>
          </p:blipFill>
          <p:spPr>
            <a:xfrm>
              <a:off x="8776735" y="1210492"/>
              <a:ext cx="294473" cy="302662"/>
            </a:xfrm>
            <a:custGeom>
              <a:avLst/>
              <a:gdLst/>
              <a:ahLst/>
              <a:cxnLst/>
              <a:rect l="l" t="t" r="r" b="b"/>
              <a:pathLst>
                <a:path w="294473" h="302662">
                  <a:moveTo>
                    <a:pt x="287428" y="217"/>
                  </a:moveTo>
                  <a:cubicBezTo>
                    <a:pt x="292709" y="1395"/>
                    <a:pt x="295021" y="7372"/>
                    <a:pt x="294365" y="18149"/>
                  </a:cubicBezTo>
                  <a:lnTo>
                    <a:pt x="294365" y="248653"/>
                  </a:lnTo>
                  <a:cubicBezTo>
                    <a:pt x="293476" y="282797"/>
                    <a:pt x="277200" y="300765"/>
                    <a:pt x="245537" y="302558"/>
                  </a:cubicBezTo>
                  <a:lnTo>
                    <a:pt x="19958" y="302558"/>
                  </a:lnTo>
                  <a:cubicBezTo>
                    <a:pt x="5876" y="303461"/>
                    <a:pt x="-721" y="298521"/>
                    <a:pt x="169" y="287737"/>
                  </a:cubicBezTo>
                  <a:lnTo>
                    <a:pt x="169" y="12771"/>
                  </a:lnTo>
                  <a:cubicBezTo>
                    <a:pt x="-721" y="5572"/>
                    <a:pt x="1918" y="1528"/>
                    <a:pt x="8084" y="639"/>
                  </a:cubicBezTo>
                  <a:lnTo>
                    <a:pt x="281158" y="639"/>
                  </a:lnTo>
                  <a:cubicBezTo>
                    <a:pt x="283578" y="-35"/>
                    <a:pt x="285668" y="-176"/>
                    <a:pt x="287428" y="217"/>
                  </a:cubicBezTo>
                  <a:close/>
                  <a:moveTo>
                    <a:pt x="45018" y="41079"/>
                  </a:moveTo>
                  <a:lnTo>
                    <a:pt x="45018" y="262119"/>
                  </a:lnTo>
                  <a:lnTo>
                    <a:pt x="234997" y="262119"/>
                  </a:lnTo>
                  <a:cubicBezTo>
                    <a:pt x="243787" y="260326"/>
                    <a:pt x="247745" y="256282"/>
                    <a:pt x="246870" y="249987"/>
                  </a:cubicBezTo>
                  <a:lnTo>
                    <a:pt x="246870" y="41079"/>
                  </a:lnTo>
                  <a:lnTo>
                    <a:pt x="148686" y="41079"/>
                  </a:lnTo>
                  <a:lnTo>
                    <a:pt x="148891" y="42412"/>
                  </a:lnTo>
                  <a:cubicBezTo>
                    <a:pt x="148891" y="45108"/>
                    <a:pt x="151185" y="47360"/>
                    <a:pt x="155774" y="49166"/>
                  </a:cubicBezTo>
                  <a:lnTo>
                    <a:pt x="231490" y="49166"/>
                  </a:lnTo>
                  <a:cubicBezTo>
                    <a:pt x="235162" y="51862"/>
                    <a:pt x="237456" y="54558"/>
                    <a:pt x="238374" y="57254"/>
                  </a:cubicBezTo>
                  <a:lnTo>
                    <a:pt x="238374" y="74764"/>
                  </a:lnTo>
                  <a:cubicBezTo>
                    <a:pt x="237456" y="81059"/>
                    <a:pt x="235162" y="85555"/>
                    <a:pt x="231490" y="88251"/>
                  </a:cubicBezTo>
                  <a:lnTo>
                    <a:pt x="206711" y="105760"/>
                  </a:lnTo>
                  <a:cubicBezTo>
                    <a:pt x="199368" y="112959"/>
                    <a:pt x="199827" y="116106"/>
                    <a:pt x="208087" y="115203"/>
                  </a:cubicBezTo>
                  <a:lnTo>
                    <a:pt x="228737" y="115203"/>
                  </a:lnTo>
                  <a:cubicBezTo>
                    <a:pt x="236997" y="116996"/>
                    <a:pt x="240209" y="120143"/>
                    <a:pt x="238374" y="124646"/>
                  </a:cubicBezTo>
                  <a:lnTo>
                    <a:pt x="238374" y="148910"/>
                  </a:lnTo>
                  <a:cubicBezTo>
                    <a:pt x="240209" y="153398"/>
                    <a:pt x="236997" y="156094"/>
                    <a:pt x="228737" y="156998"/>
                  </a:cubicBezTo>
                  <a:lnTo>
                    <a:pt x="181931" y="156998"/>
                  </a:lnTo>
                  <a:cubicBezTo>
                    <a:pt x="171835" y="156094"/>
                    <a:pt x="163575" y="152946"/>
                    <a:pt x="157151" y="147555"/>
                  </a:cubicBezTo>
                  <a:cubicBezTo>
                    <a:pt x="152562" y="143066"/>
                    <a:pt x="146137" y="143518"/>
                    <a:pt x="137878" y="148910"/>
                  </a:cubicBezTo>
                  <a:cubicBezTo>
                    <a:pt x="128700" y="153398"/>
                    <a:pt x="119522" y="156094"/>
                    <a:pt x="110344" y="156998"/>
                  </a:cubicBezTo>
                  <a:lnTo>
                    <a:pt x="60785" y="156998"/>
                  </a:lnTo>
                  <a:cubicBezTo>
                    <a:pt x="57113" y="153398"/>
                    <a:pt x="55278" y="149799"/>
                    <a:pt x="55278" y="146199"/>
                  </a:cubicBezTo>
                  <a:lnTo>
                    <a:pt x="55278" y="128690"/>
                  </a:lnTo>
                  <a:cubicBezTo>
                    <a:pt x="56196" y="123298"/>
                    <a:pt x="57572" y="119699"/>
                    <a:pt x="59408" y="117892"/>
                  </a:cubicBezTo>
                  <a:lnTo>
                    <a:pt x="60785" y="117892"/>
                  </a:lnTo>
                  <a:lnTo>
                    <a:pt x="77305" y="117892"/>
                  </a:lnTo>
                  <a:cubicBezTo>
                    <a:pt x="83729" y="117892"/>
                    <a:pt x="85106" y="115648"/>
                    <a:pt x="81435" y="111159"/>
                  </a:cubicBezTo>
                  <a:lnTo>
                    <a:pt x="69045" y="105760"/>
                  </a:lnTo>
                  <a:cubicBezTo>
                    <a:pt x="65373" y="103064"/>
                    <a:pt x="65373" y="100368"/>
                    <a:pt x="69045" y="97672"/>
                  </a:cubicBezTo>
                  <a:cubicBezTo>
                    <a:pt x="58949" y="97672"/>
                    <a:pt x="54360" y="94080"/>
                    <a:pt x="55278" y="86895"/>
                  </a:cubicBezTo>
                  <a:lnTo>
                    <a:pt x="55278" y="61298"/>
                  </a:lnTo>
                  <a:cubicBezTo>
                    <a:pt x="56196" y="55906"/>
                    <a:pt x="59408" y="52307"/>
                    <a:pt x="64915" y="50500"/>
                  </a:cubicBezTo>
                  <a:cubicBezTo>
                    <a:pt x="69962" y="50500"/>
                    <a:pt x="74207" y="49602"/>
                    <a:pt x="77649" y="47806"/>
                  </a:cubicBezTo>
                  <a:lnTo>
                    <a:pt x="84237" y="41079"/>
                  </a:lnTo>
                  <a:lnTo>
                    <a:pt x="45018" y="41079"/>
                  </a:lnTo>
                  <a:close/>
                  <a:moveTo>
                    <a:pt x="114474" y="86895"/>
                  </a:moveTo>
                  <a:lnTo>
                    <a:pt x="93824" y="92295"/>
                  </a:lnTo>
                  <a:cubicBezTo>
                    <a:pt x="87400" y="95880"/>
                    <a:pt x="88777" y="97672"/>
                    <a:pt x="97954" y="97672"/>
                  </a:cubicBezTo>
                  <a:lnTo>
                    <a:pt x="144761" y="97672"/>
                  </a:lnTo>
                  <a:cubicBezTo>
                    <a:pt x="152103" y="95880"/>
                    <a:pt x="152103" y="92287"/>
                    <a:pt x="144761" y="86895"/>
                  </a:cubicBezTo>
                  <a:lnTo>
                    <a:pt x="114474" y="86895"/>
                  </a:lnTo>
                  <a:close/>
                </a:path>
              </a:pathLst>
            </a:custGeom>
          </p:spPr>
        </p:pic>
        <p:pic>
          <p:nvPicPr>
            <p:cNvPr id="292" name="图片 29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873" t="19889" r="38069" b="78283"/>
            <a:stretch>
              <a:fillRect/>
            </a:stretch>
          </p:blipFill>
          <p:spPr>
            <a:xfrm>
              <a:off x="9960250" y="1214208"/>
              <a:ext cx="290022" cy="125351"/>
            </a:xfrm>
            <a:custGeom>
              <a:avLst/>
              <a:gdLst/>
              <a:ahLst/>
              <a:cxnLst/>
              <a:rect l="l" t="t" r="r" b="b"/>
              <a:pathLst>
                <a:path w="290022" h="125351">
                  <a:moveTo>
                    <a:pt x="131053" y="0"/>
                  </a:moveTo>
                  <a:lnTo>
                    <a:pt x="156112" y="0"/>
                  </a:lnTo>
                  <a:cubicBezTo>
                    <a:pt x="167542" y="0"/>
                    <a:pt x="171937" y="1721"/>
                    <a:pt x="169298" y="5163"/>
                  </a:cubicBezTo>
                  <a:cubicBezTo>
                    <a:pt x="169298" y="11185"/>
                    <a:pt x="171062" y="13337"/>
                    <a:pt x="174590" y="11616"/>
                  </a:cubicBezTo>
                  <a:lnTo>
                    <a:pt x="278807" y="11616"/>
                  </a:lnTo>
                  <a:cubicBezTo>
                    <a:pt x="281446" y="13337"/>
                    <a:pt x="282328" y="16778"/>
                    <a:pt x="281453" y="21941"/>
                  </a:cubicBezTo>
                  <a:lnTo>
                    <a:pt x="281453" y="40009"/>
                  </a:lnTo>
                  <a:cubicBezTo>
                    <a:pt x="281453" y="42591"/>
                    <a:pt x="280134" y="43451"/>
                    <a:pt x="277495" y="42591"/>
                  </a:cubicBezTo>
                  <a:lnTo>
                    <a:pt x="175902" y="42591"/>
                  </a:lnTo>
                  <a:cubicBezTo>
                    <a:pt x="172389" y="41730"/>
                    <a:pt x="171069" y="43881"/>
                    <a:pt x="171944" y="49044"/>
                  </a:cubicBezTo>
                  <a:cubicBezTo>
                    <a:pt x="171944" y="52485"/>
                    <a:pt x="174145" y="53776"/>
                    <a:pt x="178548" y="52915"/>
                  </a:cubicBezTo>
                  <a:lnTo>
                    <a:pt x="274849" y="52915"/>
                  </a:lnTo>
                  <a:cubicBezTo>
                    <a:pt x="280127" y="52055"/>
                    <a:pt x="282328" y="54206"/>
                    <a:pt x="281453" y="59369"/>
                  </a:cubicBezTo>
                  <a:lnTo>
                    <a:pt x="281453" y="76147"/>
                  </a:lnTo>
                  <a:cubicBezTo>
                    <a:pt x="282328" y="83030"/>
                    <a:pt x="280127" y="86041"/>
                    <a:pt x="274849" y="85181"/>
                  </a:cubicBezTo>
                  <a:lnTo>
                    <a:pt x="178548" y="85181"/>
                  </a:lnTo>
                  <a:cubicBezTo>
                    <a:pt x="172382" y="85181"/>
                    <a:pt x="169743" y="86472"/>
                    <a:pt x="170632" y="89053"/>
                  </a:cubicBezTo>
                  <a:cubicBezTo>
                    <a:pt x="169743" y="93355"/>
                    <a:pt x="172382" y="95506"/>
                    <a:pt x="178548" y="95506"/>
                  </a:cubicBezTo>
                  <a:lnTo>
                    <a:pt x="281453" y="95506"/>
                  </a:lnTo>
                  <a:cubicBezTo>
                    <a:pt x="287605" y="94645"/>
                    <a:pt x="290244" y="97227"/>
                    <a:pt x="289369" y="103250"/>
                  </a:cubicBezTo>
                  <a:lnTo>
                    <a:pt x="289369" y="117446"/>
                  </a:lnTo>
                  <a:cubicBezTo>
                    <a:pt x="291118" y="123469"/>
                    <a:pt x="289355" y="126051"/>
                    <a:pt x="284077" y="125190"/>
                  </a:cubicBezTo>
                  <a:lnTo>
                    <a:pt x="11004" y="125190"/>
                  </a:lnTo>
                  <a:cubicBezTo>
                    <a:pt x="2199" y="125190"/>
                    <a:pt x="-1322" y="123039"/>
                    <a:pt x="442" y="118737"/>
                  </a:cubicBezTo>
                  <a:lnTo>
                    <a:pt x="442" y="103250"/>
                  </a:lnTo>
                  <a:cubicBezTo>
                    <a:pt x="-432" y="97227"/>
                    <a:pt x="2644" y="94645"/>
                    <a:pt x="9670" y="95506"/>
                  </a:cubicBezTo>
                  <a:lnTo>
                    <a:pt x="109951" y="95506"/>
                  </a:lnTo>
                  <a:cubicBezTo>
                    <a:pt x="116978" y="96366"/>
                    <a:pt x="120491" y="95506"/>
                    <a:pt x="120491" y="92925"/>
                  </a:cubicBezTo>
                  <a:cubicBezTo>
                    <a:pt x="121381" y="88623"/>
                    <a:pt x="119186" y="86041"/>
                    <a:pt x="113909" y="85181"/>
                  </a:cubicBezTo>
                  <a:lnTo>
                    <a:pt x="14962" y="85181"/>
                  </a:lnTo>
                  <a:cubicBezTo>
                    <a:pt x="7921" y="86041"/>
                    <a:pt x="4838" y="83030"/>
                    <a:pt x="5712" y="76147"/>
                  </a:cubicBezTo>
                  <a:lnTo>
                    <a:pt x="5712" y="59369"/>
                  </a:lnTo>
                  <a:cubicBezTo>
                    <a:pt x="4838" y="54206"/>
                    <a:pt x="9240" y="52055"/>
                    <a:pt x="18920" y="52915"/>
                  </a:cubicBezTo>
                  <a:lnTo>
                    <a:pt x="107306" y="52915"/>
                  </a:lnTo>
                  <a:cubicBezTo>
                    <a:pt x="115221" y="53776"/>
                    <a:pt x="119617" y="52915"/>
                    <a:pt x="120491" y="50334"/>
                  </a:cubicBezTo>
                  <a:cubicBezTo>
                    <a:pt x="121381" y="44311"/>
                    <a:pt x="119186" y="41730"/>
                    <a:pt x="113909" y="42591"/>
                  </a:cubicBezTo>
                  <a:lnTo>
                    <a:pt x="18920" y="42591"/>
                  </a:lnTo>
                  <a:cubicBezTo>
                    <a:pt x="9240" y="43451"/>
                    <a:pt x="4838" y="42160"/>
                    <a:pt x="5712" y="38719"/>
                  </a:cubicBezTo>
                  <a:lnTo>
                    <a:pt x="5712" y="21941"/>
                  </a:lnTo>
                  <a:cubicBezTo>
                    <a:pt x="3963" y="15057"/>
                    <a:pt x="7484" y="11616"/>
                    <a:pt x="16274" y="11616"/>
                  </a:cubicBezTo>
                  <a:lnTo>
                    <a:pt x="111264" y="11616"/>
                  </a:lnTo>
                  <a:cubicBezTo>
                    <a:pt x="120054" y="12476"/>
                    <a:pt x="123575" y="11185"/>
                    <a:pt x="121825" y="7744"/>
                  </a:cubicBezTo>
                  <a:cubicBezTo>
                    <a:pt x="120936" y="3442"/>
                    <a:pt x="124012" y="861"/>
                    <a:pt x="131053" y="0"/>
                  </a:cubicBezTo>
                  <a:close/>
                </a:path>
              </a:pathLst>
            </a:custGeom>
          </p:spPr>
        </p:pic>
        <p:pic>
          <p:nvPicPr>
            <p:cNvPr id="291" name="图片 29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55" t="21428" r="42142" b="75777"/>
            <a:stretch>
              <a:fillRect/>
            </a:stretch>
          </p:blipFill>
          <p:spPr>
            <a:xfrm>
              <a:off x="9560179" y="1319693"/>
              <a:ext cx="303783" cy="191700"/>
            </a:xfrm>
            <a:custGeom>
              <a:avLst/>
              <a:gdLst/>
              <a:ahLst/>
              <a:cxnLst/>
              <a:rect l="l" t="t" r="r" b="b"/>
              <a:pathLst>
                <a:path w="303783" h="191700">
                  <a:moveTo>
                    <a:pt x="14226" y="173"/>
                  </a:moveTo>
                  <a:lnTo>
                    <a:pt x="292311" y="1549"/>
                  </a:lnTo>
                  <a:cubicBezTo>
                    <a:pt x="299653" y="1549"/>
                    <a:pt x="303325" y="5221"/>
                    <a:pt x="303325" y="12563"/>
                  </a:cubicBezTo>
                  <a:lnTo>
                    <a:pt x="303325" y="33213"/>
                  </a:lnTo>
                  <a:cubicBezTo>
                    <a:pt x="303325" y="37802"/>
                    <a:pt x="301489" y="40555"/>
                    <a:pt x="297818" y="41473"/>
                  </a:cubicBezTo>
                  <a:lnTo>
                    <a:pt x="246881" y="41473"/>
                  </a:lnTo>
                  <a:cubicBezTo>
                    <a:pt x="238621" y="43308"/>
                    <a:pt x="234491" y="48356"/>
                    <a:pt x="234491" y="56616"/>
                  </a:cubicBezTo>
                  <a:lnTo>
                    <a:pt x="234491" y="136462"/>
                  </a:lnTo>
                  <a:cubicBezTo>
                    <a:pt x="234491" y="149311"/>
                    <a:pt x="238163" y="154818"/>
                    <a:pt x="245505" y="152982"/>
                  </a:cubicBezTo>
                  <a:lnTo>
                    <a:pt x="292311" y="152982"/>
                  </a:lnTo>
                  <a:cubicBezTo>
                    <a:pt x="301489" y="152064"/>
                    <a:pt x="305160" y="154359"/>
                    <a:pt x="303325" y="159865"/>
                  </a:cubicBezTo>
                  <a:lnTo>
                    <a:pt x="303325" y="183269"/>
                  </a:lnTo>
                  <a:cubicBezTo>
                    <a:pt x="303325" y="189693"/>
                    <a:pt x="300112" y="192446"/>
                    <a:pt x="293688" y="191529"/>
                  </a:cubicBezTo>
                  <a:lnTo>
                    <a:pt x="212465" y="191529"/>
                  </a:lnTo>
                  <a:cubicBezTo>
                    <a:pt x="192274" y="187857"/>
                    <a:pt x="181719" y="172714"/>
                    <a:pt x="180802" y="146099"/>
                  </a:cubicBezTo>
                  <a:lnTo>
                    <a:pt x="180802" y="51109"/>
                  </a:lnTo>
                  <a:cubicBezTo>
                    <a:pt x="183555" y="42849"/>
                    <a:pt x="181261" y="39637"/>
                    <a:pt x="173918" y="41473"/>
                  </a:cubicBezTo>
                  <a:lnTo>
                    <a:pt x="145009" y="41473"/>
                  </a:lnTo>
                  <a:cubicBezTo>
                    <a:pt x="139502" y="41473"/>
                    <a:pt x="136290" y="46520"/>
                    <a:pt x="135372" y="56616"/>
                  </a:cubicBezTo>
                  <a:lnTo>
                    <a:pt x="116099" y="150229"/>
                  </a:lnTo>
                  <a:cubicBezTo>
                    <a:pt x="114263" y="176844"/>
                    <a:pt x="100038" y="190611"/>
                    <a:pt x="73422" y="191529"/>
                  </a:cubicBezTo>
                  <a:lnTo>
                    <a:pt x="11473" y="191529"/>
                  </a:lnTo>
                  <a:cubicBezTo>
                    <a:pt x="2295" y="192446"/>
                    <a:pt x="-1376" y="189693"/>
                    <a:pt x="459" y="183269"/>
                  </a:cubicBezTo>
                  <a:lnTo>
                    <a:pt x="459" y="162619"/>
                  </a:lnTo>
                  <a:cubicBezTo>
                    <a:pt x="-459" y="153441"/>
                    <a:pt x="2295" y="149311"/>
                    <a:pt x="8719" y="150229"/>
                  </a:cubicBezTo>
                  <a:lnTo>
                    <a:pt x="50019" y="150229"/>
                  </a:lnTo>
                  <a:cubicBezTo>
                    <a:pt x="56443" y="152064"/>
                    <a:pt x="61032" y="146099"/>
                    <a:pt x="63786" y="132332"/>
                  </a:cubicBezTo>
                  <a:lnTo>
                    <a:pt x="78929" y="57993"/>
                  </a:lnTo>
                  <a:cubicBezTo>
                    <a:pt x="81682" y="46979"/>
                    <a:pt x="79388" y="41473"/>
                    <a:pt x="72046" y="41473"/>
                  </a:cubicBezTo>
                  <a:lnTo>
                    <a:pt x="7343" y="41473"/>
                  </a:lnTo>
                  <a:cubicBezTo>
                    <a:pt x="2754" y="42390"/>
                    <a:pt x="459" y="39637"/>
                    <a:pt x="459" y="33213"/>
                  </a:cubicBezTo>
                  <a:lnTo>
                    <a:pt x="459" y="8433"/>
                  </a:lnTo>
                  <a:cubicBezTo>
                    <a:pt x="-459" y="2008"/>
                    <a:pt x="4130" y="-745"/>
                    <a:pt x="14226" y="173"/>
                  </a:cubicBezTo>
                  <a:close/>
                </a:path>
              </a:pathLst>
            </a:custGeom>
          </p:spPr>
        </p:pic>
        <p:pic>
          <p:nvPicPr>
            <p:cNvPr id="290" name="图片 2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64" t="21749" r="38166" b="75774"/>
            <a:stretch>
              <a:fillRect/>
            </a:stretch>
          </p:blipFill>
          <p:spPr>
            <a:xfrm>
              <a:off x="9978390" y="1341763"/>
              <a:ext cx="262732" cy="169824"/>
            </a:xfrm>
            <a:custGeom>
              <a:avLst/>
              <a:gdLst/>
              <a:ahLst/>
              <a:cxnLst/>
              <a:rect l="l" t="t" r="r" b="b"/>
              <a:pathLst>
                <a:path w="262732" h="169824">
                  <a:moveTo>
                    <a:pt x="72409" y="0"/>
                  </a:moveTo>
                  <a:lnTo>
                    <a:pt x="100114" y="0"/>
                  </a:lnTo>
                  <a:cubicBezTo>
                    <a:pt x="111357" y="0"/>
                    <a:pt x="114569" y="3141"/>
                    <a:pt x="109751" y="9422"/>
                  </a:cubicBezTo>
                  <a:lnTo>
                    <a:pt x="98910" y="21554"/>
                  </a:lnTo>
                  <a:lnTo>
                    <a:pt x="200094" y="21554"/>
                  </a:lnTo>
                  <a:cubicBezTo>
                    <a:pt x="206519" y="21554"/>
                    <a:pt x="209731" y="25153"/>
                    <a:pt x="209731" y="32352"/>
                  </a:cubicBezTo>
                  <a:lnTo>
                    <a:pt x="209731" y="45817"/>
                  </a:lnTo>
                  <a:cubicBezTo>
                    <a:pt x="209731" y="53016"/>
                    <a:pt x="204912" y="56164"/>
                    <a:pt x="195276" y="55260"/>
                  </a:cubicBezTo>
                  <a:lnTo>
                    <a:pt x="113365" y="55260"/>
                  </a:lnTo>
                  <a:lnTo>
                    <a:pt x="91682" y="78169"/>
                  </a:lnTo>
                  <a:lnTo>
                    <a:pt x="212140" y="78169"/>
                  </a:lnTo>
                  <a:cubicBezTo>
                    <a:pt x="219368" y="79976"/>
                    <a:pt x="223383" y="77731"/>
                    <a:pt x="224186" y="71436"/>
                  </a:cubicBezTo>
                  <a:lnTo>
                    <a:pt x="224186" y="57949"/>
                  </a:lnTo>
                  <a:cubicBezTo>
                    <a:pt x="223383" y="51668"/>
                    <a:pt x="224587" y="48972"/>
                    <a:pt x="227800" y="49861"/>
                  </a:cubicBezTo>
                  <a:lnTo>
                    <a:pt x="254300" y="49861"/>
                  </a:lnTo>
                  <a:cubicBezTo>
                    <a:pt x="259922" y="50765"/>
                    <a:pt x="262732" y="53461"/>
                    <a:pt x="262732" y="57949"/>
                  </a:cubicBezTo>
                  <a:lnTo>
                    <a:pt x="262732" y="82213"/>
                  </a:lnTo>
                  <a:cubicBezTo>
                    <a:pt x="262732" y="96596"/>
                    <a:pt x="254702" y="105136"/>
                    <a:pt x="238641" y="107831"/>
                  </a:cubicBezTo>
                  <a:lnTo>
                    <a:pt x="157934" y="107831"/>
                  </a:lnTo>
                  <a:cubicBezTo>
                    <a:pt x="153919" y="106928"/>
                    <a:pt x="151911" y="111417"/>
                    <a:pt x="151911" y="121297"/>
                  </a:cubicBezTo>
                  <a:lnTo>
                    <a:pt x="151911" y="157692"/>
                  </a:lnTo>
                  <a:cubicBezTo>
                    <a:pt x="153517" y="163988"/>
                    <a:pt x="150706" y="168032"/>
                    <a:pt x="143479" y="169824"/>
                  </a:cubicBezTo>
                  <a:lnTo>
                    <a:pt x="120592" y="169824"/>
                  </a:lnTo>
                  <a:cubicBezTo>
                    <a:pt x="115774" y="168935"/>
                    <a:pt x="112562" y="166239"/>
                    <a:pt x="110956" y="161736"/>
                  </a:cubicBezTo>
                  <a:lnTo>
                    <a:pt x="110956" y="119963"/>
                  </a:lnTo>
                  <a:cubicBezTo>
                    <a:pt x="111759" y="112765"/>
                    <a:pt x="109751" y="108721"/>
                    <a:pt x="104933" y="107831"/>
                  </a:cubicBezTo>
                  <a:lnTo>
                    <a:pt x="8566" y="107831"/>
                  </a:lnTo>
                  <a:cubicBezTo>
                    <a:pt x="2142" y="107831"/>
                    <a:pt x="-669" y="105580"/>
                    <a:pt x="134" y="101077"/>
                  </a:cubicBezTo>
                  <a:lnTo>
                    <a:pt x="134" y="87612"/>
                  </a:lnTo>
                  <a:cubicBezTo>
                    <a:pt x="134" y="78620"/>
                    <a:pt x="2142" y="74577"/>
                    <a:pt x="6157" y="75480"/>
                  </a:cubicBezTo>
                  <a:lnTo>
                    <a:pt x="37476" y="75480"/>
                  </a:lnTo>
                  <a:lnTo>
                    <a:pt x="56750" y="55260"/>
                  </a:lnTo>
                  <a:lnTo>
                    <a:pt x="10976" y="55260"/>
                  </a:lnTo>
                  <a:cubicBezTo>
                    <a:pt x="3748" y="55260"/>
                    <a:pt x="134" y="53016"/>
                    <a:pt x="134" y="48528"/>
                  </a:cubicBezTo>
                  <a:lnTo>
                    <a:pt x="134" y="30997"/>
                  </a:lnTo>
                  <a:cubicBezTo>
                    <a:pt x="134" y="24701"/>
                    <a:pt x="2142" y="21554"/>
                    <a:pt x="6157" y="21554"/>
                  </a:cubicBezTo>
                  <a:lnTo>
                    <a:pt x="44704" y="21554"/>
                  </a:lnTo>
                  <a:lnTo>
                    <a:pt x="60363" y="5378"/>
                  </a:lnTo>
                  <a:cubicBezTo>
                    <a:pt x="59560" y="3585"/>
                    <a:pt x="63576" y="1793"/>
                    <a:pt x="72409" y="0"/>
                  </a:cubicBezTo>
                  <a:close/>
                </a:path>
              </a:pathLst>
            </a:custGeom>
          </p:spPr>
        </p:pic>
        <p:pic>
          <p:nvPicPr>
            <p:cNvPr id="289" name="图片 28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58" t="22198" r="51412" b="77131"/>
            <a:stretch>
              <a:fillRect/>
            </a:stretch>
          </p:blipFill>
          <p:spPr>
            <a:xfrm>
              <a:off x="8868078" y="1372562"/>
              <a:ext cx="116658" cy="45973"/>
            </a:xfrm>
            <a:custGeom>
              <a:avLst/>
              <a:gdLst/>
              <a:ahLst/>
              <a:cxnLst/>
              <a:rect l="l" t="t" r="r" b="b"/>
              <a:pathLst>
                <a:path w="116658" h="45973">
                  <a:moveTo>
                    <a:pt x="2524" y="6"/>
                  </a:moveTo>
                  <a:cubicBezTo>
                    <a:pt x="3786" y="56"/>
                    <a:pt x="5522" y="464"/>
                    <a:pt x="7730" y="1231"/>
                  </a:cubicBezTo>
                  <a:lnTo>
                    <a:pt x="31391" y="1231"/>
                  </a:lnTo>
                  <a:cubicBezTo>
                    <a:pt x="36439" y="457"/>
                    <a:pt x="43064" y="2751"/>
                    <a:pt x="51267" y="8114"/>
                  </a:cubicBezTo>
                  <a:cubicBezTo>
                    <a:pt x="53160" y="11929"/>
                    <a:pt x="56630" y="13836"/>
                    <a:pt x="61678" y="13836"/>
                  </a:cubicBezTo>
                  <a:lnTo>
                    <a:pt x="107108" y="13836"/>
                  </a:lnTo>
                  <a:cubicBezTo>
                    <a:pt x="114048" y="13836"/>
                    <a:pt x="117203" y="15371"/>
                    <a:pt x="116572" y="18439"/>
                  </a:cubicBezTo>
                  <a:lnTo>
                    <a:pt x="116572" y="29904"/>
                  </a:lnTo>
                  <a:cubicBezTo>
                    <a:pt x="117203" y="39842"/>
                    <a:pt x="114364" y="45198"/>
                    <a:pt x="108054" y="45973"/>
                  </a:cubicBezTo>
                  <a:lnTo>
                    <a:pt x="43695" y="45973"/>
                  </a:lnTo>
                  <a:cubicBezTo>
                    <a:pt x="38647" y="45973"/>
                    <a:pt x="32653" y="42911"/>
                    <a:pt x="25713" y="36788"/>
                  </a:cubicBezTo>
                  <a:lnTo>
                    <a:pt x="3944" y="9254"/>
                  </a:lnTo>
                  <a:cubicBezTo>
                    <a:pt x="-788" y="2941"/>
                    <a:pt x="-1261" y="-141"/>
                    <a:pt x="2524" y="6"/>
                  </a:cubicBezTo>
                  <a:close/>
                </a:path>
              </a:pathLst>
            </a:custGeom>
          </p:spPr>
        </p:pic>
        <p:pic>
          <p:nvPicPr>
            <p:cNvPr id="288" name="图片 28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28" t="22373" r="46314" b="75747"/>
            <a:stretch>
              <a:fillRect/>
            </a:stretch>
          </p:blipFill>
          <p:spPr>
            <a:xfrm>
              <a:off x="9168737" y="1384548"/>
              <a:ext cx="299509" cy="128933"/>
            </a:xfrm>
            <a:custGeom>
              <a:avLst/>
              <a:gdLst/>
              <a:ahLst/>
              <a:cxnLst/>
              <a:rect l="l" t="t" r="r" b="b"/>
              <a:pathLst>
                <a:path w="299509" h="128933">
                  <a:moveTo>
                    <a:pt x="55066" y="194"/>
                  </a:moveTo>
                  <a:lnTo>
                    <a:pt x="106002" y="194"/>
                  </a:lnTo>
                  <a:cubicBezTo>
                    <a:pt x="111509" y="-839"/>
                    <a:pt x="111968" y="2259"/>
                    <a:pt x="107379" y="9486"/>
                  </a:cubicBezTo>
                  <a:lnTo>
                    <a:pt x="187225" y="9486"/>
                  </a:lnTo>
                  <a:cubicBezTo>
                    <a:pt x="196403" y="7421"/>
                    <a:pt x="201910" y="9486"/>
                    <a:pt x="203745" y="15681"/>
                  </a:cubicBezTo>
                  <a:cubicBezTo>
                    <a:pt x="204663" y="19811"/>
                    <a:pt x="209252" y="21876"/>
                    <a:pt x="217512" y="21876"/>
                  </a:cubicBezTo>
                  <a:lnTo>
                    <a:pt x="242292" y="21876"/>
                  </a:lnTo>
                  <a:cubicBezTo>
                    <a:pt x="245045" y="22909"/>
                    <a:pt x="246422" y="21360"/>
                    <a:pt x="246422" y="17230"/>
                  </a:cubicBezTo>
                  <a:cubicBezTo>
                    <a:pt x="246422" y="12068"/>
                    <a:pt x="250552" y="10519"/>
                    <a:pt x="258812" y="12584"/>
                  </a:cubicBezTo>
                  <a:lnTo>
                    <a:pt x="284968" y="12584"/>
                  </a:lnTo>
                  <a:cubicBezTo>
                    <a:pt x="296899" y="11551"/>
                    <a:pt x="301488" y="14649"/>
                    <a:pt x="298735" y="21876"/>
                  </a:cubicBezTo>
                  <a:lnTo>
                    <a:pt x="298735" y="29620"/>
                  </a:lnTo>
                  <a:cubicBezTo>
                    <a:pt x="295981" y="48205"/>
                    <a:pt x="286345" y="58530"/>
                    <a:pt x="269825" y="60595"/>
                  </a:cubicBezTo>
                  <a:lnTo>
                    <a:pt x="260188" y="60595"/>
                  </a:lnTo>
                  <a:cubicBezTo>
                    <a:pt x="251011" y="58530"/>
                    <a:pt x="249175" y="62660"/>
                    <a:pt x="254682" y="72985"/>
                  </a:cubicBezTo>
                  <a:lnTo>
                    <a:pt x="261565" y="82277"/>
                  </a:lnTo>
                  <a:cubicBezTo>
                    <a:pt x="266154" y="85375"/>
                    <a:pt x="271202" y="86407"/>
                    <a:pt x="276708" y="85375"/>
                  </a:cubicBezTo>
                  <a:lnTo>
                    <a:pt x="290475" y="85375"/>
                  </a:lnTo>
                  <a:cubicBezTo>
                    <a:pt x="296899" y="83310"/>
                    <a:pt x="299653" y="86923"/>
                    <a:pt x="298735" y="96216"/>
                  </a:cubicBezTo>
                  <a:lnTo>
                    <a:pt x="298735" y="119447"/>
                  </a:lnTo>
                  <a:cubicBezTo>
                    <a:pt x="300570" y="126675"/>
                    <a:pt x="297358" y="129772"/>
                    <a:pt x="289098" y="128740"/>
                  </a:cubicBezTo>
                  <a:lnTo>
                    <a:pt x="251928" y="128740"/>
                  </a:lnTo>
                  <a:cubicBezTo>
                    <a:pt x="239080" y="126675"/>
                    <a:pt x="229902" y="122028"/>
                    <a:pt x="224395" y="114801"/>
                  </a:cubicBezTo>
                  <a:lnTo>
                    <a:pt x="203745" y="93118"/>
                  </a:lnTo>
                  <a:cubicBezTo>
                    <a:pt x="198239" y="86923"/>
                    <a:pt x="195026" y="88988"/>
                    <a:pt x="194109" y="99313"/>
                  </a:cubicBezTo>
                  <a:lnTo>
                    <a:pt x="194109" y="116350"/>
                  </a:lnTo>
                  <a:cubicBezTo>
                    <a:pt x="195026" y="124610"/>
                    <a:pt x="192273" y="128740"/>
                    <a:pt x="185849" y="128740"/>
                  </a:cubicBezTo>
                  <a:lnTo>
                    <a:pt x="134912" y="128740"/>
                  </a:lnTo>
                  <a:cubicBezTo>
                    <a:pt x="111968" y="125642"/>
                    <a:pt x="98660" y="113768"/>
                    <a:pt x="94989" y="93118"/>
                  </a:cubicBezTo>
                  <a:lnTo>
                    <a:pt x="94989" y="52851"/>
                  </a:lnTo>
                  <a:cubicBezTo>
                    <a:pt x="95907" y="39429"/>
                    <a:pt x="93612" y="37880"/>
                    <a:pt x="88106" y="48205"/>
                  </a:cubicBezTo>
                  <a:lnTo>
                    <a:pt x="64703" y="102411"/>
                  </a:lnTo>
                  <a:cubicBezTo>
                    <a:pt x="56443" y="119963"/>
                    <a:pt x="44512" y="128740"/>
                    <a:pt x="28909" y="128740"/>
                  </a:cubicBezTo>
                  <a:lnTo>
                    <a:pt x="5506" y="128740"/>
                  </a:lnTo>
                  <a:cubicBezTo>
                    <a:pt x="1835" y="128740"/>
                    <a:pt x="0" y="122545"/>
                    <a:pt x="0" y="110155"/>
                  </a:cubicBezTo>
                  <a:lnTo>
                    <a:pt x="0" y="91570"/>
                  </a:lnTo>
                  <a:cubicBezTo>
                    <a:pt x="0" y="82277"/>
                    <a:pt x="2294" y="78664"/>
                    <a:pt x="6883" y="80729"/>
                  </a:cubicBezTo>
                  <a:cubicBezTo>
                    <a:pt x="13307" y="81761"/>
                    <a:pt x="17896" y="78147"/>
                    <a:pt x="20649" y="69887"/>
                  </a:cubicBezTo>
                  <a:lnTo>
                    <a:pt x="42676" y="17230"/>
                  </a:lnTo>
                  <a:cubicBezTo>
                    <a:pt x="46347" y="5873"/>
                    <a:pt x="50477" y="194"/>
                    <a:pt x="55066" y="194"/>
                  </a:cubicBezTo>
                  <a:close/>
                  <a:moveTo>
                    <a:pt x="143172" y="19940"/>
                  </a:moveTo>
                  <a:cubicBezTo>
                    <a:pt x="141796" y="19682"/>
                    <a:pt x="141337" y="21360"/>
                    <a:pt x="141796" y="24974"/>
                  </a:cubicBezTo>
                  <a:lnTo>
                    <a:pt x="140419" y="77631"/>
                  </a:lnTo>
                  <a:cubicBezTo>
                    <a:pt x="140419" y="80729"/>
                    <a:pt x="142255" y="83310"/>
                    <a:pt x="145926" y="85375"/>
                  </a:cubicBezTo>
                  <a:lnTo>
                    <a:pt x="185849" y="85375"/>
                  </a:lnTo>
                  <a:cubicBezTo>
                    <a:pt x="194109" y="84342"/>
                    <a:pt x="195485" y="80729"/>
                    <a:pt x="189979" y="74534"/>
                  </a:cubicBezTo>
                  <a:lnTo>
                    <a:pt x="150056" y="26523"/>
                  </a:lnTo>
                  <a:cubicBezTo>
                    <a:pt x="146843" y="22393"/>
                    <a:pt x="144549" y="20198"/>
                    <a:pt x="143172" y="19940"/>
                  </a:cubicBezTo>
                  <a:close/>
                </a:path>
              </a:pathLst>
            </a:custGeom>
          </p:spPr>
        </p:pic>
        <p:pic>
          <p:nvPicPr>
            <p:cNvPr id="287" name="图片 28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112" t="22819" r="51363" b="76374"/>
            <a:stretch>
              <a:fillRect/>
            </a:stretch>
          </p:blipFill>
          <p:spPr>
            <a:xfrm>
              <a:off x="8844802" y="1415093"/>
              <a:ext cx="144580" cy="55349"/>
            </a:xfrm>
            <a:custGeom>
              <a:avLst/>
              <a:gdLst/>
              <a:ahLst/>
              <a:cxnLst/>
              <a:rect l="l" t="t" r="r" b="b"/>
              <a:pathLst>
                <a:path w="144580" h="55349">
                  <a:moveTo>
                    <a:pt x="6398" y="0"/>
                  </a:moveTo>
                  <a:lnTo>
                    <a:pt x="32899" y="0"/>
                  </a:lnTo>
                  <a:cubicBezTo>
                    <a:pt x="41101" y="760"/>
                    <a:pt x="46780" y="3054"/>
                    <a:pt x="49935" y="6883"/>
                  </a:cubicBezTo>
                  <a:lnTo>
                    <a:pt x="60346" y="16047"/>
                  </a:lnTo>
                  <a:cubicBezTo>
                    <a:pt x="64763" y="19875"/>
                    <a:pt x="70757" y="21790"/>
                    <a:pt x="78329" y="21790"/>
                  </a:cubicBezTo>
                  <a:lnTo>
                    <a:pt x="134169" y="21790"/>
                  </a:lnTo>
                  <a:cubicBezTo>
                    <a:pt x="141110" y="21030"/>
                    <a:pt x="144580" y="24852"/>
                    <a:pt x="144580" y="33255"/>
                  </a:cubicBezTo>
                  <a:lnTo>
                    <a:pt x="144580" y="47021"/>
                  </a:lnTo>
                  <a:cubicBezTo>
                    <a:pt x="144580" y="51610"/>
                    <a:pt x="141110" y="54292"/>
                    <a:pt x="134169" y="55066"/>
                  </a:cubicBezTo>
                  <a:cubicBezTo>
                    <a:pt x="74858" y="55826"/>
                    <a:pt x="47096" y="55059"/>
                    <a:pt x="50881" y="52765"/>
                  </a:cubicBezTo>
                  <a:cubicBezTo>
                    <a:pt x="43310" y="48936"/>
                    <a:pt x="37000" y="43580"/>
                    <a:pt x="31952" y="36697"/>
                  </a:cubicBezTo>
                  <a:lnTo>
                    <a:pt x="5452" y="9163"/>
                  </a:lnTo>
                  <a:cubicBezTo>
                    <a:pt x="-2120" y="3054"/>
                    <a:pt x="-1804" y="0"/>
                    <a:pt x="6398" y="0"/>
                  </a:cubicBezTo>
                  <a:close/>
                </a:path>
              </a:pathLst>
            </a:custGeom>
          </p:spPr>
        </p:pic>
        <p:pic>
          <p:nvPicPr>
            <p:cNvPr id="286" name="图片 2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65" t="23499" r="39893" b="75774"/>
            <a:stretch>
              <a:fillRect/>
            </a:stretch>
          </p:blipFill>
          <p:spPr>
            <a:xfrm>
              <a:off x="9978524" y="1461727"/>
              <a:ext cx="98775" cy="49861"/>
            </a:xfrm>
            <a:custGeom>
              <a:avLst/>
              <a:gdLst/>
              <a:ahLst/>
              <a:cxnLst/>
              <a:rect l="l" t="t" r="r" b="b"/>
              <a:pathLst>
                <a:path w="98775" h="49861">
                  <a:moveTo>
                    <a:pt x="62638" y="0"/>
                  </a:moveTo>
                  <a:lnTo>
                    <a:pt x="97571" y="0"/>
                  </a:lnTo>
                  <a:cubicBezTo>
                    <a:pt x="99177" y="2696"/>
                    <a:pt x="99177" y="7185"/>
                    <a:pt x="97571" y="13466"/>
                  </a:cubicBezTo>
                  <a:lnTo>
                    <a:pt x="80707" y="37729"/>
                  </a:lnTo>
                  <a:cubicBezTo>
                    <a:pt x="72677" y="45817"/>
                    <a:pt x="64646" y="49861"/>
                    <a:pt x="56616" y="49861"/>
                  </a:cubicBezTo>
                  <a:lnTo>
                    <a:pt x="13251" y="49861"/>
                  </a:lnTo>
                  <a:cubicBezTo>
                    <a:pt x="8432" y="47165"/>
                    <a:pt x="4016" y="44025"/>
                    <a:pt x="0" y="40440"/>
                  </a:cubicBezTo>
                  <a:lnTo>
                    <a:pt x="0" y="20220"/>
                  </a:lnTo>
                  <a:cubicBezTo>
                    <a:pt x="2410" y="14828"/>
                    <a:pt x="4819" y="12577"/>
                    <a:pt x="7228" y="13466"/>
                  </a:cubicBezTo>
                  <a:lnTo>
                    <a:pt x="37342" y="13466"/>
                  </a:lnTo>
                  <a:cubicBezTo>
                    <a:pt x="42964" y="11673"/>
                    <a:pt x="47380" y="9429"/>
                    <a:pt x="50593" y="6733"/>
                  </a:cubicBezTo>
                  <a:cubicBezTo>
                    <a:pt x="51396" y="3134"/>
                    <a:pt x="55411" y="889"/>
                    <a:pt x="62638" y="0"/>
                  </a:cubicBezTo>
                  <a:close/>
                </a:path>
              </a:pathLst>
            </a:custGeom>
          </p:spPr>
        </p:pic>
        <p:pic>
          <p:nvPicPr>
            <p:cNvPr id="285" name="图片 28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42" t="23499" r="38133" b="75772"/>
            <a:stretch>
              <a:fillRect/>
            </a:stretch>
          </p:blipFill>
          <p:spPr>
            <a:xfrm>
              <a:off x="10147014" y="1461727"/>
              <a:ext cx="97240" cy="50031"/>
            </a:xfrm>
            <a:custGeom>
              <a:avLst/>
              <a:gdLst/>
              <a:ahLst/>
              <a:cxnLst/>
              <a:rect l="l" t="t" r="r" b="b"/>
              <a:pathLst>
                <a:path w="97240" h="50031">
                  <a:moveTo>
                    <a:pt x="7379" y="0"/>
                  </a:moveTo>
                  <a:lnTo>
                    <a:pt x="26652" y="0"/>
                  </a:lnTo>
                  <a:cubicBezTo>
                    <a:pt x="37092" y="0"/>
                    <a:pt x="43115" y="1348"/>
                    <a:pt x="44721" y="4044"/>
                  </a:cubicBezTo>
                  <a:cubicBezTo>
                    <a:pt x="48736" y="9436"/>
                    <a:pt x="53153" y="12577"/>
                    <a:pt x="57971" y="13466"/>
                  </a:cubicBezTo>
                  <a:lnTo>
                    <a:pt x="85676" y="13466"/>
                  </a:lnTo>
                  <a:cubicBezTo>
                    <a:pt x="95313" y="14369"/>
                    <a:pt x="98927" y="18865"/>
                    <a:pt x="96517" y="26953"/>
                  </a:cubicBezTo>
                  <a:lnTo>
                    <a:pt x="96517" y="41773"/>
                  </a:lnTo>
                  <a:cubicBezTo>
                    <a:pt x="97321" y="48069"/>
                    <a:pt x="92101" y="50765"/>
                    <a:pt x="80858" y="49861"/>
                  </a:cubicBezTo>
                  <a:lnTo>
                    <a:pt x="47130" y="49861"/>
                  </a:lnTo>
                  <a:cubicBezTo>
                    <a:pt x="37493" y="50765"/>
                    <a:pt x="28258" y="46276"/>
                    <a:pt x="19424" y="36396"/>
                  </a:cubicBezTo>
                  <a:lnTo>
                    <a:pt x="151" y="10777"/>
                  </a:lnTo>
                  <a:cubicBezTo>
                    <a:pt x="-652" y="5385"/>
                    <a:pt x="1757" y="1793"/>
                    <a:pt x="7379" y="0"/>
                  </a:cubicBezTo>
                  <a:close/>
                </a:path>
              </a:pathLst>
            </a:custGeom>
          </p:spPr>
        </p:pic>
        <p:pic>
          <p:nvPicPr>
            <p:cNvPr id="284" name="图片 28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86" t="25994" r="42030" b="69391"/>
            <a:stretch>
              <a:fillRect/>
            </a:stretch>
          </p:blipFill>
          <p:spPr>
            <a:xfrm>
              <a:off x="9553658" y="1632851"/>
              <a:ext cx="321002" cy="316482"/>
            </a:xfrm>
            <a:custGeom>
              <a:avLst/>
              <a:gdLst/>
              <a:ahLst/>
              <a:cxnLst/>
              <a:rect l="l" t="t" r="r" b="b"/>
              <a:pathLst>
                <a:path w="321002" h="316482">
                  <a:moveTo>
                    <a:pt x="38643" y="0"/>
                  </a:moveTo>
                  <a:lnTo>
                    <a:pt x="77190" y="0"/>
                  </a:lnTo>
                  <a:cubicBezTo>
                    <a:pt x="83614" y="0"/>
                    <a:pt x="88203" y="1836"/>
                    <a:pt x="90956" y="5507"/>
                  </a:cubicBezTo>
                  <a:lnTo>
                    <a:pt x="107476" y="22027"/>
                  </a:lnTo>
                  <a:lnTo>
                    <a:pt x="214856" y="22027"/>
                  </a:lnTo>
                  <a:lnTo>
                    <a:pt x="223116" y="8260"/>
                  </a:lnTo>
                  <a:cubicBezTo>
                    <a:pt x="224951" y="4589"/>
                    <a:pt x="230458" y="2754"/>
                    <a:pt x="239636" y="2754"/>
                  </a:cubicBezTo>
                  <a:lnTo>
                    <a:pt x="276806" y="2754"/>
                  </a:lnTo>
                  <a:cubicBezTo>
                    <a:pt x="281394" y="2754"/>
                    <a:pt x="282312" y="5966"/>
                    <a:pt x="279559" y="12390"/>
                  </a:cubicBezTo>
                  <a:lnTo>
                    <a:pt x="276806" y="22027"/>
                  </a:lnTo>
                  <a:lnTo>
                    <a:pt x="301586" y="22027"/>
                  </a:lnTo>
                  <a:cubicBezTo>
                    <a:pt x="308010" y="20191"/>
                    <a:pt x="311222" y="23404"/>
                    <a:pt x="311222" y="31664"/>
                  </a:cubicBezTo>
                  <a:lnTo>
                    <a:pt x="311222" y="44053"/>
                  </a:lnTo>
                  <a:cubicBezTo>
                    <a:pt x="313976" y="52313"/>
                    <a:pt x="309846" y="56443"/>
                    <a:pt x="298832" y="56443"/>
                  </a:cubicBezTo>
                  <a:lnTo>
                    <a:pt x="184569" y="56443"/>
                  </a:lnTo>
                  <a:lnTo>
                    <a:pt x="184569" y="82600"/>
                  </a:lnTo>
                  <a:lnTo>
                    <a:pt x="294702" y="82600"/>
                  </a:lnTo>
                  <a:cubicBezTo>
                    <a:pt x="302044" y="82600"/>
                    <a:pt x="305716" y="86271"/>
                    <a:pt x="305716" y="93613"/>
                  </a:cubicBezTo>
                  <a:lnTo>
                    <a:pt x="305716" y="104627"/>
                  </a:lnTo>
                  <a:cubicBezTo>
                    <a:pt x="305716" y="113804"/>
                    <a:pt x="302044" y="117475"/>
                    <a:pt x="294702" y="115640"/>
                  </a:cubicBezTo>
                  <a:lnTo>
                    <a:pt x="184569" y="115640"/>
                  </a:lnTo>
                  <a:lnTo>
                    <a:pt x="184569" y="139043"/>
                  </a:lnTo>
                  <a:lnTo>
                    <a:pt x="301586" y="139043"/>
                  </a:lnTo>
                  <a:cubicBezTo>
                    <a:pt x="309846" y="138125"/>
                    <a:pt x="313058" y="140879"/>
                    <a:pt x="311222" y="147303"/>
                  </a:cubicBezTo>
                  <a:lnTo>
                    <a:pt x="311222" y="165200"/>
                  </a:lnTo>
                  <a:cubicBezTo>
                    <a:pt x="313976" y="170706"/>
                    <a:pt x="311681" y="173918"/>
                    <a:pt x="304339" y="174836"/>
                  </a:cubicBezTo>
                  <a:lnTo>
                    <a:pt x="174418" y="174836"/>
                  </a:lnTo>
                  <a:lnTo>
                    <a:pt x="183021" y="176568"/>
                  </a:lnTo>
                  <a:cubicBezTo>
                    <a:pt x="185458" y="177744"/>
                    <a:pt x="186434" y="179310"/>
                    <a:pt x="185946" y="181268"/>
                  </a:cubicBezTo>
                  <a:cubicBezTo>
                    <a:pt x="184971" y="185971"/>
                    <a:pt x="187896" y="189105"/>
                    <a:pt x="194722" y="190668"/>
                  </a:cubicBezTo>
                  <a:lnTo>
                    <a:pt x="307350" y="190668"/>
                  </a:lnTo>
                  <a:cubicBezTo>
                    <a:pt x="314176" y="190668"/>
                    <a:pt x="317589" y="193414"/>
                    <a:pt x="317589" y="198906"/>
                  </a:cubicBezTo>
                  <a:lnTo>
                    <a:pt x="317589" y="216545"/>
                  </a:lnTo>
                  <a:cubicBezTo>
                    <a:pt x="317589" y="221248"/>
                    <a:pt x="314176" y="223994"/>
                    <a:pt x="307350" y="224783"/>
                  </a:cubicBezTo>
                  <a:lnTo>
                    <a:pt x="209349" y="224783"/>
                  </a:lnTo>
                  <a:cubicBezTo>
                    <a:pt x="200573" y="222431"/>
                    <a:pt x="202036" y="226346"/>
                    <a:pt x="213737" y="236528"/>
                  </a:cubicBezTo>
                  <a:cubicBezTo>
                    <a:pt x="233240" y="251427"/>
                    <a:pt x="251280" y="264362"/>
                    <a:pt x="267857" y="275332"/>
                  </a:cubicBezTo>
                  <a:cubicBezTo>
                    <a:pt x="276634" y="279247"/>
                    <a:pt x="283459" y="281599"/>
                    <a:pt x="288335" y="282388"/>
                  </a:cubicBezTo>
                  <a:lnTo>
                    <a:pt x="311738" y="282388"/>
                  </a:lnTo>
                  <a:cubicBezTo>
                    <a:pt x="318564" y="283176"/>
                    <a:pt x="321490" y="286704"/>
                    <a:pt x="320515" y="292971"/>
                  </a:cubicBezTo>
                  <a:lnTo>
                    <a:pt x="320515" y="303554"/>
                  </a:lnTo>
                  <a:cubicBezTo>
                    <a:pt x="322465" y="311398"/>
                    <a:pt x="318564" y="315707"/>
                    <a:pt x="308813" y="316482"/>
                  </a:cubicBezTo>
                  <a:lnTo>
                    <a:pt x="264932" y="316482"/>
                  </a:lnTo>
                  <a:cubicBezTo>
                    <a:pt x="251280" y="314919"/>
                    <a:pt x="238116" y="311391"/>
                    <a:pt x="225439" y="305899"/>
                  </a:cubicBezTo>
                  <a:lnTo>
                    <a:pt x="169856" y="263566"/>
                  </a:lnTo>
                  <a:cubicBezTo>
                    <a:pt x="163030" y="252596"/>
                    <a:pt x="154254" y="252209"/>
                    <a:pt x="143528" y="262405"/>
                  </a:cubicBezTo>
                  <a:cubicBezTo>
                    <a:pt x="136702" y="268671"/>
                    <a:pt x="120612" y="281212"/>
                    <a:pt x="95259" y="300026"/>
                  </a:cubicBezTo>
                  <a:cubicBezTo>
                    <a:pt x="84532" y="308645"/>
                    <a:pt x="71855" y="314130"/>
                    <a:pt x="57228" y="316482"/>
                  </a:cubicBezTo>
                  <a:lnTo>
                    <a:pt x="8959" y="316482"/>
                  </a:lnTo>
                  <a:cubicBezTo>
                    <a:pt x="2133" y="313355"/>
                    <a:pt x="-792" y="311398"/>
                    <a:pt x="183" y="310609"/>
                  </a:cubicBezTo>
                  <a:lnTo>
                    <a:pt x="183" y="292971"/>
                  </a:lnTo>
                  <a:cubicBezTo>
                    <a:pt x="1158" y="285127"/>
                    <a:pt x="4571" y="281599"/>
                    <a:pt x="10422" y="282388"/>
                  </a:cubicBezTo>
                  <a:lnTo>
                    <a:pt x="25049" y="282388"/>
                  </a:lnTo>
                  <a:cubicBezTo>
                    <a:pt x="36750" y="281599"/>
                    <a:pt x="45039" y="280423"/>
                    <a:pt x="49915" y="278860"/>
                  </a:cubicBezTo>
                  <a:cubicBezTo>
                    <a:pt x="70393" y="263961"/>
                    <a:pt x="89408" y="249068"/>
                    <a:pt x="106960" y="234183"/>
                  </a:cubicBezTo>
                  <a:cubicBezTo>
                    <a:pt x="113786" y="227916"/>
                    <a:pt x="114761" y="224783"/>
                    <a:pt x="109886" y="224783"/>
                  </a:cubicBezTo>
                  <a:lnTo>
                    <a:pt x="17735" y="224783"/>
                  </a:lnTo>
                  <a:cubicBezTo>
                    <a:pt x="7984" y="224783"/>
                    <a:pt x="2133" y="222819"/>
                    <a:pt x="183" y="218889"/>
                  </a:cubicBezTo>
                  <a:lnTo>
                    <a:pt x="183" y="198906"/>
                  </a:lnTo>
                  <a:cubicBezTo>
                    <a:pt x="-792" y="191851"/>
                    <a:pt x="4084" y="189105"/>
                    <a:pt x="14810" y="190668"/>
                  </a:cubicBezTo>
                  <a:lnTo>
                    <a:pt x="117199" y="190668"/>
                  </a:lnTo>
                  <a:cubicBezTo>
                    <a:pt x="125000" y="190668"/>
                    <a:pt x="129388" y="189105"/>
                    <a:pt x="130363" y="185979"/>
                  </a:cubicBezTo>
                  <a:cubicBezTo>
                    <a:pt x="130363" y="183232"/>
                    <a:pt x="130973" y="180879"/>
                    <a:pt x="132192" y="178918"/>
                  </a:cubicBezTo>
                  <a:lnTo>
                    <a:pt x="136950" y="174836"/>
                  </a:lnTo>
                  <a:lnTo>
                    <a:pt x="17994" y="174836"/>
                  </a:lnTo>
                  <a:cubicBezTo>
                    <a:pt x="10651" y="173001"/>
                    <a:pt x="6980" y="171165"/>
                    <a:pt x="6980" y="169330"/>
                  </a:cubicBezTo>
                  <a:lnTo>
                    <a:pt x="6980" y="147303"/>
                  </a:lnTo>
                  <a:cubicBezTo>
                    <a:pt x="6062" y="142714"/>
                    <a:pt x="8816" y="139961"/>
                    <a:pt x="15240" y="139043"/>
                  </a:cubicBezTo>
                  <a:lnTo>
                    <a:pt x="132256" y="139043"/>
                  </a:lnTo>
                  <a:lnTo>
                    <a:pt x="132256" y="115640"/>
                  </a:lnTo>
                  <a:lnTo>
                    <a:pt x="26254" y="115640"/>
                  </a:lnTo>
                  <a:cubicBezTo>
                    <a:pt x="17994" y="116558"/>
                    <a:pt x="13864" y="113345"/>
                    <a:pt x="13864" y="106003"/>
                  </a:cubicBezTo>
                  <a:lnTo>
                    <a:pt x="13864" y="96367"/>
                  </a:lnTo>
                  <a:cubicBezTo>
                    <a:pt x="12946" y="86271"/>
                    <a:pt x="16158" y="81682"/>
                    <a:pt x="23500" y="82600"/>
                  </a:cubicBezTo>
                  <a:lnTo>
                    <a:pt x="132256" y="82600"/>
                  </a:lnTo>
                  <a:lnTo>
                    <a:pt x="132256" y="56443"/>
                  </a:lnTo>
                  <a:lnTo>
                    <a:pt x="15240" y="56443"/>
                  </a:lnTo>
                  <a:cubicBezTo>
                    <a:pt x="8816" y="56443"/>
                    <a:pt x="6062" y="52772"/>
                    <a:pt x="6980" y="45430"/>
                  </a:cubicBezTo>
                  <a:lnTo>
                    <a:pt x="6980" y="30287"/>
                  </a:lnTo>
                  <a:cubicBezTo>
                    <a:pt x="6980" y="23862"/>
                    <a:pt x="10651" y="21109"/>
                    <a:pt x="17994" y="22027"/>
                  </a:cubicBezTo>
                  <a:lnTo>
                    <a:pt x="40020" y="22027"/>
                  </a:lnTo>
                  <a:lnTo>
                    <a:pt x="30384" y="8260"/>
                  </a:lnTo>
                  <a:cubicBezTo>
                    <a:pt x="27630" y="3671"/>
                    <a:pt x="30384" y="918"/>
                    <a:pt x="38643" y="0"/>
                  </a:cubicBezTo>
                  <a:close/>
                </a:path>
              </a:pathLst>
            </a:custGeom>
          </p:spPr>
        </p:pic>
        <p:pic>
          <p:nvPicPr>
            <p:cNvPr id="283" name="图片 2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280" t="26127" r="52083" b="69513"/>
            <a:stretch>
              <a:fillRect/>
            </a:stretch>
          </p:blipFill>
          <p:spPr>
            <a:xfrm>
              <a:off x="8765875" y="1641958"/>
              <a:ext cx="155234" cy="299055"/>
            </a:xfrm>
            <a:custGeom>
              <a:avLst/>
              <a:gdLst/>
              <a:ahLst/>
              <a:cxnLst/>
              <a:rect l="l" t="t" r="r" b="b"/>
              <a:pathLst>
                <a:path w="155234" h="299055">
                  <a:moveTo>
                    <a:pt x="139277" y="70"/>
                  </a:moveTo>
                  <a:cubicBezTo>
                    <a:pt x="143835" y="578"/>
                    <a:pt x="146113" y="3865"/>
                    <a:pt x="146113" y="9931"/>
                  </a:cubicBezTo>
                  <a:lnTo>
                    <a:pt x="146113" y="35528"/>
                  </a:lnTo>
                  <a:lnTo>
                    <a:pt x="150673" y="35528"/>
                  </a:lnTo>
                  <a:cubicBezTo>
                    <a:pt x="153714" y="35528"/>
                    <a:pt x="155234" y="37328"/>
                    <a:pt x="155234" y="40927"/>
                  </a:cubicBezTo>
                  <a:lnTo>
                    <a:pt x="155234" y="69235"/>
                  </a:lnTo>
                  <a:cubicBezTo>
                    <a:pt x="155234" y="72820"/>
                    <a:pt x="153205" y="74613"/>
                    <a:pt x="149146" y="74613"/>
                  </a:cubicBezTo>
                  <a:lnTo>
                    <a:pt x="143080" y="74613"/>
                  </a:lnTo>
                  <a:lnTo>
                    <a:pt x="143080" y="191887"/>
                  </a:lnTo>
                  <a:cubicBezTo>
                    <a:pt x="145102" y="200878"/>
                    <a:pt x="135473" y="218402"/>
                    <a:pt x="114192" y="244458"/>
                  </a:cubicBezTo>
                  <a:cubicBezTo>
                    <a:pt x="117232" y="247154"/>
                    <a:pt x="122301" y="251650"/>
                    <a:pt x="129400" y="257945"/>
                  </a:cubicBezTo>
                  <a:lnTo>
                    <a:pt x="143080" y="257945"/>
                  </a:lnTo>
                  <a:cubicBezTo>
                    <a:pt x="150164" y="257041"/>
                    <a:pt x="153205" y="259286"/>
                    <a:pt x="152201" y="264678"/>
                  </a:cubicBezTo>
                  <a:lnTo>
                    <a:pt x="152201" y="292985"/>
                  </a:lnTo>
                  <a:cubicBezTo>
                    <a:pt x="154223" y="296585"/>
                    <a:pt x="152703" y="298384"/>
                    <a:pt x="147641" y="298384"/>
                  </a:cubicBezTo>
                  <a:lnTo>
                    <a:pt x="115719" y="298384"/>
                  </a:lnTo>
                  <a:cubicBezTo>
                    <a:pt x="109639" y="299273"/>
                    <a:pt x="99500" y="292534"/>
                    <a:pt x="85304" y="278165"/>
                  </a:cubicBezTo>
                  <a:cubicBezTo>
                    <a:pt x="70103" y="292534"/>
                    <a:pt x="58961" y="299273"/>
                    <a:pt x="51877" y="298384"/>
                  </a:cubicBezTo>
                  <a:lnTo>
                    <a:pt x="9308" y="298384"/>
                  </a:lnTo>
                  <a:cubicBezTo>
                    <a:pt x="2224" y="300177"/>
                    <a:pt x="-816" y="298377"/>
                    <a:pt x="187" y="292985"/>
                  </a:cubicBezTo>
                  <a:lnTo>
                    <a:pt x="187" y="270077"/>
                  </a:lnTo>
                  <a:cubicBezTo>
                    <a:pt x="-816" y="261085"/>
                    <a:pt x="2224" y="257041"/>
                    <a:pt x="9308" y="257945"/>
                  </a:cubicBezTo>
                  <a:lnTo>
                    <a:pt x="30603" y="257945"/>
                  </a:lnTo>
                  <a:cubicBezTo>
                    <a:pt x="38705" y="257041"/>
                    <a:pt x="44785" y="253894"/>
                    <a:pt x="48844" y="248502"/>
                  </a:cubicBezTo>
                  <a:cubicBezTo>
                    <a:pt x="25526" y="226045"/>
                    <a:pt x="14377" y="210773"/>
                    <a:pt x="15395" y="202685"/>
                  </a:cubicBezTo>
                  <a:lnTo>
                    <a:pt x="15395" y="75968"/>
                  </a:lnTo>
                  <a:lnTo>
                    <a:pt x="10835" y="74613"/>
                  </a:lnTo>
                  <a:cubicBezTo>
                    <a:pt x="5773" y="74613"/>
                    <a:pt x="3242" y="72820"/>
                    <a:pt x="3242" y="69235"/>
                  </a:cubicBezTo>
                  <a:lnTo>
                    <a:pt x="3242" y="42282"/>
                  </a:lnTo>
                  <a:cubicBezTo>
                    <a:pt x="2224" y="36891"/>
                    <a:pt x="5264" y="34639"/>
                    <a:pt x="12362" y="35528"/>
                  </a:cubicBezTo>
                  <a:lnTo>
                    <a:pt x="15395" y="35528"/>
                  </a:lnTo>
                  <a:lnTo>
                    <a:pt x="15395" y="8576"/>
                  </a:lnTo>
                  <a:cubicBezTo>
                    <a:pt x="15395" y="4087"/>
                    <a:pt x="19446" y="1391"/>
                    <a:pt x="27548" y="488"/>
                  </a:cubicBezTo>
                  <a:lnTo>
                    <a:pt x="54910" y="488"/>
                  </a:lnTo>
                  <a:cubicBezTo>
                    <a:pt x="62008" y="-415"/>
                    <a:pt x="65048" y="1829"/>
                    <a:pt x="64030" y="7221"/>
                  </a:cubicBezTo>
                  <a:lnTo>
                    <a:pt x="64030" y="35528"/>
                  </a:lnTo>
                  <a:lnTo>
                    <a:pt x="97478" y="35528"/>
                  </a:lnTo>
                  <a:lnTo>
                    <a:pt x="97478" y="5887"/>
                  </a:lnTo>
                  <a:cubicBezTo>
                    <a:pt x="97478" y="4080"/>
                    <a:pt x="99500" y="2280"/>
                    <a:pt x="103544" y="488"/>
                  </a:cubicBezTo>
                  <a:lnTo>
                    <a:pt x="133960" y="488"/>
                  </a:lnTo>
                  <a:cubicBezTo>
                    <a:pt x="135986" y="40"/>
                    <a:pt x="137758" y="-100"/>
                    <a:pt x="139277" y="70"/>
                  </a:cubicBezTo>
                  <a:close/>
                  <a:moveTo>
                    <a:pt x="62503" y="74613"/>
                  </a:moveTo>
                  <a:lnTo>
                    <a:pt x="62503" y="185154"/>
                  </a:lnTo>
                  <a:cubicBezTo>
                    <a:pt x="60481" y="192338"/>
                    <a:pt x="66561" y="202671"/>
                    <a:pt x="80743" y="216150"/>
                  </a:cubicBezTo>
                  <a:cubicBezTo>
                    <a:pt x="93922" y="195486"/>
                    <a:pt x="99500" y="183806"/>
                    <a:pt x="97478" y="181110"/>
                  </a:cubicBezTo>
                  <a:lnTo>
                    <a:pt x="97478" y="74613"/>
                  </a:lnTo>
                  <a:lnTo>
                    <a:pt x="62503" y="74613"/>
                  </a:lnTo>
                  <a:close/>
                </a:path>
              </a:pathLst>
            </a:custGeom>
          </p:spPr>
        </p:pic>
        <p:pic>
          <p:nvPicPr>
            <p:cNvPr id="282" name="图片 2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791" t="26133" r="40225" b="69467"/>
            <a:stretch>
              <a:fillRect/>
            </a:stretch>
          </p:blipFill>
          <p:spPr>
            <a:xfrm>
              <a:off x="9952483" y="1642363"/>
              <a:ext cx="93318" cy="301767"/>
            </a:xfrm>
            <a:custGeom>
              <a:avLst/>
              <a:gdLst/>
              <a:ahLst/>
              <a:cxnLst/>
              <a:rect l="l" t="t" r="r" b="b"/>
              <a:pathLst>
                <a:path w="93318" h="301767">
                  <a:moveTo>
                    <a:pt x="61318" y="126"/>
                  </a:moveTo>
                  <a:lnTo>
                    <a:pt x="86679" y="126"/>
                  </a:lnTo>
                  <a:cubicBezTo>
                    <a:pt x="93634" y="3797"/>
                    <a:pt x="95125" y="9304"/>
                    <a:pt x="91153" y="16646"/>
                  </a:cubicBezTo>
                  <a:lnTo>
                    <a:pt x="74741" y="51062"/>
                  </a:lnTo>
                  <a:cubicBezTo>
                    <a:pt x="70769" y="57487"/>
                    <a:pt x="68782" y="63911"/>
                    <a:pt x="68782" y="70336"/>
                  </a:cubicBezTo>
                  <a:lnTo>
                    <a:pt x="68782" y="291978"/>
                  </a:lnTo>
                  <a:cubicBezTo>
                    <a:pt x="70761" y="299320"/>
                    <a:pt x="66782" y="302532"/>
                    <a:pt x="56844" y="301615"/>
                  </a:cubicBezTo>
                  <a:lnTo>
                    <a:pt x="37463" y="301615"/>
                  </a:lnTo>
                  <a:cubicBezTo>
                    <a:pt x="29505" y="300697"/>
                    <a:pt x="25525" y="297485"/>
                    <a:pt x="25525" y="291978"/>
                  </a:cubicBezTo>
                  <a:lnTo>
                    <a:pt x="25525" y="114389"/>
                  </a:lnTo>
                  <a:cubicBezTo>
                    <a:pt x="27519" y="103376"/>
                    <a:pt x="24041" y="99246"/>
                    <a:pt x="15093" y="101999"/>
                  </a:cubicBezTo>
                  <a:cubicBezTo>
                    <a:pt x="4151" y="101081"/>
                    <a:pt x="-825" y="97869"/>
                    <a:pt x="165" y="92362"/>
                  </a:cubicBezTo>
                  <a:lnTo>
                    <a:pt x="165" y="78596"/>
                  </a:lnTo>
                  <a:cubicBezTo>
                    <a:pt x="-825" y="67582"/>
                    <a:pt x="2660" y="62076"/>
                    <a:pt x="10619" y="62076"/>
                  </a:cubicBezTo>
                  <a:cubicBezTo>
                    <a:pt x="19567" y="57487"/>
                    <a:pt x="24536" y="52898"/>
                    <a:pt x="25525" y="48309"/>
                  </a:cubicBezTo>
                  <a:lnTo>
                    <a:pt x="41937" y="12516"/>
                  </a:lnTo>
                  <a:cubicBezTo>
                    <a:pt x="45910" y="3338"/>
                    <a:pt x="52370" y="-792"/>
                    <a:pt x="61318" y="126"/>
                  </a:cubicBezTo>
                  <a:close/>
                </a:path>
              </a:pathLst>
            </a:custGeom>
          </p:spPr>
        </p:pic>
        <p:pic>
          <p:nvPicPr>
            <p:cNvPr id="281" name="图片 28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34" t="26156" r="38075" b="69532"/>
            <a:stretch>
              <a:fillRect/>
            </a:stretch>
          </p:blipFill>
          <p:spPr>
            <a:xfrm>
              <a:off x="10070423" y="1643961"/>
              <a:ext cx="179312" cy="295714"/>
            </a:xfrm>
            <a:custGeom>
              <a:avLst/>
              <a:gdLst/>
              <a:ahLst/>
              <a:cxnLst/>
              <a:rect l="l" t="t" r="r" b="b"/>
              <a:pathLst>
                <a:path w="179312" h="295714">
                  <a:moveTo>
                    <a:pt x="9544" y="162"/>
                  </a:moveTo>
                  <a:lnTo>
                    <a:pt x="30366" y="162"/>
                  </a:lnTo>
                  <a:cubicBezTo>
                    <a:pt x="36045" y="162"/>
                    <a:pt x="38253" y="3603"/>
                    <a:pt x="36991" y="10487"/>
                  </a:cubicBezTo>
                  <a:lnTo>
                    <a:pt x="36991" y="136024"/>
                  </a:lnTo>
                  <a:lnTo>
                    <a:pt x="84959" y="82842"/>
                  </a:lnTo>
                  <a:cubicBezTo>
                    <a:pt x="100819" y="62855"/>
                    <a:pt x="115174" y="42136"/>
                    <a:pt x="128023" y="20683"/>
                  </a:cubicBezTo>
                  <a:cubicBezTo>
                    <a:pt x="132841" y="13527"/>
                    <a:pt x="137659" y="10272"/>
                    <a:pt x="142478" y="10917"/>
                  </a:cubicBezTo>
                  <a:lnTo>
                    <a:pt x="170183" y="10917"/>
                  </a:lnTo>
                  <a:cubicBezTo>
                    <a:pt x="179820" y="12222"/>
                    <a:pt x="181827" y="15800"/>
                    <a:pt x="176206" y="21651"/>
                  </a:cubicBezTo>
                  <a:cubicBezTo>
                    <a:pt x="132841" y="89250"/>
                    <a:pt x="97908" y="135727"/>
                    <a:pt x="71408" y="161080"/>
                  </a:cubicBezTo>
                  <a:cubicBezTo>
                    <a:pt x="63377" y="170832"/>
                    <a:pt x="53741" y="176683"/>
                    <a:pt x="42498" y="178633"/>
                  </a:cubicBezTo>
                  <a:lnTo>
                    <a:pt x="36991" y="178633"/>
                  </a:lnTo>
                  <a:lnTo>
                    <a:pt x="36991" y="237636"/>
                  </a:lnTo>
                  <a:lnTo>
                    <a:pt x="36991" y="253123"/>
                  </a:lnTo>
                  <a:lnTo>
                    <a:pt x="169495" y="253123"/>
                  </a:lnTo>
                  <a:cubicBezTo>
                    <a:pt x="175805" y="252263"/>
                    <a:pt x="178328" y="256135"/>
                    <a:pt x="177066" y="264739"/>
                  </a:cubicBezTo>
                  <a:lnTo>
                    <a:pt x="177066" y="286679"/>
                  </a:lnTo>
                  <a:cubicBezTo>
                    <a:pt x="178328" y="291842"/>
                    <a:pt x="176120" y="294853"/>
                    <a:pt x="170441" y="295714"/>
                  </a:cubicBezTo>
                  <a:lnTo>
                    <a:pt x="34152" y="295714"/>
                  </a:lnTo>
                  <a:cubicBezTo>
                    <a:pt x="13961" y="295714"/>
                    <a:pt x="2603" y="283238"/>
                    <a:pt x="79" y="258286"/>
                  </a:cubicBezTo>
                  <a:lnTo>
                    <a:pt x="79" y="7905"/>
                  </a:lnTo>
                  <a:cubicBezTo>
                    <a:pt x="-551" y="1883"/>
                    <a:pt x="2603" y="-699"/>
                    <a:pt x="9544" y="162"/>
                  </a:cubicBezTo>
                  <a:close/>
                </a:path>
              </a:pathLst>
            </a:custGeom>
          </p:spPr>
        </p:pic>
        <p:pic>
          <p:nvPicPr>
            <p:cNvPr id="280" name="图片 2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42" t="26193" r="48474" b="69407"/>
            <a:stretch>
              <a:fillRect/>
            </a:stretch>
          </p:blipFill>
          <p:spPr>
            <a:xfrm>
              <a:off x="9170056" y="1646493"/>
              <a:ext cx="93319" cy="301767"/>
            </a:xfrm>
            <a:custGeom>
              <a:avLst/>
              <a:gdLst/>
              <a:ahLst/>
              <a:cxnLst/>
              <a:rect l="l" t="t" r="r" b="b"/>
              <a:pathLst>
                <a:path w="93319" h="301767">
                  <a:moveTo>
                    <a:pt x="61319" y="126"/>
                  </a:moveTo>
                  <a:lnTo>
                    <a:pt x="86679" y="126"/>
                  </a:lnTo>
                  <a:cubicBezTo>
                    <a:pt x="93634" y="3797"/>
                    <a:pt x="95126" y="9304"/>
                    <a:pt x="91153" y="16646"/>
                  </a:cubicBezTo>
                  <a:lnTo>
                    <a:pt x="74741" y="51062"/>
                  </a:lnTo>
                  <a:cubicBezTo>
                    <a:pt x="70769" y="57487"/>
                    <a:pt x="68783" y="63911"/>
                    <a:pt x="68783" y="70336"/>
                  </a:cubicBezTo>
                  <a:lnTo>
                    <a:pt x="68783" y="291978"/>
                  </a:lnTo>
                  <a:cubicBezTo>
                    <a:pt x="70762" y="299320"/>
                    <a:pt x="66782" y="302532"/>
                    <a:pt x="56844" y="301615"/>
                  </a:cubicBezTo>
                  <a:lnTo>
                    <a:pt x="37464" y="301615"/>
                  </a:lnTo>
                  <a:cubicBezTo>
                    <a:pt x="29505" y="300697"/>
                    <a:pt x="25525" y="297485"/>
                    <a:pt x="25525" y="291978"/>
                  </a:cubicBezTo>
                  <a:lnTo>
                    <a:pt x="25525" y="114389"/>
                  </a:lnTo>
                  <a:cubicBezTo>
                    <a:pt x="27519" y="103375"/>
                    <a:pt x="24041" y="99246"/>
                    <a:pt x="15093" y="101999"/>
                  </a:cubicBezTo>
                  <a:cubicBezTo>
                    <a:pt x="4151" y="101081"/>
                    <a:pt x="-825" y="97869"/>
                    <a:pt x="165" y="92362"/>
                  </a:cubicBezTo>
                  <a:lnTo>
                    <a:pt x="165" y="78596"/>
                  </a:lnTo>
                  <a:cubicBezTo>
                    <a:pt x="-825" y="67582"/>
                    <a:pt x="2660" y="62076"/>
                    <a:pt x="10619" y="62076"/>
                  </a:cubicBezTo>
                  <a:cubicBezTo>
                    <a:pt x="19567" y="57487"/>
                    <a:pt x="24536" y="52898"/>
                    <a:pt x="25525" y="48309"/>
                  </a:cubicBezTo>
                  <a:lnTo>
                    <a:pt x="41938" y="12516"/>
                  </a:lnTo>
                  <a:cubicBezTo>
                    <a:pt x="45910" y="3338"/>
                    <a:pt x="52370" y="-792"/>
                    <a:pt x="61319" y="126"/>
                  </a:cubicBezTo>
                  <a:close/>
                </a:path>
              </a:pathLst>
            </a:custGeom>
          </p:spPr>
        </p:pic>
        <p:pic>
          <p:nvPicPr>
            <p:cNvPr id="279" name="图片 27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979" t="26208" r="50496" b="69487"/>
            <a:stretch>
              <a:fillRect/>
            </a:stretch>
          </p:blipFill>
          <p:spPr>
            <a:xfrm>
              <a:off x="8927003" y="1647535"/>
              <a:ext cx="144605" cy="295236"/>
            </a:xfrm>
            <a:custGeom>
              <a:avLst/>
              <a:gdLst/>
              <a:ahLst/>
              <a:cxnLst/>
              <a:rect l="l" t="t" r="r" b="b"/>
              <a:pathLst>
                <a:path w="144605" h="295236">
                  <a:moveTo>
                    <a:pt x="5049" y="115"/>
                  </a:moveTo>
                  <a:cubicBezTo>
                    <a:pt x="5949" y="-114"/>
                    <a:pt x="6962" y="1"/>
                    <a:pt x="8087" y="460"/>
                  </a:cubicBezTo>
                  <a:lnTo>
                    <a:pt x="125340" y="460"/>
                  </a:lnTo>
                  <a:cubicBezTo>
                    <a:pt x="137027" y="-458"/>
                    <a:pt x="143323" y="5966"/>
                    <a:pt x="144226" y="19733"/>
                  </a:cubicBezTo>
                  <a:lnTo>
                    <a:pt x="144226" y="256518"/>
                  </a:lnTo>
                  <a:cubicBezTo>
                    <a:pt x="146922" y="284052"/>
                    <a:pt x="135235" y="296900"/>
                    <a:pt x="109164" y="295065"/>
                  </a:cubicBezTo>
                  <a:lnTo>
                    <a:pt x="17509" y="295065"/>
                  </a:lnTo>
                  <a:cubicBezTo>
                    <a:pt x="5836" y="293229"/>
                    <a:pt x="0" y="285428"/>
                    <a:pt x="0" y="271662"/>
                  </a:cubicBezTo>
                  <a:lnTo>
                    <a:pt x="0" y="11473"/>
                  </a:lnTo>
                  <a:cubicBezTo>
                    <a:pt x="666" y="4590"/>
                    <a:pt x="2349" y="804"/>
                    <a:pt x="5049" y="115"/>
                  </a:cubicBezTo>
                  <a:close/>
                  <a:moveTo>
                    <a:pt x="39084" y="44513"/>
                  </a:moveTo>
                  <a:lnTo>
                    <a:pt x="39084" y="252388"/>
                  </a:lnTo>
                  <a:lnTo>
                    <a:pt x="103787" y="252388"/>
                  </a:lnTo>
                  <a:lnTo>
                    <a:pt x="103787" y="44513"/>
                  </a:lnTo>
                  <a:lnTo>
                    <a:pt x="39084" y="44513"/>
                  </a:lnTo>
                  <a:close/>
                </a:path>
              </a:pathLst>
            </a:custGeom>
          </p:spPr>
        </p:pic>
        <p:pic>
          <p:nvPicPr>
            <p:cNvPr id="278" name="图片 27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6" t="26275" r="46261" b="69409"/>
            <a:stretch>
              <a:fillRect/>
            </a:stretch>
          </p:blipFill>
          <p:spPr>
            <a:xfrm>
              <a:off x="9268190" y="1652125"/>
              <a:ext cx="205124" cy="295982"/>
            </a:xfrm>
            <a:custGeom>
              <a:avLst/>
              <a:gdLst/>
              <a:ahLst/>
              <a:cxnLst/>
              <a:rect l="l" t="t" r="r" b="b"/>
              <a:pathLst>
                <a:path w="205124" h="295982">
                  <a:moveTo>
                    <a:pt x="26339" y="0"/>
                  </a:moveTo>
                  <a:lnTo>
                    <a:pt x="193087" y="0"/>
                  </a:lnTo>
                  <a:cubicBezTo>
                    <a:pt x="202896" y="1835"/>
                    <a:pt x="206710" y="5047"/>
                    <a:pt x="204530" y="9636"/>
                  </a:cubicBezTo>
                  <a:lnTo>
                    <a:pt x="204530" y="34416"/>
                  </a:lnTo>
                  <a:cubicBezTo>
                    <a:pt x="205620" y="36252"/>
                    <a:pt x="204530" y="39464"/>
                    <a:pt x="201261" y="44053"/>
                  </a:cubicBezTo>
                  <a:cubicBezTo>
                    <a:pt x="197991" y="46806"/>
                    <a:pt x="195266" y="51395"/>
                    <a:pt x="193087" y="57819"/>
                  </a:cubicBezTo>
                  <a:lnTo>
                    <a:pt x="193087" y="262942"/>
                  </a:lnTo>
                  <a:cubicBezTo>
                    <a:pt x="190907" y="281297"/>
                    <a:pt x="176194" y="292310"/>
                    <a:pt x="148948" y="295982"/>
                  </a:cubicBezTo>
                  <a:lnTo>
                    <a:pt x="70478" y="295982"/>
                  </a:lnTo>
                  <a:cubicBezTo>
                    <a:pt x="57400" y="295982"/>
                    <a:pt x="50861" y="292310"/>
                    <a:pt x="50861" y="284968"/>
                  </a:cubicBezTo>
                  <a:lnTo>
                    <a:pt x="49226" y="273955"/>
                  </a:lnTo>
                  <a:cubicBezTo>
                    <a:pt x="50316" y="262024"/>
                    <a:pt x="54130" y="255599"/>
                    <a:pt x="60669" y="254682"/>
                  </a:cubicBezTo>
                  <a:lnTo>
                    <a:pt x="119522" y="254682"/>
                  </a:lnTo>
                  <a:cubicBezTo>
                    <a:pt x="132600" y="255599"/>
                    <a:pt x="139684" y="250552"/>
                    <a:pt x="140774" y="239538"/>
                  </a:cubicBezTo>
                  <a:lnTo>
                    <a:pt x="140774" y="60573"/>
                  </a:lnTo>
                  <a:cubicBezTo>
                    <a:pt x="142953" y="49559"/>
                    <a:pt x="140774" y="44053"/>
                    <a:pt x="134235" y="44053"/>
                  </a:cubicBezTo>
                  <a:lnTo>
                    <a:pt x="11626" y="44053"/>
                  </a:lnTo>
                  <a:cubicBezTo>
                    <a:pt x="2907" y="44970"/>
                    <a:pt x="-908" y="40382"/>
                    <a:pt x="182" y="30286"/>
                  </a:cubicBezTo>
                  <a:lnTo>
                    <a:pt x="182" y="11013"/>
                  </a:lnTo>
                  <a:cubicBezTo>
                    <a:pt x="182" y="3671"/>
                    <a:pt x="8901" y="0"/>
                    <a:pt x="26339" y="0"/>
                  </a:cubicBezTo>
                  <a:close/>
                </a:path>
              </a:pathLst>
            </a:custGeom>
          </p:spPr>
        </p:pic>
        <p:pic>
          <p:nvPicPr>
            <p:cNvPr id="277" name="图片 27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4" t="27237" r="47144" b="70252"/>
            <a:stretch>
              <a:fillRect/>
            </a:stretch>
          </p:blipFill>
          <p:spPr>
            <a:xfrm>
              <a:off x="9267987" y="1718089"/>
              <a:ext cx="121592" cy="172198"/>
            </a:xfrm>
            <a:custGeom>
              <a:avLst/>
              <a:gdLst/>
              <a:ahLst/>
              <a:cxnLst/>
              <a:rect l="l" t="t" r="r" b="b"/>
              <a:pathLst>
                <a:path w="121592" h="172198">
                  <a:moveTo>
                    <a:pt x="23272" y="115"/>
                  </a:moveTo>
                  <a:lnTo>
                    <a:pt x="113185" y="115"/>
                  </a:lnTo>
                  <a:cubicBezTo>
                    <a:pt x="119725" y="3786"/>
                    <a:pt x="122449" y="8834"/>
                    <a:pt x="121359" y="15259"/>
                  </a:cubicBezTo>
                  <a:lnTo>
                    <a:pt x="121359" y="148795"/>
                  </a:lnTo>
                  <a:cubicBezTo>
                    <a:pt x="115910" y="162561"/>
                    <a:pt x="106101" y="170362"/>
                    <a:pt x="91933" y="172198"/>
                  </a:cubicBezTo>
                  <a:lnTo>
                    <a:pt x="21638" y="172198"/>
                  </a:lnTo>
                  <a:cubicBezTo>
                    <a:pt x="5290" y="171280"/>
                    <a:pt x="-1794" y="161185"/>
                    <a:pt x="385" y="141911"/>
                  </a:cubicBezTo>
                  <a:lnTo>
                    <a:pt x="385" y="13882"/>
                  </a:lnTo>
                  <a:cubicBezTo>
                    <a:pt x="-705" y="3786"/>
                    <a:pt x="6925" y="-803"/>
                    <a:pt x="23272" y="115"/>
                  </a:cubicBezTo>
                  <a:close/>
                  <a:moveTo>
                    <a:pt x="67514" y="40985"/>
                  </a:moveTo>
                  <a:cubicBezTo>
                    <a:pt x="65266" y="40813"/>
                    <a:pt x="62507" y="40956"/>
                    <a:pt x="59238" y="41415"/>
                  </a:cubicBezTo>
                  <a:cubicBezTo>
                    <a:pt x="52698" y="40497"/>
                    <a:pt x="48884" y="44627"/>
                    <a:pt x="47794" y="53805"/>
                  </a:cubicBezTo>
                  <a:lnTo>
                    <a:pt x="47794" y="117131"/>
                  </a:lnTo>
                  <a:cubicBezTo>
                    <a:pt x="47794" y="126309"/>
                    <a:pt x="52698" y="131357"/>
                    <a:pt x="62507" y="132275"/>
                  </a:cubicBezTo>
                  <a:cubicBezTo>
                    <a:pt x="70136" y="131357"/>
                    <a:pt x="73951" y="128145"/>
                    <a:pt x="73951" y="122638"/>
                  </a:cubicBezTo>
                  <a:lnTo>
                    <a:pt x="73951" y="51052"/>
                  </a:lnTo>
                  <a:cubicBezTo>
                    <a:pt x="76403" y="44857"/>
                    <a:pt x="74257" y="41501"/>
                    <a:pt x="67514" y="40985"/>
                  </a:cubicBezTo>
                  <a:close/>
                </a:path>
              </a:pathLst>
            </a:custGeom>
          </p:spPr>
        </p:pic>
        <p:pic>
          <p:nvPicPr>
            <p:cNvPr id="240" name="图片 2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342" t="21102" r="52021" b="78741"/>
            <a:stretch>
              <a:fillRect/>
            </a:stretch>
          </p:blipFill>
          <p:spPr>
            <a:xfrm>
              <a:off x="8866591" y="1297388"/>
              <a:ext cx="60411" cy="10777"/>
            </a:xfrm>
            <a:custGeom>
              <a:avLst/>
              <a:gdLst/>
              <a:ahLst/>
              <a:cxnLst/>
              <a:rect l="l" t="t" r="r" b="b"/>
              <a:pathLst>
                <a:path w="60411" h="10777">
                  <a:moveTo>
                    <a:pt x="24618" y="0"/>
                  </a:moveTo>
                  <a:lnTo>
                    <a:pt x="54905" y="0"/>
                  </a:lnTo>
                  <a:cubicBezTo>
                    <a:pt x="62247" y="5392"/>
                    <a:pt x="62247" y="8985"/>
                    <a:pt x="54905" y="10777"/>
                  </a:cubicBezTo>
                  <a:lnTo>
                    <a:pt x="8098" y="10777"/>
                  </a:lnTo>
                  <a:cubicBezTo>
                    <a:pt x="-1079" y="10777"/>
                    <a:pt x="-2456" y="8985"/>
                    <a:pt x="3968" y="5400"/>
                  </a:cubicBezTo>
                  <a:lnTo>
                    <a:pt x="24618" y="0"/>
                  </a:lnTo>
                  <a:close/>
                </a:path>
              </a:pathLst>
            </a:custGeom>
          </p:spPr>
        </p:pic>
      </p:grpSp>
      <p:cxnSp>
        <p:nvCxnSpPr>
          <p:cNvPr id="190" name="直接连接符 189"/>
          <p:cNvCxnSpPr/>
          <p:nvPr/>
        </p:nvCxnSpPr>
        <p:spPr>
          <a:xfrm rot="10320000" flipV="1">
            <a:off x="7567392" y="3404522"/>
            <a:ext cx="700980" cy="126037"/>
          </a:xfrm>
          <a:prstGeom prst="line">
            <a:avLst/>
          </a:prstGeom>
          <a:ln w="158750">
            <a:solidFill>
              <a:schemeClr val="bg1"/>
            </a:solidFill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/>
          <p:nvPr/>
        </p:nvCxnSpPr>
        <p:spPr>
          <a:xfrm rot="12360000" flipV="1">
            <a:off x="7125518" y="4718972"/>
            <a:ext cx="1241829" cy="126037"/>
          </a:xfrm>
          <a:prstGeom prst="line">
            <a:avLst/>
          </a:prstGeom>
          <a:ln w="158750">
            <a:solidFill>
              <a:schemeClr val="bg1"/>
            </a:solidFill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/>
          <p:cNvCxnSpPr/>
          <p:nvPr/>
        </p:nvCxnSpPr>
        <p:spPr>
          <a:xfrm rot="13080000" flipH="1" flipV="1">
            <a:off x="3734618" y="2128172"/>
            <a:ext cx="1241829" cy="126037"/>
          </a:xfrm>
          <a:prstGeom prst="line">
            <a:avLst/>
          </a:prstGeom>
          <a:ln w="158750">
            <a:solidFill>
              <a:schemeClr val="bg1"/>
            </a:solidFill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/>
          <p:nvPr/>
        </p:nvCxnSpPr>
        <p:spPr>
          <a:xfrm rot="10320000" flipH="1" flipV="1">
            <a:off x="3947892" y="3423572"/>
            <a:ext cx="700980" cy="126037"/>
          </a:xfrm>
          <a:prstGeom prst="line">
            <a:avLst/>
          </a:prstGeom>
          <a:ln w="158750">
            <a:solidFill>
              <a:schemeClr val="bg1"/>
            </a:solidFill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>
          <a:xfrm rot="8640000" flipH="1" flipV="1">
            <a:off x="3867968" y="4738022"/>
            <a:ext cx="1241829" cy="126037"/>
          </a:xfrm>
          <a:prstGeom prst="line">
            <a:avLst/>
          </a:prstGeom>
          <a:ln w="158750">
            <a:solidFill>
              <a:schemeClr val="bg1"/>
            </a:solidFill>
          </a:ln>
          <a:scene3d>
            <a:camera prst="isometricBottomDown">
              <a:rot lat="4105688" lon="17720576" rev="17370525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9" name="等腰三角形 198"/>
          <p:cNvSpPr/>
          <p:nvPr/>
        </p:nvSpPr>
        <p:spPr>
          <a:xfrm>
            <a:off x="619256" y="2955327"/>
            <a:ext cx="745727" cy="937919"/>
          </a:xfrm>
          <a:prstGeom prst="triangle">
            <a:avLst>
              <a:gd name="adj" fmla="val 100000"/>
            </a:avLst>
          </a:prstGeom>
          <a:solidFill>
            <a:schemeClr val="bg1">
              <a:alpha val="69000"/>
            </a:schemeClr>
          </a:solidFill>
          <a:ln w="152400">
            <a:noFill/>
          </a:ln>
          <a:scene3d>
            <a:camera prst="isometricOffAxis1Left">
              <a:rot lat="177262" lon="3239195" rev="2156871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等腰三角形 199"/>
          <p:cNvSpPr/>
          <p:nvPr/>
        </p:nvSpPr>
        <p:spPr>
          <a:xfrm>
            <a:off x="601341" y="4804346"/>
            <a:ext cx="745727" cy="937919"/>
          </a:xfrm>
          <a:prstGeom prst="triangle">
            <a:avLst>
              <a:gd name="adj" fmla="val 100000"/>
            </a:avLst>
          </a:prstGeom>
          <a:solidFill>
            <a:schemeClr val="bg1">
              <a:alpha val="69000"/>
            </a:schemeClr>
          </a:solidFill>
          <a:ln w="152400">
            <a:noFill/>
          </a:ln>
          <a:scene3d>
            <a:camera prst="isometricOffAxis1Left">
              <a:rot lat="177262" lon="3239195" rev="2156871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等腰三角形 212"/>
          <p:cNvSpPr/>
          <p:nvPr/>
        </p:nvSpPr>
        <p:spPr>
          <a:xfrm flipH="1">
            <a:off x="10566066" y="1115588"/>
            <a:ext cx="745727" cy="937919"/>
          </a:xfrm>
          <a:prstGeom prst="triangle">
            <a:avLst>
              <a:gd name="adj" fmla="val 100000"/>
            </a:avLst>
          </a:prstGeom>
          <a:solidFill>
            <a:schemeClr val="bg1">
              <a:alpha val="69000"/>
            </a:schemeClr>
          </a:solidFill>
          <a:ln w="152400">
            <a:noFill/>
          </a:ln>
          <a:scene3d>
            <a:camera prst="isometricOffAxis1Left">
              <a:rot lat="177262" lon="3239195" rev="2156871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等腰三角形 213"/>
          <p:cNvSpPr/>
          <p:nvPr/>
        </p:nvSpPr>
        <p:spPr>
          <a:xfrm flipH="1">
            <a:off x="10554274" y="2955328"/>
            <a:ext cx="745727" cy="937919"/>
          </a:xfrm>
          <a:prstGeom prst="triangle">
            <a:avLst>
              <a:gd name="adj" fmla="val 100000"/>
            </a:avLst>
          </a:prstGeom>
          <a:solidFill>
            <a:schemeClr val="bg1">
              <a:alpha val="69000"/>
            </a:schemeClr>
          </a:solidFill>
          <a:ln w="152400">
            <a:noFill/>
          </a:ln>
          <a:scene3d>
            <a:camera prst="isometricOffAxis1Left">
              <a:rot lat="177262" lon="3239195" rev="2156871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等腰三角形 214"/>
          <p:cNvSpPr/>
          <p:nvPr/>
        </p:nvSpPr>
        <p:spPr>
          <a:xfrm flipH="1">
            <a:off x="10566974" y="4836096"/>
            <a:ext cx="745727" cy="937919"/>
          </a:xfrm>
          <a:prstGeom prst="triangle">
            <a:avLst>
              <a:gd name="adj" fmla="val 100000"/>
            </a:avLst>
          </a:prstGeom>
          <a:solidFill>
            <a:schemeClr val="bg1">
              <a:alpha val="69000"/>
            </a:schemeClr>
          </a:solidFill>
          <a:ln w="152400">
            <a:noFill/>
          </a:ln>
          <a:scene3d>
            <a:camera prst="isometricOffAxis1Left">
              <a:rot lat="177262" lon="3239195" rev="21568714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80314"/>
      </p:ext>
    </p:extLst>
  </p:cSld>
  <p:clrMapOvr>
    <a:masterClrMapping/>
  </p:clrMapOvr>
  <p:transition spd="slow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7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1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7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7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700"/>
                            </p:stCondLst>
                            <p:childTnLst>
                              <p:par>
                                <p:cTn id="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7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7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7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700"/>
                            </p:stCondLst>
                            <p:childTnLst>
                              <p:par>
                                <p:cTn id="9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4700"/>
                            </p:stCondLst>
                            <p:childTnLst>
                              <p:par>
                                <p:cTn id="10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6" grpId="0"/>
      <p:bldP spid="41" grpId="0" animBg="1"/>
      <p:bldP spid="15" grpId="0" animBg="1"/>
      <p:bldP spid="45" grpId="0" animBg="1"/>
      <p:bldP spid="47" grpId="0" animBg="1"/>
      <p:bldP spid="91" grpId="0" animBg="1"/>
      <p:bldP spid="89" grpId="0" animBg="1"/>
      <p:bldP spid="87" grpId="0" animBg="1"/>
      <p:bldP spid="199" grpId="0" animBg="1"/>
      <p:bldP spid="200" grpId="0" animBg="1"/>
      <p:bldP spid="213" grpId="0" animBg="1"/>
      <p:bldP spid="214" grpId="0" animBg="1"/>
      <p:bldP spid="2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2" name="任意多边形 191"/>
          <p:cNvSpPr/>
          <p:nvPr/>
        </p:nvSpPr>
        <p:spPr>
          <a:xfrm>
            <a:off x="1428750" y="2095500"/>
            <a:ext cx="10763250" cy="2533650"/>
          </a:xfrm>
          <a:custGeom>
            <a:avLst/>
            <a:gdLst>
              <a:gd name="connsiteX0" fmla="*/ 0 w 10763250"/>
              <a:gd name="connsiteY0" fmla="*/ 0 h 2533650"/>
              <a:gd name="connsiteX1" fmla="*/ 10763250 w 10763250"/>
              <a:gd name="connsiteY1" fmla="*/ 0 h 2533650"/>
              <a:gd name="connsiteX2" fmla="*/ 10763250 w 10763250"/>
              <a:gd name="connsiteY2" fmla="*/ 2533650 h 2533650"/>
              <a:gd name="connsiteX3" fmla="*/ 1320338 w 10763250"/>
              <a:gd name="connsiteY3" fmla="*/ 2533650 h 2533650"/>
              <a:gd name="connsiteX4" fmla="*/ 1327273 w 10763250"/>
              <a:gd name="connsiteY4" fmla="*/ 2514702 h 2533650"/>
              <a:gd name="connsiteX5" fmla="*/ 1390650 w 10763250"/>
              <a:gd name="connsiteY5" fmla="*/ 2095500 h 2533650"/>
              <a:gd name="connsiteX6" fmla="*/ 125084 w 10763250"/>
              <a:gd name="connsiteY6" fmla="*/ 693078 h 2533650"/>
              <a:gd name="connsiteX7" fmla="*/ 0 w 10763250"/>
              <a:gd name="connsiteY7" fmla="*/ 686762 h 2533650"/>
              <a:gd name="connsiteX8" fmla="*/ 0 w 10763250"/>
              <a:gd name="connsiteY8" fmla="*/ 0 h 253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63250" h="2533650">
                <a:moveTo>
                  <a:pt x="0" y="0"/>
                </a:moveTo>
                <a:lnTo>
                  <a:pt x="10763250" y="0"/>
                </a:lnTo>
                <a:lnTo>
                  <a:pt x="10763250" y="2533650"/>
                </a:lnTo>
                <a:lnTo>
                  <a:pt x="1320338" y="2533650"/>
                </a:lnTo>
                <a:lnTo>
                  <a:pt x="1327273" y="2514702"/>
                </a:lnTo>
                <a:cubicBezTo>
                  <a:pt x="1368461" y="2382276"/>
                  <a:pt x="1390650" y="2241479"/>
                  <a:pt x="1390650" y="2095500"/>
                </a:cubicBezTo>
                <a:cubicBezTo>
                  <a:pt x="1390650" y="1365604"/>
                  <a:pt x="835934" y="765269"/>
                  <a:pt x="125084" y="693078"/>
                </a:cubicBezTo>
                <a:lnTo>
                  <a:pt x="0" y="68676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/>
          </a:p>
        </p:txBody>
      </p:sp>
      <p:sp>
        <p:nvSpPr>
          <p:cNvPr id="187" name="椭圆 186"/>
          <p:cNvSpPr/>
          <p:nvPr/>
        </p:nvSpPr>
        <p:spPr>
          <a:xfrm>
            <a:off x="0" y="2781300"/>
            <a:ext cx="2819400" cy="281940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C89F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pic>
        <p:nvPicPr>
          <p:cNvPr id="213" name="图片 2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59" t="41245" r="41301" b="31253"/>
          <a:stretch>
            <a:fillRect/>
          </a:stretch>
        </p:blipFill>
        <p:spPr>
          <a:xfrm>
            <a:off x="533279" y="3277244"/>
            <a:ext cx="1720567" cy="1886050"/>
          </a:xfrm>
          <a:custGeom>
            <a:avLst/>
            <a:gdLst/>
            <a:ahLst/>
            <a:cxnLst/>
            <a:rect l="l" t="t" r="r" b="b"/>
            <a:pathLst>
              <a:path w="1720567" h="1886050">
                <a:moveTo>
                  <a:pt x="1351710" y="1549580"/>
                </a:moveTo>
                <a:lnTo>
                  <a:pt x="1351710" y="1796039"/>
                </a:lnTo>
                <a:lnTo>
                  <a:pt x="1380397" y="1796039"/>
                </a:lnTo>
                <a:lnTo>
                  <a:pt x="1474493" y="1692455"/>
                </a:lnTo>
                <a:close/>
                <a:moveTo>
                  <a:pt x="1351710" y="1467427"/>
                </a:moveTo>
                <a:lnTo>
                  <a:pt x="1351710" y="1521005"/>
                </a:lnTo>
                <a:lnTo>
                  <a:pt x="1417232" y="1521005"/>
                </a:lnTo>
                <a:cubicBezTo>
                  <a:pt x="1449936" y="1516242"/>
                  <a:pt x="1473117" y="1524577"/>
                  <a:pt x="1486772" y="1546008"/>
                </a:cubicBezTo>
                <a:lnTo>
                  <a:pt x="1527681" y="1592442"/>
                </a:lnTo>
                <a:lnTo>
                  <a:pt x="1584998" y="1467427"/>
                </a:lnTo>
                <a:close/>
                <a:moveTo>
                  <a:pt x="351976" y="1410277"/>
                </a:moveTo>
                <a:lnTo>
                  <a:pt x="443114" y="1410277"/>
                </a:lnTo>
                <a:cubicBezTo>
                  <a:pt x="467411" y="1407895"/>
                  <a:pt x="477122" y="1415039"/>
                  <a:pt x="472248" y="1431708"/>
                </a:cubicBezTo>
                <a:lnTo>
                  <a:pt x="472248" y="1463855"/>
                </a:lnTo>
                <a:cubicBezTo>
                  <a:pt x="472248" y="1482905"/>
                  <a:pt x="481977" y="1492430"/>
                  <a:pt x="501437" y="1492430"/>
                </a:cubicBezTo>
                <a:lnTo>
                  <a:pt x="665519" y="1492430"/>
                </a:lnTo>
                <a:cubicBezTo>
                  <a:pt x="680105" y="1487667"/>
                  <a:pt x="686188" y="1481714"/>
                  <a:pt x="683770" y="1474570"/>
                </a:cubicBezTo>
                <a:cubicBezTo>
                  <a:pt x="683770" y="1455520"/>
                  <a:pt x="693481" y="1445995"/>
                  <a:pt x="712903" y="1445995"/>
                </a:cubicBezTo>
                <a:lnTo>
                  <a:pt x="774908" y="1445995"/>
                </a:lnTo>
                <a:cubicBezTo>
                  <a:pt x="799204" y="1443614"/>
                  <a:pt x="808934" y="1449567"/>
                  <a:pt x="804097" y="1463855"/>
                </a:cubicBezTo>
                <a:lnTo>
                  <a:pt x="804097" y="1531720"/>
                </a:lnTo>
                <a:cubicBezTo>
                  <a:pt x="804097" y="1565058"/>
                  <a:pt x="780991" y="1588870"/>
                  <a:pt x="734780" y="1603158"/>
                </a:cubicBezTo>
                <a:lnTo>
                  <a:pt x="523314" y="1603158"/>
                </a:lnTo>
                <a:cubicBezTo>
                  <a:pt x="496562" y="1598395"/>
                  <a:pt x="495353" y="1607920"/>
                  <a:pt x="519687" y="1631733"/>
                </a:cubicBezTo>
                <a:lnTo>
                  <a:pt x="654581" y="1756749"/>
                </a:lnTo>
                <a:cubicBezTo>
                  <a:pt x="676458" y="1771036"/>
                  <a:pt x="694690" y="1779370"/>
                  <a:pt x="709275" y="1781752"/>
                </a:cubicBezTo>
                <a:lnTo>
                  <a:pt x="782219" y="1781752"/>
                </a:lnTo>
                <a:cubicBezTo>
                  <a:pt x="799223" y="1776989"/>
                  <a:pt x="806516" y="1785324"/>
                  <a:pt x="804097" y="1806755"/>
                </a:cubicBezTo>
                <a:lnTo>
                  <a:pt x="804097" y="1846045"/>
                </a:lnTo>
                <a:cubicBezTo>
                  <a:pt x="808934" y="1867477"/>
                  <a:pt x="804060" y="1879383"/>
                  <a:pt x="789475" y="1881764"/>
                </a:cubicBezTo>
                <a:lnTo>
                  <a:pt x="640014" y="1881764"/>
                </a:lnTo>
                <a:cubicBezTo>
                  <a:pt x="615681" y="1884145"/>
                  <a:pt x="581636" y="1866286"/>
                  <a:pt x="537881" y="1828186"/>
                </a:cubicBezTo>
                <a:lnTo>
                  <a:pt x="424864" y="1724602"/>
                </a:lnTo>
                <a:cubicBezTo>
                  <a:pt x="410279" y="1703170"/>
                  <a:pt x="396922" y="1700789"/>
                  <a:pt x="384793" y="1717458"/>
                </a:cubicBezTo>
                <a:cubicBezTo>
                  <a:pt x="326452" y="1781752"/>
                  <a:pt x="282696" y="1825805"/>
                  <a:pt x="253526" y="1849617"/>
                </a:cubicBezTo>
                <a:cubicBezTo>
                  <a:pt x="229193" y="1866286"/>
                  <a:pt x="206087" y="1877002"/>
                  <a:pt x="184209" y="1881764"/>
                </a:cubicBezTo>
                <a:lnTo>
                  <a:pt x="20126" y="1881764"/>
                </a:lnTo>
                <a:cubicBezTo>
                  <a:pt x="7997" y="1879383"/>
                  <a:pt x="1932" y="1871049"/>
                  <a:pt x="1932" y="1856761"/>
                </a:cubicBezTo>
                <a:lnTo>
                  <a:pt x="1932" y="1803183"/>
                </a:lnTo>
                <a:cubicBezTo>
                  <a:pt x="4351" y="1784133"/>
                  <a:pt x="12852" y="1774608"/>
                  <a:pt x="27438" y="1774608"/>
                </a:cubicBezTo>
                <a:lnTo>
                  <a:pt x="111321" y="1774608"/>
                </a:lnTo>
                <a:cubicBezTo>
                  <a:pt x="133198" y="1776989"/>
                  <a:pt x="155076" y="1765083"/>
                  <a:pt x="176954" y="1738889"/>
                </a:cubicBezTo>
                <a:lnTo>
                  <a:pt x="279087" y="1635305"/>
                </a:lnTo>
                <a:cubicBezTo>
                  <a:pt x="310639" y="1611492"/>
                  <a:pt x="308183" y="1600777"/>
                  <a:pt x="271720" y="1603158"/>
                </a:cubicBezTo>
                <a:lnTo>
                  <a:pt x="23810" y="1603158"/>
                </a:lnTo>
                <a:cubicBezTo>
                  <a:pt x="6769" y="1603158"/>
                  <a:pt x="-524" y="1598395"/>
                  <a:pt x="1932" y="1588870"/>
                </a:cubicBezTo>
                <a:lnTo>
                  <a:pt x="1932" y="1503145"/>
                </a:lnTo>
                <a:cubicBezTo>
                  <a:pt x="-5360" y="1496002"/>
                  <a:pt x="7997" y="1492430"/>
                  <a:pt x="42004" y="1492430"/>
                </a:cubicBezTo>
                <a:lnTo>
                  <a:pt x="311848" y="1492430"/>
                </a:lnTo>
                <a:cubicBezTo>
                  <a:pt x="331307" y="1494811"/>
                  <a:pt x="341037" y="1491239"/>
                  <a:pt x="341037" y="1481714"/>
                </a:cubicBezTo>
                <a:lnTo>
                  <a:pt x="341037" y="1442424"/>
                </a:lnTo>
                <a:cubicBezTo>
                  <a:pt x="338581" y="1418611"/>
                  <a:pt x="342228" y="1407895"/>
                  <a:pt x="351976" y="1410277"/>
                </a:cubicBezTo>
                <a:close/>
                <a:moveTo>
                  <a:pt x="1065235" y="1403133"/>
                </a:moveTo>
                <a:lnTo>
                  <a:pt x="1065235" y="1792467"/>
                </a:lnTo>
                <a:lnTo>
                  <a:pt x="1119929" y="1792467"/>
                </a:lnTo>
                <a:lnTo>
                  <a:pt x="1119929" y="1403133"/>
                </a:lnTo>
                <a:close/>
                <a:moveTo>
                  <a:pt x="498200" y="1281243"/>
                </a:moveTo>
                <a:lnTo>
                  <a:pt x="537490" y="1281243"/>
                </a:lnTo>
                <a:cubicBezTo>
                  <a:pt x="573209" y="1281243"/>
                  <a:pt x="591068" y="1285261"/>
                  <a:pt x="591068" y="1293298"/>
                </a:cubicBezTo>
                <a:cubicBezTo>
                  <a:pt x="610118" y="1312050"/>
                  <a:pt x="629168" y="1318747"/>
                  <a:pt x="648218" y="1313390"/>
                </a:cubicBezTo>
                <a:lnTo>
                  <a:pt x="798237" y="1317408"/>
                </a:lnTo>
                <a:cubicBezTo>
                  <a:pt x="807762" y="1312050"/>
                  <a:pt x="812524" y="1321426"/>
                  <a:pt x="812524" y="1345536"/>
                </a:cubicBezTo>
                <a:lnTo>
                  <a:pt x="812524" y="1393757"/>
                </a:lnTo>
                <a:cubicBezTo>
                  <a:pt x="817287" y="1415188"/>
                  <a:pt x="807762" y="1424564"/>
                  <a:pt x="783949" y="1421885"/>
                </a:cubicBezTo>
                <a:lnTo>
                  <a:pt x="605356" y="1421885"/>
                </a:lnTo>
                <a:cubicBezTo>
                  <a:pt x="567256" y="1424564"/>
                  <a:pt x="538681" y="1416527"/>
                  <a:pt x="519631" y="1397775"/>
                </a:cubicBezTo>
                <a:cubicBezTo>
                  <a:pt x="495818" y="1370986"/>
                  <a:pt x="481531" y="1344197"/>
                  <a:pt x="476768" y="1317408"/>
                </a:cubicBezTo>
                <a:cubicBezTo>
                  <a:pt x="469625" y="1290619"/>
                  <a:pt x="476768" y="1278564"/>
                  <a:pt x="498200" y="1281243"/>
                </a:cubicBezTo>
                <a:close/>
                <a:moveTo>
                  <a:pt x="252856" y="1280992"/>
                </a:moveTo>
                <a:cubicBezTo>
                  <a:pt x="255089" y="1280489"/>
                  <a:pt x="257098" y="1280573"/>
                  <a:pt x="258884" y="1281243"/>
                </a:cubicBezTo>
                <a:lnTo>
                  <a:pt x="333893" y="1281243"/>
                </a:lnTo>
                <a:cubicBezTo>
                  <a:pt x="357706" y="1281243"/>
                  <a:pt x="368422" y="1290619"/>
                  <a:pt x="366040" y="1309371"/>
                </a:cubicBezTo>
                <a:cubicBezTo>
                  <a:pt x="361278" y="1336160"/>
                  <a:pt x="348181" y="1361610"/>
                  <a:pt x="326749" y="1385720"/>
                </a:cubicBezTo>
                <a:cubicBezTo>
                  <a:pt x="310081" y="1401794"/>
                  <a:pt x="285078" y="1411170"/>
                  <a:pt x="251740" y="1413849"/>
                </a:cubicBezTo>
                <a:lnTo>
                  <a:pt x="55287" y="1413849"/>
                </a:lnTo>
                <a:cubicBezTo>
                  <a:pt x="40999" y="1408491"/>
                  <a:pt x="32665" y="1403133"/>
                  <a:pt x="30284" y="1397775"/>
                </a:cubicBezTo>
                <a:lnTo>
                  <a:pt x="30284" y="1333481"/>
                </a:lnTo>
                <a:cubicBezTo>
                  <a:pt x="32665" y="1314729"/>
                  <a:pt x="40999" y="1305353"/>
                  <a:pt x="55287" y="1305353"/>
                </a:cubicBezTo>
                <a:lnTo>
                  <a:pt x="194590" y="1305353"/>
                </a:lnTo>
                <a:cubicBezTo>
                  <a:pt x="208878" y="1305353"/>
                  <a:pt x="219593" y="1304013"/>
                  <a:pt x="226737" y="1301335"/>
                </a:cubicBezTo>
                <a:cubicBezTo>
                  <a:pt x="237453" y="1289279"/>
                  <a:pt x="246159" y="1282498"/>
                  <a:pt x="252856" y="1280992"/>
                </a:cubicBezTo>
                <a:close/>
                <a:moveTo>
                  <a:pt x="1351710" y="1263830"/>
                </a:moveTo>
                <a:lnTo>
                  <a:pt x="1351710" y="1378130"/>
                </a:lnTo>
                <a:lnTo>
                  <a:pt x="1437658" y="1378130"/>
                </a:lnTo>
                <a:lnTo>
                  <a:pt x="1437658" y="1263830"/>
                </a:lnTo>
                <a:close/>
                <a:moveTo>
                  <a:pt x="1247157" y="1199499"/>
                </a:moveTo>
                <a:lnTo>
                  <a:pt x="1240501" y="1203778"/>
                </a:lnTo>
                <a:cubicBezTo>
                  <a:pt x="1237306" y="1205117"/>
                  <a:pt x="1233578" y="1206085"/>
                  <a:pt x="1229318" y="1206680"/>
                </a:cubicBezTo>
                <a:lnTo>
                  <a:pt x="1141807" y="1206680"/>
                </a:lnTo>
                <a:cubicBezTo>
                  <a:pt x="1115092" y="1206680"/>
                  <a:pt x="1102962" y="1216205"/>
                  <a:pt x="1105418" y="1235255"/>
                </a:cubicBezTo>
                <a:lnTo>
                  <a:pt x="1090796" y="1303120"/>
                </a:lnTo>
                <a:cubicBezTo>
                  <a:pt x="1090796" y="1307883"/>
                  <a:pt x="1101735" y="1311455"/>
                  <a:pt x="1123612" y="1313836"/>
                </a:cubicBezTo>
                <a:lnTo>
                  <a:pt x="1196501" y="1313836"/>
                </a:lnTo>
                <a:cubicBezTo>
                  <a:pt x="1213542" y="1320980"/>
                  <a:pt x="1220834" y="1331695"/>
                  <a:pt x="1218379" y="1345983"/>
                </a:cubicBezTo>
                <a:lnTo>
                  <a:pt x="1218379" y="1787395"/>
                </a:lnTo>
                <a:lnTo>
                  <a:pt x="1220751" y="1785324"/>
                </a:lnTo>
                <a:cubicBezTo>
                  <a:pt x="1224843" y="1782942"/>
                  <a:pt x="1230304" y="1781752"/>
                  <a:pt x="1237131" y="1781752"/>
                </a:cubicBezTo>
                <a:cubicBezTo>
                  <a:pt x="1239847" y="1786514"/>
                  <a:pt x="1242582" y="1771036"/>
                  <a:pt x="1245335" y="1735317"/>
                </a:cubicBezTo>
                <a:lnTo>
                  <a:pt x="1245335" y="1213824"/>
                </a:lnTo>
                <a:close/>
                <a:moveTo>
                  <a:pt x="1530775" y="1091264"/>
                </a:moveTo>
                <a:cubicBezTo>
                  <a:pt x="1547148" y="1092603"/>
                  <a:pt x="1554302" y="1101310"/>
                  <a:pt x="1552237" y="1117383"/>
                </a:cubicBezTo>
                <a:lnTo>
                  <a:pt x="1552237" y="1170961"/>
                </a:lnTo>
                <a:lnTo>
                  <a:pt x="1679151" y="1170961"/>
                </a:lnTo>
                <a:cubicBezTo>
                  <a:pt x="1703707" y="1175724"/>
                  <a:pt x="1717344" y="1185249"/>
                  <a:pt x="1720060" y="1199536"/>
                </a:cubicBezTo>
                <a:lnTo>
                  <a:pt x="1720060" y="1313836"/>
                </a:lnTo>
                <a:cubicBezTo>
                  <a:pt x="1722776" y="1323361"/>
                  <a:pt x="1714590" y="1328124"/>
                  <a:pt x="1695503" y="1328124"/>
                </a:cubicBezTo>
                <a:lnTo>
                  <a:pt x="1642316" y="1328124"/>
                </a:lnTo>
                <a:cubicBezTo>
                  <a:pt x="1628661" y="1325742"/>
                  <a:pt x="1621833" y="1322170"/>
                  <a:pt x="1621833" y="1317408"/>
                </a:cubicBezTo>
                <a:lnTo>
                  <a:pt x="1621833" y="1263830"/>
                </a:lnTo>
                <a:lnTo>
                  <a:pt x="1552237" y="1263830"/>
                </a:lnTo>
                <a:lnTo>
                  <a:pt x="1552237" y="1378130"/>
                </a:lnTo>
                <a:lnTo>
                  <a:pt x="1687299" y="1378130"/>
                </a:lnTo>
                <a:cubicBezTo>
                  <a:pt x="1706423" y="1375749"/>
                  <a:pt x="1714609" y="1382892"/>
                  <a:pt x="1711856" y="1399561"/>
                </a:cubicBezTo>
                <a:lnTo>
                  <a:pt x="1711856" y="1485286"/>
                </a:lnTo>
                <a:lnTo>
                  <a:pt x="1617759" y="1681739"/>
                </a:lnTo>
                <a:lnTo>
                  <a:pt x="1695503" y="1788895"/>
                </a:lnTo>
                <a:lnTo>
                  <a:pt x="1707781" y="1788895"/>
                </a:lnTo>
                <a:cubicBezTo>
                  <a:pt x="1715967" y="1788895"/>
                  <a:pt x="1720060" y="1793658"/>
                  <a:pt x="1720060" y="1803183"/>
                </a:cubicBezTo>
                <a:lnTo>
                  <a:pt x="1720060" y="1871049"/>
                </a:lnTo>
                <a:cubicBezTo>
                  <a:pt x="1720060" y="1880574"/>
                  <a:pt x="1715967" y="1885336"/>
                  <a:pt x="1707781" y="1885336"/>
                </a:cubicBezTo>
                <a:lnTo>
                  <a:pt x="1638186" y="1885336"/>
                </a:lnTo>
                <a:cubicBezTo>
                  <a:pt x="1627284" y="1880574"/>
                  <a:pt x="1617740" y="1874620"/>
                  <a:pt x="1609555" y="1867477"/>
                </a:cubicBezTo>
                <a:lnTo>
                  <a:pt x="1539959" y="1781752"/>
                </a:lnTo>
                <a:lnTo>
                  <a:pt x="1466289" y="1874620"/>
                </a:lnTo>
                <a:cubicBezTo>
                  <a:pt x="1455387" y="1884145"/>
                  <a:pt x="1444486" y="1887717"/>
                  <a:pt x="1433584" y="1885336"/>
                </a:cubicBezTo>
                <a:lnTo>
                  <a:pt x="1376267" y="1885336"/>
                </a:lnTo>
                <a:cubicBezTo>
                  <a:pt x="1362649" y="1887717"/>
                  <a:pt x="1354463" y="1884145"/>
                  <a:pt x="1351710" y="1874620"/>
                </a:cubicBezTo>
                <a:lnTo>
                  <a:pt x="1351710" y="1838902"/>
                </a:lnTo>
                <a:cubicBezTo>
                  <a:pt x="1335339" y="1860333"/>
                  <a:pt x="1320345" y="1875811"/>
                  <a:pt x="1306727" y="1885336"/>
                </a:cubicBezTo>
                <a:lnTo>
                  <a:pt x="1237131" y="1885336"/>
                </a:lnTo>
                <a:cubicBezTo>
                  <a:pt x="1223476" y="1880574"/>
                  <a:pt x="1215290" y="1871049"/>
                  <a:pt x="1212574" y="1856761"/>
                </a:cubicBezTo>
                <a:lnTo>
                  <a:pt x="1212574" y="1824821"/>
                </a:lnTo>
                <a:lnTo>
                  <a:pt x="1208361" y="1836223"/>
                </a:lnTo>
                <a:cubicBezTo>
                  <a:pt x="1195608" y="1864798"/>
                  <a:pt x="1174651" y="1879978"/>
                  <a:pt x="1145490" y="1881764"/>
                </a:cubicBezTo>
                <a:lnTo>
                  <a:pt x="1003285" y="1881764"/>
                </a:lnTo>
                <a:cubicBezTo>
                  <a:pt x="981407" y="1881764"/>
                  <a:pt x="969240" y="1871049"/>
                  <a:pt x="966785" y="1849617"/>
                </a:cubicBezTo>
                <a:lnTo>
                  <a:pt x="966785" y="1528149"/>
                </a:lnTo>
                <a:cubicBezTo>
                  <a:pt x="966785" y="1518624"/>
                  <a:pt x="963138" y="1513861"/>
                  <a:pt x="955846" y="1513861"/>
                </a:cubicBezTo>
                <a:cubicBezTo>
                  <a:pt x="943716" y="1516242"/>
                  <a:pt x="936424" y="1507908"/>
                  <a:pt x="933968" y="1488858"/>
                </a:cubicBezTo>
                <a:lnTo>
                  <a:pt x="933968" y="1420992"/>
                </a:lnTo>
                <a:cubicBezTo>
                  <a:pt x="936424" y="1404324"/>
                  <a:pt x="944944" y="1395989"/>
                  <a:pt x="959529" y="1395989"/>
                </a:cubicBezTo>
                <a:cubicBezTo>
                  <a:pt x="969240" y="1381702"/>
                  <a:pt x="980179" y="1334077"/>
                  <a:pt x="992346" y="1253114"/>
                </a:cubicBezTo>
                <a:cubicBezTo>
                  <a:pt x="999638" y="1219777"/>
                  <a:pt x="997201" y="1204299"/>
                  <a:pt x="985035" y="1206680"/>
                </a:cubicBezTo>
                <a:lnTo>
                  <a:pt x="970468" y="1206680"/>
                </a:lnTo>
                <a:cubicBezTo>
                  <a:pt x="955883" y="1206680"/>
                  <a:pt x="947363" y="1201917"/>
                  <a:pt x="944907" y="1192392"/>
                </a:cubicBezTo>
                <a:lnTo>
                  <a:pt x="944907" y="1135242"/>
                </a:lnTo>
                <a:cubicBezTo>
                  <a:pt x="942488" y="1116192"/>
                  <a:pt x="949781" y="1106667"/>
                  <a:pt x="966785" y="1106667"/>
                </a:cubicBezTo>
                <a:lnTo>
                  <a:pt x="1229318" y="1106667"/>
                </a:lnTo>
                <a:cubicBezTo>
                  <a:pt x="1246358" y="1109049"/>
                  <a:pt x="1254879" y="1116192"/>
                  <a:pt x="1254879" y="1128099"/>
                </a:cubicBezTo>
                <a:lnTo>
                  <a:pt x="1254879" y="1181677"/>
                </a:lnTo>
                <a:lnTo>
                  <a:pt x="1254416" y="1184458"/>
                </a:lnTo>
                <a:lnTo>
                  <a:pt x="1263732" y="1176319"/>
                </a:lnTo>
                <a:cubicBezTo>
                  <a:pt x="1267820" y="1173938"/>
                  <a:pt x="1272589" y="1172152"/>
                  <a:pt x="1278040" y="1170961"/>
                </a:cubicBezTo>
                <a:lnTo>
                  <a:pt x="1437658" y="1170961"/>
                </a:lnTo>
                <a:lnTo>
                  <a:pt x="1437658" y="1106667"/>
                </a:lnTo>
                <a:cubicBezTo>
                  <a:pt x="1434942" y="1097142"/>
                  <a:pt x="1444486" y="1092380"/>
                  <a:pt x="1466289" y="1092380"/>
                </a:cubicBezTo>
                <a:lnTo>
                  <a:pt x="1511328" y="1092380"/>
                </a:lnTo>
                <a:cubicBezTo>
                  <a:pt x="1518835" y="1091189"/>
                  <a:pt x="1525317" y="1090817"/>
                  <a:pt x="1530775" y="1091264"/>
                </a:cubicBezTo>
                <a:close/>
                <a:moveTo>
                  <a:pt x="383900" y="1080325"/>
                </a:moveTo>
                <a:lnTo>
                  <a:pt x="430334" y="1080325"/>
                </a:lnTo>
                <a:cubicBezTo>
                  <a:pt x="458909" y="1083004"/>
                  <a:pt x="474387" y="1085683"/>
                  <a:pt x="476768" y="1088361"/>
                </a:cubicBezTo>
                <a:cubicBezTo>
                  <a:pt x="486293" y="1101756"/>
                  <a:pt x="495818" y="1109793"/>
                  <a:pt x="505343" y="1112472"/>
                </a:cubicBezTo>
                <a:lnTo>
                  <a:pt x="780378" y="1112472"/>
                </a:lnTo>
                <a:cubicBezTo>
                  <a:pt x="811334" y="1115151"/>
                  <a:pt x="823240" y="1132563"/>
                  <a:pt x="816096" y="1164710"/>
                </a:cubicBezTo>
                <a:cubicBezTo>
                  <a:pt x="813715" y="1194178"/>
                  <a:pt x="811334" y="1218288"/>
                  <a:pt x="808953" y="1237041"/>
                </a:cubicBezTo>
                <a:cubicBezTo>
                  <a:pt x="804190" y="1261151"/>
                  <a:pt x="795856" y="1273206"/>
                  <a:pt x="783949" y="1273206"/>
                </a:cubicBezTo>
                <a:lnTo>
                  <a:pt x="708940" y="1273206"/>
                </a:lnTo>
                <a:cubicBezTo>
                  <a:pt x="694653" y="1278564"/>
                  <a:pt x="685128" y="1273206"/>
                  <a:pt x="680365" y="1257133"/>
                </a:cubicBezTo>
                <a:cubicBezTo>
                  <a:pt x="685128" y="1233022"/>
                  <a:pt x="676793" y="1223646"/>
                  <a:pt x="655362" y="1229004"/>
                </a:cubicBezTo>
                <a:lnTo>
                  <a:pt x="173159" y="1229004"/>
                </a:lnTo>
                <a:cubicBezTo>
                  <a:pt x="158871" y="1229004"/>
                  <a:pt x="149346" y="1234362"/>
                  <a:pt x="144584" y="1245077"/>
                </a:cubicBezTo>
                <a:cubicBezTo>
                  <a:pt x="144584" y="1255793"/>
                  <a:pt x="141012" y="1265169"/>
                  <a:pt x="133868" y="1273206"/>
                </a:cubicBezTo>
                <a:lnTo>
                  <a:pt x="66003" y="1269188"/>
                </a:lnTo>
                <a:cubicBezTo>
                  <a:pt x="39809" y="1271867"/>
                  <a:pt x="27903" y="1262490"/>
                  <a:pt x="30284" y="1241059"/>
                </a:cubicBezTo>
                <a:lnTo>
                  <a:pt x="30284" y="1168729"/>
                </a:lnTo>
                <a:cubicBezTo>
                  <a:pt x="27903" y="1139261"/>
                  <a:pt x="35046" y="1120508"/>
                  <a:pt x="51715" y="1112472"/>
                </a:cubicBezTo>
                <a:lnTo>
                  <a:pt x="330321" y="1112472"/>
                </a:lnTo>
                <a:cubicBezTo>
                  <a:pt x="349371" y="1115151"/>
                  <a:pt x="358896" y="1112472"/>
                  <a:pt x="358896" y="1104435"/>
                </a:cubicBezTo>
                <a:cubicBezTo>
                  <a:pt x="370803" y="1091040"/>
                  <a:pt x="379137" y="1083004"/>
                  <a:pt x="383900" y="1080325"/>
                </a:cubicBezTo>
                <a:close/>
                <a:moveTo>
                  <a:pt x="305318" y="624464"/>
                </a:moveTo>
                <a:lnTo>
                  <a:pt x="366040" y="624464"/>
                </a:lnTo>
                <a:cubicBezTo>
                  <a:pt x="389853" y="626845"/>
                  <a:pt x="395806" y="638752"/>
                  <a:pt x="383900" y="660183"/>
                </a:cubicBezTo>
                <a:cubicBezTo>
                  <a:pt x="362468" y="707808"/>
                  <a:pt x="342228" y="739955"/>
                  <a:pt x="323178" y="756624"/>
                </a:cubicBezTo>
                <a:cubicBezTo>
                  <a:pt x="308890" y="778055"/>
                  <a:pt x="285078" y="789961"/>
                  <a:pt x="251740" y="792342"/>
                </a:cubicBezTo>
                <a:lnTo>
                  <a:pt x="58859" y="792342"/>
                </a:lnTo>
                <a:cubicBezTo>
                  <a:pt x="42190" y="787580"/>
                  <a:pt x="35046" y="782817"/>
                  <a:pt x="37428" y="778055"/>
                </a:cubicBezTo>
                <a:lnTo>
                  <a:pt x="37428" y="728049"/>
                </a:lnTo>
                <a:cubicBezTo>
                  <a:pt x="37428" y="708999"/>
                  <a:pt x="48143" y="699474"/>
                  <a:pt x="69574" y="699474"/>
                </a:cubicBezTo>
                <a:lnTo>
                  <a:pt x="191018" y="699474"/>
                </a:lnTo>
                <a:cubicBezTo>
                  <a:pt x="226737" y="694711"/>
                  <a:pt x="249359" y="680424"/>
                  <a:pt x="258884" y="656611"/>
                </a:cubicBezTo>
                <a:cubicBezTo>
                  <a:pt x="268409" y="632799"/>
                  <a:pt x="283887" y="622083"/>
                  <a:pt x="305318" y="624464"/>
                </a:cubicBezTo>
                <a:close/>
                <a:moveTo>
                  <a:pt x="644646" y="388720"/>
                </a:moveTo>
                <a:lnTo>
                  <a:pt x="705368" y="388720"/>
                </a:lnTo>
                <a:cubicBezTo>
                  <a:pt x="722037" y="386339"/>
                  <a:pt x="730371" y="393483"/>
                  <a:pt x="730371" y="410152"/>
                </a:cubicBezTo>
                <a:lnTo>
                  <a:pt x="730371" y="460158"/>
                </a:lnTo>
                <a:lnTo>
                  <a:pt x="798237" y="460158"/>
                </a:lnTo>
                <a:cubicBezTo>
                  <a:pt x="812524" y="462539"/>
                  <a:pt x="818478" y="469683"/>
                  <a:pt x="816096" y="481589"/>
                </a:cubicBezTo>
                <a:lnTo>
                  <a:pt x="816096" y="538739"/>
                </a:lnTo>
                <a:cubicBezTo>
                  <a:pt x="816096" y="553027"/>
                  <a:pt x="811334" y="561361"/>
                  <a:pt x="801809" y="563742"/>
                </a:cubicBezTo>
                <a:lnTo>
                  <a:pt x="730371" y="563742"/>
                </a:lnTo>
                <a:lnTo>
                  <a:pt x="730371" y="728049"/>
                </a:lnTo>
                <a:cubicBezTo>
                  <a:pt x="730371" y="770911"/>
                  <a:pt x="706559" y="794723"/>
                  <a:pt x="658934" y="799486"/>
                </a:cubicBezTo>
                <a:lnTo>
                  <a:pt x="444621" y="799486"/>
                </a:lnTo>
                <a:cubicBezTo>
                  <a:pt x="432715" y="801867"/>
                  <a:pt x="425571" y="793533"/>
                  <a:pt x="423190" y="774483"/>
                </a:cubicBezTo>
                <a:lnTo>
                  <a:pt x="423190" y="728049"/>
                </a:lnTo>
                <a:cubicBezTo>
                  <a:pt x="423190" y="711380"/>
                  <a:pt x="432715" y="704236"/>
                  <a:pt x="451765" y="706617"/>
                </a:cubicBezTo>
                <a:lnTo>
                  <a:pt x="619643" y="706617"/>
                </a:lnTo>
                <a:lnTo>
                  <a:pt x="619643" y="563742"/>
                </a:lnTo>
                <a:lnTo>
                  <a:pt x="55287" y="563742"/>
                </a:lnTo>
                <a:cubicBezTo>
                  <a:pt x="36237" y="563742"/>
                  <a:pt x="27903" y="554217"/>
                  <a:pt x="30284" y="535167"/>
                </a:cubicBezTo>
                <a:lnTo>
                  <a:pt x="30284" y="481589"/>
                </a:lnTo>
                <a:cubicBezTo>
                  <a:pt x="30284" y="464920"/>
                  <a:pt x="39809" y="457777"/>
                  <a:pt x="58859" y="460158"/>
                </a:cubicBezTo>
                <a:lnTo>
                  <a:pt x="619643" y="460158"/>
                </a:lnTo>
                <a:lnTo>
                  <a:pt x="619643" y="420867"/>
                </a:lnTo>
                <a:cubicBezTo>
                  <a:pt x="617262" y="397055"/>
                  <a:pt x="625596" y="386339"/>
                  <a:pt x="644646" y="388720"/>
                </a:cubicBezTo>
                <a:close/>
                <a:moveTo>
                  <a:pt x="76718" y="21599"/>
                </a:moveTo>
                <a:lnTo>
                  <a:pt x="762518" y="21599"/>
                </a:lnTo>
                <a:cubicBezTo>
                  <a:pt x="783949" y="19106"/>
                  <a:pt x="795856" y="35235"/>
                  <a:pt x="798237" y="69986"/>
                </a:cubicBezTo>
                <a:lnTo>
                  <a:pt x="798237" y="151805"/>
                </a:lnTo>
                <a:cubicBezTo>
                  <a:pt x="805381" y="171636"/>
                  <a:pt x="808953" y="181552"/>
                  <a:pt x="808953" y="181552"/>
                </a:cubicBezTo>
                <a:lnTo>
                  <a:pt x="808953" y="229939"/>
                </a:lnTo>
                <a:cubicBezTo>
                  <a:pt x="804190" y="244822"/>
                  <a:pt x="799428" y="253510"/>
                  <a:pt x="794665" y="256003"/>
                </a:cubicBezTo>
                <a:lnTo>
                  <a:pt x="794665" y="304335"/>
                </a:lnTo>
                <a:cubicBezTo>
                  <a:pt x="792284" y="339086"/>
                  <a:pt x="772043" y="362657"/>
                  <a:pt x="733943" y="375047"/>
                </a:cubicBezTo>
                <a:lnTo>
                  <a:pt x="58859" y="375047"/>
                </a:lnTo>
                <a:cubicBezTo>
                  <a:pt x="46953" y="370098"/>
                  <a:pt x="40999" y="360183"/>
                  <a:pt x="40999" y="345300"/>
                </a:cubicBezTo>
                <a:lnTo>
                  <a:pt x="40999" y="308074"/>
                </a:lnTo>
                <a:cubicBezTo>
                  <a:pt x="38618" y="290698"/>
                  <a:pt x="45762" y="282011"/>
                  <a:pt x="62431" y="282011"/>
                </a:cubicBezTo>
                <a:lnTo>
                  <a:pt x="641074" y="282011"/>
                </a:lnTo>
                <a:cubicBezTo>
                  <a:pt x="662506" y="284504"/>
                  <a:pt x="670840" y="277062"/>
                  <a:pt x="666078" y="259686"/>
                </a:cubicBezTo>
                <a:cubicBezTo>
                  <a:pt x="666078" y="249789"/>
                  <a:pt x="661315" y="244841"/>
                  <a:pt x="651790" y="244841"/>
                </a:cubicBezTo>
                <a:lnTo>
                  <a:pt x="58859" y="244841"/>
                </a:lnTo>
                <a:cubicBezTo>
                  <a:pt x="37428" y="249789"/>
                  <a:pt x="26712" y="238627"/>
                  <a:pt x="26712" y="211354"/>
                </a:cubicBezTo>
                <a:lnTo>
                  <a:pt x="26712" y="177868"/>
                </a:lnTo>
                <a:cubicBezTo>
                  <a:pt x="24331" y="165478"/>
                  <a:pt x="40999" y="158037"/>
                  <a:pt x="76718" y="155544"/>
                </a:cubicBezTo>
                <a:lnTo>
                  <a:pt x="644646" y="155544"/>
                </a:lnTo>
                <a:cubicBezTo>
                  <a:pt x="661315" y="155544"/>
                  <a:pt x="668459" y="150577"/>
                  <a:pt x="666078" y="140643"/>
                </a:cubicBezTo>
                <a:cubicBezTo>
                  <a:pt x="670840" y="128253"/>
                  <a:pt x="666078" y="120811"/>
                  <a:pt x="651790" y="118318"/>
                </a:cubicBezTo>
                <a:lnTo>
                  <a:pt x="62431" y="118318"/>
                </a:lnTo>
                <a:cubicBezTo>
                  <a:pt x="48143" y="115863"/>
                  <a:pt x="39809" y="108421"/>
                  <a:pt x="37428" y="95994"/>
                </a:cubicBezTo>
                <a:lnTo>
                  <a:pt x="37428" y="51346"/>
                </a:lnTo>
                <a:cubicBezTo>
                  <a:pt x="39809" y="31514"/>
                  <a:pt x="52906" y="21599"/>
                  <a:pt x="76718" y="21599"/>
                </a:cubicBezTo>
                <a:close/>
                <a:moveTo>
                  <a:pt x="1461713" y="9878"/>
                </a:moveTo>
                <a:cubicBezTo>
                  <a:pt x="1470642" y="11218"/>
                  <a:pt x="1476893" y="17245"/>
                  <a:pt x="1480465" y="27961"/>
                </a:cubicBezTo>
                <a:lnTo>
                  <a:pt x="1494752" y="106542"/>
                </a:lnTo>
                <a:lnTo>
                  <a:pt x="1569762" y="106542"/>
                </a:lnTo>
                <a:cubicBezTo>
                  <a:pt x="1584049" y="104161"/>
                  <a:pt x="1588812" y="97017"/>
                  <a:pt x="1584049" y="85111"/>
                </a:cubicBezTo>
                <a:lnTo>
                  <a:pt x="1584049" y="42249"/>
                </a:lnTo>
                <a:cubicBezTo>
                  <a:pt x="1586431" y="30342"/>
                  <a:pt x="1593574" y="23199"/>
                  <a:pt x="1605481" y="20817"/>
                </a:cubicBezTo>
                <a:lnTo>
                  <a:pt x="1676918" y="20817"/>
                </a:lnTo>
                <a:cubicBezTo>
                  <a:pt x="1700731" y="18436"/>
                  <a:pt x="1715018" y="25580"/>
                  <a:pt x="1719781" y="42249"/>
                </a:cubicBezTo>
                <a:lnTo>
                  <a:pt x="1719781" y="145833"/>
                </a:lnTo>
                <a:cubicBezTo>
                  <a:pt x="1707874" y="181552"/>
                  <a:pt x="1681681" y="206555"/>
                  <a:pt x="1641199" y="220842"/>
                </a:cubicBezTo>
                <a:lnTo>
                  <a:pt x="1551902" y="220842"/>
                </a:lnTo>
                <a:lnTo>
                  <a:pt x="1505468" y="220842"/>
                </a:lnTo>
                <a:lnTo>
                  <a:pt x="1541187" y="520880"/>
                </a:lnTo>
                <a:lnTo>
                  <a:pt x="1562618" y="520880"/>
                </a:lnTo>
                <a:lnTo>
                  <a:pt x="1594765" y="281564"/>
                </a:lnTo>
                <a:cubicBezTo>
                  <a:pt x="1594765" y="269658"/>
                  <a:pt x="1599527" y="262514"/>
                  <a:pt x="1609052" y="260133"/>
                </a:cubicBezTo>
                <a:lnTo>
                  <a:pt x="1680490" y="260133"/>
                </a:lnTo>
                <a:cubicBezTo>
                  <a:pt x="1706684" y="257752"/>
                  <a:pt x="1718590" y="263705"/>
                  <a:pt x="1716209" y="277992"/>
                </a:cubicBezTo>
                <a:lnTo>
                  <a:pt x="1676918" y="567314"/>
                </a:lnTo>
                <a:cubicBezTo>
                  <a:pt x="1665012" y="605414"/>
                  <a:pt x="1644771" y="628036"/>
                  <a:pt x="1616196" y="635180"/>
                </a:cubicBezTo>
                <a:lnTo>
                  <a:pt x="1566190" y="635180"/>
                </a:lnTo>
                <a:lnTo>
                  <a:pt x="1576906" y="674470"/>
                </a:lnTo>
                <a:cubicBezTo>
                  <a:pt x="1586431" y="686377"/>
                  <a:pt x="1601909" y="692330"/>
                  <a:pt x="1623340" y="692330"/>
                </a:cubicBezTo>
                <a:lnTo>
                  <a:pt x="1684062" y="692330"/>
                </a:lnTo>
                <a:cubicBezTo>
                  <a:pt x="1710256" y="687567"/>
                  <a:pt x="1722162" y="695902"/>
                  <a:pt x="1719781" y="717333"/>
                </a:cubicBezTo>
                <a:lnTo>
                  <a:pt x="1719781" y="756624"/>
                </a:lnTo>
                <a:cubicBezTo>
                  <a:pt x="1719781" y="785199"/>
                  <a:pt x="1711446" y="799486"/>
                  <a:pt x="1694777" y="799486"/>
                </a:cubicBezTo>
                <a:lnTo>
                  <a:pt x="1530471" y="799486"/>
                </a:lnTo>
                <a:cubicBezTo>
                  <a:pt x="1485227" y="804249"/>
                  <a:pt x="1459034" y="784008"/>
                  <a:pt x="1451890" y="738764"/>
                </a:cubicBezTo>
                <a:lnTo>
                  <a:pt x="1426887" y="635180"/>
                </a:lnTo>
                <a:lnTo>
                  <a:pt x="1348306" y="635180"/>
                </a:lnTo>
                <a:cubicBezTo>
                  <a:pt x="1334018" y="639942"/>
                  <a:pt x="1325684" y="633989"/>
                  <a:pt x="1323302" y="617320"/>
                </a:cubicBezTo>
                <a:lnTo>
                  <a:pt x="1323302" y="553027"/>
                </a:lnTo>
                <a:cubicBezTo>
                  <a:pt x="1320921" y="533977"/>
                  <a:pt x="1328065" y="523261"/>
                  <a:pt x="1344734" y="520880"/>
                </a:cubicBezTo>
                <a:lnTo>
                  <a:pt x="1401884" y="520880"/>
                </a:lnTo>
                <a:cubicBezTo>
                  <a:pt x="1399502" y="473255"/>
                  <a:pt x="1388787" y="373242"/>
                  <a:pt x="1369737" y="220842"/>
                </a:cubicBezTo>
                <a:lnTo>
                  <a:pt x="1280440" y="220842"/>
                </a:lnTo>
                <a:cubicBezTo>
                  <a:pt x="1270915" y="225605"/>
                  <a:pt x="1267343" y="224414"/>
                  <a:pt x="1269724" y="217270"/>
                </a:cubicBezTo>
                <a:lnTo>
                  <a:pt x="1269724" y="135117"/>
                </a:lnTo>
                <a:cubicBezTo>
                  <a:pt x="1267343" y="111305"/>
                  <a:pt x="1269724" y="101780"/>
                  <a:pt x="1276868" y="106542"/>
                </a:cubicBezTo>
                <a:lnTo>
                  <a:pt x="1351877" y="106542"/>
                </a:lnTo>
                <a:lnTo>
                  <a:pt x="1344734" y="31533"/>
                </a:lnTo>
                <a:cubicBezTo>
                  <a:pt x="1339971" y="19627"/>
                  <a:pt x="1350687" y="12483"/>
                  <a:pt x="1376881" y="10102"/>
                </a:cubicBezTo>
                <a:lnTo>
                  <a:pt x="1451890" y="10102"/>
                </a:lnTo>
                <a:cubicBezTo>
                  <a:pt x="1455462" y="9506"/>
                  <a:pt x="1458736" y="9432"/>
                  <a:pt x="1461713" y="9878"/>
                </a:cubicBezTo>
                <a:close/>
                <a:moveTo>
                  <a:pt x="1112338" y="0"/>
                </a:moveTo>
                <a:lnTo>
                  <a:pt x="1179200" y="0"/>
                </a:lnTo>
                <a:cubicBezTo>
                  <a:pt x="1204017" y="0"/>
                  <a:pt x="1215179" y="9934"/>
                  <a:pt x="1212686" y="29803"/>
                </a:cubicBezTo>
                <a:lnTo>
                  <a:pt x="1212686" y="59550"/>
                </a:lnTo>
                <a:lnTo>
                  <a:pt x="1242489" y="59550"/>
                </a:lnTo>
                <a:cubicBezTo>
                  <a:pt x="1259827" y="57057"/>
                  <a:pt x="1267269" y="63252"/>
                  <a:pt x="1264813" y="78135"/>
                </a:cubicBezTo>
                <a:lnTo>
                  <a:pt x="1264813" y="141424"/>
                </a:lnTo>
                <a:cubicBezTo>
                  <a:pt x="1267269" y="156269"/>
                  <a:pt x="1261055" y="164939"/>
                  <a:pt x="1246172" y="167432"/>
                </a:cubicBezTo>
                <a:lnTo>
                  <a:pt x="1227587" y="167432"/>
                </a:lnTo>
                <a:lnTo>
                  <a:pt x="1205263" y="167432"/>
                </a:lnTo>
                <a:lnTo>
                  <a:pt x="1205263" y="230665"/>
                </a:lnTo>
                <a:cubicBezTo>
                  <a:pt x="1207756" y="243092"/>
                  <a:pt x="1215197" y="249306"/>
                  <a:pt x="1227587" y="249306"/>
                </a:cubicBezTo>
                <a:lnTo>
                  <a:pt x="1242489" y="249306"/>
                </a:lnTo>
                <a:cubicBezTo>
                  <a:pt x="1249930" y="249306"/>
                  <a:pt x="1253651" y="257975"/>
                  <a:pt x="1253651" y="275314"/>
                </a:cubicBezTo>
                <a:lnTo>
                  <a:pt x="1253651" y="338603"/>
                </a:lnTo>
                <a:cubicBezTo>
                  <a:pt x="1256107" y="353485"/>
                  <a:pt x="1249893" y="363401"/>
                  <a:pt x="1235010" y="368350"/>
                </a:cubicBezTo>
                <a:cubicBezTo>
                  <a:pt x="1215179" y="365857"/>
                  <a:pt x="1205263" y="372052"/>
                  <a:pt x="1205263" y="386935"/>
                </a:cubicBezTo>
                <a:lnTo>
                  <a:pt x="1205263" y="692051"/>
                </a:lnTo>
                <a:cubicBezTo>
                  <a:pt x="1205263" y="751582"/>
                  <a:pt x="1180465" y="786296"/>
                  <a:pt x="1130868" y="796193"/>
                </a:cubicBezTo>
                <a:lnTo>
                  <a:pt x="982021" y="796193"/>
                </a:lnTo>
                <a:cubicBezTo>
                  <a:pt x="967138" y="798686"/>
                  <a:pt x="958469" y="791245"/>
                  <a:pt x="956013" y="773869"/>
                </a:cubicBezTo>
                <a:lnTo>
                  <a:pt x="956013" y="718058"/>
                </a:lnTo>
                <a:cubicBezTo>
                  <a:pt x="953520" y="695734"/>
                  <a:pt x="960962" y="683344"/>
                  <a:pt x="978337" y="680889"/>
                </a:cubicBezTo>
                <a:lnTo>
                  <a:pt x="1052733" y="680889"/>
                </a:lnTo>
                <a:cubicBezTo>
                  <a:pt x="1065123" y="683344"/>
                  <a:pt x="1073792" y="675903"/>
                  <a:pt x="1078741" y="658564"/>
                </a:cubicBezTo>
                <a:lnTo>
                  <a:pt x="1078741" y="576690"/>
                </a:lnTo>
                <a:cubicBezTo>
                  <a:pt x="1078741" y="551910"/>
                  <a:pt x="1075020" y="546962"/>
                  <a:pt x="1067579" y="561845"/>
                </a:cubicBezTo>
                <a:cubicBezTo>
                  <a:pt x="1067579" y="599052"/>
                  <a:pt x="1044026" y="621376"/>
                  <a:pt x="996922" y="628817"/>
                </a:cubicBezTo>
                <a:lnTo>
                  <a:pt x="970859" y="628817"/>
                </a:lnTo>
                <a:cubicBezTo>
                  <a:pt x="955976" y="628817"/>
                  <a:pt x="947307" y="617655"/>
                  <a:pt x="944851" y="595331"/>
                </a:cubicBezTo>
                <a:lnTo>
                  <a:pt x="944851" y="565528"/>
                </a:lnTo>
                <a:cubicBezTo>
                  <a:pt x="942358" y="530814"/>
                  <a:pt x="949800" y="509736"/>
                  <a:pt x="967175" y="502295"/>
                </a:cubicBezTo>
                <a:cubicBezTo>
                  <a:pt x="994448" y="484919"/>
                  <a:pt x="1031636" y="412979"/>
                  <a:pt x="1078741" y="286475"/>
                </a:cubicBezTo>
                <a:lnTo>
                  <a:pt x="1078741" y="167432"/>
                </a:lnTo>
                <a:lnTo>
                  <a:pt x="1056472" y="167432"/>
                </a:lnTo>
                <a:lnTo>
                  <a:pt x="974598" y="167432"/>
                </a:lnTo>
                <a:cubicBezTo>
                  <a:pt x="954767" y="172380"/>
                  <a:pt x="946079" y="161218"/>
                  <a:pt x="948535" y="133945"/>
                </a:cubicBezTo>
                <a:lnTo>
                  <a:pt x="948535" y="93036"/>
                </a:lnTo>
                <a:cubicBezTo>
                  <a:pt x="946079" y="68219"/>
                  <a:pt x="953520" y="57057"/>
                  <a:pt x="970859" y="59550"/>
                </a:cubicBezTo>
                <a:lnTo>
                  <a:pt x="1082480" y="59550"/>
                </a:lnTo>
                <a:lnTo>
                  <a:pt x="1082480" y="29803"/>
                </a:lnTo>
                <a:cubicBezTo>
                  <a:pt x="1087429" y="14920"/>
                  <a:pt x="1097381" y="4986"/>
                  <a:pt x="1112338" y="0"/>
                </a:cubicBezTo>
                <a:close/>
              </a:path>
            </a:pathLst>
          </a:custGeom>
        </p:spPr>
      </p:pic>
      <p:sp>
        <p:nvSpPr>
          <p:cNvPr id="215" name="等腰三角形 214"/>
          <p:cNvSpPr/>
          <p:nvPr/>
        </p:nvSpPr>
        <p:spPr>
          <a:xfrm>
            <a:off x="3352679" y="2747178"/>
            <a:ext cx="504945" cy="552895"/>
          </a:xfrm>
          <a:prstGeom prst="triangle">
            <a:avLst>
              <a:gd name="adj" fmla="val 100000"/>
            </a:avLst>
          </a:prstGeom>
          <a:blipFill>
            <a:blip r:embed="rId3"/>
            <a:tile tx="0" ty="0" sx="100000" sy="100000" flip="xy" algn="ctr"/>
          </a:blipFill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等腰三角形 215"/>
          <p:cNvSpPr/>
          <p:nvPr/>
        </p:nvSpPr>
        <p:spPr>
          <a:xfrm>
            <a:off x="3352679" y="3382371"/>
            <a:ext cx="504945" cy="552895"/>
          </a:xfrm>
          <a:prstGeom prst="triangle">
            <a:avLst>
              <a:gd name="adj" fmla="val 100000"/>
            </a:avLst>
          </a:prstGeom>
          <a:blipFill dpi="0" rotWithShape="1">
            <a:blip r:embed="rId3"/>
            <a:srcRect/>
            <a:tile tx="0" ty="0" sx="100000" sy="100000" flip="xy" algn="tl"/>
          </a:blipFill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等腰三角形 216"/>
          <p:cNvSpPr/>
          <p:nvPr/>
        </p:nvSpPr>
        <p:spPr>
          <a:xfrm>
            <a:off x="3352679" y="3992843"/>
            <a:ext cx="504945" cy="552895"/>
          </a:xfrm>
          <a:prstGeom prst="triangle">
            <a:avLst>
              <a:gd name="adj" fmla="val 100000"/>
            </a:avLst>
          </a:prstGeom>
          <a:blipFill dpi="0" rotWithShape="1">
            <a:blip r:embed="rId3"/>
            <a:srcRect/>
            <a:tile tx="-819150" ty="0" sx="100000" sy="100000" flip="xy" algn="t"/>
          </a:blipFill>
          <a:ln w="152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693971"/>
      </p:ext>
    </p:extLst>
  </p:cSld>
  <p:clrMapOvr>
    <a:masterClrMapping/>
  </p:clrMapOvr>
  <p:transition spd="slow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" grpId="0" animBg="1"/>
      <p:bldP spid="187" grpId="0" animBg="1"/>
      <p:bldP spid="215" grpId="0" animBg="1"/>
      <p:bldP spid="216" grpId="0" animBg="1"/>
      <p:bldP spid="2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4391025" y="304800"/>
            <a:ext cx="3409950" cy="2621334"/>
            <a:chOff x="4391025" y="304800"/>
            <a:chExt cx="3409950" cy="2621334"/>
          </a:xfrm>
        </p:grpSpPr>
        <p:grpSp>
          <p:nvGrpSpPr>
            <p:cNvPr id="6" name="组合 5"/>
            <p:cNvGrpSpPr/>
            <p:nvPr/>
          </p:nvGrpSpPr>
          <p:grpSpPr>
            <a:xfrm>
              <a:off x="4391025" y="304800"/>
              <a:ext cx="3409950" cy="2621334"/>
              <a:chOff x="4391025" y="304800"/>
              <a:chExt cx="3409950" cy="2621334"/>
            </a:xfrm>
          </p:grpSpPr>
          <p:sp>
            <p:nvSpPr>
              <p:cNvPr id="8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4391025" y="304800"/>
                <a:ext cx="3409950" cy="2617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73950" y="2885303"/>
                <a:ext cx="1058100" cy="408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Freeform 6"/>
              <p:cNvSpPr>
                <a:spLocks/>
              </p:cNvSpPr>
              <p:nvPr/>
            </p:nvSpPr>
            <p:spPr bwMode="auto">
              <a:xfrm>
                <a:off x="4391608" y="305967"/>
                <a:ext cx="3408783" cy="2075369"/>
              </a:xfrm>
              <a:custGeom>
                <a:avLst/>
                <a:gdLst>
                  <a:gd name="T0" fmla="*/ 3106 w 3200"/>
                  <a:gd name="T1" fmla="*/ 0 h 1948"/>
                  <a:gd name="T2" fmla="*/ 94 w 3200"/>
                  <a:gd name="T3" fmla="*/ 0 h 1948"/>
                  <a:gd name="T4" fmla="*/ 0 w 3200"/>
                  <a:gd name="T5" fmla="*/ 94 h 1948"/>
                  <a:gd name="T6" fmla="*/ 0 w 3200"/>
                  <a:gd name="T7" fmla="*/ 1691 h 1948"/>
                  <a:gd name="T8" fmla="*/ 0 w 3200"/>
                  <a:gd name="T9" fmla="*/ 1854 h 1948"/>
                  <a:gd name="T10" fmla="*/ 94 w 3200"/>
                  <a:gd name="T11" fmla="*/ 1948 h 1948"/>
                  <a:gd name="T12" fmla="*/ 3106 w 3200"/>
                  <a:gd name="T13" fmla="*/ 1948 h 1948"/>
                  <a:gd name="T14" fmla="*/ 3200 w 3200"/>
                  <a:gd name="T15" fmla="*/ 1854 h 1948"/>
                  <a:gd name="T16" fmla="*/ 3200 w 3200"/>
                  <a:gd name="T17" fmla="*/ 1691 h 1948"/>
                  <a:gd name="T18" fmla="*/ 3200 w 3200"/>
                  <a:gd name="T19" fmla="*/ 94 h 1948"/>
                  <a:gd name="T20" fmla="*/ 3106 w 3200"/>
                  <a:gd name="T21" fmla="*/ 0 h 1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0" h="1948">
                    <a:moveTo>
                      <a:pt x="3106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42" y="0"/>
                      <a:pt x="0" y="42"/>
                      <a:pt x="0" y="94"/>
                    </a:cubicBezTo>
                    <a:cubicBezTo>
                      <a:pt x="0" y="1691"/>
                      <a:pt x="0" y="1691"/>
                      <a:pt x="0" y="1691"/>
                    </a:cubicBezTo>
                    <a:cubicBezTo>
                      <a:pt x="0" y="1854"/>
                      <a:pt x="0" y="1854"/>
                      <a:pt x="0" y="1854"/>
                    </a:cubicBezTo>
                    <a:cubicBezTo>
                      <a:pt x="0" y="1906"/>
                      <a:pt x="42" y="1948"/>
                      <a:pt x="94" y="1948"/>
                    </a:cubicBezTo>
                    <a:cubicBezTo>
                      <a:pt x="3106" y="1948"/>
                      <a:pt x="3106" y="1948"/>
                      <a:pt x="3106" y="1948"/>
                    </a:cubicBezTo>
                    <a:cubicBezTo>
                      <a:pt x="3158" y="1948"/>
                      <a:pt x="3200" y="1906"/>
                      <a:pt x="3200" y="1854"/>
                    </a:cubicBezTo>
                    <a:cubicBezTo>
                      <a:pt x="3200" y="1691"/>
                      <a:pt x="3200" y="1691"/>
                      <a:pt x="3200" y="1691"/>
                    </a:cubicBezTo>
                    <a:cubicBezTo>
                      <a:pt x="3200" y="94"/>
                      <a:pt x="3200" y="94"/>
                      <a:pt x="3200" y="94"/>
                    </a:cubicBezTo>
                    <a:cubicBezTo>
                      <a:pt x="3200" y="42"/>
                      <a:pt x="3158" y="0"/>
                      <a:pt x="3106" y="0"/>
                    </a:cubicBezTo>
                  </a:path>
                </a:pathLst>
              </a:custGeom>
              <a:solidFill>
                <a:srgbClr val="0607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5590282" y="2898136"/>
                <a:ext cx="1020769" cy="11666"/>
              </a:xfrm>
              <a:custGeom>
                <a:avLst/>
                <a:gdLst>
                  <a:gd name="T0" fmla="*/ 0 w 958"/>
                  <a:gd name="T1" fmla="*/ 0 h 11"/>
                  <a:gd name="T2" fmla="*/ 26 w 958"/>
                  <a:gd name="T3" fmla="*/ 7 h 11"/>
                  <a:gd name="T4" fmla="*/ 164 w 958"/>
                  <a:gd name="T5" fmla="*/ 11 h 11"/>
                  <a:gd name="T6" fmla="*/ 176 w 958"/>
                  <a:gd name="T7" fmla="*/ 11 h 11"/>
                  <a:gd name="T8" fmla="*/ 407 w 958"/>
                  <a:gd name="T9" fmla="*/ 11 h 11"/>
                  <a:gd name="T10" fmla="*/ 555 w 958"/>
                  <a:gd name="T11" fmla="*/ 11 h 11"/>
                  <a:gd name="T12" fmla="*/ 785 w 958"/>
                  <a:gd name="T13" fmla="*/ 11 h 11"/>
                  <a:gd name="T14" fmla="*/ 797 w 958"/>
                  <a:gd name="T15" fmla="*/ 11 h 11"/>
                  <a:gd name="T16" fmla="*/ 935 w 958"/>
                  <a:gd name="T17" fmla="*/ 7 h 11"/>
                  <a:gd name="T18" fmla="*/ 958 w 958"/>
                  <a:gd name="T19" fmla="*/ 1 h 11"/>
                  <a:gd name="T20" fmla="*/ 841 w 958"/>
                  <a:gd name="T21" fmla="*/ 8 h 11"/>
                  <a:gd name="T22" fmla="*/ 555 w 958"/>
                  <a:gd name="T23" fmla="*/ 8 h 11"/>
                  <a:gd name="T24" fmla="*/ 407 w 958"/>
                  <a:gd name="T25" fmla="*/ 8 h 11"/>
                  <a:gd name="T26" fmla="*/ 120 w 958"/>
                  <a:gd name="T27" fmla="*/ 8 h 11"/>
                  <a:gd name="T28" fmla="*/ 0 w 958"/>
                  <a:gd name="T2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8" h="11">
                    <a:moveTo>
                      <a:pt x="0" y="0"/>
                    </a:moveTo>
                    <a:cubicBezTo>
                      <a:pt x="7" y="4"/>
                      <a:pt x="15" y="6"/>
                      <a:pt x="26" y="7"/>
                    </a:cubicBezTo>
                    <a:cubicBezTo>
                      <a:pt x="73" y="11"/>
                      <a:pt x="138" y="11"/>
                      <a:pt x="164" y="11"/>
                    </a:cubicBezTo>
                    <a:cubicBezTo>
                      <a:pt x="172" y="11"/>
                      <a:pt x="176" y="11"/>
                      <a:pt x="176" y="11"/>
                    </a:cubicBezTo>
                    <a:cubicBezTo>
                      <a:pt x="407" y="11"/>
                      <a:pt x="407" y="11"/>
                      <a:pt x="407" y="11"/>
                    </a:cubicBezTo>
                    <a:cubicBezTo>
                      <a:pt x="555" y="11"/>
                      <a:pt x="555" y="11"/>
                      <a:pt x="555" y="11"/>
                    </a:cubicBezTo>
                    <a:cubicBezTo>
                      <a:pt x="785" y="11"/>
                      <a:pt x="785" y="11"/>
                      <a:pt x="785" y="11"/>
                    </a:cubicBezTo>
                    <a:cubicBezTo>
                      <a:pt x="785" y="11"/>
                      <a:pt x="790" y="11"/>
                      <a:pt x="797" y="11"/>
                    </a:cubicBezTo>
                    <a:cubicBezTo>
                      <a:pt x="824" y="11"/>
                      <a:pt x="888" y="11"/>
                      <a:pt x="935" y="7"/>
                    </a:cubicBezTo>
                    <a:cubicBezTo>
                      <a:pt x="944" y="6"/>
                      <a:pt x="952" y="4"/>
                      <a:pt x="958" y="1"/>
                    </a:cubicBezTo>
                    <a:cubicBezTo>
                      <a:pt x="935" y="6"/>
                      <a:pt x="878" y="8"/>
                      <a:pt x="841" y="8"/>
                    </a:cubicBezTo>
                    <a:cubicBezTo>
                      <a:pt x="817" y="8"/>
                      <a:pt x="671" y="8"/>
                      <a:pt x="555" y="8"/>
                    </a:cubicBezTo>
                    <a:cubicBezTo>
                      <a:pt x="555" y="8"/>
                      <a:pt x="488" y="8"/>
                      <a:pt x="407" y="8"/>
                    </a:cubicBezTo>
                    <a:cubicBezTo>
                      <a:pt x="290" y="8"/>
                      <a:pt x="144" y="8"/>
                      <a:pt x="120" y="8"/>
                    </a:cubicBezTo>
                    <a:cubicBezTo>
                      <a:pt x="81" y="8"/>
                      <a:pt x="21" y="6"/>
                      <a:pt x="0" y="0"/>
                    </a:cubicBezTo>
                  </a:path>
                </a:pathLst>
              </a:custGeom>
              <a:solidFill>
                <a:srgbClr val="3735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1034" name="Picture 10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76283" y="2891136"/>
                <a:ext cx="1051100" cy="22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5" name="Picture 1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703442" y="2380169"/>
                <a:ext cx="797949" cy="5168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6" name="Picture 1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66950" y="2870138"/>
                <a:ext cx="1069766" cy="408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7" name="Picture 13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68117" y="2731313"/>
                <a:ext cx="141158" cy="145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8" name="Picture 14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68117" y="2613487"/>
                <a:ext cx="410641" cy="28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9" name="Picture 15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68117" y="2871304"/>
                <a:ext cx="212320" cy="25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0" name="Picture 16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37228" y="2727813"/>
                <a:ext cx="200654" cy="1691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26216" y="2877137"/>
                <a:ext cx="5833" cy="58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27241" y="2613487"/>
                <a:ext cx="408307" cy="28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37228" y="2871304"/>
                <a:ext cx="198321" cy="25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59252" y="2275175"/>
                <a:ext cx="52497" cy="51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" name="矩形 13"/>
              <p:cNvSpPr/>
              <p:nvPr/>
            </p:nvSpPr>
            <p:spPr>
              <a:xfrm>
                <a:off x="4517625" y="442108"/>
                <a:ext cx="3156751" cy="1803086"/>
              </a:xfrm>
              <a:prstGeom prst="rect">
                <a:avLst/>
              </a:prstGeom>
              <a:solidFill>
                <a:schemeClr val="bg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359" t="68206" r="48394" b="31424"/>
              <a:stretch>
                <a:fillRect/>
              </a:stretch>
            </p:blipFill>
            <p:spPr>
              <a:xfrm>
                <a:off x="6081418" y="2261176"/>
                <a:ext cx="18665" cy="18665"/>
              </a:xfrm>
              <a:custGeom>
                <a:avLst/>
                <a:gdLst/>
                <a:ahLst/>
                <a:cxnLst/>
                <a:rect l="l" t="t" r="r" b="b"/>
                <a:pathLst>
                  <a:path w="25400" h="25400">
                    <a:moveTo>
                      <a:pt x="0" y="0"/>
                    </a:moveTo>
                    <a:lnTo>
                      <a:pt x="25400" y="0"/>
                    </a:lnTo>
                    <a:lnTo>
                      <a:pt x="25400" y="25400"/>
                    </a:lnTo>
                    <a:lnTo>
                      <a:pt x="0" y="25400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43" t="29850" r="47854" b="68623"/>
            <a:stretch>
              <a:fillRect/>
            </a:stretch>
          </p:blipFill>
          <p:spPr>
            <a:xfrm>
              <a:off x="6065085" y="328133"/>
              <a:ext cx="75829" cy="76995"/>
            </a:xfrm>
            <a:custGeom>
              <a:avLst/>
              <a:gdLst/>
              <a:ahLst/>
              <a:cxnLst/>
              <a:rect l="l" t="t" r="r" b="b"/>
              <a:pathLst>
                <a:path w="103188" h="104775">
                  <a:moveTo>
                    <a:pt x="0" y="0"/>
                  </a:moveTo>
                  <a:lnTo>
                    <a:pt x="103188" y="0"/>
                  </a:lnTo>
                  <a:lnTo>
                    <a:pt x="103188" y="104775"/>
                  </a:lnTo>
                  <a:lnTo>
                    <a:pt x="0" y="104775"/>
                  </a:lnTo>
                  <a:lnTo>
                    <a:pt x="0" y="0"/>
                  </a:lnTo>
                  <a:close/>
                  <a:moveTo>
                    <a:pt x="4762" y="7938"/>
                  </a:moveTo>
                  <a:lnTo>
                    <a:pt x="4762" y="100013"/>
                  </a:lnTo>
                  <a:lnTo>
                    <a:pt x="95250" y="100013"/>
                  </a:lnTo>
                  <a:lnTo>
                    <a:pt x="95250" y="7938"/>
                  </a:lnTo>
                  <a:lnTo>
                    <a:pt x="4762" y="7938"/>
                  </a:lnTo>
                  <a:close/>
                </a:path>
              </a:pathLst>
            </a:custGeom>
          </p:spPr>
        </p:pic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51" t="30058" r="47977" b="68808"/>
            <a:stretch>
              <a:fillRect/>
            </a:stretch>
          </p:blipFill>
          <p:spPr>
            <a:xfrm>
              <a:off x="6073251" y="338632"/>
              <a:ext cx="58330" cy="57163"/>
            </a:xfrm>
            <a:custGeom>
              <a:avLst/>
              <a:gdLst/>
              <a:ahLst/>
              <a:cxnLst/>
              <a:rect l="l" t="t" r="r" b="b"/>
              <a:pathLst>
                <a:path w="79375" h="77788">
                  <a:moveTo>
                    <a:pt x="0" y="0"/>
                  </a:moveTo>
                  <a:lnTo>
                    <a:pt x="79375" y="0"/>
                  </a:lnTo>
                  <a:lnTo>
                    <a:pt x="79375" y="77788"/>
                  </a:lnTo>
                  <a:lnTo>
                    <a:pt x="0" y="77788"/>
                  </a:lnTo>
                  <a:lnTo>
                    <a:pt x="0" y="0"/>
                  </a:lnTo>
                  <a:close/>
                  <a:moveTo>
                    <a:pt x="19050" y="12700"/>
                  </a:moveTo>
                  <a:lnTo>
                    <a:pt x="19050" y="19050"/>
                  </a:lnTo>
                  <a:lnTo>
                    <a:pt x="22225" y="19050"/>
                  </a:lnTo>
                  <a:lnTo>
                    <a:pt x="22225" y="23812"/>
                  </a:lnTo>
                  <a:lnTo>
                    <a:pt x="19050" y="23812"/>
                  </a:lnTo>
                  <a:lnTo>
                    <a:pt x="14288" y="23812"/>
                  </a:lnTo>
                  <a:lnTo>
                    <a:pt x="14288" y="31750"/>
                  </a:lnTo>
                  <a:lnTo>
                    <a:pt x="6350" y="31750"/>
                  </a:lnTo>
                  <a:lnTo>
                    <a:pt x="3175" y="31750"/>
                  </a:lnTo>
                  <a:lnTo>
                    <a:pt x="3175" y="76200"/>
                  </a:lnTo>
                  <a:lnTo>
                    <a:pt x="76200" y="76200"/>
                  </a:lnTo>
                  <a:lnTo>
                    <a:pt x="76200" y="31750"/>
                  </a:lnTo>
                  <a:lnTo>
                    <a:pt x="74613" y="31750"/>
                  </a:lnTo>
                  <a:lnTo>
                    <a:pt x="61913" y="31750"/>
                  </a:lnTo>
                  <a:lnTo>
                    <a:pt x="61913" y="19050"/>
                  </a:lnTo>
                  <a:lnTo>
                    <a:pt x="41275" y="19050"/>
                  </a:lnTo>
                  <a:lnTo>
                    <a:pt x="41275" y="12700"/>
                  </a:lnTo>
                  <a:lnTo>
                    <a:pt x="19050" y="12700"/>
                  </a:lnTo>
                  <a:close/>
                </a:path>
              </a:pathLst>
            </a:custGeom>
          </p:spPr>
        </p:pic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67" t="30405" r="48456" b="69549"/>
            <a:stretch>
              <a:fillRect/>
            </a:stretch>
          </p:blipFill>
          <p:spPr>
            <a:xfrm>
              <a:off x="6089584" y="356131"/>
              <a:ext cx="5833" cy="2333"/>
            </a:xfrm>
            <a:custGeom>
              <a:avLst/>
              <a:gdLst/>
              <a:ahLst/>
              <a:cxnLst/>
              <a:rect l="l" t="t" r="r" b="b"/>
              <a:pathLst>
                <a:path w="7938" h="3175">
                  <a:moveTo>
                    <a:pt x="0" y="0"/>
                  </a:moveTo>
                  <a:lnTo>
                    <a:pt x="7938" y="0"/>
                  </a:lnTo>
                  <a:lnTo>
                    <a:pt x="7938" y="3175"/>
                  </a:lnTo>
                  <a:lnTo>
                    <a:pt x="0" y="317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36" t="30451" r="48533" b="69479"/>
            <a:stretch>
              <a:fillRect/>
            </a:stretch>
          </p:blipFill>
          <p:spPr>
            <a:xfrm>
              <a:off x="6087250" y="358464"/>
              <a:ext cx="2333" cy="3500"/>
            </a:xfrm>
            <a:custGeom>
              <a:avLst/>
              <a:gdLst/>
              <a:ahLst/>
              <a:cxnLst/>
              <a:rect l="l" t="t" r="r" b="b"/>
              <a:pathLst>
                <a:path w="3175" h="4763">
                  <a:moveTo>
                    <a:pt x="0" y="0"/>
                  </a:moveTo>
                  <a:lnTo>
                    <a:pt x="3175" y="0"/>
                  </a:lnTo>
                  <a:lnTo>
                    <a:pt x="3175" y="4763"/>
                  </a:lnTo>
                  <a:lnTo>
                    <a:pt x="0" y="4763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5" t="30451" r="48348" b="69479"/>
            <a:stretch>
              <a:fillRect/>
            </a:stretch>
          </p:blipFill>
          <p:spPr>
            <a:xfrm>
              <a:off x="6097750" y="358464"/>
              <a:ext cx="5833" cy="3500"/>
            </a:xfrm>
            <a:custGeom>
              <a:avLst/>
              <a:gdLst/>
              <a:ahLst/>
              <a:cxnLst/>
              <a:rect l="l" t="t" r="r" b="b"/>
              <a:pathLst>
                <a:path w="7938" h="4763">
                  <a:moveTo>
                    <a:pt x="0" y="0"/>
                  </a:moveTo>
                  <a:lnTo>
                    <a:pt x="7937" y="0"/>
                  </a:lnTo>
                  <a:lnTo>
                    <a:pt x="7938" y="0"/>
                  </a:lnTo>
                  <a:lnTo>
                    <a:pt x="7938" y="4763"/>
                  </a:lnTo>
                  <a:lnTo>
                    <a:pt x="7937" y="4763"/>
                  </a:lnTo>
                  <a:lnTo>
                    <a:pt x="0" y="4763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12" t="30521" r="48024" b="68900"/>
            <a:stretch>
              <a:fillRect/>
            </a:stretch>
          </p:blipFill>
          <p:spPr>
            <a:xfrm>
              <a:off x="6077918" y="361964"/>
              <a:ext cx="50164" cy="29164"/>
            </a:xfrm>
            <a:custGeom>
              <a:avLst/>
              <a:gdLst/>
              <a:ahLst/>
              <a:cxnLst/>
              <a:rect l="l" t="t" r="r" b="b"/>
              <a:pathLst>
                <a:path w="68263" h="39687">
                  <a:moveTo>
                    <a:pt x="7938" y="0"/>
                  </a:moveTo>
                  <a:lnTo>
                    <a:pt x="12700" y="0"/>
                  </a:lnTo>
                  <a:lnTo>
                    <a:pt x="12700" y="1588"/>
                  </a:lnTo>
                  <a:lnTo>
                    <a:pt x="15875" y="1588"/>
                  </a:lnTo>
                  <a:lnTo>
                    <a:pt x="15875" y="3175"/>
                  </a:lnTo>
                  <a:lnTo>
                    <a:pt x="23813" y="3175"/>
                  </a:lnTo>
                  <a:lnTo>
                    <a:pt x="26988" y="3175"/>
                  </a:lnTo>
                  <a:lnTo>
                    <a:pt x="26988" y="6350"/>
                  </a:lnTo>
                  <a:lnTo>
                    <a:pt x="23813" y="6350"/>
                  </a:lnTo>
                  <a:lnTo>
                    <a:pt x="23813" y="9525"/>
                  </a:lnTo>
                  <a:lnTo>
                    <a:pt x="12700" y="9525"/>
                  </a:lnTo>
                  <a:lnTo>
                    <a:pt x="12700" y="25400"/>
                  </a:lnTo>
                  <a:lnTo>
                    <a:pt x="23813" y="25400"/>
                  </a:lnTo>
                  <a:lnTo>
                    <a:pt x="23813" y="31750"/>
                  </a:lnTo>
                  <a:lnTo>
                    <a:pt x="57151" y="31750"/>
                  </a:lnTo>
                  <a:lnTo>
                    <a:pt x="57151" y="9525"/>
                  </a:lnTo>
                  <a:lnTo>
                    <a:pt x="68263" y="9525"/>
                  </a:lnTo>
                  <a:lnTo>
                    <a:pt x="68263" y="39687"/>
                  </a:lnTo>
                  <a:lnTo>
                    <a:pt x="0" y="39687"/>
                  </a:lnTo>
                  <a:lnTo>
                    <a:pt x="0" y="9525"/>
                  </a:lnTo>
                  <a:lnTo>
                    <a:pt x="7938" y="9525"/>
                  </a:lnTo>
                  <a:lnTo>
                    <a:pt x="7938" y="0"/>
                  </a:lnTo>
                  <a:close/>
                </a:path>
              </a:pathLst>
            </a:custGeom>
          </p:spPr>
        </p:pic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67" t="30521" r="48425" b="69456"/>
            <a:stretch>
              <a:fillRect/>
            </a:stretch>
          </p:blipFill>
          <p:spPr>
            <a:xfrm>
              <a:off x="6089584" y="361963"/>
              <a:ext cx="8167" cy="1167"/>
            </a:xfrm>
            <a:custGeom>
              <a:avLst/>
              <a:gdLst/>
              <a:ahLst/>
              <a:cxnLst/>
              <a:rect l="l" t="t" r="r" b="b"/>
              <a:pathLst>
                <a:path w="11113" h="1588">
                  <a:moveTo>
                    <a:pt x="0" y="0"/>
                  </a:moveTo>
                  <a:lnTo>
                    <a:pt x="7938" y="0"/>
                  </a:lnTo>
                  <a:lnTo>
                    <a:pt x="11113" y="0"/>
                  </a:lnTo>
                  <a:lnTo>
                    <a:pt x="11113" y="1587"/>
                  </a:lnTo>
                  <a:lnTo>
                    <a:pt x="11113" y="1588"/>
                  </a:lnTo>
                  <a:lnTo>
                    <a:pt x="7938" y="1588"/>
                  </a:lnTo>
                  <a:lnTo>
                    <a:pt x="0" y="1588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52" t="30521" r="48132" b="69340"/>
            <a:stretch>
              <a:fillRect/>
            </a:stretch>
          </p:blipFill>
          <p:spPr>
            <a:xfrm>
              <a:off x="6103583" y="361964"/>
              <a:ext cx="16332" cy="7000"/>
            </a:xfrm>
            <a:custGeom>
              <a:avLst/>
              <a:gdLst/>
              <a:ahLst/>
              <a:cxnLst/>
              <a:rect l="l" t="t" r="r" b="b"/>
              <a:pathLst>
                <a:path w="22225" h="9525">
                  <a:moveTo>
                    <a:pt x="0" y="0"/>
                  </a:moveTo>
                  <a:lnTo>
                    <a:pt x="20637" y="0"/>
                  </a:lnTo>
                  <a:lnTo>
                    <a:pt x="20637" y="1587"/>
                  </a:lnTo>
                  <a:lnTo>
                    <a:pt x="22225" y="1587"/>
                  </a:lnTo>
                  <a:lnTo>
                    <a:pt x="22225" y="9525"/>
                  </a:lnTo>
                  <a:lnTo>
                    <a:pt x="20637" y="9525"/>
                  </a:lnTo>
                  <a:lnTo>
                    <a:pt x="9525" y="9525"/>
                  </a:lnTo>
                  <a:lnTo>
                    <a:pt x="9525" y="3175"/>
                  </a:lnTo>
                  <a:lnTo>
                    <a:pt x="0" y="3175"/>
                  </a:lnTo>
                  <a:lnTo>
                    <a:pt x="0" y="158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5" t="30544" r="48348" b="69387"/>
            <a:stretch>
              <a:fillRect/>
            </a:stretch>
          </p:blipFill>
          <p:spPr>
            <a:xfrm>
              <a:off x="6097750" y="363130"/>
              <a:ext cx="5833" cy="3499"/>
            </a:xfrm>
            <a:custGeom>
              <a:avLst/>
              <a:gdLst/>
              <a:ahLst/>
              <a:cxnLst/>
              <a:rect l="l" t="t" r="r" b="b"/>
              <a:pathLst>
                <a:path w="7938" h="4762">
                  <a:moveTo>
                    <a:pt x="0" y="0"/>
                  </a:moveTo>
                  <a:lnTo>
                    <a:pt x="7937" y="0"/>
                  </a:lnTo>
                  <a:lnTo>
                    <a:pt x="7937" y="1587"/>
                  </a:lnTo>
                  <a:lnTo>
                    <a:pt x="7938" y="1587"/>
                  </a:lnTo>
                  <a:lnTo>
                    <a:pt x="7938" y="4762"/>
                  </a:lnTo>
                  <a:lnTo>
                    <a:pt x="3175" y="4762"/>
                  </a:lnTo>
                  <a:lnTo>
                    <a:pt x="3175" y="1587"/>
                  </a:lnTo>
                  <a:lnTo>
                    <a:pt x="0" y="158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5" t="30613" r="48394" b="69340"/>
            <a:stretch>
              <a:fillRect/>
            </a:stretch>
          </p:blipFill>
          <p:spPr>
            <a:xfrm>
              <a:off x="6097750" y="366631"/>
              <a:ext cx="2333" cy="2333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0" y="0"/>
                  </a:moveTo>
                  <a:lnTo>
                    <a:pt x="3175" y="0"/>
                  </a:lnTo>
                  <a:lnTo>
                    <a:pt x="3175" y="3175"/>
                  </a:lnTo>
                  <a:lnTo>
                    <a:pt x="0" y="317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06" t="30660" r="48255" b="69225"/>
            <a:stretch>
              <a:fillRect/>
            </a:stretch>
          </p:blipFill>
          <p:spPr>
            <a:xfrm>
              <a:off x="6100083" y="368963"/>
              <a:ext cx="10500" cy="5833"/>
            </a:xfrm>
            <a:custGeom>
              <a:avLst/>
              <a:gdLst/>
              <a:ahLst/>
              <a:cxnLst/>
              <a:rect l="l" t="t" r="r" b="b"/>
              <a:pathLst>
                <a:path w="14288" h="7938">
                  <a:moveTo>
                    <a:pt x="0" y="0"/>
                  </a:moveTo>
                  <a:lnTo>
                    <a:pt x="14288" y="0"/>
                  </a:lnTo>
                  <a:lnTo>
                    <a:pt x="14288" y="3175"/>
                  </a:lnTo>
                  <a:lnTo>
                    <a:pt x="14288" y="7938"/>
                  </a:lnTo>
                  <a:lnTo>
                    <a:pt x="4762" y="7938"/>
                  </a:lnTo>
                  <a:lnTo>
                    <a:pt x="0" y="7938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91" t="30706" r="48178" b="69109"/>
            <a:stretch>
              <a:fillRect/>
            </a:stretch>
          </p:blipFill>
          <p:spPr>
            <a:xfrm>
              <a:off x="6114082" y="371296"/>
              <a:ext cx="2333" cy="9333"/>
            </a:xfrm>
            <a:custGeom>
              <a:avLst/>
              <a:gdLst/>
              <a:ahLst/>
              <a:cxnLst/>
              <a:rect l="l" t="t" r="r" b="b"/>
              <a:pathLst>
                <a:path w="3175" h="12700">
                  <a:moveTo>
                    <a:pt x="0" y="0"/>
                  </a:moveTo>
                  <a:lnTo>
                    <a:pt x="3175" y="0"/>
                  </a:lnTo>
                  <a:lnTo>
                    <a:pt x="3175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189" t="29965" r="47931" b="68692"/>
            <a:stretch>
              <a:fillRect/>
            </a:stretch>
          </p:blipFill>
          <p:spPr>
            <a:xfrm>
              <a:off x="6068585" y="333966"/>
              <a:ext cx="66496" cy="67662"/>
            </a:xfrm>
            <a:custGeom>
              <a:avLst/>
              <a:gdLst/>
              <a:ahLst/>
              <a:cxnLst/>
              <a:rect l="l" t="t" r="r" b="b"/>
              <a:pathLst>
                <a:path w="90488" h="92075">
                  <a:moveTo>
                    <a:pt x="0" y="0"/>
                  </a:moveTo>
                  <a:lnTo>
                    <a:pt x="90488" y="0"/>
                  </a:lnTo>
                  <a:lnTo>
                    <a:pt x="90488" y="92075"/>
                  </a:lnTo>
                  <a:lnTo>
                    <a:pt x="0" y="92075"/>
                  </a:lnTo>
                  <a:lnTo>
                    <a:pt x="0" y="0"/>
                  </a:lnTo>
                  <a:close/>
                  <a:moveTo>
                    <a:pt x="6350" y="6350"/>
                  </a:moveTo>
                  <a:lnTo>
                    <a:pt x="6350" y="84138"/>
                  </a:lnTo>
                  <a:lnTo>
                    <a:pt x="85725" y="84138"/>
                  </a:lnTo>
                  <a:lnTo>
                    <a:pt x="85725" y="6350"/>
                  </a:lnTo>
                  <a:lnTo>
                    <a:pt x="6350" y="6350"/>
                  </a:lnTo>
                  <a:close/>
                </a:path>
              </a:pathLst>
            </a:cu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36" t="30243" r="48147" b="69479"/>
            <a:stretch>
              <a:fillRect/>
            </a:stretch>
          </p:blipFill>
          <p:spPr>
            <a:xfrm>
              <a:off x="6087250" y="347964"/>
              <a:ext cx="31498" cy="13999"/>
            </a:xfrm>
            <a:custGeom>
              <a:avLst/>
              <a:gdLst/>
              <a:ahLst/>
              <a:cxnLst/>
              <a:rect l="l" t="t" r="r" b="b"/>
              <a:pathLst>
                <a:path w="42863" h="19050">
                  <a:moveTo>
                    <a:pt x="0" y="0"/>
                  </a:moveTo>
                  <a:lnTo>
                    <a:pt x="22225" y="0"/>
                  </a:lnTo>
                  <a:lnTo>
                    <a:pt x="22225" y="6350"/>
                  </a:lnTo>
                  <a:lnTo>
                    <a:pt x="42863" y="6350"/>
                  </a:lnTo>
                  <a:lnTo>
                    <a:pt x="42863" y="19050"/>
                  </a:lnTo>
                  <a:lnTo>
                    <a:pt x="22226" y="19050"/>
                  </a:lnTo>
                  <a:lnTo>
                    <a:pt x="22226" y="14287"/>
                  </a:lnTo>
                  <a:lnTo>
                    <a:pt x="22225" y="14287"/>
                  </a:lnTo>
                  <a:lnTo>
                    <a:pt x="14288" y="14287"/>
                  </a:lnTo>
                  <a:lnTo>
                    <a:pt x="14288" y="19050"/>
                  </a:lnTo>
                  <a:lnTo>
                    <a:pt x="11113" y="19050"/>
                  </a:lnTo>
                  <a:lnTo>
                    <a:pt x="3175" y="19050"/>
                  </a:lnTo>
                  <a:lnTo>
                    <a:pt x="3175" y="14287"/>
                  </a:lnTo>
                  <a:lnTo>
                    <a:pt x="11113" y="14287"/>
                  </a:lnTo>
                  <a:lnTo>
                    <a:pt x="11113" y="11112"/>
                  </a:lnTo>
                  <a:lnTo>
                    <a:pt x="3175" y="11112"/>
                  </a:lnTo>
                  <a:lnTo>
                    <a:pt x="3175" y="6350"/>
                  </a:lnTo>
                  <a:lnTo>
                    <a:pt x="0" y="63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90" t="30405" r="48533" b="69479"/>
            <a:stretch>
              <a:fillRect/>
            </a:stretch>
          </p:blipFill>
          <p:spPr>
            <a:xfrm>
              <a:off x="6083751" y="356130"/>
              <a:ext cx="5833" cy="5833"/>
            </a:xfrm>
            <a:custGeom>
              <a:avLst/>
              <a:gdLst/>
              <a:ahLst/>
              <a:cxnLst/>
              <a:rect l="l" t="t" r="r" b="b"/>
              <a:pathLst>
                <a:path w="7937" h="7938">
                  <a:moveTo>
                    <a:pt x="0" y="0"/>
                  </a:moveTo>
                  <a:lnTo>
                    <a:pt x="4762" y="0"/>
                  </a:lnTo>
                  <a:lnTo>
                    <a:pt x="7937" y="0"/>
                  </a:lnTo>
                  <a:lnTo>
                    <a:pt x="7937" y="3175"/>
                  </a:lnTo>
                  <a:lnTo>
                    <a:pt x="4762" y="3175"/>
                  </a:lnTo>
                  <a:lnTo>
                    <a:pt x="4762" y="7938"/>
                  </a:lnTo>
                  <a:lnTo>
                    <a:pt x="0" y="7938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2" t="30521" r="48008" b="68831"/>
            <a:stretch>
              <a:fillRect/>
            </a:stretch>
          </p:blipFill>
          <p:spPr>
            <a:xfrm>
              <a:off x="6075584" y="361963"/>
              <a:ext cx="53663" cy="32665"/>
            </a:xfrm>
            <a:custGeom>
              <a:avLst/>
              <a:gdLst/>
              <a:ahLst/>
              <a:cxnLst/>
              <a:rect l="l" t="t" r="r" b="b"/>
              <a:pathLst>
                <a:path w="73025" h="44450">
                  <a:moveTo>
                    <a:pt x="0" y="0"/>
                  </a:moveTo>
                  <a:lnTo>
                    <a:pt x="3175" y="0"/>
                  </a:lnTo>
                  <a:lnTo>
                    <a:pt x="11113" y="0"/>
                  </a:lnTo>
                  <a:lnTo>
                    <a:pt x="11113" y="9525"/>
                  </a:lnTo>
                  <a:lnTo>
                    <a:pt x="3175" y="9525"/>
                  </a:lnTo>
                  <a:lnTo>
                    <a:pt x="3175" y="39687"/>
                  </a:lnTo>
                  <a:lnTo>
                    <a:pt x="71438" y="39687"/>
                  </a:lnTo>
                  <a:lnTo>
                    <a:pt x="71438" y="9525"/>
                  </a:lnTo>
                  <a:lnTo>
                    <a:pt x="60326" y="9525"/>
                  </a:lnTo>
                  <a:lnTo>
                    <a:pt x="60326" y="1587"/>
                  </a:lnTo>
                  <a:lnTo>
                    <a:pt x="58738" y="1587"/>
                  </a:lnTo>
                  <a:lnTo>
                    <a:pt x="58738" y="0"/>
                  </a:lnTo>
                  <a:lnTo>
                    <a:pt x="71438" y="0"/>
                  </a:lnTo>
                  <a:lnTo>
                    <a:pt x="73025" y="0"/>
                  </a:lnTo>
                  <a:lnTo>
                    <a:pt x="73025" y="44450"/>
                  </a:lnTo>
                  <a:lnTo>
                    <a:pt x="0" y="444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36" t="30521" r="48533" b="69456"/>
            <a:stretch>
              <a:fillRect/>
            </a:stretch>
          </p:blipFill>
          <p:spPr>
            <a:xfrm>
              <a:off x="6087250" y="361963"/>
              <a:ext cx="2333" cy="1167"/>
            </a:xfrm>
            <a:custGeom>
              <a:avLst/>
              <a:gdLst/>
              <a:ahLst/>
              <a:cxnLst/>
              <a:rect l="l" t="t" r="r" b="b"/>
              <a:pathLst>
                <a:path w="3175" h="1588">
                  <a:moveTo>
                    <a:pt x="0" y="0"/>
                  </a:moveTo>
                  <a:lnTo>
                    <a:pt x="3175" y="0"/>
                  </a:lnTo>
                  <a:lnTo>
                    <a:pt x="3175" y="1588"/>
                  </a:lnTo>
                  <a:lnTo>
                    <a:pt x="0" y="1588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5" t="30521" r="48348" b="69433"/>
            <a:stretch>
              <a:fillRect/>
            </a:stretch>
          </p:blipFill>
          <p:spPr>
            <a:xfrm>
              <a:off x="6097750" y="361964"/>
              <a:ext cx="5833" cy="2333"/>
            </a:xfrm>
            <a:custGeom>
              <a:avLst/>
              <a:gdLst/>
              <a:ahLst/>
              <a:cxnLst/>
              <a:rect l="l" t="t" r="r" b="b"/>
              <a:pathLst>
                <a:path w="7938" h="3175">
                  <a:moveTo>
                    <a:pt x="0" y="0"/>
                  </a:moveTo>
                  <a:lnTo>
                    <a:pt x="7937" y="0"/>
                  </a:lnTo>
                  <a:lnTo>
                    <a:pt x="7938" y="0"/>
                  </a:lnTo>
                  <a:lnTo>
                    <a:pt x="7938" y="1587"/>
                  </a:lnTo>
                  <a:lnTo>
                    <a:pt x="7938" y="3175"/>
                  </a:lnTo>
                  <a:lnTo>
                    <a:pt x="7937" y="3175"/>
                  </a:lnTo>
                  <a:lnTo>
                    <a:pt x="7937" y="1588"/>
                  </a:lnTo>
                  <a:lnTo>
                    <a:pt x="0" y="1588"/>
                  </a:lnTo>
                  <a:lnTo>
                    <a:pt x="0" y="158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67" t="30544" r="48425" b="69433"/>
            <a:stretch>
              <a:fillRect/>
            </a:stretch>
          </p:blipFill>
          <p:spPr>
            <a:xfrm>
              <a:off x="6089584" y="363131"/>
              <a:ext cx="8167" cy="1166"/>
            </a:xfrm>
            <a:custGeom>
              <a:avLst/>
              <a:gdLst/>
              <a:ahLst/>
              <a:cxnLst/>
              <a:rect l="l" t="t" r="r" b="b"/>
              <a:pathLst>
                <a:path w="11113" h="1587">
                  <a:moveTo>
                    <a:pt x="0" y="0"/>
                  </a:moveTo>
                  <a:lnTo>
                    <a:pt x="7938" y="0"/>
                  </a:lnTo>
                  <a:lnTo>
                    <a:pt x="11113" y="0"/>
                  </a:lnTo>
                  <a:lnTo>
                    <a:pt x="11113" y="1587"/>
                  </a:lnTo>
                  <a:lnTo>
                    <a:pt x="7938" y="1587"/>
                  </a:lnTo>
                  <a:lnTo>
                    <a:pt x="0" y="158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5" t="30567" r="48394" b="69387"/>
            <a:stretch>
              <a:fillRect/>
            </a:stretch>
          </p:blipFill>
          <p:spPr>
            <a:xfrm>
              <a:off x="6097750" y="364297"/>
              <a:ext cx="2333" cy="2333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0" y="0"/>
                  </a:moveTo>
                  <a:lnTo>
                    <a:pt x="3175" y="0"/>
                  </a:lnTo>
                  <a:lnTo>
                    <a:pt x="3175" y="3175"/>
                  </a:lnTo>
                  <a:lnTo>
                    <a:pt x="0" y="317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06" t="30567" r="48255" b="69340"/>
            <a:stretch>
              <a:fillRect/>
            </a:stretch>
          </p:blipFill>
          <p:spPr>
            <a:xfrm>
              <a:off x="6100083" y="364297"/>
              <a:ext cx="10500" cy="4666"/>
            </a:xfrm>
            <a:custGeom>
              <a:avLst/>
              <a:gdLst/>
              <a:ahLst/>
              <a:cxnLst/>
              <a:rect l="l" t="t" r="r" b="b"/>
              <a:pathLst>
                <a:path w="14288" h="6350">
                  <a:moveTo>
                    <a:pt x="4763" y="0"/>
                  </a:moveTo>
                  <a:lnTo>
                    <a:pt x="14288" y="0"/>
                  </a:lnTo>
                  <a:lnTo>
                    <a:pt x="14288" y="6350"/>
                  </a:lnTo>
                  <a:lnTo>
                    <a:pt x="0" y="6350"/>
                  </a:lnTo>
                  <a:lnTo>
                    <a:pt x="0" y="3175"/>
                  </a:lnTo>
                  <a:lnTo>
                    <a:pt x="4763" y="3175"/>
                  </a:lnTo>
                  <a:lnTo>
                    <a:pt x="4763" y="0"/>
                  </a:lnTo>
                  <a:close/>
                </a:path>
              </a:pathLst>
            </a:cu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36" t="30613" r="48132" b="69016"/>
            <a:stretch>
              <a:fillRect/>
            </a:stretch>
          </p:blipFill>
          <p:spPr>
            <a:xfrm>
              <a:off x="6087250" y="366630"/>
              <a:ext cx="32665" cy="18665"/>
            </a:xfrm>
            <a:custGeom>
              <a:avLst/>
              <a:gdLst/>
              <a:ahLst/>
              <a:cxnLst/>
              <a:rect l="l" t="t" r="r" b="b"/>
              <a:pathLst>
                <a:path w="44451" h="25400">
                  <a:moveTo>
                    <a:pt x="11113" y="0"/>
                  </a:moveTo>
                  <a:lnTo>
                    <a:pt x="14288" y="0"/>
                  </a:lnTo>
                  <a:lnTo>
                    <a:pt x="14288" y="3175"/>
                  </a:lnTo>
                  <a:lnTo>
                    <a:pt x="17463" y="3175"/>
                  </a:lnTo>
                  <a:lnTo>
                    <a:pt x="17463" y="11113"/>
                  </a:lnTo>
                  <a:lnTo>
                    <a:pt x="22225" y="11113"/>
                  </a:lnTo>
                  <a:lnTo>
                    <a:pt x="31751" y="11113"/>
                  </a:lnTo>
                  <a:lnTo>
                    <a:pt x="31751" y="6350"/>
                  </a:lnTo>
                  <a:lnTo>
                    <a:pt x="31751" y="3175"/>
                  </a:lnTo>
                  <a:lnTo>
                    <a:pt x="42863" y="3175"/>
                  </a:lnTo>
                  <a:lnTo>
                    <a:pt x="44451" y="3175"/>
                  </a:lnTo>
                  <a:lnTo>
                    <a:pt x="44451" y="25400"/>
                  </a:lnTo>
                  <a:lnTo>
                    <a:pt x="11113" y="25400"/>
                  </a:lnTo>
                  <a:lnTo>
                    <a:pt x="11113" y="19050"/>
                  </a:lnTo>
                  <a:lnTo>
                    <a:pt x="0" y="19050"/>
                  </a:lnTo>
                  <a:lnTo>
                    <a:pt x="0" y="3175"/>
                  </a:lnTo>
                  <a:lnTo>
                    <a:pt x="11113" y="3175"/>
                  </a:lnTo>
                  <a:lnTo>
                    <a:pt x="11113" y="0"/>
                  </a:lnTo>
                  <a:close/>
                  <a:moveTo>
                    <a:pt x="36513" y="6350"/>
                  </a:moveTo>
                  <a:lnTo>
                    <a:pt x="36513" y="19050"/>
                  </a:lnTo>
                  <a:lnTo>
                    <a:pt x="39688" y="19050"/>
                  </a:lnTo>
                  <a:lnTo>
                    <a:pt x="39688" y="6350"/>
                  </a:lnTo>
                  <a:lnTo>
                    <a:pt x="36513" y="6350"/>
                  </a:lnTo>
                  <a:close/>
                </a:path>
              </a:pathLst>
            </a:custGeom>
          </p:spPr>
        </p:pic>
      </p:grpSp>
      <p:grpSp>
        <p:nvGrpSpPr>
          <p:cNvPr id="7" name="组合 6"/>
          <p:cNvGrpSpPr/>
          <p:nvPr/>
        </p:nvGrpSpPr>
        <p:grpSpPr>
          <a:xfrm>
            <a:off x="5090351" y="913204"/>
            <a:ext cx="2008737" cy="922198"/>
            <a:chOff x="5090351" y="913204"/>
            <a:chExt cx="2008737" cy="922198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518" t="41459" r="49348" b="54080"/>
            <a:stretch>
              <a:fillRect/>
            </a:stretch>
          </p:blipFill>
          <p:spPr>
            <a:xfrm>
              <a:off x="5111268" y="913204"/>
              <a:ext cx="916747" cy="224836"/>
            </a:xfrm>
            <a:custGeom>
              <a:avLst/>
              <a:gdLst/>
              <a:ahLst/>
              <a:cxnLst/>
              <a:rect l="l" t="t" r="r" b="b"/>
              <a:pathLst>
                <a:path w="1247510" h="305957">
                  <a:moveTo>
                    <a:pt x="949610" y="59"/>
                  </a:moveTo>
                  <a:cubicBezTo>
                    <a:pt x="955065" y="334"/>
                    <a:pt x="961114" y="1575"/>
                    <a:pt x="967755" y="3784"/>
                  </a:cubicBezTo>
                  <a:lnTo>
                    <a:pt x="1092994" y="3784"/>
                  </a:lnTo>
                  <a:cubicBezTo>
                    <a:pt x="1111970" y="3784"/>
                    <a:pt x="1117663" y="12649"/>
                    <a:pt x="1110072" y="30379"/>
                  </a:cubicBezTo>
                  <a:lnTo>
                    <a:pt x="1110072" y="50304"/>
                  </a:lnTo>
                  <a:lnTo>
                    <a:pt x="1218233" y="50304"/>
                  </a:lnTo>
                  <a:cubicBezTo>
                    <a:pt x="1241004" y="54692"/>
                    <a:pt x="1250492" y="65751"/>
                    <a:pt x="1246697" y="83481"/>
                  </a:cubicBezTo>
                  <a:lnTo>
                    <a:pt x="1246697" y="216281"/>
                  </a:lnTo>
                  <a:cubicBezTo>
                    <a:pt x="1242901" y="225176"/>
                    <a:pt x="1231516" y="231817"/>
                    <a:pt x="1212541" y="236205"/>
                  </a:cubicBezTo>
                  <a:lnTo>
                    <a:pt x="1110072" y="236205"/>
                  </a:lnTo>
                  <a:lnTo>
                    <a:pt x="1110072" y="276054"/>
                  </a:lnTo>
                  <a:cubicBezTo>
                    <a:pt x="1113867" y="302620"/>
                    <a:pt x="1104380" y="311485"/>
                    <a:pt x="1081609" y="302649"/>
                  </a:cubicBezTo>
                  <a:lnTo>
                    <a:pt x="973448" y="302649"/>
                  </a:lnTo>
                  <a:cubicBezTo>
                    <a:pt x="939292" y="307038"/>
                    <a:pt x="920316" y="300396"/>
                    <a:pt x="916521" y="282725"/>
                  </a:cubicBezTo>
                  <a:lnTo>
                    <a:pt x="916521" y="236205"/>
                  </a:lnTo>
                  <a:lnTo>
                    <a:pt x="335868" y="236205"/>
                  </a:lnTo>
                  <a:lnTo>
                    <a:pt x="335868" y="276054"/>
                  </a:lnTo>
                  <a:cubicBezTo>
                    <a:pt x="339663" y="302620"/>
                    <a:pt x="330176" y="311485"/>
                    <a:pt x="307405" y="302649"/>
                  </a:cubicBezTo>
                  <a:lnTo>
                    <a:pt x="187859" y="302649"/>
                  </a:lnTo>
                  <a:cubicBezTo>
                    <a:pt x="153703" y="302649"/>
                    <a:pt x="136625" y="291590"/>
                    <a:pt x="136625" y="269472"/>
                  </a:cubicBezTo>
                  <a:lnTo>
                    <a:pt x="136625" y="236205"/>
                  </a:lnTo>
                  <a:lnTo>
                    <a:pt x="28464" y="236205"/>
                  </a:lnTo>
                  <a:cubicBezTo>
                    <a:pt x="9488" y="231817"/>
                    <a:pt x="0" y="218534"/>
                    <a:pt x="0" y="196357"/>
                  </a:cubicBezTo>
                  <a:lnTo>
                    <a:pt x="0" y="96735"/>
                  </a:lnTo>
                  <a:cubicBezTo>
                    <a:pt x="0" y="65781"/>
                    <a:pt x="15181" y="50304"/>
                    <a:pt x="45542" y="50304"/>
                  </a:cubicBezTo>
                  <a:lnTo>
                    <a:pt x="142317" y="50304"/>
                  </a:lnTo>
                  <a:lnTo>
                    <a:pt x="142317" y="30379"/>
                  </a:lnTo>
                  <a:cubicBezTo>
                    <a:pt x="149908" y="12649"/>
                    <a:pt x="165088" y="3784"/>
                    <a:pt x="187859" y="3784"/>
                  </a:cubicBezTo>
                  <a:lnTo>
                    <a:pt x="313098" y="3784"/>
                  </a:lnTo>
                  <a:cubicBezTo>
                    <a:pt x="320688" y="3784"/>
                    <a:pt x="328278" y="12649"/>
                    <a:pt x="335868" y="30379"/>
                  </a:cubicBezTo>
                  <a:lnTo>
                    <a:pt x="335868" y="50304"/>
                  </a:lnTo>
                  <a:lnTo>
                    <a:pt x="916521" y="50304"/>
                  </a:lnTo>
                  <a:lnTo>
                    <a:pt x="916521" y="23708"/>
                  </a:lnTo>
                  <a:cubicBezTo>
                    <a:pt x="922214" y="7119"/>
                    <a:pt x="933243" y="-764"/>
                    <a:pt x="949610" y="59"/>
                  </a:cubicBezTo>
                  <a:close/>
                </a:path>
              </a:pathLst>
            </a:custGeom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360" t="41563" r="35318" b="50762"/>
            <a:stretch>
              <a:fillRect/>
            </a:stretch>
          </p:blipFill>
          <p:spPr>
            <a:xfrm>
              <a:off x="6459286" y="918461"/>
              <a:ext cx="628741" cy="386780"/>
            </a:xfrm>
            <a:custGeom>
              <a:avLst/>
              <a:gdLst/>
              <a:ahLst/>
              <a:cxnLst/>
              <a:rect l="l" t="t" r="r" b="b"/>
              <a:pathLst>
                <a:path w="855591" h="526330">
                  <a:moveTo>
                    <a:pt x="819556" y="637"/>
                  </a:moveTo>
                  <a:cubicBezTo>
                    <a:pt x="840259" y="3621"/>
                    <a:pt x="852063" y="28850"/>
                    <a:pt x="854969" y="76326"/>
                  </a:cubicBezTo>
                  <a:lnTo>
                    <a:pt x="854969" y="430784"/>
                  </a:lnTo>
                  <a:cubicBezTo>
                    <a:pt x="858289" y="488897"/>
                    <a:pt x="848327" y="516026"/>
                    <a:pt x="825082" y="512172"/>
                  </a:cubicBezTo>
                  <a:lnTo>
                    <a:pt x="750366" y="512172"/>
                  </a:lnTo>
                  <a:cubicBezTo>
                    <a:pt x="720479" y="512172"/>
                    <a:pt x="703876" y="502477"/>
                    <a:pt x="700555" y="483086"/>
                  </a:cubicBezTo>
                  <a:lnTo>
                    <a:pt x="705536" y="454000"/>
                  </a:lnTo>
                  <a:lnTo>
                    <a:pt x="665687" y="494738"/>
                  </a:lnTo>
                  <a:cubicBezTo>
                    <a:pt x="645763" y="510215"/>
                    <a:pt x="625838" y="516026"/>
                    <a:pt x="605914" y="512172"/>
                  </a:cubicBezTo>
                  <a:lnTo>
                    <a:pt x="541160" y="512172"/>
                  </a:lnTo>
                  <a:cubicBezTo>
                    <a:pt x="517915" y="508258"/>
                    <a:pt x="507953" y="496636"/>
                    <a:pt x="511273" y="477304"/>
                  </a:cubicBezTo>
                  <a:cubicBezTo>
                    <a:pt x="507953" y="488927"/>
                    <a:pt x="497990" y="500549"/>
                    <a:pt x="481387" y="512172"/>
                  </a:cubicBezTo>
                  <a:lnTo>
                    <a:pt x="401689" y="512172"/>
                  </a:lnTo>
                  <a:cubicBezTo>
                    <a:pt x="391727" y="516026"/>
                    <a:pt x="381765" y="512142"/>
                    <a:pt x="371803" y="500520"/>
                  </a:cubicBezTo>
                  <a:lnTo>
                    <a:pt x="366822" y="454000"/>
                  </a:lnTo>
                  <a:lnTo>
                    <a:pt x="331954" y="494738"/>
                  </a:lnTo>
                  <a:cubicBezTo>
                    <a:pt x="308709" y="514070"/>
                    <a:pt x="287124" y="523735"/>
                    <a:pt x="267200" y="523735"/>
                  </a:cubicBezTo>
                  <a:lnTo>
                    <a:pt x="187502" y="523735"/>
                  </a:lnTo>
                  <a:cubicBezTo>
                    <a:pt x="174220" y="531503"/>
                    <a:pt x="167578" y="521838"/>
                    <a:pt x="167578" y="494738"/>
                  </a:cubicBezTo>
                  <a:lnTo>
                    <a:pt x="167578" y="436566"/>
                  </a:lnTo>
                  <a:cubicBezTo>
                    <a:pt x="174220" y="409467"/>
                    <a:pt x="182521" y="395917"/>
                    <a:pt x="192484" y="395917"/>
                  </a:cubicBezTo>
                  <a:cubicBezTo>
                    <a:pt x="238974" y="395917"/>
                    <a:pt x="253917" y="372672"/>
                    <a:pt x="237313" y="326182"/>
                  </a:cubicBezTo>
                  <a:lnTo>
                    <a:pt x="192484" y="326182"/>
                  </a:lnTo>
                  <a:cubicBezTo>
                    <a:pt x="184182" y="328109"/>
                    <a:pt x="177955" y="326167"/>
                    <a:pt x="173804" y="320355"/>
                  </a:cubicBezTo>
                  <a:lnTo>
                    <a:pt x="172737" y="317700"/>
                  </a:lnTo>
                  <a:lnTo>
                    <a:pt x="172737" y="347618"/>
                  </a:lnTo>
                  <a:cubicBezTo>
                    <a:pt x="150441" y="450086"/>
                    <a:pt x="92862" y="489935"/>
                    <a:pt x="0" y="467164"/>
                  </a:cubicBezTo>
                  <a:lnTo>
                    <a:pt x="0" y="370389"/>
                  </a:lnTo>
                  <a:cubicBezTo>
                    <a:pt x="7412" y="328642"/>
                    <a:pt x="14825" y="286896"/>
                    <a:pt x="22237" y="245150"/>
                  </a:cubicBezTo>
                  <a:lnTo>
                    <a:pt x="22237" y="85755"/>
                  </a:lnTo>
                  <a:cubicBezTo>
                    <a:pt x="18560" y="32623"/>
                    <a:pt x="31577" y="7955"/>
                    <a:pt x="61285" y="11750"/>
                  </a:cubicBezTo>
                  <a:lnTo>
                    <a:pt x="139293" y="11750"/>
                  </a:lnTo>
                  <a:cubicBezTo>
                    <a:pt x="157912" y="15545"/>
                    <a:pt x="169061" y="32623"/>
                    <a:pt x="172737" y="62984"/>
                  </a:cubicBezTo>
                  <a:lnTo>
                    <a:pt x="172737" y="215545"/>
                  </a:lnTo>
                  <a:lnTo>
                    <a:pt x="177540" y="209949"/>
                  </a:lnTo>
                  <a:cubicBezTo>
                    <a:pt x="182521" y="206079"/>
                    <a:pt x="189163" y="204145"/>
                    <a:pt x="197465" y="204145"/>
                  </a:cubicBezTo>
                  <a:lnTo>
                    <a:pt x="222370" y="204145"/>
                  </a:lnTo>
                  <a:cubicBezTo>
                    <a:pt x="238974" y="207999"/>
                    <a:pt x="255577" y="204115"/>
                    <a:pt x="272181" y="192493"/>
                  </a:cubicBezTo>
                  <a:lnTo>
                    <a:pt x="317011" y="151843"/>
                  </a:lnTo>
                  <a:lnTo>
                    <a:pt x="202446" y="151843"/>
                  </a:lnTo>
                  <a:cubicBezTo>
                    <a:pt x="185842" y="155698"/>
                    <a:pt x="177540" y="144075"/>
                    <a:pt x="177540" y="116976"/>
                  </a:cubicBezTo>
                  <a:lnTo>
                    <a:pt x="177540" y="35588"/>
                  </a:lnTo>
                  <a:cubicBezTo>
                    <a:pt x="177540" y="8489"/>
                    <a:pt x="192484" y="-3134"/>
                    <a:pt x="222370" y="721"/>
                  </a:cubicBezTo>
                  <a:lnTo>
                    <a:pt x="471425" y="721"/>
                  </a:lnTo>
                  <a:cubicBezTo>
                    <a:pt x="488028" y="8489"/>
                    <a:pt x="499651" y="23995"/>
                    <a:pt x="506292" y="47240"/>
                  </a:cubicBezTo>
                  <a:lnTo>
                    <a:pt x="506292" y="24025"/>
                  </a:lnTo>
                  <a:cubicBezTo>
                    <a:pt x="499651" y="8489"/>
                    <a:pt x="512934" y="721"/>
                    <a:pt x="546141" y="721"/>
                  </a:cubicBezTo>
                  <a:lnTo>
                    <a:pt x="810139" y="721"/>
                  </a:lnTo>
                  <a:cubicBezTo>
                    <a:pt x="813460" y="239"/>
                    <a:pt x="816599" y="211"/>
                    <a:pt x="819556" y="637"/>
                  </a:cubicBezTo>
                  <a:close/>
                  <a:moveTo>
                    <a:pt x="516254" y="128628"/>
                  </a:moveTo>
                  <a:lnTo>
                    <a:pt x="516254" y="430784"/>
                  </a:lnTo>
                  <a:cubicBezTo>
                    <a:pt x="526217" y="415308"/>
                    <a:pt x="537839" y="405612"/>
                    <a:pt x="551122" y="401698"/>
                  </a:cubicBezTo>
                  <a:cubicBezTo>
                    <a:pt x="561084" y="382367"/>
                    <a:pt x="564405" y="370745"/>
                    <a:pt x="561084" y="366831"/>
                  </a:cubicBezTo>
                  <a:lnTo>
                    <a:pt x="531198" y="326182"/>
                  </a:lnTo>
                  <a:lnTo>
                    <a:pt x="531198" y="250665"/>
                  </a:lnTo>
                  <a:cubicBezTo>
                    <a:pt x="534518" y="227420"/>
                    <a:pt x="539500" y="219651"/>
                    <a:pt x="546141" y="227360"/>
                  </a:cubicBezTo>
                  <a:lnTo>
                    <a:pt x="571046" y="227360"/>
                  </a:lnTo>
                  <a:cubicBezTo>
                    <a:pt x="577688" y="223506"/>
                    <a:pt x="584329" y="217695"/>
                    <a:pt x="590971" y="209926"/>
                  </a:cubicBezTo>
                  <a:lnTo>
                    <a:pt x="645763" y="151843"/>
                  </a:lnTo>
                  <a:lnTo>
                    <a:pt x="546141" y="151843"/>
                  </a:lnTo>
                  <a:cubicBezTo>
                    <a:pt x="529537" y="151843"/>
                    <a:pt x="519575" y="144105"/>
                    <a:pt x="516254" y="128628"/>
                  </a:cubicBezTo>
                  <a:close/>
                  <a:moveTo>
                    <a:pt x="690593" y="279662"/>
                  </a:moveTo>
                  <a:cubicBezTo>
                    <a:pt x="657385" y="299052"/>
                    <a:pt x="632480" y="318443"/>
                    <a:pt x="615876" y="337834"/>
                  </a:cubicBezTo>
                  <a:cubicBezTo>
                    <a:pt x="612556" y="361079"/>
                    <a:pt x="622518" y="368817"/>
                    <a:pt x="645763" y="361049"/>
                  </a:cubicBezTo>
                  <a:cubicBezTo>
                    <a:pt x="665687" y="353281"/>
                    <a:pt x="680630" y="345543"/>
                    <a:pt x="690593" y="337834"/>
                  </a:cubicBezTo>
                  <a:lnTo>
                    <a:pt x="690593" y="279662"/>
                  </a:lnTo>
                  <a:close/>
                  <a:moveTo>
                    <a:pt x="361841" y="279662"/>
                  </a:moveTo>
                  <a:cubicBezTo>
                    <a:pt x="345237" y="295198"/>
                    <a:pt x="317011" y="310705"/>
                    <a:pt x="277162" y="326182"/>
                  </a:cubicBezTo>
                  <a:lnTo>
                    <a:pt x="292105" y="361049"/>
                  </a:lnTo>
                  <a:cubicBezTo>
                    <a:pt x="315350" y="357195"/>
                    <a:pt x="338596" y="351384"/>
                    <a:pt x="361841" y="343615"/>
                  </a:cubicBezTo>
                  <a:lnTo>
                    <a:pt x="361841" y="279662"/>
                  </a:lnTo>
                  <a:close/>
                </a:path>
              </a:pathLst>
            </a:cu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67" t="41707" r="35172" b="40242"/>
            <a:stretch>
              <a:fillRect/>
            </a:stretch>
          </p:blipFill>
          <p:spPr>
            <a:xfrm>
              <a:off x="6180251" y="925701"/>
              <a:ext cx="918837" cy="909700"/>
            </a:xfrm>
            <a:custGeom>
              <a:avLst/>
              <a:gdLst/>
              <a:ahLst/>
              <a:cxnLst/>
              <a:rect l="l" t="t" r="r" b="b"/>
              <a:pathLst>
                <a:path w="1250354" h="1237920">
                  <a:moveTo>
                    <a:pt x="220147" y="119"/>
                  </a:moveTo>
                  <a:cubicBezTo>
                    <a:pt x="222935" y="356"/>
                    <a:pt x="225957" y="949"/>
                    <a:pt x="229211" y="1898"/>
                  </a:cubicBezTo>
                  <a:lnTo>
                    <a:pt x="323941" y="1898"/>
                  </a:lnTo>
                  <a:cubicBezTo>
                    <a:pt x="349973" y="5693"/>
                    <a:pt x="361121" y="24669"/>
                    <a:pt x="357385" y="58825"/>
                  </a:cubicBezTo>
                  <a:lnTo>
                    <a:pt x="357385" y="485776"/>
                  </a:lnTo>
                  <a:cubicBezTo>
                    <a:pt x="357385" y="508546"/>
                    <a:pt x="372239" y="516137"/>
                    <a:pt x="401948" y="508546"/>
                  </a:cubicBezTo>
                  <a:lnTo>
                    <a:pt x="491163" y="508546"/>
                  </a:lnTo>
                  <a:cubicBezTo>
                    <a:pt x="524607" y="504751"/>
                    <a:pt x="537623" y="521829"/>
                    <a:pt x="530211" y="559780"/>
                  </a:cubicBezTo>
                  <a:lnTo>
                    <a:pt x="530211" y="635790"/>
                  </a:lnTo>
                  <a:lnTo>
                    <a:pt x="542692" y="634919"/>
                  </a:lnTo>
                  <a:cubicBezTo>
                    <a:pt x="555734" y="632918"/>
                    <a:pt x="564856" y="627915"/>
                    <a:pt x="570060" y="619909"/>
                  </a:cubicBezTo>
                  <a:lnTo>
                    <a:pt x="617024" y="549462"/>
                  </a:lnTo>
                  <a:cubicBezTo>
                    <a:pt x="624022" y="528115"/>
                    <a:pt x="637957" y="518508"/>
                    <a:pt x="658830" y="520643"/>
                  </a:cubicBezTo>
                  <a:lnTo>
                    <a:pt x="768414" y="520643"/>
                  </a:lnTo>
                  <a:cubicBezTo>
                    <a:pt x="820597" y="518508"/>
                    <a:pt x="832753" y="528115"/>
                    <a:pt x="804883" y="549462"/>
                  </a:cubicBezTo>
                  <a:lnTo>
                    <a:pt x="794476" y="571877"/>
                  </a:lnTo>
                  <a:cubicBezTo>
                    <a:pt x="780541" y="582551"/>
                    <a:pt x="782290" y="587888"/>
                    <a:pt x="799724" y="587888"/>
                  </a:cubicBezTo>
                  <a:lnTo>
                    <a:pt x="888405" y="587888"/>
                  </a:lnTo>
                  <a:cubicBezTo>
                    <a:pt x="916216" y="592157"/>
                    <a:pt x="930121" y="587888"/>
                    <a:pt x="930121" y="575079"/>
                  </a:cubicBezTo>
                  <a:lnTo>
                    <a:pt x="930121" y="543058"/>
                  </a:lnTo>
                  <a:cubicBezTo>
                    <a:pt x="930121" y="528115"/>
                    <a:pt x="944057" y="520643"/>
                    <a:pt x="971927" y="520643"/>
                  </a:cubicBezTo>
                  <a:lnTo>
                    <a:pt x="1065767" y="520643"/>
                  </a:lnTo>
                  <a:cubicBezTo>
                    <a:pt x="1097077" y="522778"/>
                    <a:pt x="1109263" y="528115"/>
                    <a:pt x="1102325" y="536654"/>
                  </a:cubicBezTo>
                  <a:lnTo>
                    <a:pt x="1102325" y="571877"/>
                  </a:lnTo>
                  <a:cubicBezTo>
                    <a:pt x="1109263" y="586821"/>
                    <a:pt x="1117950" y="592157"/>
                    <a:pt x="1128387" y="587888"/>
                  </a:cubicBezTo>
                  <a:lnTo>
                    <a:pt x="1222316" y="587888"/>
                  </a:lnTo>
                  <a:cubicBezTo>
                    <a:pt x="1243189" y="587888"/>
                    <a:pt x="1251906" y="596427"/>
                    <a:pt x="1248467" y="613505"/>
                  </a:cubicBezTo>
                  <a:lnTo>
                    <a:pt x="1248467" y="671143"/>
                  </a:lnTo>
                  <a:cubicBezTo>
                    <a:pt x="1255405" y="686087"/>
                    <a:pt x="1243219" y="692491"/>
                    <a:pt x="1211909" y="690356"/>
                  </a:cubicBezTo>
                  <a:lnTo>
                    <a:pt x="1149290" y="690356"/>
                  </a:lnTo>
                  <a:cubicBezTo>
                    <a:pt x="1117980" y="690356"/>
                    <a:pt x="1102325" y="693558"/>
                    <a:pt x="1102325" y="699963"/>
                  </a:cubicBezTo>
                  <a:lnTo>
                    <a:pt x="1102325" y="747995"/>
                  </a:lnTo>
                  <a:cubicBezTo>
                    <a:pt x="1105824" y="765073"/>
                    <a:pt x="1118009" y="773612"/>
                    <a:pt x="1138883" y="773612"/>
                  </a:cubicBezTo>
                  <a:lnTo>
                    <a:pt x="1206661" y="773612"/>
                  </a:lnTo>
                  <a:cubicBezTo>
                    <a:pt x="1234531" y="771477"/>
                    <a:pt x="1248467" y="776814"/>
                    <a:pt x="1248467" y="789622"/>
                  </a:cubicBezTo>
                  <a:lnTo>
                    <a:pt x="1248467" y="856867"/>
                  </a:lnTo>
                  <a:cubicBezTo>
                    <a:pt x="1251906" y="871810"/>
                    <a:pt x="1241469" y="877147"/>
                    <a:pt x="1217157" y="872878"/>
                  </a:cubicBezTo>
                  <a:lnTo>
                    <a:pt x="1138883" y="872878"/>
                  </a:lnTo>
                  <a:cubicBezTo>
                    <a:pt x="1118009" y="875012"/>
                    <a:pt x="1105824" y="881417"/>
                    <a:pt x="1102325" y="892090"/>
                  </a:cubicBezTo>
                  <a:lnTo>
                    <a:pt x="1102325" y="933718"/>
                  </a:lnTo>
                  <a:cubicBezTo>
                    <a:pt x="1098826" y="944392"/>
                    <a:pt x="1117950" y="950796"/>
                    <a:pt x="1159696" y="952931"/>
                  </a:cubicBezTo>
                  <a:lnTo>
                    <a:pt x="1206661" y="952931"/>
                  </a:lnTo>
                  <a:cubicBezTo>
                    <a:pt x="1234531" y="946527"/>
                    <a:pt x="1248467" y="951863"/>
                    <a:pt x="1248467" y="968941"/>
                  </a:cubicBezTo>
                  <a:lnTo>
                    <a:pt x="1248467" y="1026580"/>
                  </a:lnTo>
                  <a:cubicBezTo>
                    <a:pt x="1255405" y="1047927"/>
                    <a:pt x="1243219" y="1056466"/>
                    <a:pt x="1211909" y="1052197"/>
                  </a:cubicBezTo>
                  <a:lnTo>
                    <a:pt x="1138883" y="1052197"/>
                  </a:lnTo>
                  <a:cubicBezTo>
                    <a:pt x="1111012" y="1050062"/>
                    <a:pt x="1098826" y="1056466"/>
                    <a:pt x="1102325" y="1071410"/>
                  </a:cubicBezTo>
                  <a:lnTo>
                    <a:pt x="1102325" y="1109835"/>
                  </a:lnTo>
                  <a:cubicBezTo>
                    <a:pt x="1102325" y="1122644"/>
                    <a:pt x="1116230" y="1130115"/>
                    <a:pt x="1144042" y="1132250"/>
                  </a:cubicBezTo>
                  <a:lnTo>
                    <a:pt x="1211909" y="1132250"/>
                  </a:lnTo>
                  <a:cubicBezTo>
                    <a:pt x="1243219" y="1130115"/>
                    <a:pt x="1255405" y="1136520"/>
                    <a:pt x="1248467" y="1151463"/>
                  </a:cubicBezTo>
                  <a:lnTo>
                    <a:pt x="1248467" y="1209101"/>
                  </a:lnTo>
                  <a:cubicBezTo>
                    <a:pt x="1248467" y="1217640"/>
                    <a:pt x="1241499" y="1221910"/>
                    <a:pt x="1227564" y="1221910"/>
                  </a:cubicBezTo>
                  <a:lnTo>
                    <a:pt x="768414" y="1221910"/>
                  </a:lnTo>
                  <a:cubicBezTo>
                    <a:pt x="775352" y="1228314"/>
                    <a:pt x="763166" y="1233651"/>
                    <a:pt x="731856" y="1237920"/>
                  </a:cubicBezTo>
                  <a:lnTo>
                    <a:pt x="622272" y="1237920"/>
                  </a:lnTo>
                  <a:cubicBezTo>
                    <a:pt x="594461" y="1237920"/>
                    <a:pt x="580556" y="1228314"/>
                    <a:pt x="580556" y="1209101"/>
                  </a:cubicBezTo>
                  <a:lnTo>
                    <a:pt x="580556" y="751197"/>
                  </a:lnTo>
                  <a:cubicBezTo>
                    <a:pt x="573558" y="731984"/>
                    <a:pt x="561372" y="729849"/>
                    <a:pt x="543998" y="744792"/>
                  </a:cubicBezTo>
                  <a:cubicBezTo>
                    <a:pt x="523125" y="746927"/>
                    <a:pt x="510939" y="739456"/>
                    <a:pt x="507440" y="722377"/>
                  </a:cubicBezTo>
                  <a:lnTo>
                    <a:pt x="507440" y="662430"/>
                  </a:lnTo>
                  <a:lnTo>
                    <a:pt x="480044" y="673634"/>
                  </a:lnTo>
                  <a:lnTo>
                    <a:pt x="480044" y="1043658"/>
                  </a:lnTo>
                  <a:cubicBezTo>
                    <a:pt x="483721" y="1066429"/>
                    <a:pt x="494869" y="1079711"/>
                    <a:pt x="513489" y="1083507"/>
                  </a:cubicBezTo>
                  <a:cubicBezTo>
                    <a:pt x="546933" y="1075916"/>
                    <a:pt x="559920" y="1091097"/>
                    <a:pt x="552448" y="1129048"/>
                  </a:cubicBezTo>
                  <a:lnTo>
                    <a:pt x="552448" y="1185975"/>
                  </a:lnTo>
                  <a:cubicBezTo>
                    <a:pt x="552448" y="1220131"/>
                    <a:pt x="539462" y="1237209"/>
                    <a:pt x="513489" y="1237209"/>
                  </a:cubicBezTo>
                  <a:lnTo>
                    <a:pt x="385226" y="1237209"/>
                  </a:lnTo>
                  <a:cubicBezTo>
                    <a:pt x="344369" y="1206848"/>
                    <a:pt x="320234" y="1151819"/>
                    <a:pt x="312822" y="1072121"/>
                  </a:cubicBezTo>
                  <a:lnTo>
                    <a:pt x="312822" y="736253"/>
                  </a:lnTo>
                  <a:cubicBezTo>
                    <a:pt x="320234" y="686917"/>
                    <a:pt x="305350" y="666044"/>
                    <a:pt x="268170" y="673634"/>
                  </a:cubicBezTo>
                  <a:lnTo>
                    <a:pt x="39663" y="673634"/>
                  </a:lnTo>
                  <a:cubicBezTo>
                    <a:pt x="9954" y="673634"/>
                    <a:pt x="-3032" y="658453"/>
                    <a:pt x="703" y="628093"/>
                  </a:cubicBezTo>
                  <a:lnTo>
                    <a:pt x="703" y="542702"/>
                  </a:lnTo>
                  <a:cubicBezTo>
                    <a:pt x="-3032" y="523727"/>
                    <a:pt x="8116" y="512341"/>
                    <a:pt x="34148" y="508546"/>
                  </a:cubicBezTo>
                  <a:lnTo>
                    <a:pt x="167926" y="508546"/>
                  </a:lnTo>
                  <a:cubicBezTo>
                    <a:pt x="190222" y="508546"/>
                    <a:pt x="199502" y="491468"/>
                    <a:pt x="195766" y="457312"/>
                  </a:cubicBezTo>
                  <a:lnTo>
                    <a:pt x="195766" y="47440"/>
                  </a:lnTo>
                  <a:cubicBezTo>
                    <a:pt x="192498" y="14232"/>
                    <a:pt x="200624" y="-1541"/>
                    <a:pt x="220147" y="119"/>
                  </a:cubicBezTo>
                  <a:close/>
                  <a:moveTo>
                    <a:pt x="804883" y="690356"/>
                  </a:moveTo>
                  <a:cubicBezTo>
                    <a:pt x="784009" y="688221"/>
                    <a:pt x="770104" y="697828"/>
                    <a:pt x="763166" y="719175"/>
                  </a:cubicBezTo>
                  <a:lnTo>
                    <a:pt x="763166" y="757601"/>
                  </a:lnTo>
                  <a:cubicBezTo>
                    <a:pt x="763166" y="764005"/>
                    <a:pt x="777072" y="769342"/>
                    <a:pt x="804883" y="773612"/>
                  </a:cubicBezTo>
                  <a:lnTo>
                    <a:pt x="898812" y="773612"/>
                  </a:lnTo>
                  <a:cubicBezTo>
                    <a:pt x="923184" y="769342"/>
                    <a:pt x="933620" y="764005"/>
                    <a:pt x="930121" y="757601"/>
                  </a:cubicBezTo>
                  <a:lnTo>
                    <a:pt x="930121" y="699963"/>
                  </a:lnTo>
                  <a:cubicBezTo>
                    <a:pt x="930121" y="693558"/>
                    <a:pt x="916216" y="690356"/>
                    <a:pt x="888405" y="690356"/>
                  </a:cubicBezTo>
                  <a:lnTo>
                    <a:pt x="804883" y="690356"/>
                  </a:lnTo>
                  <a:close/>
                  <a:moveTo>
                    <a:pt x="804883" y="863271"/>
                  </a:moveTo>
                  <a:cubicBezTo>
                    <a:pt x="777072" y="861136"/>
                    <a:pt x="763166" y="870743"/>
                    <a:pt x="763166" y="892090"/>
                  </a:cubicBezTo>
                  <a:lnTo>
                    <a:pt x="763166" y="930516"/>
                  </a:lnTo>
                  <a:cubicBezTo>
                    <a:pt x="763166" y="945459"/>
                    <a:pt x="777072" y="950796"/>
                    <a:pt x="804883" y="946527"/>
                  </a:cubicBezTo>
                  <a:lnTo>
                    <a:pt x="898812" y="946527"/>
                  </a:lnTo>
                  <a:cubicBezTo>
                    <a:pt x="923184" y="946527"/>
                    <a:pt x="933620" y="941190"/>
                    <a:pt x="930121" y="930516"/>
                  </a:cubicBezTo>
                  <a:lnTo>
                    <a:pt x="930121" y="872878"/>
                  </a:lnTo>
                  <a:cubicBezTo>
                    <a:pt x="930121" y="866473"/>
                    <a:pt x="916216" y="863271"/>
                    <a:pt x="888405" y="863271"/>
                  </a:cubicBezTo>
                  <a:lnTo>
                    <a:pt x="804883" y="863271"/>
                  </a:lnTo>
                  <a:close/>
                  <a:moveTo>
                    <a:pt x="799724" y="1052197"/>
                  </a:moveTo>
                  <a:cubicBezTo>
                    <a:pt x="778850" y="1052197"/>
                    <a:pt x="766665" y="1059669"/>
                    <a:pt x="763166" y="1074612"/>
                  </a:cubicBezTo>
                  <a:lnTo>
                    <a:pt x="763166" y="1113037"/>
                  </a:lnTo>
                  <a:cubicBezTo>
                    <a:pt x="766665" y="1127981"/>
                    <a:pt x="778850" y="1134385"/>
                    <a:pt x="799724" y="1132250"/>
                  </a:cubicBezTo>
                  <a:lnTo>
                    <a:pt x="893653" y="1132250"/>
                  </a:lnTo>
                  <a:cubicBezTo>
                    <a:pt x="917965" y="1132250"/>
                    <a:pt x="928402" y="1126913"/>
                    <a:pt x="924963" y="1116239"/>
                  </a:cubicBezTo>
                  <a:lnTo>
                    <a:pt x="924963" y="1055399"/>
                  </a:lnTo>
                  <a:cubicBezTo>
                    <a:pt x="924963" y="1055399"/>
                    <a:pt x="911027" y="1054332"/>
                    <a:pt x="883157" y="1052197"/>
                  </a:cubicBezTo>
                  <a:lnTo>
                    <a:pt x="799724" y="1052197"/>
                  </a:lnTo>
                  <a:close/>
                </a:path>
              </a:pathLst>
            </a:custGeom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74" t="41729" r="45614" b="51539"/>
            <a:stretch>
              <a:fillRect/>
            </a:stretch>
          </p:blipFill>
          <p:spPr>
            <a:xfrm>
              <a:off x="6180767" y="926816"/>
              <a:ext cx="129395" cy="339278"/>
            </a:xfrm>
            <a:custGeom>
              <a:avLst/>
              <a:gdLst/>
              <a:ahLst/>
              <a:cxnLst/>
              <a:rect l="l" t="t" r="r" b="b"/>
              <a:pathLst>
                <a:path w="176081" h="461690">
                  <a:moveTo>
                    <a:pt x="17026" y="291"/>
                  </a:moveTo>
                  <a:cubicBezTo>
                    <a:pt x="18647" y="-124"/>
                    <a:pt x="20384" y="-94"/>
                    <a:pt x="22237" y="380"/>
                  </a:cubicBezTo>
                  <a:lnTo>
                    <a:pt x="83612" y="380"/>
                  </a:lnTo>
                  <a:cubicBezTo>
                    <a:pt x="124468" y="4175"/>
                    <a:pt x="143029" y="28843"/>
                    <a:pt x="139293" y="74385"/>
                  </a:cubicBezTo>
                  <a:lnTo>
                    <a:pt x="139293" y="205316"/>
                  </a:lnTo>
                  <a:lnTo>
                    <a:pt x="150500" y="290707"/>
                  </a:lnTo>
                  <a:cubicBezTo>
                    <a:pt x="157913" y="298297"/>
                    <a:pt x="165325" y="321068"/>
                    <a:pt x="172737" y="359019"/>
                  </a:cubicBezTo>
                  <a:lnTo>
                    <a:pt x="172737" y="398867"/>
                  </a:lnTo>
                  <a:cubicBezTo>
                    <a:pt x="183886" y="436819"/>
                    <a:pt x="167163" y="457692"/>
                    <a:pt x="122571" y="461487"/>
                  </a:cubicBezTo>
                  <a:cubicBezTo>
                    <a:pt x="44534" y="465282"/>
                    <a:pt x="3677" y="415945"/>
                    <a:pt x="0" y="313477"/>
                  </a:cubicBezTo>
                  <a:lnTo>
                    <a:pt x="0" y="74385"/>
                  </a:lnTo>
                  <a:cubicBezTo>
                    <a:pt x="0" y="27895"/>
                    <a:pt x="5675" y="3197"/>
                    <a:pt x="17026" y="291"/>
                  </a:cubicBezTo>
                  <a:close/>
                </a:path>
              </a:pathLst>
            </a:cu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42" t="46829" r="49531" b="49611"/>
            <a:stretch>
              <a:fillRect/>
            </a:stretch>
          </p:blipFill>
          <p:spPr>
            <a:xfrm>
              <a:off x="5105529" y="1183839"/>
              <a:ext cx="908631" cy="179408"/>
            </a:xfrm>
            <a:custGeom>
              <a:avLst/>
              <a:gdLst/>
              <a:ahLst/>
              <a:cxnLst/>
              <a:rect l="l" t="t" r="r" b="b"/>
              <a:pathLst>
                <a:path w="1236466" h="244138">
                  <a:moveTo>
                    <a:pt x="47547" y="75"/>
                  </a:moveTo>
                  <a:cubicBezTo>
                    <a:pt x="52366" y="-108"/>
                    <a:pt x="57562" y="48"/>
                    <a:pt x="63136" y="545"/>
                  </a:cubicBezTo>
                  <a:lnTo>
                    <a:pt x="1211367" y="545"/>
                  </a:lnTo>
                  <a:cubicBezTo>
                    <a:pt x="1233663" y="4459"/>
                    <a:pt x="1241105" y="22248"/>
                    <a:pt x="1233693" y="53914"/>
                  </a:cubicBezTo>
                  <a:lnTo>
                    <a:pt x="1222485" y="190271"/>
                  </a:lnTo>
                  <a:cubicBezTo>
                    <a:pt x="1222485" y="225850"/>
                    <a:pt x="1209499" y="243640"/>
                    <a:pt x="1183526" y="243640"/>
                  </a:cubicBezTo>
                  <a:lnTo>
                    <a:pt x="1071985" y="243640"/>
                  </a:lnTo>
                  <a:cubicBezTo>
                    <a:pt x="1057160" y="239667"/>
                    <a:pt x="1049748" y="217934"/>
                    <a:pt x="1049748" y="178441"/>
                  </a:cubicBezTo>
                  <a:cubicBezTo>
                    <a:pt x="1053425" y="158635"/>
                    <a:pt x="1044115" y="146775"/>
                    <a:pt x="1021818" y="142862"/>
                  </a:cubicBezTo>
                  <a:lnTo>
                    <a:pt x="202518" y="142862"/>
                  </a:lnTo>
                  <a:cubicBezTo>
                    <a:pt x="172809" y="142862"/>
                    <a:pt x="157955" y="156678"/>
                    <a:pt x="157955" y="184312"/>
                  </a:cubicBezTo>
                  <a:cubicBezTo>
                    <a:pt x="165367" y="227837"/>
                    <a:pt x="159793" y="247613"/>
                    <a:pt x="141233" y="243640"/>
                  </a:cubicBezTo>
                  <a:lnTo>
                    <a:pt x="46414" y="243640"/>
                  </a:lnTo>
                  <a:cubicBezTo>
                    <a:pt x="9293" y="243640"/>
                    <a:pt x="-5561" y="227837"/>
                    <a:pt x="1851" y="196231"/>
                  </a:cubicBezTo>
                  <a:lnTo>
                    <a:pt x="1851" y="53914"/>
                  </a:lnTo>
                  <a:cubicBezTo>
                    <a:pt x="-1418" y="19305"/>
                    <a:pt x="13814" y="1359"/>
                    <a:pt x="47547" y="75"/>
                  </a:cubicBezTo>
                  <a:close/>
                </a:path>
              </a:pathLst>
            </a:cu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08" t="50339" r="49517" b="40303"/>
            <a:stretch>
              <a:fillRect/>
            </a:stretch>
          </p:blipFill>
          <p:spPr>
            <a:xfrm>
              <a:off x="5102901" y="1360721"/>
              <a:ext cx="912314" cy="471608"/>
            </a:xfrm>
            <a:custGeom>
              <a:avLst/>
              <a:gdLst/>
              <a:ahLst/>
              <a:cxnLst/>
              <a:rect l="l" t="t" r="r" b="b"/>
              <a:pathLst>
                <a:path w="1241478" h="641764">
                  <a:moveTo>
                    <a:pt x="683477" y="443"/>
                  </a:moveTo>
                  <a:cubicBezTo>
                    <a:pt x="706959" y="2522"/>
                    <a:pt x="714431" y="11923"/>
                    <a:pt x="705892" y="28645"/>
                  </a:cubicBezTo>
                  <a:lnTo>
                    <a:pt x="705892" y="95534"/>
                  </a:lnTo>
                  <a:lnTo>
                    <a:pt x="1184077" y="95534"/>
                  </a:lnTo>
                  <a:cubicBezTo>
                    <a:pt x="1225823" y="88121"/>
                    <a:pt x="1244799" y="101138"/>
                    <a:pt x="1241004" y="134582"/>
                  </a:cubicBezTo>
                  <a:lnTo>
                    <a:pt x="1241004" y="195867"/>
                  </a:lnTo>
                  <a:cubicBezTo>
                    <a:pt x="1241004" y="218164"/>
                    <a:pt x="1225823" y="231180"/>
                    <a:pt x="1195462" y="234915"/>
                  </a:cubicBezTo>
                  <a:lnTo>
                    <a:pt x="705892" y="234915"/>
                  </a:lnTo>
                  <a:lnTo>
                    <a:pt x="705892" y="574875"/>
                  </a:lnTo>
                  <a:cubicBezTo>
                    <a:pt x="709687" y="619468"/>
                    <a:pt x="698302" y="641764"/>
                    <a:pt x="671736" y="641764"/>
                  </a:cubicBezTo>
                  <a:lnTo>
                    <a:pt x="540804" y="641764"/>
                  </a:lnTo>
                  <a:cubicBezTo>
                    <a:pt x="518034" y="638087"/>
                    <a:pt x="504751" y="625101"/>
                    <a:pt x="500956" y="602805"/>
                  </a:cubicBezTo>
                  <a:lnTo>
                    <a:pt x="500956" y="234915"/>
                  </a:lnTo>
                  <a:lnTo>
                    <a:pt x="28464" y="234915"/>
                  </a:lnTo>
                  <a:cubicBezTo>
                    <a:pt x="9488" y="238651"/>
                    <a:pt x="0" y="225635"/>
                    <a:pt x="0" y="195867"/>
                  </a:cubicBezTo>
                  <a:lnTo>
                    <a:pt x="0" y="134582"/>
                  </a:lnTo>
                  <a:cubicBezTo>
                    <a:pt x="0" y="101138"/>
                    <a:pt x="17078" y="88121"/>
                    <a:pt x="51234" y="95534"/>
                  </a:cubicBezTo>
                  <a:lnTo>
                    <a:pt x="500956" y="95534"/>
                  </a:lnTo>
                  <a:lnTo>
                    <a:pt x="500956" y="56575"/>
                  </a:lnTo>
                  <a:cubicBezTo>
                    <a:pt x="497161" y="15658"/>
                    <a:pt x="510443" y="-2932"/>
                    <a:pt x="540804" y="804"/>
                  </a:cubicBezTo>
                  <a:lnTo>
                    <a:pt x="654658" y="804"/>
                  </a:lnTo>
                  <a:cubicBezTo>
                    <a:pt x="666043" y="-130"/>
                    <a:pt x="675650" y="-250"/>
                    <a:pt x="683477" y="443"/>
                  </a:cubicBezTo>
                  <a:close/>
                </a:path>
              </a:pathLst>
            </a:cu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74" t="52110" r="44616" b="40242"/>
            <a:stretch>
              <a:fillRect/>
            </a:stretch>
          </p:blipFill>
          <p:spPr>
            <a:xfrm>
              <a:off x="6180767" y="1450013"/>
              <a:ext cx="204787" cy="385389"/>
            </a:xfrm>
            <a:custGeom>
              <a:avLst/>
              <a:gdLst/>
              <a:ahLst/>
              <a:cxnLst/>
              <a:rect l="l" t="t" r="r" b="b"/>
              <a:pathLst>
                <a:path w="278675" h="524437">
                  <a:moveTo>
                    <a:pt x="156015" y="0"/>
                  </a:moveTo>
                  <a:lnTo>
                    <a:pt x="234112" y="0"/>
                  </a:lnTo>
                  <a:cubicBezTo>
                    <a:pt x="263820" y="0"/>
                    <a:pt x="278675" y="22770"/>
                    <a:pt x="278675" y="68312"/>
                  </a:cubicBezTo>
                  <a:lnTo>
                    <a:pt x="228508" y="404180"/>
                  </a:lnTo>
                  <a:cubicBezTo>
                    <a:pt x="206211" y="476287"/>
                    <a:pt x="169061" y="516136"/>
                    <a:pt x="117056" y="523726"/>
                  </a:cubicBezTo>
                  <a:lnTo>
                    <a:pt x="22237" y="523726"/>
                  </a:lnTo>
                  <a:cubicBezTo>
                    <a:pt x="7413" y="527521"/>
                    <a:pt x="0" y="516136"/>
                    <a:pt x="0" y="489570"/>
                  </a:cubicBezTo>
                  <a:lnTo>
                    <a:pt x="0" y="426950"/>
                  </a:lnTo>
                  <a:cubicBezTo>
                    <a:pt x="7413" y="388999"/>
                    <a:pt x="16693" y="371921"/>
                    <a:pt x="27841" y="375716"/>
                  </a:cubicBezTo>
                  <a:cubicBezTo>
                    <a:pt x="53873" y="375716"/>
                    <a:pt x="72463" y="352946"/>
                    <a:pt x="83612" y="307404"/>
                  </a:cubicBezTo>
                  <a:lnTo>
                    <a:pt x="111452" y="62619"/>
                  </a:lnTo>
                  <a:cubicBezTo>
                    <a:pt x="118865" y="20873"/>
                    <a:pt x="133719" y="0"/>
                    <a:pt x="156015" y="0"/>
                  </a:cubicBezTo>
                  <a:close/>
                </a:path>
              </a:pathLst>
            </a:cu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42" t="54566" r="57606" b="40547"/>
            <a:stretch>
              <a:fillRect/>
            </a:stretch>
          </p:blipFill>
          <p:spPr>
            <a:xfrm>
              <a:off x="5090351" y="1573744"/>
              <a:ext cx="313750" cy="246297"/>
            </a:xfrm>
            <a:custGeom>
              <a:avLst/>
              <a:gdLst/>
              <a:ahLst/>
              <a:cxnLst/>
              <a:rect l="l" t="t" r="r" b="b"/>
              <a:pathLst>
                <a:path w="426951" h="335161">
                  <a:moveTo>
                    <a:pt x="282143" y="444"/>
                  </a:moveTo>
                  <a:cubicBezTo>
                    <a:pt x="286650" y="-250"/>
                    <a:pt x="291275" y="-129"/>
                    <a:pt x="296019" y="805"/>
                  </a:cubicBezTo>
                  <a:lnTo>
                    <a:pt x="398487" y="805"/>
                  </a:lnTo>
                  <a:cubicBezTo>
                    <a:pt x="413668" y="4481"/>
                    <a:pt x="423156" y="13762"/>
                    <a:pt x="426951" y="28646"/>
                  </a:cubicBezTo>
                  <a:lnTo>
                    <a:pt x="335868" y="284994"/>
                  </a:lnTo>
                  <a:cubicBezTo>
                    <a:pt x="309302" y="318438"/>
                    <a:pt x="269453" y="335161"/>
                    <a:pt x="216322" y="335161"/>
                  </a:cubicBezTo>
                  <a:lnTo>
                    <a:pt x="34156" y="335161"/>
                  </a:lnTo>
                  <a:cubicBezTo>
                    <a:pt x="15181" y="331484"/>
                    <a:pt x="3795" y="318498"/>
                    <a:pt x="0" y="296201"/>
                  </a:cubicBezTo>
                  <a:lnTo>
                    <a:pt x="0" y="212590"/>
                  </a:lnTo>
                  <a:cubicBezTo>
                    <a:pt x="7590" y="190294"/>
                    <a:pt x="22771" y="182852"/>
                    <a:pt x="45542" y="190264"/>
                  </a:cubicBezTo>
                  <a:lnTo>
                    <a:pt x="136624" y="190264"/>
                  </a:lnTo>
                  <a:cubicBezTo>
                    <a:pt x="174576" y="186528"/>
                    <a:pt x="197346" y="173512"/>
                    <a:pt x="204936" y="151216"/>
                  </a:cubicBezTo>
                  <a:lnTo>
                    <a:pt x="244785" y="28646"/>
                  </a:lnTo>
                  <a:cubicBezTo>
                    <a:pt x="256171" y="11923"/>
                    <a:pt x="268623" y="2523"/>
                    <a:pt x="282143" y="444"/>
                  </a:cubicBezTo>
                  <a:close/>
                </a:path>
              </a:pathLst>
            </a:cu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83" t="54577" r="49680" b="40303"/>
            <a:stretch>
              <a:fillRect/>
            </a:stretch>
          </p:blipFill>
          <p:spPr>
            <a:xfrm>
              <a:off x="5690397" y="1574335"/>
              <a:ext cx="312517" cy="257994"/>
            </a:xfrm>
            <a:custGeom>
              <a:avLst/>
              <a:gdLst/>
              <a:ahLst/>
              <a:cxnLst/>
              <a:rect l="l" t="t" r="r" b="b"/>
              <a:pathLst>
                <a:path w="425274" h="351078">
                  <a:moveTo>
                    <a:pt x="43051" y="0"/>
                  </a:moveTo>
                  <a:lnTo>
                    <a:pt x="134134" y="0"/>
                  </a:lnTo>
                  <a:cubicBezTo>
                    <a:pt x="156905" y="3676"/>
                    <a:pt x="172085" y="12957"/>
                    <a:pt x="179675" y="27841"/>
                  </a:cubicBezTo>
                  <a:lnTo>
                    <a:pt x="219524" y="156015"/>
                  </a:lnTo>
                  <a:cubicBezTo>
                    <a:pt x="234705" y="193195"/>
                    <a:pt x="257475" y="208049"/>
                    <a:pt x="287836" y="200578"/>
                  </a:cubicBezTo>
                  <a:lnTo>
                    <a:pt x="395997" y="200578"/>
                  </a:lnTo>
                  <a:cubicBezTo>
                    <a:pt x="418768" y="200578"/>
                    <a:pt x="428256" y="213594"/>
                    <a:pt x="424461" y="239626"/>
                  </a:cubicBezTo>
                  <a:lnTo>
                    <a:pt x="424461" y="306515"/>
                  </a:lnTo>
                  <a:cubicBezTo>
                    <a:pt x="428256" y="336224"/>
                    <a:pt x="411178" y="351078"/>
                    <a:pt x="373226" y="351078"/>
                  </a:cubicBezTo>
                  <a:lnTo>
                    <a:pt x="213832" y="351078"/>
                  </a:lnTo>
                  <a:cubicBezTo>
                    <a:pt x="149314" y="347401"/>
                    <a:pt x="101875" y="319531"/>
                    <a:pt x="71515" y="267467"/>
                  </a:cubicBezTo>
                  <a:lnTo>
                    <a:pt x="8895" y="61285"/>
                  </a:lnTo>
                  <a:cubicBezTo>
                    <a:pt x="-10081" y="20428"/>
                    <a:pt x="1305" y="0"/>
                    <a:pt x="43051" y="0"/>
                  </a:cubicBezTo>
                  <a:close/>
                </a:path>
              </a:pathLst>
            </a:cu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381" t="43439" r="37359" b="52155"/>
            <a:stretch>
              <a:fillRect/>
            </a:stretch>
          </p:blipFill>
          <p:spPr>
            <a:xfrm>
              <a:off x="6838661" y="1012985"/>
              <a:ext cx="95171" cy="222043"/>
            </a:xfrm>
            <a:custGeom>
              <a:avLst/>
              <a:gdLst/>
              <a:ahLst/>
              <a:cxnLst/>
              <a:rect l="l" t="t" r="r" b="b"/>
              <a:pathLst>
                <a:path w="129509" h="302156">
                  <a:moveTo>
                    <a:pt x="0" y="0"/>
                  </a:moveTo>
                  <a:cubicBezTo>
                    <a:pt x="3321" y="15477"/>
                    <a:pt x="13283" y="23215"/>
                    <a:pt x="29887" y="23215"/>
                  </a:cubicBezTo>
                  <a:lnTo>
                    <a:pt x="129509" y="23215"/>
                  </a:lnTo>
                  <a:lnTo>
                    <a:pt x="74717" y="81298"/>
                  </a:lnTo>
                  <a:cubicBezTo>
                    <a:pt x="68075" y="89067"/>
                    <a:pt x="61434" y="94878"/>
                    <a:pt x="54792" y="98732"/>
                  </a:cubicBezTo>
                  <a:lnTo>
                    <a:pt x="29887" y="98732"/>
                  </a:lnTo>
                  <a:cubicBezTo>
                    <a:pt x="23246" y="91023"/>
                    <a:pt x="18264" y="98792"/>
                    <a:pt x="14944" y="122037"/>
                  </a:cubicBezTo>
                  <a:lnTo>
                    <a:pt x="14944" y="197554"/>
                  </a:lnTo>
                  <a:lnTo>
                    <a:pt x="44830" y="238203"/>
                  </a:lnTo>
                  <a:cubicBezTo>
                    <a:pt x="48151" y="242117"/>
                    <a:pt x="44830" y="253739"/>
                    <a:pt x="34868" y="273070"/>
                  </a:cubicBezTo>
                  <a:cubicBezTo>
                    <a:pt x="21585" y="276984"/>
                    <a:pt x="9963" y="286680"/>
                    <a:pt x="0" y="302156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56" t="45641" r="40121" b="53172"/>
            <a:stretch>
              <a:fillRect/>
            </a:stretch>
          </p:blipFill>
          <p:spPr>
            <a:xfrm>
              <a:off x="6662961" y="1123974"/>
              <a:ext cx="62227" cy="59808"/>
            </a:xfrm>
            <a:custGeom>
              <a:avLst/>
              <a:gdLst/>
              <a:ahLst/>
              <a:cxnLst/>
              <a:rect l="l" t="t" r="r" b="b"/>
              <a:pathLst>
                <a:path w="84679" h="81387">
                  <a:moveTo>
                    <a:pt x="84679" y="0"/>
                  </a:moveTo>
                  <a:lnTo>
                    <a:pt x="84679" y="63953"/>
                  </a:lnTo>
                  <a:cubicBezTo>
                    <a:pt x="61434" y="71722"/>
                    <a:pt x="38188" y="77533"/>
                    <a:pt x="14943" y="81387"/>
                  </a:cubicBezTo>
                  <a:lnTo>
                    <a:pt x="0" y="46520"/>
                  </a:lnTo>
                  <a:cubicBezTo>
                    <a:pt x="39849" y="31043"/>
                    <a:pt x="68075" y="15536"/>
                    <a:pt x="84679" y="0"/>
                  </a:cubicBezTo>
                  <a:close/>
                </a:path>
              </a:pathLst>
            </a:cu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344" t="45641" r="36923" b="53130"/>
            <a:stretch>
              <a:fillRect/>
            </a:stretch>
          </p:blipFill>
          <p:spPr>
            <a:xfrm>
              <a:off x="6911411" y="1123974"/>
              <a:ext cx="55364" cy="61952"/>
            </a:xfrm>
            <a:custGeom>
              <a:avLst/>
              <a:gdLst/>
              <a:ahLst/>
              <a:cxnLst/>
              <a:rect l="l" t="t" r="r" b="b"/>
              <a:pathLst>
                <a:path w="75340" h="84305">
                  <a:moveTo>
                    <a:pt x="75340" y="0"/>
                  </a:moveTo>
                  <a:lnTo>
                    <a:pt x="75340" y="58172"/>
                  </a:lnTo>
                  <a:cubicBezTo>
                    <a:pt x="65377" y="65881"/>
                    <a:pt x="50434" y="73619"/>
                    <a:pt x="30510" y="81387"/>
                  </a:cubicBezTo>
                  <a:cubicBezTo>
                    <a:pt x="7265" y="89155"/>
                    <a:pt x="-2697" y="81417"/>
                    <a:pt x="623" y="58172"/>
                  </a:cubicBezTo>
                  <a:cubicBezTo>
                    <a:pt x="17227" y="38781"/>
                    <a:pt x="42132" y="19390"/>
                    <a:pt x="75340" y="0"/>
                  </a:cubicBezTo>
                  <a:close/>
                </a:path>
              </a:pathLst>
            </a:cu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90" t="51769" r="38280" b="47013"/>
            <a:stretch>
              <a:fillRect/>
            </a:stretch>
          </p:blipFill>
          <p:spPr>
            <a:xfrm>
              <a:off x="6741072" y="1432802"/>
              <a:ext cx="123172" cy="61396"/>
            </a:xfrm>
            <a:custGeom>
              <a:avLst/>
              <a:gdLst/>
              <a:ahLst/>
              <a:cxnLst/>
              <a:rect l="l" t="t" r="r" b="b"/>
              <a:pathLst>
                <a:path w="167613" h="83548">
                  <a:moveTo>
                    <a:pt x="41717" y="292"/>
                  </a:moveTo>
                  <a:lnTo>
                    <a:pt x="125239" y="292"/>
                  </a:lnTo>
                  <a:cubicBezTo>
                    <a:pt x="153050" y="292"/>
                    <a:pt x="166955" y="3494"/>
                    <a:pt x="166955" y="9899"/>
                  </a:cubicBezTo>
                  <a:lnTo>
                    <a:pt x="166955" y="67537"/>
                  </a:lnTo>
                  <a:cubicBezTo>
                    <a:pt x="170454" y="73941"/>
                    <a:pt x="160018" y="79278"/>
                    <a:pt x="135646" y="83548"/>
                  </a:cubicBezTo>
                  <a:lnTo>
                    <a:pt x="41717" y="83548"/>
                  </a:lnTo>
                  <a:cubicBezTo>
                    <a:pt x="13906" y="79278"/>
                    <a:pt x="0" y="73941"/>
                    <a:pt x="0" y="67537"/>
                  </a:cubicBezTo>
                  <a:lnTo>
                    <a:pt x="0" y="29111"/>
                  </a:lnTo>
                  <a:cubicBezTo>
                    <a:pt x="6938" y="7764"/>
                    <a:pt x="20843" y="-1843"/>
                    <a:pt x="41717" y="292"/>
                  </a:cubicBezTo>
                  <a:close/>
                </a:path>
              </a:pathLst>
            </a:cu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90" t="54290" r="38280" b="44471"/>
            <a:stretch>
              <a:fillRect/>
            </a:stretch>
          </p:blipFill>
          <p:spPr>
            <a:xfrm>
              <a:off x="6741072" y="1559871"/>
              <a:ext cx="123172" cy="62441"/>
            </a:xfrm>
            <a:custGeom>
              <a:avLst/>
              <a:gdLst/>
              <a:ahLst/>
              <a:cxnLst/>
              <a:rect l="l" t="t" r="r" b="b"/>
              <a:pathLst>
                <a:path w="167613" h="84970">
                  <a:moveTo>
                    <a:pt x="41717" y="292"/>
                  </a:moveTo>
                  <a:lnTo>
                    <a:pt x="125239" y="292"/>
                  </a:lnTo>
                  <a:cubicBezTo>
                    <a:pt x="153050" y="292"/>
                    <a:pt x="166955" y="3494"/>
                    <a:pt x="166955" y="9899"/>
                  </a:cubicBezTo>
                  <a:lnTo>
                    <a:pt x="166955" y="67537"/>
                  </a:lnTo>
                  <a:cubicBezTo>
                    <a:pt x="170454" y="78211"/>
                    <a:pt x="160018" y="83548"/>
                    <a:pt x="135646" y="83548"/>
                  </a:cubicBezTo>
                  <a:lnTo>
                    <a:pt x="41717" y="83548"/>
                  </a:lnTo>
                  <a:cubicBezTo>
                    <a:pt x="13906" y="87817"/>
                    <a:pt x="0" y="82480"/>
                    <a:pt x="0" y="67537"/>
                  </a:cubicBezTo>
                  <a:lnTo>
                    <a:pt x="0" y="29111"/>
                  </a:lnTo>
                  <a:cubicBezTo>
                    <a:pt x="0" y="7764"/>
                    <a:pt x="13906" y="-1843"/>
                    <a:pt x="41717" y="292"/>
                  </a:cubicBezTo>
                  <a:close/>
                </a:path>
              </a:pathLst>
            </a:cu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90" t="57049" r="38331" b="41777"/>
            <a:stretch>
              <a:fillRect/>
            </a:stretch>
          </p:blipFill>
          <p:spPr>
            <a:xfrm>
              <a:off x="6741072" y="1698920"/>
              <a:ext cx="119368" cy="59122"/>
            </a:xfrm>
            <a:custGeom>
              <a:avLst/>
              <a:gdLst/>
              <a:ahLst/>
              <a:cxnLst/>
              <a:rect l="l" t="t" r="r" b="b"/>
              <a:pathLst>
                <a:path w="162436" h="80453">
                  <a:moveTo>
                    <a:pt x="36558" y="0"/>
                  </a:moveTo>
                  <a:lnTo>
                    <a:pt x="119991" y="0"/>
                  </a:lnTo>
                  <a:cubicBezTo>
                    <a:pt x="147861" y="2135"/>
                    <a:pt x="161797" y="3202"/>
                    <a:pt x="161797" y="3202"/>
                  </a:cubicBezTo>
                  <a:lnTo>
                    <a:pt x="161797" y="64042"/>
                  </a:lnTo>
                  <a:cubicBezTo>
                    <a:pt x="165236" y="74716"/>
                    <a:pt x="154799" y="80053"/>
                    <a:pt x="130487" y="80053"/>
                  </a:cubicBezTo>
                  <a:lnTo>
                    <a:pt x="36558" y="80053"/>
                  </a:lnTo>
                  <a:cubicBezTo>
                    <a:pt x="15684" y="82188"/>
                    <a:pt x="3499" y="75784"/>
                    <a:pt x="0" y="60840"/>
                  </a:cubicBezTo>
                  <a:lnTo>
                    <a:pt x="0" y="22415"/>
                  </a:lnTo>
                  <a:cubicBezTo>
                    <a:pt x="3499" y="7472"/>
                    <a:pt x="15684" y="0"/>
                    <a:pt x="36558" y="0"/>
                  </a:cubicBezTo>
                  <a:close/>
                </a:path>
              </a:pathLst>
            </a:custGeom>
          </p:spPr>
        </p:pic>
      </p:grpSp>
      <p:sp>
        <p:nvSpPr>
          <p:cNvPr id="17" name="椭圆 16"/>
          <p:cNvSpPr/>
          <p:nvPr/>
        </p:nvSpPr>
        <p:spPr>
          <a:xfrm>
            <a:off x="1254485" y="2090394"/>
            <a:ext cx="2855942" cy="2855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rgbClr val="D14A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/>
          </a:p>
        </p:txBody>
      </p:sp>
      <p:pic>
        <p:nvPicPr>
          <p:cNvPr id="148" name="图片 14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5" t="41137" r="77582" b="43242"/>
          <a:stretch>
            <a:fillRect/>
          </a:stretch>
        </p:blipFill>
        <p:spPr>
          <a:xfrm>
            <a:off x="2312581" y="2668900"/>
            <a:ext cx="739750" cy="740985"/>
          </a:xfrm>
          <a:custGeom>
            <a:avLst/>
            <a:gdLst>
              <a:gd name="connsiteX0" fmla="*/ 222921 w 1069488"/>
              <a:gd name="connsiteY0" fmla="*/ 0 h 1071273"/>
              <a:gd name="connsiteX1" fmla="*/ 846809 w 1069488"/>
              <a:gd name="connsiteY1" fmla="*/ 0 h 1071273"/>
              <a:gd name="connsiteX2" fmla="*/ 846809 w 1069488"/>
              <a:gd name="connsiteY2" fmla="*/ 44474 h 1071273"/>
              <a:gd name="connsiteX3" fmla="*/ 918367 w 1069488"/>
              <a:gd name="connsiteY3" fmla="*/ 44474 h 1071273"/>
              <a:gd name="connsiteX4" fmla="*/ 1068033 w 1069488"/>
              <a:gd name="connsiteY4" fmla="*/ 44474 h 1071273"/>
              <a:gd name="connsiteX5" fmla="*/ 1068275 w 1069488"/>
              <a:gd name="connsiteY5" fmla="*/ 48849 h 1071273"/>
              <a:gd name="connsiteX6" fmla="*/ 1069003 w 1069488"/>
              <a:gd name="connsiteY6" fmla="*/ 60028 h 1071273"/>
              <a:gd name="connsiteX7" fmla="*/ 1069488 w 1069488"/>
              <a:gd name="connsiteY7" fmla="*/ 68291 h 1071273"/>
              <a:gd name="connsiteX8" fmla="*/ 1069488 w 1069488"/>
              <a:gd name="connsiteY8" fmla="*/ 78013 h 1071273"/>
              <a:gd name="connsiteX9" fmla="*/ 1069488 w 1069488"/>
              <a:gd name="connsiteY9" fmla="*/ 89192 h 1071273"/>
              <a:gd name="connsiteX10" fmla="*/ 1069003 w 1069488"/>
              <a:gd name="connsiteY10" fmla="*/ 101586 h 1071273"/>
              <a:gd name="connsiteX11" fmla="*/ 1068518 w 1069488"/>
              <a:gd name="connsiteY11" fmla="*/ 115196 h 1071273"/>
              <a:gd name="connsiteX12" fmla="*/ 1067548 w 1069488"/>
              <a:gd name="connsiteY12" fmla="*/ 129778 h 1071273"/>
              <a:gd name="connsiteX13" fmla="*/ 1066092 w 1069488"/>
              <a:gd name="connsiteY13" fmla="*/ 145332 h 1071273"/>
              <a:gd name="connsiteX14" fmla="*/ 1064152 w 1069488"/>
              <a:gd name="connsiteY14" fmla="*/ 161615 h 1071273"/>
              <a:gd name="connsiteX15" fmla="*/ 1061726 w 1069488"/>
              <a:gd name="connsiteY15" fmla="*/ 178870 h 1071273"/>
              <a:gd name="connsiteX16" fmla="*/ 1058815 w 1069488"/>
              <a:gd name="connsiteY16" fmla="*/ 196611 h 1071273"/>
              <a:gd name="connsiteX17" fmla="*/ 1056875 w 1069488"/>
              <a:gd name="connsiteY17" fmla="*/ 205846 h 1071273"/>
              <a:gd name="connsiteX18" fmla="*/ 1054934 w 1069488"/>
              <a:gd name="connsiteY18" fmla="*/ 214838 h 1071273"/>
              <a:gd name="connsiteX19" fmla="*/ 1052751 w 1069488"/>
              <a:gd name="connsiteY19" fmla="*/ 224316 h 1071273"/>
              <a:gd name="connsiteX20" fmla="*/ 1050083 w 1069488"/>
              <a:gd name="connsiteY20" fmla="*/ 233551 h 1071273"/>
              <a:gd name="connsiteX21" fmla="*/ 1047657 w 1069488"/>
              <a:gd name="connsiteY21" fmla="*/ 243029 h 1071273"/>
              <a:gd name="connsiteX22" fmla="*/ 1044746 w 1069488"/>
              <a:gd name="connsiteY22" fmla="*/ 252508 h 1071273"/>
              <a:gd name="connsiteX23" fmla="*/ 1041835 w 1069488"/>
              <a:gd name="connsiteY23" fmla="*/ 261986 h 1071273"/>
              <a:gd name="connsiteX24" fmla="*/ 1038439 w 1069488"/>
              <a:gd name="connsiteY24" fmla="*/ 271464 h 1071273"/>
              <a:gd name="connsiteX25" fmla="*/ 1035043 w 1069488"/>
              <a:gd name="connsiteY25" fmla="*/ 280942 h 1071273"/>
              <a:gd name="connsiteX26" fmla="*/ 1031162 w 1069488"/>
              <a:gd name="connsiteY26" fmla="*/ 290663 h 1071273"/>
              <a:gd name="connsiteX27" fmla="*/ 1027039 w 1069488"/>
              <a:gd name="connsiteY27" fmla="*/ 300141 h 1071273"/>
              <a:gd name="connsiteX28" fmla="*/ 1022915 w 1069488"/>
              <a:gd name="connsiteY28" fmla="*/ 309620 h 1071273"/>
              <a:gd name="connsiteX29" fmla="*/ 1018306 w 1069488"/>
              <a:gd name="connsiteY29" fmla="*/ 318855 h 1071273"/>
              <a:gd name="connsiteX30" fmla="*/ 1013212 w 1069488"/>
              <a:gd name="connsiteY30" fmla="*/ 328333 h 1071273"/>
              <a:gd name="connsiteX31" fmla="*/ 1008361 w 1069488"/>
              <a:gd name="connsiteY31" fmla="*/ 337811 h 1071273"/>
              <a:gd name="connsiteX32" fmla="*/ 1002782 w 1069488"/>
              <a:gd name="connsiteY32" fmla="*/ 347046 h 1071273"/>
              <a:gd name="connsiteX33" fmla="*/ 996960 w 1069488"/>
              <a:gd name="connsiteY33" fmla="*/ 356281 h 1071273"/>
              <a:gd name="connsiteX34" fmla="*/ 990896 w 1069488"/>
              <a:gd name="connsiteY34" fmla="*/ 365030 h 1071273"/>
              <a:gd name="connsiteX35" fmla="*/ 984589 w 1069488"/>
              <a:gd name="connsiteY35" fmla="*/ 374022 h 1071273"/>
              <a:gd name="connsiteX36" fmla="*/ 977797 w 1069488"/>
              <a:gd name="connsiteY36" fmla="*/ 382771 h 1071273"/>
              <a:gd name="connsiteX37" fmla="*/ 970762 w 1069488"/>
              <a:gd name="connsiteY37" fmla="*/ 391277 h 1071273"/>
              <a:gd name="connsiteX38" fmla="*/ 963243 w 1069488"/>
              <a:gd name="connsiteY38" fmla="*/ 399540 h 1071273"/>
              <a:gd name="connsiteX39" fmla="*/ 955723 w 1069488"/>
              <a:gd name="connsiteY39" fmla="*/ 408046 h 1071273"/>
              <a:gd name="connsiteX40" fmla="*/ 947476 w 1069488"/>
              <a:gd name="connsiteY40" fmla="*/ 415823 h 1071273"/>
              <a:gd name="connsiteX41" fmla="*/ 938986 w 1069488"/>
              <a:gd name="connsiteY41" fmla="*/ 423843 h 1071273"/>
              <a:gd name="connsiteX42" fmla="*/ 930011 w 1069488"/>
              <a:gd name="connsiteY42" fmla="*/ 431134 h 1071273"/>
              <a:gd name="connsiteX43" fmla="*/ 921036 w 1069488"/>
              <a:gd name="connsiteY43" fmla="*/ 438425 h 1071273"/>
              <a:gd name="connsiteX44" fmla="*/ 911090 w 1069488"/>
              <a:gd name="connsiteY44" fmla="*/ 445716 h 1071273"/>
              <a:gd name="connsiteX45" fmla="*/ 901145 w 1069488"/>
              <a:gd name="connsiteY45" fmla="*/ 452278 h 1071273"/>
              <a:gd name="connsiteX46" fmla="*/ 890715 w 1069488"/>
              <a:gd name="connsiteY46" fmla="*/ 459083 h 1071273"/>
              <a:gd name="connsiteX47" fmla="*/ 879556 w 1069488"/>
              <a:gd name="connsiteY47" fmla="*/ 465158 h 1071273"/>
              <a:gd name="connsiteX48" fmla="*/ 868398 w 1069488"/>
              <a:gd name="connsiteY48" fmla="*/ 470991 h 1071273"/>
              <a:gd name="connsiteX49" fmla="*/ 856755 w 1069488"/>
              <a:gd name="connsiteY49" fmla="*/ 476581 h 1071273"/>
              <a:gd name="connsiteX50" fmla="*/ 844384 w 1069488"/>
              <a:gd name="connsiteY50" fmla="*/ 481684 h 1071273"/>
              <a:gd name="connsiteX51" fmla="*/ 831770 w 1069488"/>
              <a:gd name="connsiteY51" fmla="*/ 486545 h 1071273"/>
              <a:gd name="connsiteX52" fmla="*/ 818671 w 1069488"/>
              <a:gd name="connsiteY52" fmla="*/ 490919 h 1071273"/>
              <a:gd name="connsiteX53" fmla="*/ 793444 w 1069488"/>
              <a:gd name="connsiteY53" fmla="*/ 498939 h 1071273"/>
              <a:gd name="connsiteX54" fmla="*/ 771128 w 1069488"/>
              <a:gd name="connsiteY54" fmla="*/ 505744 h 1071273"/>
              <a:gd name="connsiteX55" fmla="*/ 751237 w 1069488"/>
              <a:gd name="connsiteY55" fmla="*/ 512063 h 1071273"/>
              <a:gd name="connsiteX56" fmla="*/ 733772 w 1069488"/>
              <a:gd name="connsiteY56" fmla="*/ 516923 h 1071273"/>
              <a:gd name="connsiteX57" fmla="*/ 725767 w 1069488"/>
              <a:gd name="connsiteY57" fmla="*/ 526645 h 1071273"/>
              <a:gd name="connsiteX58" fmla="*/ 717035 w 1069488"/>
              <a:gd name="connsiteY58" fmla="*/ 535880 h 1071273"/>
              <a:gd name="connsiteX59" fmla="*/ 708545 w 1069488"/>
              <a:gd name="connsiteY59" fmla="*/ 544872 h 1071273"/>
              <a:gd name="connsiteX60" fmla="*/ 699570 w 1069488"/>
              <a:gd name="connsiteY60" fmla="*/ 553135 h 1071273"/>
              <a:gd name="connsiteX61" fmla="*/ 690352 w 1069488"/>
              <a:gd name="connsiteY61" fmla="*/ 561398 h 1071273"/>
              <a:gd name="connsiteX62" fmla="*/ 681377 w 1069488"/>
              <a:gd name="connsiteY62" fmla="*/ 568932 h 1071273"/>
              <a:gd name="connsiteX63" fmla="*/ 671674 w 1069488"/>
              <a:gd name="connsiteY63" fmla="*/ 575980 h 1071273"/>
              <a:gd name="connsiteX64" fmla="*/ 662214 w 1069488"/>
              <a:gd name="connsiteY64" fmla="*/ 583027 h 1071273"/>
              <a:gd name="connsiteX65" fmla="*/ 652269 w 1069488"/>
              <a:gd name="connsiteY65" fmla="*/ 589346 h 1071273"/>
              <a:gd name="connsiteX66" fmla="*/ 642566 w 1069488"/>
              <a:gd name="connsiteY66" fmla="*/ 595179 h 1071273"/>
              <a:gd name="connsiteX67" fmla="*/ 632378 w 1069488"/>
              <a:gd name="connsiteY67" fmla="*/ 600526 h 1071273"/>
              <a:gd name="connsiteX68" fmla="*/ 622190 w 1069488"/>
              <a:gd name="connsiteY68" fmla="*/ 605386 h 1071273"/>
              <a:gd name="connsiteX69" fmla="*/ 611517 w 1069488"/>
              <a:gd name="connsiteY69" fmla="*/ 609518 h 1071273"/>
              <a:gd name="connsiteX70" fmla="*/ 600844 w 1069488"/>
              <a:gd name="connsiteY70" fmla="*/ 613649 h 1071273"/>
              <a:gd name="connsiteX71" fmla="*/ 590414 w 1069488"/>
              <a:gd name="connsiteY71" fmla="*/ 616808 h 1071273"/>
              <a:gd name="connsiteX72" fmla="*/ 579498 w 1069488"/>
              <a:gd name="connsiteY72" fmla="*/ 619482 h 1071273"/>
              <a:gd name="connsiteX73" fmla="*/ 579498 w 1069488"/>
              <a:gd name="connsiteY73" fmla="*/ 939065 h 1071273"/>
              <a:gd name="connsiteX74" fmla="*/ 593567 w 1069488"/>
              <a:gd name="connsiteY74" fmla="*/ 940037 h 1071273"/>
              <a:gd name="connsiteX75" fmla="*/ 607394 w 1069488"/>
              <a:gd name="connsiteY75" fmla="*/ 941253 h 1071273"/>
              <a:gd name="connsiteX76" fmla="*/ 620735 w 1069488"/>
              <a:gd name="connsiteY76" fmla="*/ 942954 h 1071273"/>
              <a:gd name="connsiteX77" fmla="*/ 634319 w 1069488"/>
              <a:gd name="connsiteY77" fmla="*/ 944655 h 1071273"/>
              <a:gd name="connsiteX78" fmla="*/ 647418 w 1069488"/>
              <a:gd name="connsiteY78" fmla="*/ 946599 h 1071273"/>
              <a:gd name="connsiteX79" fmla="*/ 660274 w 1069488"/>
              <a:gd name="connsiteY79" fmla="*/ 948786 h 1071273"/>
              <a:gd name="connsiteX80" fmla="*/ 672645 w 1069488"/>
              <a:gd name="connsiteY80" fmla="*/ 951460 h 1071273"/>
              <a:gd name="connsiteX81" fmla="*/ 684773 w 1069488"/>
              <a:gd name="connsiteY81" fmla="*/ 954133 h 1071273"/>
              <a:gd name="connsiteX82" fmla="*/ 696902 w 1069488"/>
              <a:gd name="connsiteY82" fmla="*/ 957292 h 1071273"/>
              <a:gd name="connsiteX83" fmla="*/ 708545 w 1069488"/>
              <a:gd name="connsiteY83" fmla="*/ 960209 h 1071273"/>
              <a:gd name="connsiteX84" fmla="*/ 719461 w 1069488"/>
              <a:gd name="connsiteY84" fmla="*/ 963611 h 1071273"/>
              <a:gd name="connsiteX85" fmla="*/ 730376 w 1069488"/>
              <a:gd name="connsiteY85" fmla="*/ 967257 h 1071273"/>
              <a:gd name="connsiteX86" fmla="*/ 740807 w 1069488"/>
              <a:gd name="connsiteY86" fmla="*/ 970902 h 1071273"/>
              <a:gd name="connsiteX87" fmla="*/ 750995 w 1069488"/>
              <a:gd name="connsiteY87" fmla="*/ 975034 h 1071273"/>
              <a:gd name="connsiteX88" fmla="*/ 760697 w 1069488"/>
              <a:gd name="connsiteY88" fmla="*/ 979165 h 1071273"/>
              <a:gd name="connsiteX89" fmla="*/ 769672 w 1069488"/>
              <a:gd name="connsiteY89" fmla="*/ 983297 h 1071273"/>
              <a:gd name="connsiteX90" fmla="*/ 778648 w 1069488"/>
              <a:gd name="connsiteY90" fmla="*/ 987914 h 1071273"/>
              <a:gd name="connsiteX91" fmla="*/ 786895 w 1069488"/>
              <a:gd name="connsiteY91" fmla="*/ 992775 h 1071273"/>
              <a:gd name="connsiteX92" fmla="*/ 794657 w 1069488"/>
              <a:gd name="connsiteY92" fmla="*/ 997392 h 1071273"/>
              <a:gd name="connsiteX93" fmla="*/ 801934 w 1069488"/>
              <a:gd name="connsiteY93" fmla="*/ 1002253 h 1071273"/>
              <a:gd name="connsiteX94" fmla="*/ 808726 w 1069488"/>
              <a:gd name="connsiteY94" fmla="*/ 1007600 h 1071273"/>
              <a:gd name="connsiteX95" fmla="*/ 815275 w 1069488"/>
              <a:gd name="connsiteY95" fmla="*/ 1012703 h 1071273"/>
              <a:gd name="connsiteX96" fmla="*/ 820855 w 1069488"/>
              <a:gd name="connsiteY96" fmla="*/ 1018050 h 1071273"/>
              <a:gd name="connsiteX97" fmla="*/ 826191 w 1069488"/>
              <a:gd name="connsiteY97" fmla="*/ 1023396 h 1071273"/>
              <a:gd name="connsiteX98" fmla="*/ 831042 w 1069488"/>
              <a:gd name="connsiteY98" fmla="*/ 1029229 h 1071273"/>
              <a:gd name="connsiteX99" fmla="*/ 835166 w 1069488"/>
              <a:gd name="connsiteY99" fmla="*/ 1035062 h 1071273"/>
              <a:gd name="connsiteX100" fmla="*/ 838562 w 1069488"/>
              <a:gd name="connsiteY100" fmla="*/ 1040652 h 1071273"/>
              <a:gd name="connsiteX101" fmla="*/ 840018 w 1069488"/>
              <a:gd name="connsiteY101" fmla="*/ 1043811 h 1071273"/>
              <a:gd name="connsiteX102" fmla="*/ 841473 w 1069488"/>
              <a:gd name="connsiteY102" fmla="*/ 1046727 h 1071273"/>
              <a:gd name="connsiteX103" fmla="*/ 842686 w 1069488"/>
              <a:gd name="connsiteY103" fmla="*/ 1049887 h 1071273"/>
              <a:gd name="connsiteX104" fmla="*/ 843656 w 1069488"/>
              <a:gd name="connsiteY104" fmla="*/ 1052803 h 1071273"/>
              <a:gd name="connsiteX105" fmla="*/ 844626 w 1069488"/>
              <a:gd name="connsiteY105" fmla="*/ 1055719 h 1071273"/>
              <a:gd name="connsiteX106" fmla="*/ 845597 w 1069488"/>
              <a:gd name="connsiteY106" fmla="*/ 1059122 h 1071273"/>
              <a:gd name="connsiteX107" fmla="*/ 846082 w 1069488"/>
              <a:gd name="connsiteY107" fmla="*/ 1062038 h 1071273"/>
              <a:gd name="connsiteX108" fmla="*/ 846567 w 1069488"/>
              <a:gd name="connsiteY108" fmla="*/ 1065197 h 1071273"/>
              <a:gd name="connsiteX109" fmla="*/ 846809 w 1069488"/>
              <a:gd name="connsiteY109" fmla="*/ 1068357 h 1071273"/>
              <a:gd name="connsiteX110" fmla="*/ 846809 w 1069488"/>
              <a:gd name="connsiteY110" fmla="*/ 1071273 h 1071273"/>
              <a:gd name="connsiteX111" fmla="*/ 222921 w 1069488"/>
              <a:gd name="connsiteY111" fmla="*/ 1071273 h 1071273"/>
              <a:gd name="connsiteX112" fmla="*/ 222921 w 1069488"/>
              <a:gd name="connsiteY112" fmla="*/ 1068357 h 1071273"/>
              <a:gd name="connsiteX113" fmla="*/ 223164 w 1069488"/>
              <a:gd name="connsiteY113" fmla="*/ 1065197 h 1071273"/>
              <a:gd name="connsiteX114" fmla="*/ 223649 w 1069488"/>
              <a:gd name="connsiteY114" fmla="*/ 1062038 h 1071273"/>
              <a:gd name="connsiteX115" fmla="*/ 224134 w 1069488"/>
              <a:gd name="connsiteY115" fmla="*/ 1059122 h 1071273"/>
              <a:gd name="connsiteX116" fmla="*/ 224862 w 1069488"/>
              <a:gd name="connsiteY116" fmla="*/ 1055719 h 1071273"/>
              <a:gd name="connsiteX117" fmla="*/ 225832 w 1069488"/>
              <a:gd name="connsiteY117" fmla="*/ 1052803 h 1071273"/>
              <a:gd name="connsiteX118" fmla="*/ 227045 w 1069488"/>
              <a:gd name="connsiteY118" fmla="*/ 1049887 h 1071273"/>
              <a:gd name="connsiteX119" fmla="*/ 228258 w 1069488"/>
              <a:gd name="connsiteY119" fmla="*/ 1046727 h 1071273"/>
              <a:gd name="connsiteX120" fmla="*/ 229713 w 1069488"/>
              <a:gd name="connsiteY120" fmla="*/ 1043811 h 1071273"/>
              <a:gd name="connsiteX121" fmla="*/ 231169 w 1069488"/>
              <a:gd name="connsiteY121" fmla="*/ 1040652 h 1071273"/>
              <a:gd name="connsiteX122" fmla="*/ 234807 w 1069488"/>
              <a:gd name="connsiteY122" fmla="*/ 1035062 h 1071273"/>
              <a:gd name="connsiteX123" fmla="*/ 238688 w 1069488"/>
              <a:gd name="connsiteY123" fmla="*/ 1029229 h 1071273"/>
              <a:gd name="connsiteX124" fmla="*/ 243540 w 1069488"/>
              <a:gd name="connsiteY124" fmla="*/ 1023396 h 1071273"/>
              <a:gd name="connsiteX125" fmla="*/ 248876 w 1069488"/>
              <a:gd name="connsiteY125" fmla="*/ 1018050 h 1071273"/>
              <a:gd name="connsiteX126" fmla="*/ 254455 w 1069488"/>
              <a:gd name="connsiteY126" fmla="*/ 1012703 h 1071273"/>
              <a:gd name="connsiteX127" fmla="*/ 261005 w 1069488"/>
              <a:gd name="connsiteY127" fmla="*/ 1007600 h 1071273"/>
              <a:gd name="connsiteX128" fmla="*/ 267797 w 1069488"/>
              <a:gd name="connsiteY128" fmla="*/ 1002253 h 1071273"/>
              <a:gd name="connsiteX129" fmla="*/ 275074 w 1069488"/>
              <a:gd name="connsiteY129" fmla="*/ 997392 h 1071273"/>
              <a:gd name="connsiteX130" fmla="*/ 282836 w 1069488"/>
              <a:gd name="connsiteY130" fmla="*/ 992775 h 1071273"/>
              <a:gd name="connsiteX131" fmla="*/ 291083 w 1069488"/>
              <a:gd name="connsiteY131" fmla="*/ 987914 h 1071273"/>
              <a:gd name="connsiteX132" fmla="*/ 300058 w 1069488"/>
              <a:gd name="connsiteY132" fmla="*/ 983297 h 1071273"/>
              <a:gd name="connsiteX133" fmla="*/ 309033 w 1069488"/>
              <a:gd name="connsiteY133" fmla="*/ 979165 h 1071273"/>
              <a:gd name="connsiteX134" fmla="*/ 318736 w 1069488"/>
              <a:gd name="connsiteY134" fmla="*/ 975034 h 1071273"/>
              <a:gd name="connsiteX135" fmla="*/ 328681 w 1069488"/>
              <a:gd name="connsiteY135" fmla="*/ 970902 h 1071273"/>
              <a:gd name="connsiteX136" fmla="*/ 339355 w 1069488"/>
              <a:gd name="connsiteY136" fmla="*/ 967257 h 1071273"/>
              <a:gd name="connsiteX137" fmla="*/ 350270 w 1069488"/>
              <a:gd name="connsiteY137" fmla="*/ 963611 h 1071273"/>
              <a:gd name="connsiteX138" fmla="*/ 361186 w 1069488"/>
              <a:gd name="connsiteY138" fmla="*/ 960209 h 1071273"/>
              <a:gd name="connsiteX139" fmla="*/ 372829 w 1069488"/>
              <a:gd name="connsiteY139" fmla="*/ 957292 h 1071273"/>
              <a:gd name="connsiteX140" fmla="*/ 384958 w 1069488"/>
              <a:gd name="connsiteY140" fmla="*/ 954133 h 1071273"/>
              <a:gd name="connsiteX141" fmla="*/ 396843 w 1069488"/>
              <a:gd name="connsiteY141" fmla="*/ 951460 h 1071273"/>
              <a:gd name="connsiteX142" fmla="*/ 409457 w 1069488"/>
              <a:gd name="connsiteY142" fmla="*/ 948786 h 1071273"/>
              <a:gd name="connsiteX143" fmla="*/ 422313 w 1069488"/>
              <a:gd name="connsiteY143" fmla="*/ 946599 h 1071273"/>
              <a:gd name="connsiteX144" fmla="*/ 435412 w 1069488"/>
              <a:gd name="connsiteY144" fmla="*/ 944655 h 1071273"/>
              <a:gd name="connsiteX145" fmla="*/ 448753 w 1069488"/>
              <a:gd name="connsiteY145" fmla="*/ 942954 h 1071273"/>
              <a:gd name="connsiteX146" fmla="*/ 462337 w 1069488"/>
              <a:gd name="connsiteY146" fmla="*/ 941253 h 1071273"/>
              <a:gd name="connsiteX147" fmla="*/ 476164 w 1069488"/>
              <a:gd name="connsiteY147" fmla="*/ 940037 h 1071273"/>
              <a:gd name="connsiteX148" fmla="*/ 490233 w 1069488"/>
              <a:gd name="connsiteY148" fmla="*/ 939065 h 1071273"/>
              <a:gd name="connsiteX149" fmla="*/ 490233 w 1069488"/>
              <a:gd name="connsiteY149" fmla="*/ 619482 h 1071273"/>
              <a:gd name="connsiteX150" fmla="*/ 479317 w 1069488"/>
              <a:gd name="connsiteY150" fmla="*/ 616808 h 1071273"/>
              <a:gd name="connsiteX151" fmla="*/ 468887 w 1069488"/>
              <a:gd name="connsiteY151" fmla="*/ 613649 h 1071273"/>
              <a:gd name="connsiteX152" fmla="*/ 457971 w 1069488"/>
              <a:gd name="connsiteY152" fmla="*/ 609518 h 1071273"/>
              <a:gd name="connsiteX153" fmla="*/ 447540 w 1069488"/>
              <a:gd name="connsiteY153" fmla="*/ 605143 h 1071273"/>
              <a:gd name="connsiteX154" fmla="*/ 437353 w 1069488"/>
              <a:gd name="connsiteY154" fmla="*/ 600526 h 1071273"/>
              <a:gd name="connsiteX155" fmla="*/ 427165 w 1069488"/>
              <a:gd name="connsiteY155" fmla="*/ 595179 h 1071273"/>
              <a:gd name="connsiteX156" fmla="*/ 417219 w 1069488"/>
              <a:gd name="connsiteY156" fmla="*/ 589103 h 1071273"/>
              <a:gd name="connsiteX157" fmla="*/ 407274 w 1069488"/>
              <a:gd name="connsiteY157" fmla="*/ 582784 h 1071273"/>
              <a:gd name="connsiteX158" fmla="*/ 397571 w 1069488"/>
              <a:gd name="connsiteY158" fmla="*/ 575980 h 1071273"/>
              <a:gd name="connsiteX159" fmla="*/ 388111 w 1069488"/>
              <a:gd name="connsiteY159" fmla="*/ 568689 h 1071273"/>
              <a:gd name="connsiteX160" fmla="*/ 378893 w 1069488"/>
              <a:gd name="connsiteY160" fmla="*/ 561155 h 1071273"/>
              <a:gd name="connsiteX161" fmla="*/ 369918 w 1069488"/>
              <a:gd name="connsiteY161" fmla="*/ 552892 h 1071273"/>
              <a:gd name="connsiteX162" fmla="*/ 360943 w 1069488"/>
              <a:gd name="connsiteY162" fmla="*/ 544629 h 1071273"/>
              <a:gd name="connsiteX163" fmla="*/ 352211 w 1069488"/>
              <a:gd name="connsiteY163" fmla="*/ 535394 h 1071273"/>
              <a:gd name="connsiteX164" fmla="*/ 343721 w 1069488"/>
              <a:gd name="connsiteY164" fmla="*/ 525916 h 1071273"/>
              <a:gd name="connsiteX165" fmla="*/ 335716 w 1069488"/>
              <a:gd name="connsiteY165" fmla="*/ 516437 h 1071273"/>
              <a:gd name="connsiteX166" fmla="*/ 318008 w 1069488"/>
              <a:gd name="connsiteY166" fmla="*/ 511577 h 1071273"/>
              <a:gd name="connsiteX167" fmla="*/ 298360 w 1069488"/>
              <a:gd name="connsiteY167" fmla="*/ 505501 h 1071273"/>
              <a:gd name="connsiteX168" fmla="*/ 275801 w 1069488"/>
              <a:gd name="connsiteY168" fmla="*/ 498939 h 1071273"/>
              <a:gd name="connsiteX169" fmla="*/ 251059 w 1069488"/>
              <a:gd name="connsiteY169" fmla="*/ 490919 h 1071273"/>
              <a:gd name="connsiteX170" fmla="*/ 237961 w 1069488"/>
              <a:gd name="connsiteY170" fmla="*/ 486545 h 1071273"/>
              <a:gd name="connsiteX171" fmla="*/ 225104 w 1069488"/>
              <a:gd name="connsiteY171" fmla="*/ 481927 h 1071273"/>
              <a:gd name="connsiteX172" fmla="*/ 212976 w 1069488"/>
              <a:gd name="connsiteY172" fmla="*/ 476824 h 1071273"/>
              <a:gd name="connsiteX173" fmla="*/ 201090 w 1069488"/>
              <a:gd name="connsiteY173" fmla="*/ 471234 h 1071273"/>
              <a:gd name="connsiteX174" fmla="*/ 189689 w 1069488"/>
              <a:gd name="connsiteY174" fmla="*/ 465401 h 1071273"/>
              <a:gd name="connsiteX175" fmla="*/ 179016 w 1069488"/>
              <a:gd name="connsiteY175" fmla="*/ 459326 h 1071273"/>
              <a:gd name="connsiteX176" fmla="*/ 168343 w 1069488"/>
              <a:gd name="connsiteY176" fmla="*/ 452764 h 1071273"/>
              <a:gd name="connsiteX177" fmla="*/ 158398 w 1069488"/>
              <a:gd name="connsiteY177" fmla="*/ 445959 h 1071273"/>
              <a:gd name="connsiteX178" fmla="*/ 148695 w 1069488"/>
              <a:gd name="connsiteY178" fmla="*/ 438911 h 1071273"/>
              <a:gd name="connsiteX179" fmla="*/ 139235 w 1069488"/>
              <a:gd name="connsiteY179" fmla="*/ 431620 h 1071273"/>
              <a:gd name="connsiteX180" fmla="*/ 130502 w 1069488"/>
              <a:gd name="connsiteY180" fmla="*/ 424329 h 1071273"/>
              <a:gd name="connsiteX181" fmla="*/ 122012 w 1069488"/>
              <a:gd name="connsiteY181" fmla="*/ 416309 h 1071273"/>
              <a:gd name="connsiteX182" fmla="*/ 114008 w 1069488"/>
              <a:gd name="connsiteY182" fmla="*/ 408532 h 1071273"/>
              <a:gd name="connsiteX183" fmla="*/ 106245 w 1069488"/>
              <a:gd name="connsiteY183" fmla="*/ 400026 h 1071273"/>
              <a:gd name="connsiteX184" fmla="*/ 98726 w 1069488"/>
              <a:gd name="connsiteY184" fmla="*/ 391763 h 1071273"/>
              <a:gd name="connsiteX185" fmla="*/ 91691 w 1069488"/>
              <a:gd name="connsiteY185" fmla="*/ 383257 h 1071273"/>
              <a:gd name="connsiteX186" fmla="*/ 84899 w 1069488"/>
              <a:gd name="connsiteY186" fmla="*/ 374508 h 1071273"/>
              <a:gd name="connsiteX187" fmla="*/ 78593 w 1069488"/>
              <a:gd name="connsiteY187" fmla="*/ 365516 h 1071273"/>
              <a:gd name="connsiteX188" fmla="*/ 72528 w 1069488"/>
              <a:gd name="connsiteY188" fmla="*/ 356767 h 1071273"/>
              <a:gd name="connsiteX189" fmla="*/ 66707 w 1069488"/>
              <a:gd name="connsiteY189" fmla="*/ 347532 h 1071273"/>
              <a:gd name="connsiteX190" fmla="*/ 61370 w 1069488"/>
              <a:gd name="connsiteY190" fmla="*/ 338297 h 1071273"/>
              <a:gd name="connsiteX191" fmla="*/ 56276 w 1069488"/>
              <a:gd name="connsiteY191" fmla="*/ 329062 h 1071273"/>
              <a:gd name="connsiteX192" fmla="*/ 51182 w 1069488"/>
              <a:gd name="connsiteY192" fmla="*/ 319584 h 1071273"/>
              <a:gd name="connsiteX193" fmla="*/ 46816 w 1069488"/>
              <a:gd name="connsiteY193" fmla="*/ 310106 h 1071273"/>
              <a:gd name="connsiteX194" fmla="*/ 42450 w 1069488"/>
              <a:gd name="connsiteY194" fmla="*/ 300627 h 1071273"/>
              <a:gd name="connsiteX195" fmla="*/ 38569 w 1069488"/>
              <a:gd name="connsiteY195" fmla="*/ 291149 h 1071273"/>
              <a:gd name="connsiteX196" fmla="*/ 34445 w 1069488"/>
              <a:gd name="connsiteY196" fmla="*/ 281428 h 1071273"/>
              <a:gd name="connsiteX197" fmla="*/ 31049 w 1069488"/>
              <a:gd name="connsiteY197" fmla="*/ 272193 h 1071273"/>
              <a:gd name="connsiteX198" fmla="*/ 27896 w 1069488"/>
              <a:gd name="connsiteY198" fmla="*/ 262472 h 1071273"/>
              <a:gd name="connsiteX199" fmla="*/ 24742 w 1069488"/>
              <a:gd name="connsiteY199" fmla="*/ 252994 h 1071273"/>
              <a:gd name="connsiteX200" fmla="*/ 22074 w 1069488"/>
              <a:gd name="connsiteY200" fmla="*/ 243515 h 1071273"/>
              <a:gd name="connsiteX201" fmla="*/ 19163 w 1069488"/>
              <a:gd name="connsiteY201" fmla="*/ 233794 h 1071273"/>
              <a:gd name="connsiteX202" fmla="*/ 16737 w 1069488"/>
              <a:gd name="connsiteY202" fmla="*/ 224559 h 1071273"/>
              <a:gd name="connsiteX203" fmla="*/ 14797 w 1069488"/>
              <a:gd name="connsiteY203" fmla="*/ 215324 h 1071273"/>
              <a:gd name="connsiteX204" fmla="*/ 12614 w 1069488"/>
              <a:gd name="connsiteY204" fmla="*/ 206089 h 1071273"/>
              <a:gd name="connsiteX205" fmla="*/ 10916 w 1069488"/>
              <a:gd name="connsiteY205" fmla="*/ 197097 h 1071273"/>
              <a:gd name="connsiteX206" fmla="*/ 7762 w 1069488"/>
              <a:gd name="connsiteY206" fmla="*/ 179113 h 1071273"/>
              <a:gd name="connsiteX207" fmla="*/ 5337 w 1069488"/>
              <a:gd name="connsiteY207" fmla="*/ 162101 h 1071273"/>
              <a:gd name="connsiteX208" fmla="*/ 3396 w 1069488"/>
              <a:gd name="connsiteY208" fmla="*/ 145575 h 1071273"/>
              <a:gd name="connsiteX209" fmla="*/ 1941 w 1069488"/>
              <a:gd name="connsiteY209" fmla="*/ 130021 h 1071273"/>
              <a:gd name="connsiteX210" fmla="*/ 970 w 1069488"/>
              <a:gd name="connsiteY210" fmla="*/ 115439 h 1071273"/>
              <a:gd name="connsiteX211" fmla="*/ 485 w 1069488"/>
              <a:gd name="connsiteY211" fmla="*/ 101829 h 1071273"/>
              <a:gd name="connsiteX212" fmla="*/ 243 w 1069488"/>
              <a:gd name="connsiteY212" fmla="*/ 89192 h 1071273"/>
              <a:gd name="connsiteX213" fmla="*/ 0 w 1069488"/>
              <a:gd name="connsiteY213" fmla="*/ 78013 h 1071273"/>
              <a:gd name="connsiteX214" fmla="*/ 243 w 1069488"/>
              <a:gd name="connsiteY214" fmla="*/ 68534 h 1071273"/>
              <a:gd name="connsiteX215" fmla="*/ 485 w 1069488"/>
              <a:gd name="connsiteY215" fmla="*/ 60028 h 1071273"/>
              <a:gd name="connsiteX216" fmla="*/ 1213 w 1069488"/>
              <a:gd name="connsiteY216" fmla="*/ 48849 h 1071273"/>
              <a:gd name="connsiteX217" fmla="*/ 1455 w 1069488"/>
              <a:gd name="connsiteY217" fmla="*/ 44474 h 1071273"/>
              <a:gd name="connsiteX218" fmla="*/ 151363 w 1069488"/>
              <a:gd name="connsiteY218" fmla="*/ 44474 h 1071273"/>
              <a:gd name="connsiteX219" fmla="*/ 222921 w 1069488"/>
              <a:gd name="connsiteY219" fmla="*/ 44474 h 1071273"/>
              <a:gd name="connsiteX220" fmla="*/ 222921 w 1069488"/>
              <a:gd name="connsiteY220" fmla="*/ 0 h 1071273"/>
              <a:gd name="connsiteX221" fmla="*/ 534865 w 1069488"/>
              <a:gd name="connsiteY221" fmla="*/ 66590 h 1071273"/>
              <a:gd name="connsiteX222" fmla="*/ 479802 w 1069488"/>
              <a:gd name="connsiteY222" fmla="*/ 225288 h 1071273"/>
              <a:gd name="connsiteX223" fmla="*/ 312187 w 1069488"/>
              <a:gd name="connsiteY223" fmla="*/ 228448 h 1071273"/>
              <a:gd name="connsiteX224" fmla="*/ 445600 w 1069488"/>
              <a:gd name="connsiteY224" fmla="*/ 330277 h 1071273"/>
              <a:gd name="connsiteX225" fmla="*/ 397086 w 1069488"/>
              <a:gd name="connsiteY225" fmla="*/ 490919 h 1071273"/>
              <a:gd name="connsiteX226" fmla="*/ 534865 w 1069488"/>
              <a:gd name="connsiteY226" fmla="*/ 395166 h 1071273"/>
              <a:gd name="connsiteX227" fmla="*/ 672402 w 1069488"/>
              <a:gd name="connsiteY227" fmla="*/ 490919 h 1071273"/>
              <a:gd name="connsiteX228" fmla="*/ 624131 w 1069488"/>
              <a:gd name="connsiteY228" fmla="*/ 330277 h 1071273"/>
              <a:gd name="connsiteX229" fmla="*/ 757544 w 1069488"/>
              <a:gd name="connsiteY229" fmla="*/ 228448 h 1071273"/>
              <a:gd name="connsiteX230" fmla="*/ 590171 w 1069488"/>
              <a:gd name="connsiteY230" fmla="*/ 225288 h 1071273"/>
              <a:gd name="connsiteX231" fmla="*/ 534865 w 1069488"/>
              <a:gd name="connsiteY231" fmla="*/ 66590 h 1071273"/>
              <a:gd name="connsiteX232" fmla="*/ 846809 w 1069488"/>
              <a:gd name="connsiteY232" fmla="*/ 89192 h 1071273"/>
              <a:gd name="connsiteX233" fmla="*/ 846809 w 1069488"/>
              <a:gd name="connsiteY233" fmla="*/ 192236 h 1071273"/>
              <a:gd name="connsiteX234" fmla="*/ 846809 w 1069488"/>
              <a:gd name="connsiteY234" fmla="*/ 201228 h 1071273"/>
              <a:gd name="connsiteX235" fmla="*/ 846567 w 1069488"/>
              <a:gd name="connsiteY235" fmla="*/ 209734 h 1071273"/>
              <a:gd name="connsiteX236" fmla="*/ 846082 w 1069488"/>
              <a:gd name="connsiteY236" fmla="*/ 218726 h 1071273"/>
              <a:gd name="connsiteX237" fmla="*/ 845597 w 1069488"/>
              <a:gd name="connsiteY237" fmla="*/ 227476 h 1071273"/>
              <a:gd name="connsiteX238" fmla="*/ 844626 w 1069488"/>
              <a:gd name="connsiteY238" fmla="*/ 236225 h 1071273"/>
              <a:gd name="connsiteX239" fmla="*/ 843899 w 1069488"/>
              <a:gd name="connsiteY239" fmla="*/ 244974 h 1071273"/>
              <a:gd name="connsiteX240" fmla="*/ 842928 w 1069488"/>
              <a:gd name="connsiteY240" fmla="*/ 253723 h 1071273"/>
              <a:gd name="connsiteX241" fmla="*/ 841716 w 1069488"/>
              <a:gd name="connsiteY241" fmla="*/ 262472 h 1071273"/>
              <a:gd name="connsiteX242" fmla="*/ 839047 w 1069488"/>
              <a:gd name="connsiteY242" fmla="*/ 279970 h 1071273"/>
              <a:gd name="connsiteX243" fmla="*/ 835894 w 1069488"/>
              <a:gd name="connsiteY243" fmla="*/ 297225 h 1071273"/>
              <a:gd name="connsiteX244" fmla="*/ 832013 w 1069488"/>
              <a:gd name="connsiteY244" fmla="*/ 314480 h 1071273"/>
              <a:gd name="connsiteX245" fmla="*/ 827404 w 1069488"/>
              <a:gd name="connsiteY245" fmla="*/ 331492 h 1071273"/>
              <a:gd name="connsiteX246" fmla="*/ 822553 w 1069488"/>
              <a:gd name="connsiteY246" fmla="*/ 348261 h 1071273"/>
              <a:gd name="connsiteX247" fmla="*/ 817216 w 1069488"/>
              <a:gd name="connsiteY247" fmla="*/ 364787 h 1071273"/>
              <a:gd name="connsiteX248" fmla="*/ 811394 w 1069488"/>
              <a:gd name="connsiteY248" fmla="*/ 381313 h 1071273"/>
              <a:gd name="connsiteX249" fmla="*/ 804602 w 1069488"/>
              <a:gd name="connsiteY249" fmla="*/ 397353 h 1071273"/>
              <a:gd name="connsiteX250" fmla="*/ 797810 w 1069488"/>
              <a:gd name="connsiteY250" fmla="*/ 413150 h 1071273"/>
              <a:gd name="connsiteX251" fmla="*/ 790291 w 1069488"/>
              <a:gd name="connsiteY251" fmla="*/ 428461 h 1071273"/>
              <a:gd name="connsiteX252" fmla="*/ 782771 w 1069488"/>
              <a:gd name="connsiteY252" fmla="*/ 443529 h 1071273"/>
              <a:gd name="connsiteX253" fmla="*/ 774281 w 1069488"/>
              <a:gd name="connsiteY253" fmla="*/ 458353 h 1071273"/>
              <a:gd name="connsiteX254" fmla="*/ 805088 w 1069488"/>
              <a:gd name="connsiteY254" fmla="*/ 448632 h 1071273"/>
              <a:gd name="connsiteX255" fmla="*/ 814305 w 1069488"/>
              <a:gd name="connsiteY255" fmla="*/ 445473 h 1071273"/>
              <a:gd name="connsiteX256" fmla="*/ 822795 w 1069488"/>
              <a:gd name="connsiteY256" fmla="*/ 442313 h 1071273"/>
              <a:gd name="connsiteX257" fmla="*/ 831528 w 1069488"/>
              <a:gd name="connsiteY257" fmla="*/ 438668 h 1071273"/>
              <a:gd name="connsiteX258" fmla="*/ 839775 w 1069488"/>
              <a:gd name="connsiteY258" fmla="*/ 435023 h 1071273"/>
              <a:gd name="connsiteX259" fmla="*/ 848022 w 1069488"/>
              <a:gd name="connsiteY259" fmla="*/ 431377 h 1071273"/>
              <a:gd name="connsiteX260" fmla="*/ 855785 w 1069488"/>
              <a:gd name="connsiteY260" fmla="*/ 427246 h 1071273"/>
              <a:gd name="connsiteX261" fmla="*/ 863547 w 1069488"/>
              <a:gd name="connsiteY261" fmla="*/ 422871 h 1071273"/>
              <a:gd name="connsiteX262" fmla="*/ 870824 w 1069488"/>
              <a:gd name="connsiteY262" fmla="*/ 418497 h 1071273"/>
              <a:gd name="connsiteX263" fmla="*/ 877858 w 1069488"/>
              <a:gd name="connsiteY263" fmla="*/ 414122 h 1071273"/>
              <a:gd name="connsiteX264" fmla="*/ 885135 w 1069488"/>
              <a:gd name="connsiteY264" fmla="*/ 409505 h 1071273"/>
              <a:gd name="connsiteX265" fmla="*/ 891685 w 1069488"/>
              <a:gd name="connsiteY265" fmla="*/ 404401 h 1071273"/>
              <a:gd name="connsiteX266" fmla="*/ 898234 w 1069488"/>
              <a:gd name="connsiteY266" fmla="*/ 399540 h 1071273"/>
              <a:gd name="connsiteX267" fmla="*/ 904541 w 1069488"/>
              <a:gd name="connsiteY267" fmla="*/ 394437 h 1071273"/>
              <a:gd name="connsiteX268" fmla="*/ 910605 w 1069488"/>
              <a:gd name="connsiteY268" fmla="*/ 389333 h 1071273"/>
              <a:gd name="connsiteX269" fmla="*/ 916670 w 1069488"/>
              <a:gd name="connsiteY269" fmla="*/ 383743 h 1071273"/>
              <a:gd name="connsiteX270" fmla="*/ 922249 w 1069488"/>
              <a:gd name="connsiteY270" fmla="*/ 378397 h 1071273"/>
              <a:gd name="connsiteX271" fmla="*/ 927585 w 1069488"/>
              <a:gd name="connsiteY271" fmla="*/ 372807 h 1071273"/>
              <a:gd name="connsiteX272" fmla="*/ 933164 w 1069488"/>
              <a:gd name="connsiteY272" fmla="*/ 366974 h 1071273"/>
              <a:gd name="connsiteX273" fmla="*/ 938016 w 1069488"/>
              <a:gd name="connsiteY273" fmla="*/ 361142 h 1071273"/>
              <a:gd name="connsiteX274" fmla="*/ 942867 w 1069488"/>
              <a:gd name="connsiteY274" fmla="*/ 355309 h 1071273"/>
              <a:gd name="connsiteX275" fmla="*/ 947718 w 1069488"/>
              <a:gd name="connsiteY275" fmla="*/ 348990 h 1071273"/>
              <a:gd name="connsiteX276" fmla="*/ 952327 w 1069488"/>
              <a:gd name="connsiteY276" fmla="*/ 343158 h 1071273"/>
              <a:gd name="connsiteX277" fmla="*/ 956693 w 1069488"/>
              <a:gd name="connsiteY277" fmla="*/ 336596 h 1071273"/>
              <a:gd name="connsiteX278" fmla="*/ 960817 w 1069488"/>
              <a:gd name="connsiteY278" fmla="*/ 330520 h 1071273"/>
              <a:gd name="connsiteX279" fmla="*/ 964698 w 1069488"/>
              <a:gd name="connsiteY279" fmla="*/ 324201 h 1071273"/>
              <a:gd name="connsiteX280" fmla="*/ 968822 w 1069488"/>
              <a:gd name="connsiteY280" fmla="*/ 317639 h 1071273"/>
              <a:gd name="connsiteX281" fmla="*/ 972460 w 1069488"/>
              <a:gd name="connsiteY281" fmla="*/ 311321 h 1071273"/>
              <a:gd name="connsiteX282" fmla="*/ 975856 w 1069488"/>
              <a:gd name="connsiteY282" fmla="*/ 305002 h 1071273"/>
              <a:gd name="connsiteX283" fmla="*/ 979252 w 1069488"/>
              <a:gd name="connsiteY283" fmla="*/ 298197 h 1071273"/>
              <a:gd name="connsiteX284" fmla="*/ 982406 w 1069488"/>
              <a:gd name="connsiteY284" fmla="*/ 291878 h 1071273"/>
              <a:gd name="connsiteX285" fmla="*/ 988470 w 1069488"/>
              <a:gd name="connsiteY285" fmla="*/ 278512 h 1071273"/>
              <a:gd name="connsiteX286" fmla="*/ 993807 w 1069488"/>
              <a:gd name="connsiteY286" fmla="*/ 265145 h 1071273"/>
              <a:gd name="connsiteX287" fmla="*/ 998658 w 1069488"/>
              <a:gd name="connsiteY287" fmla="*/ 252021 h 1071273"/>
              <a:gd name="connsiteX288" fmla="*/ 1003267 w 1069488"/>
              <a:gd name="connsiteY288" fmla="*/ 238655 h 1071273"/>
              <a:gd name="connsiteX289" fmla="*/ 1007148 w 1069488"/>
              <a:gd name="connsiteY289" fmla="*/ 225288 h 1071273"/>
              <a:gd name="connsiteX290" fmla="*/ 1010301 w 1069488"/>
              <a:gd name="connsiteY290" fmla="*/ 212165 h 1071273"/>
              <a:gd name="connsiteX291" fmla="*/ 1013212 w 1069488"/>
              <a:gd name="connsiteY291" fmla="*/ 199041 h 1071273"/>
              <a:gd name="connsiteX292" fmla="*/ 1015880 w 1069488"/>
              <a:gd name="connsiteY292" fmla="*/ 186404 h 1071273"/>
              <a:gd name="connsiteX293" fmla="*/ 1018306 w 1069488"/>
              <a:gd name="connsiteY293" fmla="*/ 174009 h 1071273"/>
              <a:gd name="connsiteX294" fmla="*/ 1020004 w 1069488"/>
              <a:gd name="connsiteY294" fmla="*/ 161615 h 1071273"/>
              <a:gd name="connsiteX295" fmla="*/ 1021459 w 1069488"/>
              <a:gd name="connsiteY295" fmla="*/ 149949 h 1071273"/>
              <a:gd name="connsiteX296" fmla="*/ 1022672 w 1069488"/>
              <a:gd name="connsiteY296" fmla="*/ 138527 h 1071273"/>
              <a:gd name="connsiteX297" fmla="*/ 1023643 w 1069488"/>
              <a:gd name="connsiteY297" fmla="*/ 127590 h 1071273"/>
              <a:gd name="connsiteX298" fmla="*/ 1024370 w 1069488"/>
              <a:gd name="connsiteY298" fmla="*/ 117140 h 1071273"/>
              <a:gd name="connsiteX299" fmla="*/ 1024855 w 1069488"/>
              <a:gd name="connsiteY299" fmla="*/ 107176 h 1071273"/>
              <a:gd name="connsiteX300" fmla="*/ 1025098 w 1069488"/>
              <a:gd name="connsiteY300" fmla="*/ 97941 h 1071273"/>
              <a:gd name="connsiteX301" fmla="*/ 1025098 w 1069488"/>
              <a:gd name="connsiteY301" fmla="*/ 89192 h 1071273"/>
              <a:gd name="connsiteX302" fmla="*/ 918367 w 1069488"/>
              <a:gd name="connsiteY302" fmla="*/ 89192 h 1071273"/>
              <a:gd name="connsiteX303" fmla="*/ 846809 w 1069488"/>
              <a:gd name="connsiteY303" fmla="*/ 89192 h 1071273"/>
              <a:gd name="connsiteX304" fmla="*/ 44633 w 1069488"/>
              <a:gd name="connsiteY304" fmla="*/ 89192 h 1071273"/>
              <a:gd name="connsiteX305" fmla="*/ 44633 w 1069488"/>
              <a:gd name="connsiteY305" fmla="*/ 98184 h 1071273"/>
              <a:gd name="connsiteX306" fmla="*/ 44875 w 1069488"/>
              <a:gd name="connsiteY306" fmla="*/ 107176 h 1071273"/>
              <a:gd name="connsiteX307" fmla="*/ 45361 w 1069488"/>
              <a:gd name="connsiteY307" fmla="*/ 117140 h 1071273"/>
              <a:gd name="connsiteX308" fmla="*/ 46088 w 1069488"/>
              <a:gd name="connsiteY308" fmla="*/ 127590 h 1071273"/>
              <a:gd name="connsiteX309" fmla="*/ 47059 w 1069488"/>
              <a:gd name="connsiteY309" fmla="*/ 138527 h 1071273"/>
              <a:gd name="connsiteX310" fmla="*/ 48029 w 1069488"/>
              <a:gd name="connsiteY310" fmla="*/ 150192 h 1071273"/>
              <a:gd name="connsiteX311" fmla="*/ 49484 w 1069488"/>
              <a:gd name="connsiteY311" fmla="*/ 161858 h 1071273"/>
              <a:gd name="connsiteX312" fmla="*/ 51425 w 1069488"/>
              <a:gd name="connsiteY312" fmla="*/ 174009 h 1071273"/>
              <a:gd name="connsiteX313" fmla="*/ 53608 w 1069488"/>
              <a:gd name="connsiteY313" fmla="*/ 186647 h 1071273"/>
              <a:gd name="connsiteX314" fmla="*/ 56276 w 1069488"/>
              <a:gd name="connsiteY314" fmla="*/ 199284 h 1071273"/>
              <a:gd name="connsiteX315" fmla="*/ 59187 w 1069488"/>
              <a:gd name="connsiteY315" fmla="*/ 212408 h 1071273"/>
              <a:gd name="connsiteX316" fmla="*/ 62583 w 1069488"/>
              <a:gd name="connsiteY316" fmla="*/ 225531 h 1071273"/>
              <a:gd name="connsiteX317" fmla="*/ 66221 w 1069488"/>
              <a:gd name="connsiteY317" fmla="*/ 238898 h 1071273"/>
              <a:gd name="connsiteX318" fmla="*/ 70588 w 1069488"/>
              <a:gd name="connsiteY318" fmla="*/ 252265 h 1071273"/>
              <a:gd name="connsiteX319" fmla="*/ 75682 w 1069488"/>
              <a:gd name="connsiteY319" fmla="*/ 265388 h 1071273"/>
              <a:gd name="connsiteX320" fmla="*/ 81018 w 1069488"/>
              <a:gd name="connsiteY320" fmla="*/ 278755 h 1071273"/>
              <a:gd name="connsiteX321" fmla="*/ 86840 w 1069488"/>
              <a:gd name="connsiteY321" fmla="*/ 292121 h 1071273"/>
              <a:gd name="connsiteX322" fmla="*/ 90236 w 1069488"/>
              <a:gd name="connsiteY322" fmla="*/ 298683 h 1071273"/>
              <a:gd name="connsiteX323" fmla="*/ 93632 w 1069488"/>
              <a:gd name="connsiteY323" fmla="*/ 305245 h 1071273"/>
              <a:gd name="connsiteX324" fmla="*/ 97028 w 1069488"/>
              <a:gd name="connsiteY324" fmla="*/ 311807 h 1071273"/>
              <a:gd name="connsiteX325" fmla="*/ 100666 w 1069488"/>
              <a:gd name="connsiteY325" fmla="*/ 318126 h 1071273"/>
              <a:gd name="connsiteX326" fmla="*/ 104547 w 1069488"/>
              <a:gd name="connsiteY326" fmla="*/ 324687 h 1071273"/>
              <a:gd name="connsiteX327" fmla="*/ 108671 w 1069488"/>
              <a:gd name="connsiteY327" fmla="*/ 330763 h 1071273"/>
              <a:gd name="connsiteX328" fmla="*/ 112795 w 1069488"/>
              <a:gd name="connsiteY328" fmla="*/ 337082 h 1071273"/>
              <a:gd name="connsiteX329" fmla="*/ 117161 w 1069488"/>
              <a:gd name="connsiteY329" fmla="*/ 343401 h 1071273"/>
              <a:gd name="connsiteX330" fmla="*/ 121527 w 1069488"/>
              <a:gd name="connsiteY330" fmla="*/ 349476 h 1071273"/>
              <a:gd name="connsiteX331" fmla="*/ 126379 w 1069488"/>
              <a:gd name="connsiteY331" fmla="*/ 355552 h 1071273"/>
              <a:gd name="connsiteX332" fmla="*/ 131230 w 1069488"/>
              <a:gd name="connsiteY332" fmla="*/ 361385 h 1071273"/>
              <a:gd name="connsiteX333" fmla="*/ 136324 w 1069488"/>
              <a:gd name="connsiteY333" fmla="*/ 367217 h 1071273"/>
              <a:gd name="connsiteX334" fmla="*/ 141903 w 1069488"/>
              <a:gd name="connsiteY334" fmla="*/ 373050 h 1071273"/>
              <a:gd name="connsiteX335" fmla="*/ 147240 w 1069488"/>
              <a:gd name="connsiteY335" fmla="*/ 378640 h 1071273"/>
              <a:gd name="connsiteX336" fmla="*/ 152819 w 1069488"/>
              <a:gd name="connsiteY336" fmla="*/ 383986 h 1071273"/>
              <a:gd name="connsiteX337" fmla="*/ 158883 w 1069488"/>
              <a:gd name="connsiteY337" fmla="*/ 389576 h 1071273"/>
              <a:gd name="connsiteX338" fmla="*/ 164947 w 1069488"/>
              <a:gd name="connsiteY338" fmla="*/ 394680 h 1071273"/>
              <a:gd name="connsiteX339" fmla="*/ 171011 w 1069488"/>
              <a:gd name="connsiteY339" fmla="*/ 399783 h 1071273"/>
              <a:gd name="connsiteX340" fmla="*/ 177803 w 1069488"/>
              <a:gd name="connsiteY340" fmla="*/ 404644 h 1071273"/>
              <a:gd name="connsiteX341" fmla="*/ 184353 w 1069488"/>
              <a:gd name="connsiteY341" fmla="*/ 409748 h 1071273"/>
              <a:gd name="connsiteX342" fmla="*/ 191387 w 1069488"/>
              <a:gd name="connsiteY342" fmla="*/ 414365 h 1071273"/>
              <a:gd name="connsiteX343" fmla="*/ 198664 w 1069488"/>
              <a:gd name="connsiteY343" fmla="*/ 418740 h 1071273"/>
              <a:gd name="connsiteX344" fmla="*/ 205941 w 1069488"/>
              <a:gd name="connsiteY344" fmla="*/ 423114 h 1071273"/>
              <a:gd name="connsiteX345" fmla="*/ 213704 w 1069488"/>
              <a:gd name="connsiteY345" fmla="*/ 427489 h 1071273"/>
              <a:gd name="connsiteX346" fmla="*/ 221466 w 1069488"/>
              <a:gd name="connsiteY346" fmla="*/ 431377 h 1071273"/>
              <a:gd name="connsiteX347" fmla="*/ 229713 w 1069488"/>
              <a:gd name="connsiteY347" fmla="*/ 435266 h 1071273"/>
              <a:gd name="connsiteX348" fmla="*/ 237961 w 1069488"/>
              <a:gd name="connsiteY348" fmla="*/ 438668 h 1071273"/>
              <a:gd name="connsiteX349" fmla="*/ 246693 w 1069488"/>
              <a:gd name="connsiteY349" fmla="*/ 442313 h 1071273"/>
              <a:gd name="connsiteX350" fmla="*/ 255426 w 1069488"/>
              <a:gd name="connsiteY350" fmla="*/ 445473 h 1071273"/>
              <a:gd name="connsiteX351" fmla="*/ 264643 w 1069488"/>
              <a:gd name="connsiteY351" fmla="*/ 448632 h 1071273"/>
              <a:gd name="connsiteX352" fmla="*/ 295207 w 1069488"/>
              <a:gd name="connsiteY352" fmla="*/ 458110 h 1071273"/>
              <a:gd name="connsiteX353" fmla="*/ 286960 w 1069488"/>
              <a:gd name="connsiteY353" fmla="*/ 443529 h 1071273"/>
              <a:gd name="connsiteX354" fmla="*/ 279197 w 1069488"/>
              <a:gd name="connsiteY354" fmla="*/ 428461 h 1071273"/>
              <a:gd name="connsiteX355" fmla="*/ 271678 w 1069488"/>
              <a:gd name="connsiteY355" fmla="*/ 412907 h 1071273"/>
              <a:gd name="connsiteX356" fmla="*/ 264886 w 1069488"/>
              <a:gd name="connsiteY356" fmla="*/ 397110 h 1071273"/>
              <a:gd name="connsiteX357" fmla="*/ 258336 w 1069488"/>
              <a:gd name="connsiteY357" fmla="*/ 381070 h 1071273"/>
              <a:gd name="connsiteX358" fmla="*/ 252515 w 1069488"/>
              <a:gd name="connsiteY358" fmla="*/ 364787 h 1071273"/>
              <a:gd name="connsiteX359" fmla="*/ 247178 w 1069488"/>
              <a:gd name="connsiteY359" fmla="*/ 348018 h 1071273"/>
              <a:gd name="connsiteX360" fmla="*/ 242084 w 1069488"/>
              <a:gd name="connsiteY360" fmla="*/ 331249 h 1071273"/>
              <a:gd name="connsiteX361" fmla="*/ 237718 w 1069488"/>
              <a:gd name="connsiteY361" fmla="*/ 314237 h 1071273"/>
              <a:gd name="connsiteX362" fmla="*/ 233837 w 1069488"/>
              <a:gd name="connsiteY362" fmla="*/ 297225 h 1071273"/>
              <a:gd name="connsiteX363" fmla="*/ 230683 w 1069488"/>
              <a:gd name="connsiteY363" fmla="*/ 279727 h 1071273"/>
              <a:gd name="connsiteX364" fmla="*/ 228015 w 1069488"/>
              <a:gd name="connsiteY364" fmla="*/ 262472 h 1071273"/>
              <a:gd name="connsiteX365" fmla="*/ 226802 w 1069488"/>
              <a:gd name="connsiteY365" fmla="*/ 253723 h 1071273"/>
              <a:gd name="connsiteX366" fmla="*/ 225590 w 1069488"/>
              <a:gd name="connsiteY366" fmla="*/ 244974 h 1071273"/>
              <a:gd name="connsiteX367" fmla="*/ 224862 w 1069488"/>
              <a:gd name="connsiteY367" fmla="*/ 236225 h 1071273"/>
              <a:gd name="connsiteX368" fmla="*/ 224134 w 1069488"/>
              <a:gd name="connsiteY368" fmla="*/ 227476 h 1071273"/>
              <a:gd name="connsiteX369" fmla="*/ 223649 w 1069488"/>
              <a:gd name="connsiteY369" fmla="*/ 218726 h 1071273"/>
              <a:gd name="connsiteX370" fmla="*/ 223164 w 1069488"/>
              <a:gd name="connsiteY370" fmla="*/ 209734 h 1071273"/>
              <a:gd name="connsiteX371" fmla="*/ 222921 w 1069488"/>
              <a:gd name="connsiteY371" fmla="*/ 201228 h 1071273"/>
              <a:gd name="connsiteX372" fmla="*/ 222921 w 1069488"/>
              <a:gd name="connsiteY372" fmla="*/ 192236 h 1071273"/>
              <a:gd name="connsiteX373" fmla="*/ 222921 w 1069488"/>
              <a:gd name="connsiteY373" fmla="*/ 89192 h 1071273"/>
              <a:gd name="connsiteX374" fmla="*/ 151363 w 1069488"/>
              <a:gd name="connsiteY374" fmla="*/ 89192 h 1071273"/>
              <a:gd name="connsiteX375" fmla="*/ 44633 w 1069488"/>
              <a:gd name="connsiteY375" fmla="*/ 89192 h 1071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</a:cxnLst>
            <a:rect l="l" t="t" r="r" b="b"/>
            <a:pathLst>
              <a:path w="1069488" h="1071273">
                <a:moveTo>
                  <a:pt x="222921" y="0"/>
                </a:moveTo>
                <a:lnTo>
                  <a:pt x="846809" y="0"/>
                </a:lnTo>
                <a:lnTo>
                  <a:pt x="846809" y="44474"/>
                </a:lnTo>
                <a:lnTo>
                  <a:pt x="918367" y="44474"/>
                </a:lnTo>
                <a:lnTo>
                  <a:pt x="1068033" y="44474"/>
                </a:lnTo>
                <a:lnTo>
                  <a:pt x="1068275" y="48849"/>
                </a:lnTo>
                <a:lnTo>
                  <a:pt x="1069003" y="60028"/>
                </a:lnTo>
                <a:lnTo>
                  <a:pt x="1069488" y="68291"/>
                </a:lnTo>
                <a:lnTo>
                  <a:pt x="1069488" y="78013"/>
                </a:lnTo>
                <a:lnTo>
                  <a:pt x="1069488" y="89192"/>
                </a:lnTo>
                <a:lnTo>
                  <a:pt x="1069003" y="101586"/>
                </a:lnTo>
                <a:lnTo>
                  <a:pt x="1068518" y="115196"/>
                </a:lnTo>
                <a:lnTo>
                  <a:pt x="1067548" y="129778"/>
                </a:lnTo>
                <a:lnTo>
                  <a:pt x="1066092" y="145332"/>
                </a:lnTo>
                <a:lnTo>
                  <a:pt x="1064152" y="161615"/>
                </a:lnTo>
                <a:lnTo>
                  <a:pt x="1061726" y="178870"/>
                </a:lnTo>
                <a:lnTo>
                  <a:pt x="1058815" y="196611"/>
                </a:lnTo>
                <a:lnTo>
                  <a:pt x="1056875" y="205846"/>
                </a:lnTo>
                <a:lnTo>
                  <a:pt x="1054934" y="214838"/>
                </a:lnTo>
                <a:lnTo>
                  <a:pt x="1052751" y="224316"/>
                </a:lnTo>
                <a:lnTo>
                  <a:pt x="1050083" y="233551"/>
                </a:lnTo>
                <a:lnTo>
                  <a:pt x="1047657" y="243029"/>
                </a:lnTo>
                <a:lnTo>
                  <a:pt x="1044746" y="252508"/>
                </a:lnTo>
                <a:lnTo>
                  <a:pt x="1041835" y="261986"/>
                </a:lnTo>
                <a:lnTo>
                  <a:pt x="1038439" y="271464"/>
                </a:lnTo>
                <a:lnTo>
                  <a:pt x="1035043" y="280942"/>
                </a:lnTo>
                <a:lnTo>
                  <a:pt x="1031162" y="290663"/>
                </a:lnTo>
                <a:lnTo>
                  <a:pt x="1027039" y="300141"/>
                </a:lnTo>
                <a:lnTo>
                  <a:pt x="1022915" y="309620"/>
                </a:lnTo>
                <a:lnTo>
                  <a:pt x="1018306" y="318855"/>
                </a:lnTo>
                <a:lnTo>
                  <a:pt x="1013212" y="328333"/>
                </a:lnTo>
                <a:lnTo>
                  <a:pt x="1008361" y="337811"/>
                </a:lnTo>
                <a:lnTo>
                  <a:pt x="1002782" y="347046"/>
                </a:lnTo>
                <a:lnTo>
                  <a:pt x="996960" y="356281"/>
                </a:lnTo>
                <a:lnTo>
                  <a:pt x="990896" y="365030"/>
                </a:lnTo>
                <a:lnTo>
                  <a:pt x="984589" y="374022"/>
                </a:lnTo>
                <a:lnTo>
                  <a:pt x="977797" y="382771"/>
                </a:lnTo>
                <a:lnTo>
                  <a:pt x="970762" y="391277"/>
                </a:lnTo>
                <a:lnTo>
                  <a:pt x="963243" y="399540"/>
                </a:lnTo>
                <a:lnTo>
                  <a:pt x="955723" y="408046"/>
                </a:lnTo>
                <a:lnTo>
                  <a:pt x="947476" y="415823"/>
                </a:lnTo>
                <a:lnTo>
                  <a:pt x="938986" y="423843"/>
                </a:lnTo>
                <a:lnTo>
                  <a:pt x="930011" y="431134"/>
                </a:lnTo>
                <a:lnTo>
                  <a:pt x="921036" y="438425"/>
                </a:lnTo>
                <a:lnTo>
                  <a:pt x="911090" y="445716"/>
                </a:lnTo>
                <a:lnTo>
                  <a:pt x="901145" y="452278"/>
                </a:lnTo>
                <a:lnTo>
                  <a:pt x="890715" y="459083"/>
                </a:lnTo>
                <a:lnTo>
                  <a:pt x="879556" y="465158"/>
                </a:lnTo>
                <a:lnTo>
                  <a:pt x="868398" y="470991"/>
                </a:lnTo>
                <a:lnTo>
                  <a:pt x="856755" y="476581"/>
                </a:lnTo>
                <a:lnTo>
                  <a:pt x="844384" y="481684"/>
                </a:lnTo>
                <a:lnTo>
                  <a:pt x="831770" y="486545"/>
                </a:lnTo>
                <a:lnTo>
                  <a:pt x="818671" y="490919"/>
                </a:lnTo>
                <a:lnTo>
                  <a:pt x="793444" y="498939"/>
                </a:lnTo>
                <a:lnTo>
                  <a:pt x="771128" y="505744"/>
                </a:lnTo>
                <a:lnTo>
                  <a:pt x="751237" y="512063"/>
                </a:lnTo>
                <a:lnTo>
                  <a:pt x="733772" y="516923"/>
                </a:lnTo>
                <a:lnTo>
                  <a:pt x="725767" y="526645"/>
                </a:lnTo>
                <a:lnTo>
                  <a:pt x="717035" y="535880"/>
                </a:lnTo>
                <a:lnTo>
                  <a:pt x="708545" y="544872"/>
                </a:lnTo>
                <a:lnTo>
                  <a:pt x="699570" y="553135"/>
                </a:lnTo>
                <a:lnTo>
                  <a:pt x="690352" y="561398"/>
                </a:lnTo>
                <a:lnTo>
                  <a:pt x="681377" y="568932"/>
                </a:lnTo>
                <a:lnTo>
                  <a:pt x="671674" y="575980"/>
                </a:lnTo>
                <a:lnTo>
                  <a:pt x="662214" y="583027"/>
                </a:lnTo>
                <a:lnTo>
                  <a:pt x="652269" y="589346"/>
                </a:lnTo>
                <a:lnTo>
                  <a:pt x="642566" y="595179"/>
                </a:lnTo>
                <a:lnTo>
                  <a:pt x="632378" y="600526"/>
                </a:lnTo>
                <a:lnTo>
                  <a:pt x="622190" y="605386"/>
                </a:lnTo>
                <a:lnTo>
                  <a:pt x="611517" y="609518"/>
                </a:lnTo>
                <a:lnTo>
                  <a:pt x="600844" y="613649"/>
                </a:lnTo>
                <a:lnTo>
                  <a:pt x="590414" y="616808"/>
                </a:lnTo>
                <a:lnTo>
                  <a:pt x="579498" y="619482"/>
                </a:lnTo>
                <a:lnTo>
                  <a:pt x="579498" y="939065"/>
                </a:lnTo>
                <a:lnTo>
                  <a:pt x="593567" y="940037"/>
                </a:lnTo>
                <a:lnTo>
                  <a:pt x="607394" y="941253"/>
                </a:lnTo>
                <a:lnTo>
                  <a:pt x="620735" y="942954"/>
                </a:lnTo>
                <a:lnTo>
                  <a:pt x="634319" y="944655"/>
                </a:lnTo>
                <a:lnTo>
                  <a:pt x="647418" y="946599"/>
                </a:lnTo>
                <a:lnTo>
                  <a:pt x="660274" y="948786"/>
                </a:lnTo>
                <a:lnTo>
                  <a:pt x="672645" y="951460"/>
                </a:lnTo>
                <a:lnTo>
                  <a:pt x="684773" y="954133"/>
                </a:lnTo>
                <a:lnTo>
                  <a:pt x="696902" y="957292"/>
                </a:lnTo>
                <a:lnTo>
                  <a:pt x="708545" y="960209"/>
                </a:lnTo>
                <a:lnTo>
                  <a:pt x="719461" y="963611"/>
                </a:lnTo>
                <a:lnTo>
                  <a:pt x="730376" y="967257"/>
                </a:lnTo>
                <a:lnTo>
                  <a:pt x="740807" y="970902"/>
                </a:lnTo>
                <a:lnTo>
                  <a:pt x="750995" y="975034"/>
                </a:lnTo>
                <a:lnTo>
                  <a:pt x="760697" y="979165"/>
                </a:lnTo>
                <a:lnTo>
                  <a:pt x="769672" y="983297"/>
                </a:lnTo>
                <a:lnTo>
                  <a:pt x="778648" y="987914"/>
                </a:lnTo>
                <a:lnTo>
                  <a:pt x="786895" y="992775"/>
                </a:lnTo>
                <a:lnTo>
                  <a:pt x="794657" y="997392"/>
                </a:lnTo>
                <a:lnTo>
                  <a:pt x="801934" y="1002253"/>
                </a:lnTo>
                <a:lnTo>
                  <a:pt x="808726" y="1007600"/>
                </a:lnTo>
                <a:lnTo>
                  <a:pt x="815275" y="1012703"/>
                </a:lnTo>
                <a:lnTo>
                  <a:pt x="820855" y="1018050"/>
                </a:lnTo>
                <a:lnTo>
                  <a:pt x="826191" y="1023396"/>
                </a:lnTo>
                <a:lnTo>
                  <a:pt x="831042" y="1029229"/>
                </a:lnTo>
                <a:lnTo>
                  <a:pt x="835166" y="1035062"/>
                </a:lnTo>
                <a:lnTo>
                  <a:pt x="838562" y="1040652"/>
                </a:lnTo>
                <a:lnTo>
                  <a:pt x="840018" y="1043811"/>
                </a:lnTo>
                <a:lnTo>
                  <a:pt x="841473" y="1046727"/>
                </a:lnTo>
                <a:lnTo>
                  <a:pt x="842686" y="1049887"/>
                </a:lnTo>
                <a:lnTo>
                  <a:pt x="843656" y="1052803"/>
                </a:lnTo>
                <a:lnTo>
                  <a:pt x="844626" y="1055719"/>
                </a:lnTo>
                <a:lnTo>
                  <a:pt x="845597" y="1059122"/>
                </a:lnTo>
                <a:lnTo>
                  <a:pt x="846082" y="1062038"/>
                </a:lnTo>
                <a:lnTo>
                  <a:pt x="846567" y="1065197"/>
                </a:lnTo>
                <a:lnTo>
                  <a:pt x="846809" y="1068357"/>
                </a:lnTo>
                <a:lnTo>
                  <a:pt x="846809" y="1071273"/>
                </a:lnTo>
                <a:lnTo>
                  <a:pt x="222921" y="1071273"/>
                </a:lnTo>
                <a:lnTo>
                  <a:pt x="222921" y="1068357"/>
                </a:lnTo>
                <a:lnTo>
                  <a:pt x="223164" y="1065197"/>
                </a:lnTo>
                <a:lnTo>
                  <a:pt x="223649" y="1062038"/>
                </a:lnTo>
                <a:lnTo>
                  <a:pt x="224134" y="1059122"/>
                </a:lnTo>
                <a:lnTo>
                  <a:pt x="224862" y="1055719"/>
                </a:lnTo>
                <a:lnTo>
                  <a:pt x="225832" y="1052803"/>
                </a:lnTo>
                <a:lnTo>
                  <a:pt x="227045" y="1049887"/>
                </a:lnTo>
                <a:lnTo>
                  <a:pt x="228258" y="1046727"/>
                </a:lnTo>
                <a:lnTo>
                  <a:pt x="229713" y="1043811"/>
                </a:lnTo>
                <a:lnTo>
                  <a:pt x="231169" y="1040652"/>
                </a:lnTo>
                <a:lnTo>
                  <a:pt x="234807" y="1035062"/>
                </a:lnTo>
                <a:lnTo>
                  <a:pt x="238688" y="1029229"/>
                </a:lnTo>
                <a:lnTo>
                  <a:pt x="243540" y="1023396"/>
                </a:lnTo>
                <a:lnTo>
                  <a:pt x="248876" y="1018050"/>
                </a:lnTo>
                <a:lnTo>
                  <a:pt x="254455" y="1012703"/>
                </a:lnTo>
                <a:lnTo>
                  <a:pt x="261005" y="1007600"/>
                </a:lnTo>
                <a:lnTo>
                  <a:pt x="267797" y="1002253"/>
                </a:lnTo>
                <a:lnTo>
                  <a:pt x="275074" y="997392"/>
                </a:lnTo>
                <a:lnTo>
                  <a:pt x="282836" y="992775"/>
                </a:lnTo>
                <a:lnTo>
                  <a:pt x="291083" y="987914"/>
                </a:lnTo>
                <a:lnTo>
                  <a:pt x="300058" y="983297"/>
                </a:lnTo>
                <a:lnTo>
                  <a:pt x="309033" y="979165"/>
                </a:lnTo>
                <a:lnTo>
                  <a:pt x="318736" y="975034"/>
                </a:lnTo>
                <a:lnTo>
                  <a:pt x="328681" y="970902"/>
                </a:lnTo>
                <a:lnTo>
                  <a:pt x="339355" y="967257"/>
                </a:lnTo>
                <a:lnTo>
                  <a:pt x="350270" y="963611"/>
                </a:lnTo>
                <a:lnTo>
                  <a:pt x="361186" y="960209"/>
                </a:lnTo>
                <a:lnTo>
                  <a:pt x="372829" y="957292"/>
                </a:lnTo>
                <a:lnTo>
                  <a:pt x="384958" y="954133"/>
                </a:lnTo>
                <a:lnTo>
                  <a:pt x="396843" y="951460"/>
                </a:lnTo>
                <a:lnTo>
                  <a:pt x="409457" y="948786"/>
                </a:lnTo>
                <a:lnTo>
                  <a:pt x="422313" y="946599"/>
                </a:lnTo>
                <a:lnTo>
                  <a:pt x="435412" y="944655"/>
                </a:lnTo>
                <a:lnTo>
                  <a:pt x="448753" y="942954"/>
                </a:lnTo>
                <a:lnTo>
                  <a:pt x="462337" y="941253"/>
                </a:lnTo>
                <a:lnTo>
                  <a:pt x="476164" y="940037"/>
                </a:lnTo>
                <a:lnTo>
                  <a:pt x="490233" y="939065"/>
                </a:lnTo>
                <a:lnTo>
                  <a:pt x="490233" y="619482"/>
                </a:lnTo>
                <a:lnTo>
                  <a:pt x="479317" y="616808"/>
                </a:lnTo>
                <a:lnTo>
                  <a:pt x="468887" y="613649"/>
                </a:lnTo>
                <a:lnTo>
                  <a:pt x="457971" y="609518"/>
                </a:lnTo>
                <a:lnTo>
                  <a:pt x="447540" y="605143"/>
                </a:lnTo>
                <a:lnTo>
                  <a:pt x="437353" y="600526"/>
                </a:lnTo>
                <a:lnTo>
                  <a:pt x="427165" y="595179"/>
                </a:lnTo>
                <a:lnTo>
                  <a:pt x="417219" y="589103"/>
                </a:lnTo>
                <a:lnTo>
                  <a:pt x="407274" y="582784"/>
                </a:lnTo>
                <a:lnTo>
                  <a:pt x="397571" y="575980"/>
                </a:lnTo>
                <a:lnTo>
                  <a:pt x="388111" y="568689"/>
                </a:lnTo>
                <a:lnTo>
                  <a:pt x="378893" y="561155"/>
                </a:lnTo>
                <a:lnTo>
                  <a:pt x="369918" y="552892"/>
                </a:lnTo>
                <a:lnTo>
                  <a:pt x="360943" y="544629"/>
                </a:lnTo>
                <a:lnTo>
                  <a:pt x="352211" y="535394"/>
                </a:lnTo>
                <a:lnTo>
                  <a:pt x="343721" y="525916"/>
                </a:lnTo>
                <a:lnTo>
                  <a:pt x="335716" y="516437"/>
                </a:lnTo>
                <a:lnTo>
                  <a:pt x="318008" y="511577"/>
                </a:lnTo>
                <a:lnTo>
                  <a:pt x="298360" y="505501"/>
                </a:lnTo>
                <a:lnTo>
                  <a:pt x="275801" y="498939"/>
                </a:lnTo>
                <a:lnTo>
                  <a:pt x="251059" y="490919"/>
                </a:lnTo>
                <a:lnTo>
                  <a:pt x="237961" y="486545"/>
                </a:lnTo>
                <a:lnTo>
                  <a:pt x="225104" y="481927"/>
                </a:lnTo>
                <a:lnTo>
                  <a:pt x="212976" y="476824"/>
                </a:lnTo>
                <a:lnTo>
                  <a:pt x="201090" y="471234"/>
                </a:lnTo>
                <a:lnTo>
                  <a:pt x="189689" y="465401"/>
                </a:lnTo>
                <a:lnTo>
                  <a:pt x="179016" y="459326"/>
                </a:lnTo>
                <a:lnTo>
                  <a:pt x="168343" y="452764"/>
                </a:lnTo>
                <a:lnTo>
                  <a:pt x="158398" y="445959"/>
                </a:lnTo>
                <a:lnTo>
                  <a:pt x="148695" y="438911"/>
                </a:lnTo>
                <a:lnTo>
                  <a:pt x="139235" y="431620"/>
                </a:lnTo>
                <a:lnTo>
                  <a:pt x="130502" y="424329"/>
                </a:lnTo>
                <a:lnTo>
                  <a:pt x="122012" y="416309"/>
                </a:lnTo>
                <a:lnTo>
                  <a:pt x="114008" y="408532"/>
                </a:lnTo>
                <a:lnTo>
                  <a:pt x="106245" y="400026"/>
                </a:lnTo>
                <a:lnTo>
                  <a:pt x="98726" y="391763"/>
                </a:lnTo>
                <a:lnTo>
                  <a:pt x="91691" y="383257"/>
                </a:lnTo>
                <a:lnTo>
                  <a:pt x="84899" y="374508"/>
                </a:lnTo>
                <a:lnTo>
                  <a:pt x="78593" y="365516"/>
                </a:lnTo>
                <a:lnTo>
                  <a:pt x="72528" y="356767"/>
                </a:lnTo>
                <a:lnTo>
                  <a:pt x="66707" y="347532"/>
                </a:lnTo>
                <a:lnTo>
                  <a:pt x="61370" y="338297"/>
                </a:lnTo>
                <a:lnTo>
                  <a:pt x="56276" y="329062"/>
                </a:lnTo>
                <a:lnTo>
                  <a:pt x="51182" y="319584"/>
                </a:lnTo>
                <a:lnTo>
                  <a:pt x="46816" y="310106"/>
                </a:lnTo>
                <a:lnTo>
                  <a:pt x="42450" y="300627"/>
                </a:lnTo>
                <a:lnTo>
                  <a:pt x="38569" y="291149"/>
                </a:lnTo>
                <a:lnTo>
                  <a:pt x="34445" y="281428"/>
                </a:lnTo>
                <a:lnTo>
                  <a:pt x="31049" y="272193"/>
                </a:lnTo>
                <a:lnTo>
                  <a:pt x="27896" y="262472"/>
                </a:lnTo>
                <a:lnTo>
                  <a:pt x="24742" y="252994"/>
                </a:lnTo>
                <a:lnTo>
                  <a:pt x="22074" y="243515"/>
                </a:lnTo>
                <a:lnTo>
                  <a:pt x="19163" y="233794"/>
                </a:lnTo>
                <a:lnTo>
                  <a:pt x="16737" y="224559"/>
                </a:lnTo>
                <a:lnTo>
                  <a:pt x="14797" y="215324"/>
                </a:lnTo>
                <a:lnTo>
                  <a:pt x="12614" y="206089"/>
                </a:lnTo>
                <a:lnTo>
                  <a:pt x="10916" y="197097"/>
                </a:lnTo>
                <a:lnTo>
                  <a:pt x="7762" y="179113"/>
                </a:lnTo>
                <a:lnTo>
                  <a:pt x="5337" y="162101"/>
                </a:lnTo>
                <a:lnTo>
                  <a:pt x="3396" y="145575"/>
                </a:lnTo>
                <a:lnTo>
                  <a:pt x="1941" y="130021"/>
                </a:lnTo>
                <a:lnTo>
                  <a:pt x="970" y="115439"/>
                </a:lnTo>
                <a:lnTo>
                  <a:pt x="485" y="101829"/>
                </a:lnTo>
                <a:lnTo>
                  <a:pt x="243" y="89192"/>
                </a:lnTo>
                <a:lnTo>
                  <a:pt x="0" y="78013"/>
                </a:lnTo>
                <a:lnTo>
                  <a:pt x="243" y="68534"/>
                </a:lnTo>
                <a:lnTo>
                  <a:pt x="485" y="60028"/>
                </a:lnTo>
                <a:lnTo>
                  <a:pt x="1213" y="48849"/>
                </a:lnTo>
                <a:lnTo>
                  <a:pt x="1455" y="44474"/>
                </a:lnTo>
                <a:lnTo>
                  <a:pt x="151363" y="44474"/>
                </a:lnTo>
                <a:lnTo>
                  <a:pt x="222921" y="44474"/>
                </a:lnTo>
                <a:lnTo>
                  <a:pt x="222921" y="0"/>
                </a:lnTo>
                <a:close/>
                <a:moveTo>
                  <a:pt x="534865" y="66590"/>
                </a:moveTo>
                <a:lnTo>
                  <a:pt x="479802" y="225288"/>
                </a:lnTo>
                <a:lnTo>
                  <a:pt x="312187" y="228448"/>
                </a:lnTo>
                <a:lnTo>
                  <a:pt x="445600" y="330277"/>
                </a:lnTo>
                <a:lnTo>
                  <a:pt x="397086" y="490919"/>
                </a:lnTo>
                <a:lnTo>
                  <a:pt x="534865" y="395166"/>
                </a:lnTo>
                <a:lnTo>
                  <a:pt x="672402" y="490919"/>
                </a:lnTo>
                <a:lnTo>
                  <a:pt x="624131" y="330277"/>
                </a:lnTo>
                <a:lnTo>
                  <a:pt x="757544" y="228448"/>
                </a:lnTo>
                <a:lnTo>
                  <a:pt x="590171" y="225288"/>
                </a:lnTo>
                <a:lnTo>
                  <a:pt x="534865" y="66590"/>
                </a:lnTo>
                <a:close/>
                <a:moveTo>
                  <a:pt x="846809" y="89192"/>
                </a:moveTo>
                <a:lnTo>
                  <a:pt x="846809" y="192236"/>
                </a:lnTo>
                <a:lnTo>
                  <a:pt x="846809" y="201228"/>
                </a:lnTo>
                <a:lnTo>
                  <a:pt x="846567" y="209734"/>
                </a:lnTo>
                <a:lnTo>
                  <a:pt x="846082" y="218726"/>
                </a:lnTo>
                <a:lnTo>
                  <a:pt x="845597" y="227476"/>
                </a:lnTo>
                <a:lnTo>
                  <a:pt x="844626" y="236225"/>
                </a:lnTo>
                <a:lnTo>
                  <a:pt x="843899" y="244974"/>
                </a:lnTo>
                <a:lnTo>
                  <a:pt x="842928" y="253723"/>
                </a:lnTo>
                <a:lnTo>
                  <a:pt x="841716" y="262472"/>
                </a:lnTo>
                <a:lnTo>
                  <a:pt x="839047" y="279970"/>
                </a:lnTo>
                <a:lnTo>
                  <a:pt x="835894" y="297225"/>
                </a:lnTo>
                <a:lnTo>
                  <a:pt x="832013" y="314480"/>
                </a:lnTo>
                <a:lnTo>
                  <a:pt x="827404" y="331492"/>
                </a:lnTo>
                <a:lnTo>
                  <a:pt x="822553" y="348261"/>
                </a:lnTo>
                <a:lnTo>
                  <a:pt x="817216" y="364787"/>
                </a:lnTo>
                <a:lnTo>
                  <a:pt x="811394" y="381313"/>
                </a:lnTo>
                <a:lnTo>
                  <a:pt x="804602" y="397353"/>
                </a:lnTo>
                <a:lnTo>
                  <a:pt x="797810" y="413150"/>
                </a:lnTo>
                <a:lnTo>
                  <a:pt x="790291" y="428461"/>
                </a:lnTo>
                <a:lnTo>
                  <a:pt x="782771" y="443529"/>
                </a:lnTo>
                <a:lnTo>
                  <a:pt x="774281" y="458353"/>
                </a:lnTo>
                <a:lnTo>
                  <a:pt x="805088" y="448632"/>
                </a:lnTo>
                <a:lnTo>
                  <a:pt x="814305" y="445473"/>
                </a:lnTo>
                <a:lnTo>
                  <a:pt x="822795" y="442313"/>
                </a:lnTo>
                <a:lnTo>
                  <a:pt x="831528" y="438668"/>
                </a:lnTo>
                <a:lnTo>
                  <a:pt x="839775" y="435023"/>
                </a:lnTo>
                <a:lnTo>
                  <a:pt x="848022" y="431377"/>
                </a:lnTo>
                <a:lnTo>
                  <a:pt x="855785" y="427246"/>
                </a:lnTo>
                <a:lnTo>
                  <a:pt x="863547" y="422871"/>
                </a:lnTo>
                <a:lnTo>
                  <a:pt x="870824" y="418497"/>
                </a:lnTo>
                <a:lnTo>
                  <a:pt x="877858" y="414122"/>
                </a:lnTo>
                <a:lnTo>
                  <a:pt x="885135" y="409505"/>
                </a:lnTo>
                <a:lnTo>
                  <a:pt x="891685" y="404401"/>
                </a:lnTo>
                <a:lnTo>
                  <a:pt x="898234" y="399540"/>
                </a:lnTo>
                <a:lnTo>
                  <a:pt x="904541" y="394437"/>
                </a:lnTo>
                <a:lnTo>
                  <a:pt x="910605" y="389333"/>
                </a:lnTo>
                <a:lnTo>
                  <a:pt x="916670" y="383743"/>
                </a:lnTo>
                <a:lnTo>
                  <a:pt x="922249" y="378397"/>
                </a:lnTo>
                <a:lnTo>
                  <a:pt x="927585" y="372807"/>
                </a:lnTo>
                <a:lnTo>
                  <a:pt x="933164" y="366974"/>
                </a:lnTo>
                <a:lnTo>
                  <a:pt x="938016" y="361142"/>
                </a:lnTo>
                <a:lnTo>
                  <a:pt x="942867" y="355309"/>
                </a:lnTo>
                <a:lnTo>
                  <a:pt x="947718" y="348990"/>
                </a:lnTo>
                <a:lnTo>
                  <a:pt x="952327" y="343158"/>
                </a:lnTo>
                <a:lnTo>
                  <a:pt x="956693" y="336596"/>
                </a:lnTo>
                <a:lnTo>
                  <a:pt x="960817" y="330520"/>
                </a:lnTo>
                <a:lnTo>
                  <a:pt x="964698" y="324201"/>
                </a:lnTo>
                <a:lnTo>
                  <a:pt x="968822" y="317639"/>
                </a:lnTo>
                <a:lnTo>
                  <a:pt x="972460" y="311321"/>
                </a:lnTo>
                <a:lnTo>
                  <a:pt x="975856" y="305002"/>
                </a:lnTo>
                <a:lnTo>
                  <a:pt x="979252" y="298197"/>
                </a:lnTo>
                <a:lnTo>
                  <a:pt x="982406" y="291878"/>
                </a:lnTo>
                <a:lnTo>
                  <a:pt x="988470" y="278512"/>
                </a:lnTo>
                <a:lnTo>
                  <a:pt x="993807" y="265145"/>
                </a:lnTo>
                <a:lnTo>
                  <a:pt x="998658" y="252021"/>
                </a:lnTo>
                <a:lnTo>
                  <a:pt x="1003267" y="238655"/>
                </a:lnTo>
                <a:lnTo>
                  <a:pt x="1007148" y="225288"/>
                </a:lnTo>
                <a:lnTo>
                  <a:pt x="1010301" y="212165"/>
                </a:lnTo>
                <a:lnTo>
                  <a:pt x="1013212" y="199041"/>
                </a:lnTo>
                <a:lnTo>
                  <a:pt x="1015880" y="186404"/>
                </a:lnTo>
                <a:lnTo>
                  <a:pt x="1018306" y="174009"/>
                </a:lnTo>
                <a:lnTo>
                  <a:pt x="1020004" y="161615"/>
                </a:lnTo>
                <a:lnTo>
                  <a:pt x="1021459" y="149949"/>
                </a:lnTo>
                <a:lnTo>
                  <a:pt x="1022672" y="138527"/>
                </a:lnTo>
                <a:lnTo>
                  <a:pt x="1023643" y="127590"/>
                </a:lnTo>
                <a:lnTo>
                  <a:pt x="1024370" y="117140"/>
                </a:lnTo>
                <a:lnTo>
                  <a:pt x="1024855" y="107176"/>
                </a:lnTo>
                <a:lnTo>
                  <a:pt x="1025098" y="97941"/>
                </a:lnTo>
                <a:lnTo>
                  <a:pt x="1025098" y="89192"/>
                </a:lnTo>
                <a:lnTo>
                  <a:pt x="918367" y="89192"/>
                </a:lnTo>
                <a:lnTo>
                  <a:pt x="846809" y="89192"/>
                </a:lnTo>
                <a:close/>
                <a:moveTo>
                  <a:pt x="44633" y="89192"/>
                </a:moveTo>
                <a:lnTo>
                  <a:pt x="44633" y="98184"/>
                </a:lnTo>
                <a:lnTo>
                  <a:pt x="44875" y="107176"/>
                </a:lnTo>
                <a:lnTo>
                  <a:pt x="45361" y="117140"/>
                </a:lnTo>
                <a:lnTo>
                  <a:pt x="46088" y="127590"/>
                </a:lnTo>
                <a:lnTo>
                  <a:pt x="47059" y="138527"/>
                </a:lnTo>
                <a:lnTo>
                  <a:pt x="48029" y="150192"/>
                </a:lnTo>
                <a:lnTo>
                  <a:pt x="49484" y="161858"/>
                </a:lnTo>
                <a:lnTo>
                  <a:pt x="51425" y="174009"/>
                </a:lnTo>
                <a:lnTo>
                  <a:pt x="53608" y="186647"/>
                </a:lnTo>
                <a:lnTo>
                  <a:pt x="56276" y="199284"/>
                </a:lnTo>
                <a:lnTo>
                  <a:pt x="59187" y="212408"/>
                </a:lnTo>
                <a:lnTo>
                  <a:pt x="62583" y="225531"/>
                </a:lnTo>
                <a:lnTo>
                  <a:pt x="66221" y="238898"/>
                </a:lnTo>
                <a:lnTo>
                  <a:pt x="70588" y="252265"/>
                </a:lnTo>
                <a:lnTo>
                  <a:pt x="75682" y="265388"/>
                </a:lnTo>
                <a:lnTo>
                  <a:pt x="81018" y="278755"/>
                </a:lnTo>
                <a:lnTo>
                  <a:pt x="86840" y="292121"/>
                </a:lnTo>
                <a:lnTo>
                  <a:pt x="90236" y="298683"/>
                </a:lnTo>
                <a:lnTo>
                  <a:pt x="93632" y="305245"/>
                </a:lnTo>
                <a:lnTo>
                  <a:pt x="97028" y="311807"/>
                </a:lnTo>
                <a:lnTo>
                  <a:pt x="100666" y="318126"/>
                </a:lnTo>
                <a:lnTo>
                  <a:pt x="104547" y="324687"/>
                </a:lnTo>
                <a:lnTo>
                  <a:pt x="108671" y="330763"/>
                </a:lnTo>
                <a:lnTo>
                  <a:pt x="112795" y="337082"/>
                </a:lnTo>
                <a:lnTo>
                  <a:pt x="117161" y="343401"/>
                </a:lnTo>
                <a:lnTo>
                  <a:pt x="121527" y="349476"/>
                </a:lnTo>
                <a:lnTo>
                  <a:pt x="126379" y="355552"/>
                </a:lnTo>
                <a:lnTo>
                  <a:pt x="131230" y="361385"/>
                </a:lnTo>
                <a:lnTo>
                  <a:pt x="136324" y="367217"/>
                </a:lnTo>
                <a:lnTo>
                  <a:pt x="141903" y="373050"/>
                </a:lnTo>
                <a:lnTo>
                  <a:pt x="147240" y="378640"/>
                </a:lnTo>
                <a:lnTo>
                  <a:pt x="152819" y="383986"/>
                </a:lnTo>
                <a:lnTo>
                  <a:pt x="158883" y="389576"/>
                </a:lnTo>
                <a:lnTo>
                  <a:pt x="164947" y="394680"/>
                </a:lnTo>
                <a:lnTo>
                  <a:pt x="171011" y="399783"/>
                </a:lnTo>
                <a:lnTo>
                  <a:pt x="177803" y="404644"/>
                </a:lnTo>
                <a:lnTo>
                  <a:pt x="184353" y="409748"/>
                </a:lnTo>
                <a:lnTo>
                  <a:pt x="191387" y="414365"/>
                </a:lnTo>
                <a:lnTo>
                  <a:pt x="198664" y="418740"/>
                </a:lnTo>
                <a:lnTo>
                  <a:pt x="205941" y="423114"/>
                </a:lnTo>
                <a:lnTo>
                  <a:pt x="213704" y="427489"/>
                </a:lnTo>
                <a:lnTo>
                  <a:pt x="221466" y="431377"/>
                </a:lnTo>
                <a:lnTo>
                  <a:pt x="229713" y="435266"/>
                </a:lnTo>
                <a:lnTo>
                  <a:pt x="237961" y="438668"/>
                </a:lnTo>
                <a:lnTo>
                  <a:pt x="246693" y="442313"/>
                </a:lnTo>
                <a:lnTo>
                  <a:pt x="255426" y="445473"/>
                </a:lnTo>
                <a:lnTo>
                  <a:pt x="264643" y="448632"/>
                </a:lnTo>
                <a:lnTo>
                  <a:pt x="295207" y="458110"/>
                </a:lnTo>
                <a:lnTo>
                  <a:pt x="286960" y="443529"/>
                </a:lnTo>
                <a:lnTo>
                  <a:pt x="279197" y="428461"/>
                </a:lnTo>
                <a:lnTo>
                  <a:pt x="271678" y="412907"/>
                </a:lnTo>
                <a:lnTo>
                  <a:pt x="264886" y="397110"/>
                </a:lnTo>
                <a:lnTo>
                  <a:pt x="258336" y="381070"/>
                </a:lnTo>
                <a:lnTo>
                  <a:pt x="252515" y="364787"/>
                </a:lnTo>
                <a:lnTo>
                  <a:pt x="247178" y="348018"/>
                </a:lnTo>
                <a:lnTo>
                  <a:pt x="242084" y="331249"/>
                </a:lnTo>
                <a:lnTo>
                  <a:pt x="237718" y="314237"/>
                </a:lnTo>
                <a:lnTo>
                  <a:pt x="233837" y="297225"/>
                </a:lnTo>
                <a:lnTo>
                  <a:pt x="230683" y="279727"/>
                </a:lnTo>
                <a:lnTo>
                  <a:pt x="228015" y="262472"/>
                </a:lnTo>
                <a:lnTo>
                  <a:pt x="226802" y="253723"/>
                </a:lnTo>
                <a:lnTo>
                  <a:pt x="225590" y="244974"/>
                </a:lnTo>
                <a:lnTo>
                  <a:pt x="224862" y="236225"/>
                </a:lnTo>
                <a:lnTo>
                  <a:pt x="224134" y="227476"/>
                </a:lnTo>
                <a:lnTo>
                  <a:pt x="223649" y="218726"/>
                </a:lnTo>
                <a:lnTo>
                  <a:pt x="223164" y="209734"/>
                </a:lnTo>
                <a:lnTo>
                  <a:pt x="222921" y="201228"/>
                </a:lnTo>
                <a:lnTo>
                  <a:pt x="222921" y="192236"/>
                </a:lnTo>
                <a:lnTo>
                  <a:pt x="222921" y="89192"/>
                </a:lnTo>
                <a:lnTo>
                  <a:pt x="151363" y="89192"/>
                </a:lnTo>
                <a:lnTo>
                  <a:pt x="44633" y="89192"/>
                </a:lnTo>
                <a:close/>
              </a:path>
            </a:pathLst>
          </a:custGeom>
        </p:spPr>
      </p:pic>
      <p:sp>
        <p:nvSpPr>
          <p:cNvPr id="95" name="椭圆 94"/>
          <p:cNvSpPr/>
          <p:nvPr/>
        </p:nvSpPr>
        <p:spPr>
          <a:xfrm>
            <a:off x="5972590" y="3409885"/>
            <a:ext cx="2269913" cy="2269913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rgbClr val="664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730794" y="3951183"/>
            <a:ext cx="740985" cy="740985"/>
            <a:chOff x="5548114" y="3749471"/>
            <a:chExt cx="1071273" cy="1071273"/>
          </a:xfrm>
        </p:grpSpPr>
        <p:pic>
          <p:nvPicPr>
            <p:cNvPr id="154" name="图片 15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05" t="39141" r="40414" b="58817"/>
            <a:stretch>
              <a:fillRect/>
            </a:stretch>
          </p:blipFill>
          <p:spPr>
            <a:xfrm>
              <a:off x="5820829" y="3749471"/>
              <a:ext cx="255088" cy="140029"/>
            </a:xfrm>
            <a:custGeom>
              <a:avLst/>
              <a:gdLst>
                <a:gd name="connsiteX0" fmla="*/ 255088 w 255088"/>
                <a:gd name="connsiteY0" fmla="*/ 0 h 140029"/>
                <a:gd name="connsiteX1" fmla="*/ 255088 w 255088"/>
                <a:gd name="connsiteY1" fmla="*/ 82202 h 140029"/>
                <a:gd name="connsiteX2" fmla="*/ 247810 w 255088"/>
                <a:gd name="connsiteY2" fmla="*/ 82341 h 140029"/>
                <a:gd name="connsiteX3" fmla="*/ 240602 w 255088"/>
                <a:gd name="connsiteY3" fmla="*/ 82621 h 140029"/>
                <a:gd name="connsiteX4" fmla="*/ 233394 w 255088"/>
                <a:gd name="connsiteY4" fmla="*/ 83110 h 140029"/>
                <a:gd name="connsiteX5" fmla="*/ 226185 w 255088"/>
                <a:gd name="connsiteY5" fmla="*/ 83529 h 140029"/>
                <a:gd name="connsiteX6" fmla="*/ 219047 w 255088"/>
                <a:gd name="connsiteY6" fmla="*/ 84227 h 140029"/>
                <a:gd name="connsiteX7" fmla="*/ 211979 w 255088"/>
                <a:gd name="connsiteY7" fmla="*/ 84926 h 140029"/>
                <a:gd name="connsiteX8" fmla="*/ 204910 w 255088"/>
                <a:gd name="connsiteY8" fmla="*/ 85833 h 140029"/>
                <a:gd name="connsiteX9" fmla="*/ 197912 w 255088"/>
                <a:gd name="connsiteY9" fmla="*/ 86741 h 140029"/>
                <a:gd name="connsiteX10" fmla="*/ 190844 w 255088"/>
                <a:gd name="connsiteY10" fmla="*/ 87859 h 140029"/>
                <a:gd name="connsiteX11" fmla="*/ 183915 w 255088"/>
                <a:gd name="connsiteY11" fmla="*/ 88976 h 140029"/>
                <a:gd name="connsiteX12" fmla="*/ 176917 w 255088"/>
                <a:gd name="connsiteY12" fmla="*/ 90303 h 140029"/>
                <a:gd name="connsiteX13" fmla="*/ 170059 w 255088"/>
                <a:gd name="connsiteY13" fmla="*/ 91630 h 140029"/>
                <a:gd name="connsiteX14" fmla="*/ 163130 w 255088"/>
                <a:gd name="connsiteY14" fmla="*/ 93167 h 140029"/>
                <a:gd name="connsiteX15" fmla="*/ 156342 w 255088"/>
                <a:gd name="connsiteY15" fmla="*/ 94773 h 140029"/>
                <a:gd name="connsiteX16" fmla="*/ 149624 w 255088"/>
                <a:gd name="connsiteY16" fmla="*/ 96449 h 140029"/>
                <a:gd name="connsiteX17" fmla="*/ 142835 w 255088"/>
                <a:gd name="connsiteY17" fmla="*/ 98195 h 140029"/>
                <a:gd name="connsiteX18" fmla="*/ 136117 w 255088"/>
                <a:gd name="connsiteY18" fmla="*/ 100151 h 140029"/>
                <a:gd name="connsiteX19" fmla="*/ 129469 w 255088"/>
                <a:gd name="connsiteY19" fmla="*/ 102106 h 140029"/>
                <a:gd name="connsiteX20" fmla="*/ 122820 w 255088"/>
                <a:gd name="connsiteY20" fmla="*/ 104271 h 140029"/>
                <a:gd name="connsiteX21" fmla="*/ 116242 w 255088"/>
                <a:gd name="connsiteY21" fmla="*/ 106367 h 140029"/>
                <a:gd name="connsiteX22" fmla="*/ 109733 w 255088"/>
                <a:gd name="connsiteY22" fmla="*/ 108671 h 140029"/>
                <a:gd name="connsiteX23" fmla="*/ 103225 w 255088"/>
                <a:gd name="connsiteY23" fmla="*/ 111116 h 140029"/>
                <a:gd name="connsiteX24" fmla="*/ 96856 w 255088"/>
                <a:gd name="connsiteY24" fmla="*/ 113560 h 140029"/>
                <a:gd name="connsiteX25" fmla="*/ 90488 w 255088"/>
                <a:gd name="connsiteY25" fmla="*/ 116144 h 140029"/>
                <a:gd name="connsiteX26" fmla="*/ 84119 w 255088"/>
                <a:gd name="connsiteY26" fmla="*/ 118868 h 140029"/>
                <a:gd name="connsiteX27" fmla="*/ 77821 w 255088"/>
                <a:gd name="connsiteY27" fmla="*/ 121592 h 140029"/>
                <a:gd name="connsiteX28" fmla="*/ 71592 w 255088"/>
                <a:gd name="connsiteY28" fmla="*/ 124385 h 140029"/>
                <a:gd name="connsiteX29" fmla="*/ 65364 w 255088"/>
                <a:gd name="connsiteY29" fmla="*/ 127388 h 140029"/>
                <a:gd name="connsiteX30" fmla="*/ 59275 w 255088"/>
                <a:gd name="connsiteY30" fmla="*/ 130391 h 140029"/>
                <a:gd name="connsiteX31" fmla="*/ 53117 w 255088"/>
                <a:gd name="connsiteY31" fmla="*/ 133464 h 140029"/>
                <a:gd name="connsiteX32" fmla="*/ 47168 w 255088"/>
                <a:gd name="connsiteY32" fmla="*/ 136677 h 140029"/>
                <a:gd name="connsiteX33" fmla="*/ 41150 w 255088"/>
                <a:gd name="connsiteY33" fmla="*/ 140029 h 140029"/>
                <a:gd name="connsiteX34" fmla="*/ 0 w 255088"/>
                <a:gd name="connsiteY34" fmla="*/ 68793 h 140029"/>
                <a:gd name="connsiteX35" fmla="*/ 7068 w 255088"/>
                <a:gd name="connsiteY35" fmla="*/ 64882 h 140029"/>
                <a:gd name="connsiteX36" fmla="*/ 14276 w 255088"/>
                <a:gd name="connsiteY36" fmla="*/ 61040 h 140029"/>
                <a:gd name="connsiteX37" fmla="*/ 21484 w 255088"/>
                <a:gd name="connsiteY37" fmla="*/ 57269 h 140029"/>
                <a:gd name="connsiteX38" fmla="*/ 28833 w 255088"/>
                <a:gd name="connsiteY38" fmla="*/ 53707 h 140029"/>
                <a:gd name="connsiteX39" fmla="*/ 36181 w 255088"/>
                <a:gd name="connsiteY39" fmla="*/ 50215 h 140029"/>
                <a:gd name="connsiteX40" fmla="*/ 43599 w 255088"/>
                <a:gd name="connsiteY40" fmla="*/ 46723 h 140029"/>
                <a:gd name="connsiteX41" fmla="*/ 51087 w 255088"/>
                <a:gd name="connsiteY41" fmla="*/ 43441 h 140029"/>
                <a:gd name="connsiteX42" fmla="*/ 58646 w 255088"/>
                <a:gd name="connsiteY42" fmla="*/ 40298 h 140029"/>
                <a:gd name="connsiteX43" fmla="*/ 66274 w 255088"/>
                <a:gd name="connsiteY43" fmla="*/ 37225 h 140029"/>
                <a:gd name="connsiteX44" fmla="*/ 73972 w 255088"/>
                <a:gd name="connsiteY44" fmla="*/ 34222 h 140029"/>
                <a:gd name="connsiteX45" fmla="*/ 81670 w 255088"/>
                <a:gd name="connsiteY45" fmla="*/ 31428 h 140029"/>
                <a:gd name="connsiteX46" fmla="*/ 89438 w 255088"/>
                <a:gd name="connsiteY46" fmla="*/ 28635 h 140029"/>
                <a:gd name="connsiteX47" fmla="*/ 97276 w 255088"/>
                <a:gd name="connsiteY47" fmla="*/ 26050 h 140029"/>
                <a:gd name="connsiteX48" fmla="*/ 105184 w 255088"/>
                <a:gd name="connsiteY48" fmla="*/ 23606 h 140029"/>
                <a:gd name="connsiteX49" fmla="*/ 113092 w 255088"/>
                <a:gd name="connsiteY49" fmla="*/ 21162 h 140029"/>
                <a:gd name="connsiteX50" fmla="*/ 121071 w 255088"/>
                <a:gd name="connsiteY50" fmla="*/ 18996 h 140029"/>
                <a:gd name="connsiteX51" fmla="*/ 129118 w 255088"/>
                <a:gd name="connsiteY51" fmla="*/ 16831 h 140029"/>
                <a:gd name="connsiteX52" fmla="*/ 137237 w 255088"/>
                <a:gd name="connsiteY52" fmla="*/ 14876 h 140029"/>
                <a:gd name="connsiteX53" fmla="*/ 145425 w 255088"/>
                <a:gd name="connsiteY53" fmla="*/ 12920 h 140029"/>
                <a:gd name="connsiteX54" fmla="*/ 153613 w 255088"/>
                <a:gd name="connsiteY54" fmla="*/ 11174 h 140029"/>
                <a:gd name="connsiteX55" fmla="*/ 161801 w 255088"/>
                <a:gd name="connsiteY55" fmla="*/ 9498 h 140029"/>
                <a:gd name="connsiteX56" fmla="*/ 170059 w 255088"/>
                <a:gd name="connsiteY56" fmla="*/ 8032 h 140029"/>
                <a:gd name="connsiteX57" fmla="*/ 178387 w 255088"/>
                <a:gd name="connsiteY57" fmla="*/ 6565 h 140029"/>
                <a:gd name="connsiteX58" fmla="*/ 186715 w 255088"/>
                <a:gd name="connsiteY58" fmla="*/ 5378 h 140029"/>
                <a:gd name="connsiteX59" fmla="*/ 195113 w 255088"/>
                <a:gd name="connsiteY59" fmla="*/ 4260 h 140029"/>
                <a:gd name="connsiteX60" fmla="*/ 203651 w 255088"/>
                <a:gd name="connsiteY60" fmla="*/ 3213 h 140029"/>
                <a:gd name="connsiteX61" fmla="*/ 212119 w 255088"/>
                <a:gd name="connsiteY61" fmla="*/ 2375 h 140029"/>
                <a:gd name="connsiteX62" fmla="*/ 220586 w 255088"/>
                <a:gd name="connsiteY62" fmla="*/ 1606 h 140029"/>
                <a:gd name="connsiteX63" fmla="*/ 229194 w 255088"/>
                <a:gd name="connsiteY63" fmla="*/ 1048 h 140029"/>
                <a:gd name="connsiteX64" fmla="*/ 237732 w 255088"/>
                <a:gd name="connsiteY64" fmla="*/ 559 h 140029"/>
                <a:gd name="connsiteX65" fmla="*/ 246410 w 255088"/>
                <a:gd name="connsiteY65" fmla="*/ 280 h 140029"/>
                <a:gd name="connsiteX66" fmla="*/ 255088 w 255088"/>
                <a:gd name="connsiteY66" fmla="*/ 0 h 14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5088" h="140029">
                  <a:moveTo>
                    <a:pt x="255088" y="0"/>
                  </a:moveTo>
                  <a:lnTo>
                    <a:pt x="255088" y="82202"/>
                  </a:lnTo>
                  <a:lnTo>
                    <a:pt x="247810" y="82341"/>
                  </a:lnTo>
                  <a:lnTo>
                    <a:pt x="240602" y="82621"/>
                  </a:lnTo>
                  <a:lnTo>
                    <a:pt x="233394" y="83110"/>
                  </a:lnTo>
                  <a:lnTo>
                    <a:pt x="226185" y="83529"/>
                  </a:lnTo>
                  <a:lnTo>
                    <a:pt x="219047" y="84227"/>
                  </a:lnTo>
                  <a:lnTo>
                    <a:pt x="211979" y="84926"/>
                  </a:lnTo>
                  <a:lnTo>
                    <a:pt x="204910" y="85833"/>
                  </a:lnTo>
                  <a:lnTo>
                    <a:pt x="197912" y="86741"/>
                  </a:lnTo>
                  <a:lnTo>
                    <a:pt x="190844" y="87859"/>
                  </a:lnTo>
                  <a:lnTo>
                    <a:pt x="183915" y="88976"/>
                  </a:lnTo>
                  <a:lnTo>
                    <a:pt x="176917" y="90303"/>
                  </a:lnTo>
                  <a:lnTo>
                    <a:pt x="170059" y="91630"/>
                  </a:lnTo>
                  <a:lnTo>
                    <a:pt x="163130" y="93167"/>
                  </a:lnTo>
                  <a:lnTo>
                    <a:pt x="156342" y="94773"/>
                  </a:lnTo>
                  <a:lnTo>
                    <a:pt x="149624" y="96449"/>
                  </a:lnTo>
                  <a:lnTo>
                    <a:pt x="142835" y="98195"/>
                  </a:lnTo>
                  <a:lnTo>
                    <a:pt x="136117" y="100151"/>
                  </a:lnTo>
                  <a:lnTo>
                    <a:pt x="129469" y="102106"/>
                  </a:lnTo>
                  <a:lnTo>
                    <a:pt x="122820" y="104271"/>
                  </a:lnTo>
                  <a:lnTo>
                    <a:pt x="116242" y="106367"/>
                  </a:lnTo>
                  <a:lnTo>
                    <a:pt x="109733" y="108671"/>
                  </a:lnTo>
                  <a:lnTo>
                    <a:pt x="103225" y="111116"/>
                  </a:lnTo>
                  <a:lnTo>
                    <a:pt x="96856" y="113560"/>
                  </a:lnTo>
                  <a:lnTo>
                    <a:pt x="90488" y="116144"/>
                  </a:lnTo>
                  <a:lnTo>
                    <a:pt x="84119" y="118868"/>
                  </a:lnTo>
                  <a:lnTo>
                    <a:pt x="77821" y="121592"/>
                  </a:lnTo>
                  <a:lnTo>
                    <a:pt x="71592" y="124385"/>
                  </a:lnTo>
                  <a:lnTo>
                    <a:pt x="65364" y="127388"/>
                  </a:lnTo>
                  <a:lnTo>
                    <a:pt x="59275" y="130391"/>
                  </a:lnTo>
                  <a:lnTo>
                    <a:pt x="53117" y="133464"/>
                  </a:lnTo>
                  <a:lnTo>
                    <a:pt x="47168" y="136677"/>
                  </a:lnTo>
                  <a:lnTo>
                    <a:pt x="41150" y="140029"/>
                  </a:lnTo>
                  <a:lnTo>
                    <a:pt x="0" y="68793"/>
                  </a:lnTo>
                  <a:lnTo>
                    <a:pt x="7068" y="64882"/>
                  </a:lnTo>
                  <a:lnTo>
                    <a:pt x="14276" y="61040"/>
                  </a:lnTo>
                  <a:lnTo>
                    <a:pt x="21484" y="57269"/>
                  </a:lnTo>
                  <a:lnTo>
                    <a:pt x="28833" y="53707"/>
                  </a:lnTo>
                  <a:lnTo>
                    <a:pt x="36181" y="50215"/>
                  </a:lnTo>
                  <a:lnTo>
                    <a:pt x="43599" y="46723"/>
                  </a:lnTo>
                  <a:lnTo>
                    <a:pt x="51087" y="43441"/>
                  </a:lnTo>
                  <a:lnTo>
                    <a:pt x="58646" y="40298"/>
                  </a:lnTo>
                  <a:lnTo>
                    <a:pt x="66274" y="37225"/>
                  </a:lnTo>
                  <a:lnTo>
                    <a:pt x="73972" y="34222"/>
                  </a:lnTo>
                  <a:lnTo>
                    <a:pt x="81670" y="31428"/>
                  </a:lnTo>
                  <a:lnTo>
                    <a:pt x="89438" y="28635"/>
                  </a:lnTo>
                  <a:lnTo>
                    <a:pt x="97276" y="26050"/>
                  </a:lnTo>
                  <a:lnTo>
                    <a:pt x="105184" y="23606"/>
                  </a:lnTo>
                  <a:lnTo>
                    <a:pt x="113092" y="21162"/>
                  </a:lnTo>
                  <a:lnTo>
                    <a:pt x="121071" y="18996"/>
                  </a:lnTo>
                  <a:lnTo>
                    <a:pt x="129118" y="16831"/>
                  </a:lnTo>
                  <a:lnTo>
                    <a:pt x="137237" y="14876"/>
                  </a:lnTo>
                  <a:lnTo>
                    <a:pt x="145425" y="12920"/>
                  </a:lnTo>
                  <a:lnTo>
                    <a:pt x="153613" y="11174"/>
                  </a:lnTo>
                  <a:lnTo>
                    <a:pt x="161801" y="9498"/>
                  </a:lnTo>
                  <a:lnTo>
                    <a:pt x="170059" y="8032"/>
                  </a:lnTo>
                  <a:lnTo>
                    <a:pt x="178387" y="6565"/>
                  </a:lnTo>
                  <a:lnTo>
                    <a:pt x="186715" y="5378"/>
                  </a:lnTo>
                  <a:lnTo>
                    <a:pt x="195113" y="4260"/>
                  </a:lnTo>
                  <a:lnTo>
                    <a:pt x="203651" y="3213"/>
                  </a:lnTo>
                  <a:lnTo>
                    <a:pt x="212119" y="2375"/>
                  </a:lnTo>
                  <a:lnTo>
                    <a:pt x="220586" y="1606"/>
                  </a:lnTo>
                  <a:lnTo>
                    <a:pt x="229194" y="1048"/>
                  </a:lnTo>
                  <a:lnTo>
                    <a:pt x="237732" y="559"/>
                  </a:lnTo>
                  <a:lnTo>
                    <a:pt x="246410" y="280"/>
                  </a:lnTo>
                  <a:lnTo>
                    <a:pt x="255088" y="0"/>
                  </a:lnTo>
                  <a:close/>
                </a:path>
              </a:pathLst>
            </a:custGeom>
          </p:spPr>
        </p:pic>
        <p:pic>
          <p:nvPicPr>
            <p:cNvPr id="153" name="图片 15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43" t="39141" r="37781" b="58817"/>
            <a:stretch>
              <a:fillRect/>
            </a:stretch>
          </p:blipFill>
          <p:spPr>
            <a:xfrm>
              <a:off x="6092074" y="3749471"/>
              <a:ext cx="254599" cy="140029"/>
            </a:xfrm>
            <a:custGeom>
              <a:avLst/>
              <a:gdLst>
                <a:gd name="connsiteX0" fmla="*/ 0 w 254599"/>
                <a:gd name="connsiteY0" fmla="*/ 0 h 140029"/>
                <a:gd name="connsiteX1" fmla="*/ 8594 w 254599"/>
                <a:gd name="connsiteY1" fmla="*/ 280 h 140029"/>
                <a:gd name="connsiteX2" fmla="*/ 17258 w 254599"/>
                <a:gd name="connsiteY2" fmla="*/ 559 h 140029"/>
                <a:gd name="connsiteX3" fmla="*/ 25782 w 254599"/>
                <a:gd name="connsiteY3" fmla="*/ 1048 h 140029"/>
                <a:gd name="connsiteX4" fmla="*/ 34375 w 254599"/>
                <a:gd name="connsiteY4" fmla="*/ 1606 h 140029"/>
                <a:gd name="connsiteX5" fmla="*/ 42829 w 254599"/>
                <a:gd name="connsiteY5" fmla="*/ 2375 h 140029"/>
                <a:gd name="connsiteX6" fmla="*/ 51283 w 254599"/>
                <a:gd name="connsiteY6" fmla="*/ 3213 h 140029"/>
                <a:gd name="connsiteX7" fmla="*/ 59807 w 254599"/>
                <a:gd name="connsiteY7" fmla="*/ 4260 h 140029"/>
                <a:gd name="connsiteX8" fmla="*/ 68191 w 254599"/>
                <a:gd name="connsiteY8" fmla="*/ 5378 h 140029"/>
                <a:gd name="connsiteX9" fmla="*/ 76506 w 254599"/>
                <a:gd name="connsiteY9" fmla="*/ 6565 h 140029"/>
                <a:gd name="connsiteX10" fmla="*/ 84820 w 254599"/>
                <a:gd name="connsiteY10" fmla="*/ 8032 h 140029"/>
                <a:gd name="connsiteX11" fmla="*/ 93064 w 254599"/>
                <a:gd name="connsiteY11" fmla="*/ 9498 h 140029"/>
                <a:gd name="connsiteX12" fmla="*/ 101239 w 254599"/>
                <a:gd name="connsiteY12" fmla="*/ 11174 h 140029"/>
                <a:gd name="connsiteX13" fmla="*/ 109414 w 254599"/>
                <a:gd name="connsiteY13" fmla="*/ 12920 h 140029"/>
                <a:gd name="connsiteX14" fmla="*/ 117588 w 254599"/>
                <a:gd name="connsiteY14" fmla="*/ 14876 h 140029"/>
                <a:gd name="connsiteX15" fmla="*/ 125693 w 254599"/>
                <a:gd name="connsiteY15" fmla="*/ 16831 h 140029"/>
                <a:gd name="connsiteX16" fmla="*/ 133728 w 254599"/>
                <a:gd name="connsiteY16" fmla="*/ 18996 h 140029"/>
                <a:gd name="connsiteX17" fmla="*/ 141623 w 254599"/>
                <a:gd name="connsiteY17" fmla="*/ 21162 h 140029"/>
                <a:gd name="connsiteX18" fmla="*/ 149587 w 254599"/>
                <a:gd name="connsiteY18" fmla="*/ 23606 h 140029"/>
                <a:gd name="connsiteX19" fmla="*/ 157483 w 254599"/>
                <a:gd name="connsiteY19" fmla="*/ 26050 h 140029"/>
                <a:gd name="connsiteX20" fmla="*/ 165238 w 254599"/>
                <a:gd name="connsiteY20" fmla="*/ 28635 h 140029"/>
                <a:gd name="connsiteX21" fmla="*/ 173063 w 254599"/>
                <a:gd name="connsiteY21" fmla="*/ 31428 h 140029"/>
                <a:gd name="connsiteX22" fmla="*/ 180749 w 254599"/>
                <a:gd name="connsiteY22" fmla="*/ 34222 h 140029"/>
                <a:gd name="connsiteX23" fmla="*/ 188364 w 254599"/>
                <a:gd name="connsiteY23" fmla="*/ 37225 h 140029"/>
                <a:gd name="connsiteX24" fmla="*/ 196050 w 254599"/>
                <a:gd name="connsiteY24" fmla="*/ 40298 h 140029"/>
                <a:gd name="connsiteX25" fmla="*/ 203595 w 254599"/>
                <a:gd name="connsiteY25" fmla="*/ 43441 h 140029"/>
                <a:gd name="connsiteX26" fmla="*/ 211071 w 254599"/>
                <a:gd name="connsiteY26" fmla="*/ 46723 h 140029"/>
                <a:gd name="connsiteX27" fmla="*/ 218477 w 254599"/>
                <a:gd name="connsiteY27" fmla="*/ 50215 h 140029"/>
                <a:gd name="connsiteX28" fmla="*/ 225813 w 254599"/>
                <a:gd name="connsiteY28" fmla="*/ 53707 h 140029"/>
                <a:gd name="connsiteX29" fmla="*/ 233149 w 254599"/>
                <a:gd name="connsiteY29" fmla="*/ 57269 h 140029"/>
                <a:gd name="connsiteX30" fmla="*/ 240346 w 254599"/>
                <a:gd name="connsiteY30" fmla="*/ 61040 h 140029"/>
                <a:gd name="connsiteX31" fmla="*/ 247472 w 254599"/>
                <a:gd name="connsiteY31" fmla="*/ 64882 h 140029"/>
                <a:gd name="connsiteX32" fmla="*/ 254599 w 254599"/>
                <a:gd name="connsiteY32" fmla="*/ 68793 h 140029"/>
                <a:gd name="connsiteX33" fmla="*/ 213447 w 254599"/>
                <a:gd name="connsiteY33" fmla="*/ 140029 h 140029"/>
                <a:gd name="connsiteX34" fmla="*/ 207508 w 254599"/>
                <a:gd name="connsiteY34" fmla="*/ 136747 h 140029"/>
                <a:gd name="connsiteX35" fmla="*/ 201430 w 254599"/>
                <a:gd name="connsiteY35" fmla="*/ 133604 h 140029"/>
                <a:gd name="connsiteX36" fmla="*/ 195421 w 254599"/>
                <a:gd name="connsiteY36" fmla="*/ 130461 h 140029"/>
                <a:gd name="connsiteX37" fmla="*/ 189272 w 254599"/>
                <a:gd name="connsiteY37" fmla="*/ 127388 h 140029"/>
                <a:gd name="connsiteX38" fmla="*/ 183124 w 254599"/>
                <a:gd name="connsiteY38" fmla="*/ 124385 h 140029"/>
                <a:gd name="connsiteX39" fmla="*/ 176836 w 254599"/>
                <a:gd name="connsiteY39" fmla="*/ 121592 h 140029"/>
                <a:gd name="connsiteX40" fmla="*/ 170618 w 254599"/>
                <a:gd name="connsiteY40" fmla="*/ 118868 h 140029"/>
                <a:gd name="connsiteX41" fmla="*/ 164260 w 254599"/>
                <a:gd name="connsiteY41" fmla="*/ 116144 h 140029"/>
                <a:gd name="connsiteX42" fmla="*/ 157902 w 254599"/>
                <a:gd name="connsiteY42" fmla="*/ 113560 h 140029"/>
                <a:gd name="connsiteX43" fmla="*/ 151474 w 254599"/>
                <a:gd name="connsiteY43" fmla="*/ 111116 h 140029"/>
                <a:gd name="connsiteX44" fmla="*/ 144976 w 254599"/>
                <a:gd name="connsiteY44" fmla="*/ 108671 h 140029"/>
                <a:gd name="connsiteX45" fmla="*/ 138549 w 254599"/>
                <a:gd name="connsiteY45" fmla="*/ 106367 h 140029"/>
                <a:gd name="connsiteX46" fmla="*/ 131981 w 254599"/>
                <a:gd name="connsiteY46" fmla="*/ 104271 h 140029"/>
                <a:gd name="connsiteX47" fmla="*/ 125274 w 254599"/>
                <a:gd name="connsiteY47" fmla="*/ 102106 h 140029"/>
                <a:gd name="connsiteX48" fmla="*/ 118636 w 254599"/>
                <a:gd name="connsiteY48" fmla="*/ 100151 h 140029"/>
                <a:gd name="connsiteX49" fmla="*/ 111999 w 254599"/>
                <a:gd name="connsiteY49" fmla="*/ 98195 h 140029"/>
                <a:gd name="connsiteX50" fmla="*/ 105291 w 254599"/>
                <a:gd name="connsiteY50" fmla="*/ 96449 h 140029"/>
                <a:gd name="connsiteX51" fmla="*/ 98514 w 254599"/>
                <a:gd name="connsiteY51" fmla="*/ 94773 h 140029"/>
                <a:gd name="connsiteX52" fmla="*/ 91667 w 254599"/>
                <a:gd name="connsiteY52" fmla="*/ 93167 h 140029"/>
                <a:gd name="connsiteX53" fmla="*/ 84820 w 254599"/>
                <a:gd name="connsiteY53" fmla="*/ 91630 h 140029"/>
                <a:gd name="connsiteX54" fmla="*/ 77973 w 254599"/>
                <a:gd name="connsiteY54" fmla="*/ 90303 h 140029"/>
                <a:gd name="connsiteX55" fmla="*/ 70986 w 254599"/>
                <a:gd name="connsiteY55" fmla="*/ 88976 h 140029"/>
                <a:gd name="connsiteX56" fmla="*/ 64069 w 254599"/>
                <a:gd name="connsiteY56" fmla="*/ 87859 h 140029"/>
                <a:gd name="connsiteX57" fmla="*/ 57013 w 254599"/>
                <a:gd name="connsiteY57" fmla="*/ 86741 h 140029"/>
                <a:gd name="connsiteX58" fmla="*/ 50026 w 254599"/>
                <a:gd name="connsiteY58" fmla="*/ 85833 h 140029"/>
                <a:gd name="connsiteX59" fmla="*/ 42969 w 254599"/>
                <a:gd name="connsiteY59" fmla="*/ 84926 h 140029"/>
                <a:gd name="connsiteX60" fmla="*/ 35843 w 254599"/>
                <a:gd name="connsiteY60" fmla="*/ 84227 h 140029"/>
                <a:gd name="connsiteX61" fmla="*/ 28786 w 254599"/>
                <a:gd name="connsiteY61" fmla="*/ 83529 h 140029"/>
                <a:gd name="connsiteX62" fmla="*/ 21590 w 254599"/>
                <a:gd name="connsiteY62" fmla="*/ 83110 h 140029"/>
                <a:gd name="connsiteX63" fmla="*/ 14393 w 254599"/>
                <a:gd name="connsiteY63" fmla="*/ 82621 h 140029"/>
                <a:gd name="connsiteX64" fmla="*/ 7127 w 254599"/>
                <a:gd name="connsiteY64" fmla="*/ 82341 h 140029"/>
                <a:gd name="connsiteX65" fmla="*/ 0 w 254599"/>
                <a:gd name="connsiteY65" fmla="*/ 82202 h 140029"/>
                <a:gd name="connsiteX66" fmla="*/ 0 w 254599"/>
                <a:gd name="connsiteY66" fmla="*/ 0 h 14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4599" h="140029">
                  <a:moveTo>
                    <a:pt x="0" y="0"/>
                  </a:moveTo>
                  <a:lnTo>
                    <a:pt x="8594" y="280"/>
                  </a:lnTo>
                  <a:lnTo>
                    <a:pt x="17258" y="559"/>
                  </a:lnTo>
                  <a:lnTo>
                    <a:pt x="25782" y="1048"/>
                  </a:lnTo>
                  <a:lnTo>
                    <a:pt x="34375" y="1606"/>
                  </a:lnTo>
                  <a:lnTo>
                    <a:pt x="42829" y="2375"/>
                  </a:lnTo>
                  <a:lnTo>
                    <a:pt x="51283" y="3213"/>
                  </a:lnTo>
                  <a:lnTo>
                    <a:pt x="59807" y="4260"/>
                  </a:lnTo>
                  <a:lnTo>
                    <a:pt x="68191" y="5378"/>
                  </a:lnTo>
                  <a:lnTo>
                    <a:pt x="76506" y="6565"/>
                  </a:lnTo>
                  <a:lnTo>
                    <a:pt x="84820" y="8032"/>
                  </a:lnTo>
                  <a:lnTo>
                    <a:pt x="93064" y="9498"/>
                  </a:lnTo>
                  <a:lnTo>
                    <a:pt x="101239" y="11174"/>
                  </a:lnTo>
                  <a:lnTo>
                    <a:pt x="109414" y="12920"/>
                  </a:lnTo>
                  <a:lnTo>
                    <a:pt x="117588" y="14876"/>
                  </a:lnTo>
                  <a:lnTo>
                    <a:pt x="125693" y="16831"/>
                  </a:lnTo>
                  <a:lnTo>
                    <a:pt x="133728" y="18996"/>
                  </a:lnTo>
                  <a:lnTo>
                    <a:pt x="141623" y="21162"/>
                  </a:lnTo>
                  <a:lnTo>
                    <a:pt x="149587" y="23606"/>
                  </a:lnTo>
                  <a:lnTo>
                    <a:pt x="157483" y="26050"/>
                  </a:lnTo>
                  <a:lnTo>
                    <a:pt x="165238" y="28635"/>
                  </a:lnTo>
                  <a:lnTo>
                    <a:pt x="173063" y="31428"/>
                  </a:lnTo>
                  <a:lnTo>
                    <a:pt x="180749" y="34222"/>
                  </a:lnTo>
                  <a:lnTo>
                    <a:pt x="188364" y="37225"/>
                  </a:lnTo>
                  <a:lnTo>
                    <a:pt x="196050" y="40298"/>
                  </a:lnTo>
                  <a:lnTo>
                    <a:pt x="203595" y="43441"/>
                  </a:lnTo>
                  <a:lnTo>
                    <a:pt x="211071" y="46723"/>
                  </a:lnTo>
                  <a:lnTo>
                    <a:pt x="218477" y="50215"/>
                  </a:lnTo>
                  <a:lnTo>
                    <a:pt x="225813" y="53707"/>
                  </a:lnTo>
                  <a:lnTo>
                    <a:pt x="233149" y="57269"/>
                  </a:lnTo>
                  <a:lnTo>
                    <a:pt x="240346" y="61040"/>
                  </a:lnTo>
                  <a:lnTo>
                    <a:pt x="247472" y="64882"/>
                  </a:lnTo>
                  <a:lnTo>
                    <a:pt x="254599" y="68793"/>
                  </a:lnTo>
                  <a:lnTo>
                    <a:pt x="213447" y="140029"/>
                  </a:lnTo>
                  <a:lnTo>
                    <a:pt x="207508" y="136747"/>
                  </a:lnTo>
                  <a:lnTo>
                    <a:pt x="201430" y="133604"/>
                  </a:lnTo>
                  <a:lnTo>
                    <a:pt x="195421" y="130461"/>
                  </a:lnTo>
                  <a:lnTo>
                    <a:pt x="189272" y="127388"/>
                  </a:lnTo>
                  <a:lnTo>
                    <a:pt x="183124" y="124385"/>
                  </a:lnTo>
                  <a:lnTo>
                    <a:pt x="176836" y="121592"/>
                  </a:lnTo>
                  <a:lnTo>
                    <a:pt x="170618" y="118868"/>
                  </a:lnTo>
                  <a:lnTo>
                    <a:pt x="164260" y="116144"/>
                  </a:lnTo>
                  <a:lnTo>
                    <a:pt x="157902" y="113560"/>
                  </a:lnTo>
                  <a:lnTo>
                    <a:pt x="151474" y="111116"/>
                  </a:lnTo>
                  <a:lnTo>
                    <a:pt x="144976" y="108671"/>
                  </a:lnTo>
                  <a:lnTo>
                    <a:pt x="138549" y="106367"/>
                  </a:lnTo>
                  <a:lnTo>
                    <a:pt x="131981" y="104271"/>
                  </a:lnTo>
                  <a:lnTo>
                    <a:pt x="125274" y="102106"/>
                  </a:lnTo>
                  <a:lnTo>
                    <a:pt x="118636" y="100151"/>
                  </a:lnTo>
                  <a:lnTo>
                    <a:pt x="111999" y="98195"/>
                  </a:lnTo>
                  <a:lnTo>
                    <a:pt x="105291" y="96449"/>
                  </a:lnTo>
                  <a:lnTo>
                    <a:pt x="98514" y="94773"/>
                  </a:lnTo>
                  <a:lnTo>
                    <a:pt x="91667" y="93167"/>
                  </a:lnTo>
                  <a:lnTo>
                    <a:pt x="84820" y="91630"/>
                  </a:lnTo>
                  <a:lnTo>
                    <a:pt x="77973" y="90303"/>
                  </a:lnTo>
                  <a:lnTo>
                    <a:pt x="70986" y="88976"/>
                  </a:lnTo>
                  <a:lnTo>
                    <a:pt x="64069" y="87859"/>
                  </a:lnTo>
                  <a:lnTo>
                    <a:pt x="57013" y="86741"/>
                  </a:lnTo>
                  <a:lnTo>
                    <a:pt x="50026" y="85833"/>
                  </a:lnTo>
                  <a:lnTo>
                    <a:pt x="42969" y="84926"/>
                  </a:lnTo>
                  <a:lnTo>
                    <a:pt x="35843" y="84227"/>
                  </a:lnTo>
                  <a:lnTo>
                    <a:pt x="28786" y="83529"/>
                  </a:lnTo>
                  <a:lnTo>
                    <a:pt x="21590" y="83110"/>
                  </a:lnTo>
                  <a:lnTo>
                    <a:pt x="14393" y="82621"/>
                  </a:lnTo>
                  <a:lnTo>
                    <a:pt x="7127" y="82341"/>
                  </a:lnTo>
                  <a:lnTo>
                    <a:pt x="0" y="8220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52" name="图片 15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171" t="40262" r="42629" b="56404"/>
            <a:stretch>
              <a:fillRect/>
            </a:stretch>
          </p:blipFill>
          <p:spPr>
            <a:xfrm>
              <a:off x="5622046" y="3826339"/>
              <a:ext cx="226201" cy="228650"/>
            </a:xfrm>
            <a:custGeom>
              <a:avLst/>
              <a:gdLst>
                <a:gd name="connsiteX0" fmla="*/ 185042 w 226201"/>
                <a:gd name="connsiteY0" fmla="*/ 0 h 228650"/>
                <a:gd name="connsiteX1" fmla="*/ 226201 w 226201"/>
                <a:gd name="connsiteY1" fmla="*/ 71370 h 228650"/>
                <a:gd name="connsiteX2" fmla="*/ 220261 w 226201"/>
                <a:gd name="connsiteY2" fmla="*/ 75075 h 228650"/>
                <a:gd name="connsiteX3" fmla="*/ 214391 w 226201"/>
                <a:gd name="connsiteY3" fmla="*/ 78780 h 228650"/>
                <a:gd name="connsiteX4" fmla="*/ 208591 w 226201"/>
                <a:gd name="connsiteY4" fmla="*/ 82694 h 228650"/>
                <a:gd name="connsiteX5" fmla="*/ 202861 w 226201"/>
                <a:gd name="connsiteY5" fmla="*/ 86678 h 228650"/>
                <a:gd name="connsiteX6" fmla="*/ 197131 w 226201"/>
                <a:gd name="connsiteY6" fmla="*/ 90733 h 228650"/>
                <a:gd name="connsiteX7" fmla="*/ 191541 w 226201"/>
                <a:gd name="connsiteY7" fmla="*/ 94787 h 228650"/>
                <a:gd name="connsiteX8" fmla="*/ 185950 w 226201"/>
                <a:gd name="connsiteY8" fmla="*/ 98981 h 228650"/>
                <a:gd name="connsiteX9" fmla="*/ 180430 w 226201"/>
                <a:gd name="connsiteY9" fmla="*/ 103315 h 228650"/>
                <a:gd name="connsiteX10" fmla="*/ 175049 w 226201"/>
                <a:gd name="connsiteY10" fmla="*/ 107719 h 228650"/>
                <a:gd name="connsiteX11" fmla="*/ 169668 w 226201"/>
                <a:gd name="connsiteY11" fmla="*/ 112123 h 228650"/>
                <a:gd name="connsiteX12" fmla="*/ 164427 w 226201"/>
                <a:gd name="connsiteY12" fmla="*/ 116597 h 228650"/>
                <a:gd name="connsiteX13" fmla="*/ 159186 w 226201"/>
                <a:gd name="connsiteY13" fmla="*/ 121280 h 228650"/>
                <a:gd name="connsiteX14" fmla="*/ 154085 w 226201"/>
                <a:gd name="connsiteY14" fmla="*/ 125963 h 228650"/>
                <a:gd name="connsiteX15" fmla="*/ 149054 w 226201"/>
                <a:gd name="connsiteY15" fmla="*/ 130717 h 228650"/>
                <a:gd name="connsiteX16" fmla="*/ 144022 w 226201"/>
                <a:gd name="connsiteY16" fmla="*/ 135610 h 228650"/>
                <a:gd name="connsiteX17" fmla="*/ 139131 w 226201"/>
                <a:gd name="connsiteY17" fmla="*/ 140503 h 228650"/>
                <a:gd name="connsiteX18" fmla="*/ 134309 w 226201"/>
                <a:gd name="connsiteY18" fmla="*/ 145466 h 228650"/>
                <a:gd name="connsiteX19" fmla="*/ 129487 w 226201"/>
                <a:gd name="connsiteY19" fmla="*/ 150569 h 228650"/>
                <a:gd name="connsiteX20" fmla="*/ 124805 w 226201"/>
                <a:gd name="connsiteY20" fmla="*/ 155672 h 228650"/>
                <a:gd name="connsiteX21" fmla="*/ 120263 w 226201"/>
                <a:gd name="connsiteY21" fmla="*/ 160845 h 228650"/>
                <a:gd name="connsiteX22" fmla="*/ 115651 w 226201"/>
                <a:gd name="connsiteY22" fmla="*/ 166157 h 228650"/>
                <a:gd name="connsiteX23" fmla="*/ 111249 w 226201"/>
                <a:gd name="connsiteY23" fmla="*/ 171470 h 228650"/>
                <a:gd name="connsiteX24" fmla="*/ 106916 w 226201"/>
                <a:gd name="connsiteY24" fmla="*/ 176922 h 228650"/>
                <a:gd name="connsiteX25" fmla="*/ 102584 w 226201"/>
                <a:gd name="connsiteY25" fmla="*/ 182444 h 228650"/>
                <a:gd name="connsiteX26" fmla="*/ 98391 w 226201"/>
                <a:gd name="connsiteY26" fmla="*/ 188037 h 228650"/>
                <a:gd name="connsiteX27" fmla="*/ 94268 w 226201"/>
                <a:gd name="connsiteY27" fmla="*/ 193559 h 228650"/>
                <a:gd name="connsiteX28" fmla="*/ 90215 w 226201"/>
                <a:gd name="connsiteY28" fmla="*/ 199291 h 228650"/>
                <a:gd name="connsiteX29" fmla="*/ 86232 w 226201"/>
                <a:gd name="connsiteY29" fmla="*/ 205023 h 228650"/>
                <a:gd name="connsiteX30" fmla="*/ 82458 w 226201"/>
                <a:gd name="connsiteY30" fmla="*/ 210825 h 228650"/>
                <a:gd name="connsiteX31" fmla="*/ 78615 w 226201"/>
                <a:gd name="connsiteY31" fmla="*/ 216766 h 228650"/>
                <a:gd name="connsiteX32" fmla="*/ 74981 w 226201"/>
                <a:gd name="connsiteY32" fmla="*/ 222638 h 228650"/>
                <a:gd name="connsiteX33" fmla="*/ 71347 w 226201"/>
                <a:gd name="connsiteY33" fmla="*/ 228650 h 228650"/>
                <a:gd name="connsiteX34" fmla="*/ 0 w 226201"/>
                <a:gd name="connsiteY34" fmla="*/ 187477 h 228650"/>
                <a:gd name="connsiteX35" fmla="*/ 4332 w 226201"/>
                <a:gd name="connsiteY35" fmla="*/ 180277 h 228650"/>
                <a:gd name="connsiteX36" fmla="*/ 8735 w 226201"/>
                <a:gd name="connsiteY36" fmla="*/ 173217 h 228650"/>
                <a:gd name="connsiteX37" fmla="*/ 13207 w 226201"/>
                <a:gd name="connsiteY37" fmla="*/ 166157 h 228650"/>
                <a:gd name="connsiteX38" fmla="*/ 17819 w 226201"/>
                <a:gd name="connsiteY38" fmla="*/ 159307 h 228650"/>
                <a:gd name="connsiteX39" fmla="*/ 22571 w 226201"/>
                <a:gd name="connsiteY39" fmla="*/ 152387 h 228650"/>
                <a:gd name="connsiteX40" fmla="*/ 27393 w 226201"/>
                <a:gd name="connsiteY40" fmla="*/ 145606 h 228650"/>
                <a:gd name="connsiteX41" fmla="*/ 32284 w 226201"/>
                <a:gd name="connsiteY41" fmla="*/ 138895 h 228650"/>
                <a:gd name="connsiteX42" fmla="*/ 37316 w 226201"/>
                <a:gd name="connsiteY42" fmla="*/ 132255 h 228650"/>
                <a:gd name="connsiteX43" fmla="*/ 42417 w 226201"/>
                <a:gd name="connsiteY43" fmla="*/ 125754 h 228650"/>
                <a:gd name="connsiteX44" fmla="*/ 47588 w 226201"/>
                <a:gd name="connsiteY44" fmla="*/ 119253 h 228650"/>
                <a:gd name="connsiteX45" fmla="*/ 52969 w 226201"/>
                <a:gd name="connsiteY45" fmla="*/ 112892 h 228650"/>
                <a:gd name="connsiteX46" fmla="*/ 58280 w 226201"/>
                <a:gd name="connsiteY46" fmla="*/ 106531 h 228650"/>
                <a:gd name="connsiteX47" fmla="*/ 63800 w 226201"/>
                <a:gd name="connsiteY47" fmla="*/ 100379 h 228650"/>
                <a:gd name="connsiteX48" fmla="*/ 69461 w 226201"/>
                <a:gd name="connsiteY48" fmla="*/ 94228 h 228650"/>
                <a:gd name="connsiteX49" fmla="*/ 75121 w 226201"/>
                <a:gd name="connsiteY49" fmla="*/ 88217 h 228650"/>
                <a:gd name="connsiteX50" fmla="*/ 80921 w 226201"/>
                <a:gd name="connsiteY50" fmla="*/ 82275 h 228650"/>
                <a:gd name="connsiteX51" fmla="*/ 86791 w 226201"/>
                <a:gd name="connsiteY51" fmla="*/ 76333 h 228650"/>
                <a:gd name="connsiteX52" fmla="*/ 92730 w 226201"/>
                <a:gd name="connsiteY52" fmla="*/ 70531 h 228650"/>
                <a:gd name="connsiteX53" fmla="*/ 98810 w 226201"/>
                <a:gd name="connsiteY53" fmla="*/ 64869 h 228650"/>
                <a:gd name="connsiteX54" fmla="*/ 104890 w 226201"/>
                <a:gd name="connsiteY54" fmla="*/ 59347 h 228650"/>
                <a:gd name="connsiteX55" fmla="*/ 111179 w 226201"/>
                <a:gd name="connsiteY55" fmla="*/ 53825 h 228650"/>
                <a:gd name="connsiteX56" fmla="*/ 117398 w 226201"/>
                <a:gd name="connsiteY56" fmla="*/ 48442 h 228650"/>
                <a:gd name="connsiteX57" fmla="*/ 123827 w 226201"/>
                <a:gd name="connsiteY57" fmla="*/ 43130 h 228650"/>
                <a:gd name="connsiteX58" fmla="*/ 130326 w 226201"/>
                <a:gd name="connsiteY58" fmla="*/ 37887 h 228650"/>
                <a:gd name="connsiteX59" fmla="*/ 136894 w 226201"/>
                <a:gd name="connsiteY59" fmla="*/ 32854 h 228650"/>
                <a:gd name="connsiteX60" fmla="*/ 143533 w 226201"/>
                <a:gd name="connsiteY60" fmla="*/ 27821 h 228650"/>
                <a:gd name="connsiteX61" fmla="*/ 150172 w 226201"/>
                <a:gd name="connsiteY61" fmla="*/ 22928 h 228650"/>
                <a:gd name="connsiteX62" fmla="*/ 157020 w 226201"/>
                <a:gd name="connsiteY62" fmla="*/ 18105 h 228650"/>
                <a:gd name="connsiteX63" fmla="*/ 163938 w 226201"/>
                <a:gd name="connsiteY63" fmla="*/ 13491 h 228650"/>
                <a:gd name="connsiteX64" fmla="*/ 170926 w 226201"/>
                <a:gd name="connsiteY64" fmla="*/ 8878 h 228650"/>
                <a:gd name="connsiteX65" fmla="*/ 177914 w 226201"/>
                <a:gd name="connsiteY65" fmla="*/ 4334 h 228650"/>
                <a:gd name="connsiteX66" fmla="*/ 185042 w 226201"/>
                <a:gd name="connsiteY66" fmla="*/ 0 h 2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26201" h="228650">
                  <a:moveTo>
                    <a:pt x="185042" y="0"/>
                  </a:moveTo>
                  <a:lnTo>
                    <a:pt x="226201" y="71370"/>
                  </a:lnTo>
                  <a:lnTo>
                    <a:pt x="220261" y="75075"/>
                  </a:lnTo>
                  <a:lnTo>
                    <a:pt x="214391" y="78780"/>
                  </a:lnTo>
                  <a:lnTo>
                    <a:pt x="208591" y="82694"/>
                  </a:lnTo>
                  <a:lnTo>
                    <a:pt x="202861" y="86678"/>
                  </a:lnTo>
                  <a:lnTo>
                    <a:pt x="197131" y="90733"/>
                  </a:lnTo>
                  <a:lnTo>
                    <a:pt x="191541" y="94787"/>
                  </a:lnTo>
                  <a:lnTo>
                    <a:pt x="185950" y="98981"/>
                  </a:lnTo>
                  <a:lnTo>
                    <a:pt x="180430" y="103315"/>
                  </a:lnTo>
                  <a:lnTo>
                    <a:pt x="175049" y="107719"/>
                  </a:lnTo>
                  <a:lnTo>
                    <a:pt x="169668" y="112123"/>
                  </a:lnTo>
                  <a:lnTo>
                    <a:pt x="164427" y="116597"/>
                  </a:lnTo>
                  <a:lnTo>
                    <a:pt x="159186" y="121280"/>
                  </a:lnTo>
                  <a:lnTo>
                    <a:pt x="154085" y="125963"/>
                  </a:lnTo>
                  <a:lnTo>
                    <a:pt x="149054" y="130717"/>
                  </a:lnTo>
                  <a:lnTo>
                    <a:pt x="144022" y="135610"/>
                  </a:lnTo>
                  <a:lnTo>
                    <a:pt x="139131" y="140503"/>
                  </a:lnTo>
                  <a:lnTo>
                    <a:pt x="134309" y="145466"/>
                  </a:lnTo>
                  <a:lnTo>
                    <a:pt x="129487" y="150569"/>
                  </a:lnTo>
                  <a:lnTo>
                    <a:pt x="124805" y="155672"/>
                  </a:lnTo>
                  <a:lnTo>
                    <a:pt x="120263" y="160845"/>
                  </a:lnTo>
                  <a:lnTo>
                    <a:pt x="115651" y="166157"/>
                  </a:lnTo>
                  <a:lnTo>
                    <a:pt x="111249" y="171470"/>
                  </a:lnTo>
                  <a:lnTo>
                    <a:pt x="106916" y="176922"/>
                  </a:lnTo>
                  <a:lnTo>
                    <a:pt x="102584" y="182444"/>
                  </a:lnTo>
                  <a:lnTo>
                    <a:pt x="98391" y="188037"/>
                  </a:lnTo>
                  <a:lnTo>
                    <a:pt x="94268" y="193559"/>
                  </a:lnTo>
                  <a:lnTo>
                    <a:pt x="90215" y="199291"/>
                  </a:lnTo>
                  <a:lnTo>
                    <a:pt x="86232" y="205023"/>
                  </a:lnTo>
                  <a:lnTo>
                    <a:pt x="82458" y="210825"/>
                  </a:lnTo>
                  <a:lnTo>
                    <a:pt x="78615" y="216766"/>
                  </a:lnTo>
                  <a:lnTo>
                    <a:pt x="74981" y="222638"/>
                  </a:lnTo>
                  <a:lnTo>
                    <a:pt x="71347" y="228650"/>
                  </a:lnTo>
                  <a:lnTo>
                    <a:pt x="0" y="187477"/>
                  </a:lnTo>
                  <a:lnTo>
                    <a:pt x="4332" y="180277"/>
                  </a:lnTo>
                  <a:lnTo>
                    <a:pt x="8735" y="173217"/>
                  </a:lnTo>
                  <a:lnTo>
                    <a:pt x="13207" y="166157"/>
                  </a:lnTo>
                  <a:lnTo>
                    <a:pt x="17819" y="159307"/>
                  </a:lnTo>
                  <a:lnTo>
                    <a:pt x="22571" y="152387"/>
                  </a:lnTo>
                  <a:lnTo>
                    <a:pt x="27393" y="145606"/>
                  </a:lnTo>
                  <a:lnTo>
                    <a:pt x="32284" y="138895"/>
                  </a:lnTo>
                  <a:lnTo>
                    <a:pt x="37316" y="132255"/>
                  </a:lnTo>
                  <a:lnTo>
                    <a:pt x="42417" y="125754"/>
                  </a:lnTo>
                  <a:lnTo>
                    <a:pt x="47588" y="119253"/>
                  </a:lnTo>
                  <a:lnTo>
                    <a:pt x="52969" y="112892"/>
                  </a:lnTo>
                  <a:lnTo>
                    <a:pt x="58280" y="106531"/>
                  </a:lnTo>
                  <a:lnTo>
                    <a:pt x="63800" y="100379"/>
                  </a:lnTo>
                  <a:lnTo>
                    <a:pt x="69461" y="94228"/>
                  </a:lnTo>
                  <a:lnTo>
                    <a:pt x="75121" y="88217"/>
                  </a:lnTo>
                  <a:lnTo>
                    <a:pt x="80921" y="82275"/>
                  </a:lnTo>
                  <a:lnTo>
                    <a:pt x="86791" y="76333"/>
                  </a:lnTo>
                  <a:lnTo>
                    <a:pt x="92730" y="70531"/>
                  </a:lnTo>
                  <a:lnTo>
                    <a:pt x="98810" y="64869"/>
                  </a:lnTo>
                  <a:lnTo>
                    <a:pt x="104890" y="59347"/>
                  </a:lnTo>
                  <a:lnTo>
                    <a:pt x="111179" y="53825"/>
                  </a:lnTo>
                  <a:lnTo>
                    <a:pt x="117398" y="48442"/>
                  </a:lnTo>
                  <a:lnTo>
                    <a:pt x="123827" y="43130"/>
                  </a:lnTo>
                  <a:lnTo>
                    <a:pt x="130326" y="37887"/>
                  </a:lnTo>
                  <a:lnTo>
                    <a:pt x="136894" y="32854"/>
                  </a:lnTo>
                  <a:lnTo>
                    <a:pt x="143533" y="27821"/>
                  </a:lnTo>
                  <a:lnTo>
                    <a:pt x="150172" y="22928"/>
                  </a:lnTo>
                  <a:lnTo>
                    <a:pt x="157020" y="18105"/>
                  </a:lnTo>
                  <a:lnTo>
                    <a:pt x="163938" y="13491"/>
                  </a:lnTo>
                  <a:lnTo>
                    <a:pt x="170926" y="8878"/>
                  </a:lnTo>
                  <a:lnTo>
                    <a:pt x="177914" y="4334"/>
                  </a:lnTo>
                  <a:lnTo>
                    <a:pt x="185042" y="0"/>
                  </a:lnTo>
                  <a:close/>
                </a:path>
              </a:pathLst>
            </a:custGeom>
          </p:spPr>
        </p:pic>
        <p:pic>
          <p:nvPicPr>
            <p:cNvPr id="151" name="图片 150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957" t="40262" r="35843" b="56404"/>
            <a:stretch>
              <a:fillRect/>
            </a:stretch>
          </p:blipFill>
          <p:spPr>
            <a:xfrm>
              <a:off x="6319744" y="3826339"/>
              <a:ext cx="226201" cy="228650"/>
            </a:xfrm>
            <a:custGeom>
              <a:avLst/>
              <a:gdLst>
                <a:gd name="connsiteX0" fmla="*/ 41185 w 226201"/>
                <a:gd name="connsiteY0" fmla="*/ 0 h 228650"/>
                <a:gd name="connsiteX1" fmla="*/ 48317 w 226201"/>
                <a:gd name="connsiteY1" fmla="*/ 4334 h 228650"/>
                <a:gd name="connsiteX2" fmla="*/ 55309 w 226201"/>
                <a:gd name="connsiteY2" fmla="*/ 8878 h 228650"/>
                <a:gd name="connsiteX3" fmla="*/ 62302 w 226201"/>
                <a:gd name="connsiteY3" fmla="*/ 13491 h 228650"/>
                <a:gd name="connsiteX4" fmla="*/ 69154 w 226201"/>
                <a:gd name="connsiteY4" fmla="*/ 18105 h 228650"/>
                <a:gd name="connsiteX5" fmla="*/ 75937 w 226201"/>
                <a:gd name="connsiteY5" fmla="*/ 22928 h 228650"/>
                <a:gd name="connsiteX6" fmla="*/ 82719 w 226201"/>
                <a:gd name="connsiteY6" fmla="*/ 27821 h 228650"/>
                <a:gd name="connsiteX7" fmla="*/ 89362 w 226201"/>
                <a:gd name="connsiteY7" fmla="*/ 32854 h 228650"/>
                <a:gd name="connsiteX8" fmla="*/ 95935 w 226201"/>
                <a:gd name="connsiteY8" fmla="*/ 37887 h 228650"/>
                <a:gd name="connsiteX9" fmla="*/ 102368 w 226201"/>
                <a:gd name="connsiteY9" fmla="*/ 43130 h 228650"/>
                <a:gd name="connsiteX10" fmla="*/ 108731 w 226201"/>
                <a:gd name="connsiteY10" fmla="*/ 48442 h 228650"/>
                <a:gd name="connsiteX11" fmla="*/ 115094 w 226201"/>
                <a:gd name="connsiteY11" fmla="*/ 53825 h 228650"/>
                <a:gd name="connsiteX12" fmla="*/ 121317 w 226201"/>
                <a:gd name="connsiteY12" fmla="*/ 59347 h 228650"/>
                <a:gd name="connsiteX13" fmla="*/ 127400 w 226201"/>
                <a:gd name="connsiteY13" fmla="*/ 64869 h 228650"/>
                <a:gd name="connsiteX14" fmla="*/ 133483 w 226201"/>
                <a:gd name="connsiteY14" fmla="*/ 70531 h 228650"/>
                <a:gd name="connsiteX15" fmla="*/ 139497 w 226201"/>
                <a:gd name="connsiteY15" fmla="*/ 76333 h 228650"/>
                <a:gd name="connsiteX16" fmla="*/ 145300 w 226201"/>
                <a:gd name="connsiteY16" fmla="*/ 82275 h 228650"/>
                <a:gd name="connsiteX17" fmla="*/ 151104 w 226201"/>
                <a:gd name="connsiteY17" fmla="*/ 88217 h 228650"/>
                <a:gd name="connsiteX18" fmla="*/ 156838 w 226201"/>
                <a:gd name="connsiteY18" fmla="*/ 94228 h 228650"/>
                <a:gd name="connsiteX19" fmla="*/ 162432 w 226201"/>
                <a:gd name="connsiteY19" fmla="*/ 100379 h 228650"/>
                <a:gd name="connsiteX20" fmla="*/ 167885 w 226201"/>
                <a:gd name="connsiteY20" fmla="*/ 106531 h 228650"/>
                <a:gd name="connsiteX21" fmla="*/ 173339 w 226201"/>
                <a:gd name="connsiteY21" fmla="*/ 112892 h 228650"/>
                <a:gd name="connsiteX22" fmla="*/ 178584 w 226201"/>
                <a:gd name="connsiteY22" fmla="*/ 119253 h 228650"/>
                <a:gd name="connsiteX23" fmla="*/ 183828 w 226201"/>
                <a:gd name="connsiteY23" fmla="*/ 125754 h 228650"/>
                <a:gd name="connsiteX24" fmla="*/ 188932 w 226201"/>
                <a:gd name="connsiteY24" fmla="*/ 132325 h 228650"/>
                <a:gd name="connsiteX25" fmla="*/ 193967 w 226201"/>
                <a:gd name="connsiteY25" fmla="*/ 138895 h 228650"/>
                <a:gd name="connsiteX26" fmla="*/ 198861 w 226201"/>
                <a:gd name="connsiteY26" fmla="*/ 145606 h 228650"/>
                <a:gd name="connsiteX27" fmla="*/ 203686 w 226201"/>
                <a:gd name="connsiteY27" fmla="*/ 152387 h 228650"/>
                <a:gd name="connsiteX28" fmla="*/ 208441 w 226201"/>
                <a:gd name="connsiteY28" fmla="*/ 159307 h 228650"/>
                <a:gd name="connsiteX29" fmla="*/ 212986 w 226201"/>
                <a:gd name="connsiteY29" fmla="*/ 166227 h 228650"/>
                <a:gd name="connsiteX30" fmla="*/ 217531 w 226201"/>
                <a:gd name="connsiteY30" fmla="*/ 173217 h 228650"/>
                <a:gd name="connsiteX31" fmla="*/ 221936 w 226201"/>
                <a:gd name="connsiteY31" fmla="*/ 180277 h 228650"/>
                <a:gd name="connsiteX32" fmla="*/ 226201 w 226201"/>
                <a:gd name="connsiteY32" fmla="*/ 187477 h 228650"/>
                <a:gd name="connsiteX33" fmla="*/ 154950 w 226201"/>
                <a:gd name="connsiteY33" fmla="*/ 228650 h 228650"/>
                <a:gd name="connsiteX34" fmla="*/ 151244 w 226201"/>
                <a:gd name="connsiteY34" fmla="*/ 222638 h 228650"/>
                <a:gd name="connsiteX35" fmla="*/ 147608 w 226201"/>
                <a:gd name="connsiteY35" fmla="*/ 216766 h 228650"/>
                <a:gd name="connsiteX36" fmla="*/ 143832 w 226201"/>
                <a:gd name="connsiteY36" fmla="*/ 210825 h 228650"/>
                <a:gd name="connsiteX37" fmla="*/ 139916 w 226201"/>
                <a:gd name="connsiteY37" fmla="*/ 205023 h 228650"/>
                <a:gd name="connsiteX38" fmla="*/ 135931 w 226201"/>
                <a:gd name="connsiteY38" fmla="*/ 199291 h 228650"/>
                <a:gd name="connsiteX39" fmla="*/ 132015 w 226201"/>
                <a:gd name="connsiteY39" fmla="*/ 193559 h 228650"/>
                <a:gd name="connsiteX40" fmla="*/ 127889 w 226201"/>
                <a:gd name="connsiteY40" fmla="*/ 188037 h 228650"/>
                <a:gd name="connsiteX41" fmla="*/ 123624 w 226201"/>
                <a:gd name="connsiteY41" fmla="*/ 182444 h 228650"/>
                <a:gd name="connsiteX42" fmla="*/ 119289 w 226201"/>
                <a:gd name="connsiteY42" fmla="*/ 176922 h 228650"/>
                <a:gd name="connsiteX43" fmla="*/ 114954 w 226201"/>
                <a:gd name="connsiteY43" fmla="*/ 171470 h 228650"/>
                <a:gd name="connsiteX44" fmla="*/ 110479 w 226201"/>
                <a:gd name="connsiteY44" fmla="*/ 166157 h 228650"/>
                <a:gd name="connsiteX45" fmla="*/ 106004 w 226201"/>
                <a:gd name="connsiteY45" fmla="*/ 160845 h 228650"/>
                <a:gd name="connsiteX46" fmla="*/ 101319 w 226201"/>
                <a:gd name="connsiteY46" fmla="*/ 155672 h 228650"/>
                <a:gd name="connsiteX47" fmla="*/ 96704 w 226201"/>
                <a:gd name="connsiteY47" fmla="*/ 150569 h 228650"/>
                <a:gd name="connsiteX48" fmla="*/ 91949 w 226201"/>
                <a:gd name="connsiteY48" fmla="*/ 145466 h 228650"/>
                <a:gd name="connsiteX49" fmla="*/ 87054 w 226201"/>
                <a:gd name="connsiteY49" fmla="*/ 140503 h 228650"/>
                <a:gd name="connsiteX50" fmla="*/ 82160 w 226201"/>
                <a:gd name="connsiteY50" fmla="*/ 135610 h 228650"/>
                <a:gd name="connsiteX51" fmla="*/ 77195 w 226201"/>
                <a:gd name="connsiteY51" fmla="*/ 130717 h 228650"/>
                <a:gd name="connsiteX52" fmla="*/ 72091 w 226201"/>
                <a:gd name="connsiteY52" fmla="*/ 125963 h 228650"/>
                <a:gd name="connsiteX53" fmla="*/ 66917 w 226201"/>
                <a:gd name="connsiteY53" fmla="*/ 121280 h 228650"/>
                <a:gd name="connsiteX54" fmla="*/ 61742 w 226201"/>
                <a:gd name="connsiteY54" fmla="*/ 116597 h 228650"/>
                <a:gd name="connsiteX55" fmla="*/ 56498 w 226201"/>
                <a:gd name="connsiteY55" fmla="*/ 112123 h 228650"/>
                <a:gd name="connsiteX56" fmla="*/ 51114 w 226201"/>
                <a:gd name="connsiteY56" fmla="*/ 107719 h 228650"/>
                <a:gd name="connsiteX57" fmla="*/ 45730 w 226201"/>
                <a:gd name="connsiteY57" fmla="*/ 103315 h 228650"/>
                <a:gd name="connsiteX58" fmla="*/ 40206 w 226201"/>
                <a:gd name="connsiteY58" fmla="*/ 98981 h 228650"/>
                <a:gd name="connsiteX59" fmla="*/ 34612 w 226201"/>
                <a:gd name="connsiteY59" fmla="*/ 94787 h 228650"/>
                <a:gd name="connsiteX60" fmla="*/ 29018 w 226201"/>
                <a:gd name="connsiteY60" fmla="*/ 90733 h 228650"/>
                <a:gd name="connsiteX61" fmla="*/ 23354 w 226201"/>
                <a:gd name="connsiteY61" fmla="*/ 86678 h 228650"/>
                <a:gd name="connsiteX62" fmla="*/ 17551 w 226201"/>
                <a:gd name="connsiteY62" fmla="*/ 82694 h 228650"/>
                <a:gd name="connsiteX63" fmla="*/ 11747 w 226201"/>
                <a:gd name="connsiteY63" fmla="*/ 78780 h 228650"/>
                <a:gd name="connsiteX64" fmla="*/ 5874 w 226201"/>
                <a:gd name="connsiteY64" fmla="*/ 75075 h 228650"/>
                <a:gd name="connsiteX65" fmla="*/ 0 w 226201"/>
                <a:gd name="connsiteY65" fmla="*/ 71370 h 228650"/>
                <a:gd name="connsiteX66" fmla="*/ 41185 w 226201"/>
                <a:gd name="connsiteY66" fmla="*/ 0 h 2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26201" h="228650">
                  <a:moveTo>
                    <a:pt x="41185" y="0"/>
                  </a:moveTo>
                  <a:lnTo>
                    <a:pt x="48317" y="4334"/>
                  </a:lnTo>
                  <a:lnTo>
                    <a:pt x="55309" y="8878"/>
                  </a:lnTo>
                  <a:lnTo>
                    <a:pt x="62302" y="13491"/>
                  </a:lnTo>
                  <a:lnTo>
                    <a:pt x="69154" y="18105"/>
                  </a:lnTo>
                  <a:lnTo>
                    <a:pt x="75937" y="22928"/>
                  </a:lnTo>
                  <a:lnTo>
                    <a:pt x="82719" y="27821"/>
                  </a:lnTo>
                  <a:lnTo>
                    <a:pt x="89362" y="32854"/>
                  </a:lnTo>
                  <a:lnTo>
                    <a:pt x="95935" y="37887"/>
                  </a:lnTo>
                  <a:lnTo>
                    <a:pt x="102368" y="43130"/>
                  </a:lnTo>
                  <a:lnTo>
                    <a:pt x="108731" y="48442"/>
                  </a:lnTo>
                  <a:lnTo>
                    <a:pt x="115094" y="53825"/>
                  </a:lnTo>
                  <a:lnTo>
                    <a:pt x="121317" y="59347"/>
                  </a:lnTo>
                  <a:lnTo>
                    <a:pt x="127400" y="64869"/>
                  </a:lnTo>
                  <a:lnTo>
                    <a:pt x="133483" y="70531"/>
                  </a:lnTo>
                  <a:lnTo>
                    <a:pt x="139497" y="76333"/>
                  </a:lnTo>
                  <a:lnTo>
                    <a:pt x="145300" y="82275"/>
                  </a:lnTo>
                  <a:lnTo>
                    <a:pt x="151104" y="88217"/>
                  </a:lnTo>
                  <a:lnTo>
                    <a:pt x="156838" y="94228"/>
                  </a:lnTo>
                  <a:lnTo>
                    <a:pt x="162432" y="100379"/>
                  </a:lnTo>
                  <a:lnTo>
                    <a:pt x="167885" y="106531"/>
                  </a:lnTo>
                  <a:lnTo>
                    <a:pt x="173339" y="112892"/>
                  </a:lnTo>
                  <a:lnTo>
                    <a:pt x="178584" y="119253"/>
                  </a:lnTo>
                  <a:lnTo>
                    <a:pt x="183828" y="125754"/>
                  </a:lnTo>
                  <a:lnTo>
                    <a:pt x="188932" y="132325"/>
                  </a:lnTo>
                  <a:lnTo>
                    <a:pt x="193967" y="138895"/>
                  </a:lnTo>
                  <a:lnTo>
                    <a:pt x="198861" y="145606"/>
                  </a:lnTo>
                  <a:lnTo>
                    <a:pt x="203686" y="152387"/>
                  </a:lnTo>
                  <a:lnTo>
                    <a:pt x="208441" y="159307"/>
                  </a:lnTo>
                  <a:lnTo>
                    <a:pt x="212986" y="166227"/>
                  </a:lnTo>
                  <a:lnTo>
                    <a:pt x="217531" y="173217"/>
                  </a:lnTo>
                  <a:lnTo>
                    <a:pt x="221936" y="180277"/>
                  </a:lnTo>
                  <a:lnTo>
                    <a:pt x="226201" y="187477"/>
                  </a:lnTo>
                  <a:lnTo>
                    <a:pt x="154950" y="228650"/>
                  </a:lnTo>
                  <a:lnTo>
                    <a:pt x="151244" y="222638"/>
                  </a:lnTo>
                  <a:lnTo>
                    <a:pt x="147608" y="216766"/>
                  </a:lnTo>
                  <a:lnTo>
                    <a:pt x="143832" y="210825"/>
                  </a:lnTo>
                  <a:lnTo>
                    <a:pt x="139916" y="205023"/>
                  </a:lnTo>
                  <a:lnTo>
                    <a:pt x="135931" y="199291"/>
                  </a:lnTo>
                  <a:lnTo>
                    <a:pt x="132015" y="193559"/>
                  </a:lnTo>
                  <a:lnTo>
                    <a:pt x="127889" y="188037"/>
                  </a:lnTo>
                  <a:lnTo>
                    <a:pt x="123624" y="182444"/>
                  </a:lnTo>
                  <a:lnTo>
                    <a:pt x="119289" y="176922"/>
                  </a:lnTo>
                  <a:lnTo>
                    <a:pt x="114954" y="171470"/>
                  </a:lnTo>
                  <a:lnTo>
                    <a:pt x="110479" y="166157"/>
                  </a:lnTo>
                  <a:lnTo>
                    <a:pt x="106004" y="160845"/>
                  </a:lnTo>
                  <a:lnTo>
                    <a:pt x="101319" y="155672"/>
                  </a:lnTo>
                  <a:lnTo>
                    <a:pt x="96704" y="150569"/>
                  </a:lnTo>
                  <a:lnTo>
                    <a:pt x="91949" y="145466"/>
                  </a:lnTo>
                  <a:lnTo>
                    <a:pt x="87054" y="140503"/>
                  </a:lnTo>
                  <a:lnTo>
                    <a:pt x="82160" y="135610"/>
                  </a:lnTo>
                  <a:lnTo>
                    <a:pt x="77195" y="130717"/>
                  </a:lnTo>
                  <a:lnTo>
                    <a:pt x="72091" y="125963"/>
                  </a:lnTo>
                  <a:lnTo>
                    <a:pt x="66917" y="121280"/>
                  </a:lnTo>
                  <a:lnTo>
                    <a:pt x="61742" y="116597"/>
                  </a:lnTo>
                  <a:lnTo>
                    <a:pt x="56498" y="112123"/>
                  </a:lnTo>
                  <a:lnTo>
                    <a:pt x="51114" y="107719"/>
                  </a:lnTo>
                  <a:lnTo>
                    <a:pt x="45730" y="103315"/>
                  </a:lnTo>
                  <a:lnTo>
                    <a:pt x="40206" y="98981"/>
                  </a:lnTo>
                  <a:lnTo>
                    <a:pt x="34612" y="94787"/>
                  </a:lnTo>
                  <a:lnTo>
                    <a:pt x="29018" y="90733"/>
                  </a:lnTo>
                  <a:lnTo>
                    <a:pt x="23354" y="86678"/>
                  </a:lnTo>
                  <a:lnTo>
                    <a:pt x="17551" y="82694"/>
                  </a:lnTo>
                  <a:lnTo>
                    <a:pt x="11747" y="78780"/>
                  </a:lnTo>
                  <a:lnTo>
                    <a:pt x="5874" y="75075"/>
                  </a:lnTo>
                  <a:lnTo>
                    <a:pt x="0" y="71370"/>
                  </a:lnTo>
                  <a:lnTo>
                    <a:pt x="41185" y="0"/>
                  </a:lnTo>
                  <a:close/>
                </a:path>
              </a:pathLst>
            </a:custGeom>
          </p:spPr>
        </p:pic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8" t="41040" r="40414" b="56061"/>
            <a:stretch>
              <a:fillRect/>
            </a:stretch>
          </p:blipFill>
          <p:spPr>
            <a:xfrm>
              <a:off x="5885947" y="3879708"/>
              <a:ext cx="189970" cy="198783"/>
            </a:xfrm>
            <a:custGeom>
              <a:avLst/>
              <a:gdLst>
                <a:gd name="connsiteX0" fmla="*/ 189970 w 189970"/>
                <a:gd name="connsiteY0" fmla="*/ 0 h 198783"/>
                <a:gd name="connsiteX1" fmla="*/ 189970 w 189970"/>
                <a:gd name="connsiteY1" fmla="*/ 170085 h 198783"/>
                <a:gd name="connsiteX2" fmla="*/ 186400 w 189970"/>
                <a:gd name="connsiteY2" fmla="*/ 170225 h 198783"/>
                <a:gd name="connsiteX3" fmla="*/ 182900 w 189970"/>
                <a:gd name="connsiteY3" fmla="*/ 170365 h 198783"/>
                <a:gd name="connsiteX4" fmla="*/ 179330 w 189970"/>
                <a:gd name="connsiteY4" fmla="*/ 170645 h 198783"/>
                <a:gd name="connsiteX5" fmla="*/ 175831 w 189970"/>
                <a:gd name="connsiteY5" fmla="*/ 170996 h 198783"/>
                <a:gd name="connsiteX6" fmla="*/ 172401 w 189970"/>
                <a:gd name="connsiteY6" fmla="*/ 171275 h 198783"/>
                <a:gd name="connsiteX7" fmla="*/ 168901 w 189970"/>
                <a:gd name="connsiteY7" fmla="*/ 171765 h 198783"/>
                <a:gd name="connsiteX8" fmla="*/ 165401 w 189970"/>
                <a:gd name="connsiteY8" fmla="*/ 172115 h 198783"/>
                <a:gd name="connsiteX9" fmla="*/ 161971 w 189970"/>
                <a:gd name="connsiteY9" fmla="*/ 172675 h 198783"/>
                <a:gd name="connsiteX10" fmla="*/ 158542 w 189970"/>
                <a:gd name="connsiteY10" fmla="*/ 173165 h 198783"/>
                <a:gd name="connsiteX11" fmla="*/ 155112 w 189970"/>
                <a:gd name="connsiteY11" fmla="*/ 173795 h 198783"/>
                <a:gd name="connsiteX12" fmla="*/ 151752 w 189970"/>
                <a:gd name="connsiteY12" fmla="*/ 174495 h 198783"/>
                <a:gd name="connsiteX13" fmla="*/ 148392 w 189970"/>
                <a:gd name="connsiteY13" fmla="*/ 175195 h 198783"/>
                <a:gd name="connsiteX14" fmla="*/ 144962 w 189970"/>
                <a:gd name="connsiteY14" fmla="*/ 175895 h 198783"/>
                <a:gd name="connsiteX15" fmla="*/ 141602 w 189970"/>
                <a:gd name="connsiteY15" fmla="*/ 176735 h 198783"/>
                <a:gd name="connsiteX16" fmla="*/ 138313 w 189970"/>
                <a:gd name="connsiteY16" fmla="*/ 177575 h 198783"/>
                <a:gd name="connsiteX17" fmla="*/ 135023 w 189970"/>
                <a:gd name="connsiteY17" fmla="*/ 178415 h 198783"/>
                <a:gd name="connsiteX18" fmla="*/ 131733 w 189970"/>
                <a:gd name="connsiteY18" fmla="*/ 179395 h 198783"/>
                <a:gd name="connsiteX19" fmla="*/ 128443 w 189970"/>
                <a:gd name="connsiteY19" fmla="*/ 180304 h 198783"/>
                <a:gd name="connsiteX20" fmla="*/ 125153 w 189970"/>
                <a:gd name="connsiteY20" fmla="*/ 181354 h 198783"/>
                <a:gd name="connsiteX21" fmla="*/ 121934 w 189970"/>
                <a:gd name="connsiteY21" fmla="*/ 182474 h 198783"/>
                <a:gd name="connsiteX22" fmla="*/ 118784 w 189970"/>
                <a:gd name="connsiteY22" fmla="*/ 183594 h 198783"/>
                <a:gd name="connsiteX23" fmla="*/ 115634 w 189970"/>
                <a:gd name="connsiteY23" fmla="*/ 184784 h 198783"/>
                <a:gd name="connsiteX24" fmla="*/ 112414 w 189970"/>
                <a:gd name="connsiteY24" fmla="*/ 185974 h 198783"/>
                <a:gd name="connsiteX25" fmla="*/ 109264 w 189970"/>
                <a:gd name="connsiteY25" fmla="*/ 187234 h 198783"/>
                <a:gd name="connsiteX26" fmla="*/ 106184 w 189970"/>
                <a:gd name="connsiteY26" fmla="*/ 188494 h 198783"/>
                <a:gd name="connsiteX27" fmla="*/ 103034 w 189970"/>
                <a:gd name="connsiteY27" fmla="*/ 189824 h 198783"/>
                <a:gd name="connsiteX28" fmla="*/ 100025 w 189970"/>
                <a:gd name="connsiteY28" fmla="*/ 191154 h 198783"/>
                <a:gd name="connsiteX29" fmla="*/ 96945 w 189970"/>
                <a:gd name="connsiteY29" fmla="*/ 192624 h 198783"/>
                <a:gd name="connsiteX30" fmla="*/ 93935 w 189970"/>
                <a:gd name="connsiteY30" fmla="*/ 194094 h 198783"/>
                <a:gd name="connsiteX31" fmla="*/ 90925 w 189970"/>
                <a:gd name="connsiteY31" fmla="*/ 195633 h 198783"/>
                <a:gd name="connsiteX32" fmla="*/ 87915 w 189970"/>
                <a:gd name="connsiteY32" fmla="*/ 197173 h 198783"/>
                <a:gd name="connsiteX33" fmla="*/ 84976 w 189970"/>
                <a:gd name="connsiteY33" fmla="*/ 198783 h 198783"/>
                <a:gd name="connsiteX34" fmla="*/ 0 w 189970"/>
                <a:gd name="connsiteY34" fmla="*/ 51516 h 198783"/>
                <a:gd name="connsiteX35" fmla="*/ 5390 w 189970"/>
                <a:gd name="connsiteY35" fmla="*/ 48646 h 198783"/>
                <a:gd name="connsiteX36" fmla="*/ 10710 w 189970"/>
                <a:gd name="connsiteY36" fmla="*/ 45706 h 198783"/>
                <a:gd name="connsiteX37" fmla="*/ 16099 w 189970"/>
                <a:gd name="connsiteY37" fmla="*/ 42976 h 198783"/>
                <a:gd name="connsiteX38" fmla="*/ 21559 w 189970"/>
                <a:gd name="connsiteY38" fmla="*/ 40246 h 198783"/>
                <a:gd name="connsiteX39" fmla="*/ 27089 w 189970"/>
                <a:gd name="connsiteY39" fmla="*/ 37657 h 198783"/>
                <a:gd name="connsiteX40" fmla="*/ 32618 w 189970"/>
                <a:gd name="connsiteY40" fmla="*/ 35137 h 198783"/>
                <a:gd name="connsiteX41" fmla="*/ 38148 w 189970"/>
                <a:gd name="connsiteY41" fmla="*/ 32687 h 198783"/>
                <a:gd name="connsiteX42" fmla="*/ 43818 w 189970"/>
                <a:gd name="connsiteY42" fmla="*/ 30307 h 198783"/>
                <a:gd name="connsiteX43" fmla="*/ 49487 w 189970"/>
                <a:gd name="connsiteY43" fmla="*/ 27998 h 198783"/>
                <a:gd name="connsiteX44" fmla="*/ 55157 w 189970"/>
                <a:gd name="connsiteY44" fmla="*/ 25828 h 198783"/>
                <a:gd name="connsiteX45" fmla="*/ 60967 w 189970"/>
                <a:gd name="connsiteY45" fmla="*/ 23658 h 198783"/>
                <a:gd name="connsiteX46" fmla="*/ 66707 w 189970"/>
                <a:gd name="connsiteY46" fmla="*/ 21698 h 198783"/>
                <a:gd name="connsiteX47" fmla="*/ 72586 w 189970"/>
                <a:gd name="connsiteY47" fmla="*/ 19669 h 198783"/>
                <a:gd name="connsiteX48" fmla="*/ 78396 w 189970"/>
                <a:gd name="connsiteY48" fmla="*/ 17849 h 198783"/>
                <a:gd name="connsiteX49" fmla="*/ 84416 w 189970"/>
                <a:gd name="connsiteY49" fmla="*/ 16099 h 198783"/>
                <a:gd name="connsiteX50" fmla="*/ 90295 w 189970"/>
                <a:gd name="connsiteY50" fmla="*/ 14419 h 198783"/>
                <a:gd name="connsiteX51" fmla="*/ 96315 w 189970"/>
                <a:gd name="connsiteY51" fmla="*/ 12809 h 198783"/>
                <a:gd name="connsiteX52" fmla="*/ 102265 w 189970"/>
                <a:gd name="connsiteY52" fmla="*/ 11269 h 198783"/>
                <a:gd name="connsiteX53" fmla="*/ 108424 w 189970"/>
                <a:gd name="connsiteY53" fmla="*/ 9869 h 198783"/>
                <a:gd name="connsiteX54" fmla="*/ 114444 w 189970"/>
                <a:gd name="connsiteY54" fmla="*/ 8539 h 198783"/>
                <a:gd name="connsiteX55" fmla="*/ 120604 w 189970"/>
                <a:gd name="connsiteY55" fmla="*/ 7279 h 198783"/>
                <a:gd name="connsiteX56" fmla="*/ 126763 w 189970"/>
                <a:gd name="connsiteY56" fmla="*/ 6160 h 198783"/>
                <a:gd name="connsiteX57" fmla="*/ 132923 w 189970"/>
                <a:gd name="connsiteY57" fmla="*/ 5110 h 198783"/>
                <a:gd name="connsiteX58" fmla="*/ 139153 w 189970"/>
                <a:gd name="connsiteY58" fmla="*/ 4130 h 198783"/>
                <a:gd name="connsiteX59" fmla="*/ 145382 w 189970"/>
                <a:gd name="connsiteY59" fmla="*/ 3290 h 198783"/>
                <a:gd name="connsiteX60" fmla="*/ 151752 w 189970"/>
                <a:gd name="connsiteY60" fmla="*/ 2520 h 198783"/>
                <a:gd name="connsiteX61" fmla="*/ 157982 w 189970"/>
                <a:gd name="connsiteY61" fmla="*/ 1890 h 198783"/>
                <a:gd name="connsiteX62" fmla="*/ 164351 w 189970"/>
                <a:gd name="connsiteY62" fmla="*/ 1330 h 198783"/>
                <a:gd name="connsiteX63" fmla="*/ 170721 w 189970"/>
                <a:gd name="connsiteY63" fmla="*/ 770 h 198783"/>
                <a:gd name="connsiteX64" fmla="*/ 177161 w 189970"/>
                <a:gd name="connsiteY64" fmla="*/ 420 h 198783"/>
                <a:gd name="connsiteX65" fmla="*/ 183460 w 189970"/>
                <a:gd name="connsiteY65" fmla="*/ 210 h 198783"/>
                <a:gd name="connsiteX66" fmla="*/ 189970 w 189970"/>
                <a:gd name="connsiteY66" fmla="*/ 0 h 19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89970" h="198783">
                  <a:moveTo>
                    <a:pt x="189970" y="0"/>
                  </a:moveTo>
                  <a:lnTo>
                    <a:pt x="189970" y="170085"/>
                  </a:lnTo>
                  <a:lnTo>
                    <a:pt x="186400" y="170225"/>
                  </a:lnTo>
                  <a:lnTo>
                    <a:pt x="182900" y="170365"/>
                  </a:lnTo>
                  <a:lnTo>
                    <a:pt x="179330" y="170645"/>
                  </a:lnTo>
                  <a:lnTo>
                    <a:pt x="175831" y="170996"/>
                  </a:lnTo>
                  <a:lnTo>
                    <a:pt x="172401" y="171275"/>
                  </a:lnTo>
                  <a:lnTo>
                    <a:pt x="168901" y="171765"/>
                  </a:lnTo>
                  <a:lnTo>
                    <a:pt x="165401" y="172115"/>
                  </a:lnTo>
                  <a:lnTo>
                    <a:pt x="161971" y="172675"/>
                  </a:lnTo>
                  <a:lnTo>
                    <a:pt x="158542" y="173165"/>
                  </a:lnTo>
                  <a:lnTo>
                    <a:pt x="155112" y="173795"/>
                  </a:lnTo>
                  <a:lnTo>
                    <a:pt x="151752" y="174495"/>
                  </a:lnTo>
                  <a:lnTo>
                    <a:pt x="148392" y="175195"/>
                  </a:lnTo>
                  <a:lnTo>
                    <a:pt x="144962" y="175895"/>
                  </a:lnTo>
                  <a:lnTo>
                    <a:pt x="141602" y="176735"/>
                  </a:lnTo>
                  <a:lnTo>
                    <a:pt x="138313" y="177575"/>
                  </a:lnTo>
                  <a:lnTo>
                    <a:pt x="135023" y="178415"/>
                  </a:lnTo>
                  <a:lnTo>
                    <a:pt x="131733" y="179395"/>
                  </a:lnTo>
                  <a:lnTo>
                    <a:pt x="128443" y="180304"/>
                  </a:lnTo>
                  <a:lnTo>
                    <a:pt x="125153" y="181354"/>
                  </a:lnTo>
                  <a:lnTo>
                    <a:pt x="121934" y="182474"/>
                  </a:lnTo>
                  <a:lnTo>
                    <a:pt x="118784" y="183594"/>
                  </a:lnTo>
                  <a:lnTo>
                    <a:pt x="115634" y="184784"/>
                  </a:lnTo>
                  <a:lnTo>
                    <a:pt x="112414" y="185974"/>
                  </a:lnTo>
                  <a:lnTo>
                    <a:pt x="109264" y="187234"/>
                  </a:lnTo>
                  <a:lnTo>
                    <a:pt x="106184" y="188494"/>
                  </a:lnTo>
                  <a:lnTo>
                    <a:pt x="103034" y="189824"/>
                  </a:lnTo>
                  <a:lnTo>
                    <a:pt x="100025" y="191154"/>
                  </a:lnTo>
                  <a:lnTo>
                    <a:pt x="96945" y="192624"/>
                  </a:lnTo>
                  <a:lnTo>
                    <a:pt x="93935" y="194094"/>
                  </a:lnTo>
                  <a:lnTo>
                    <a:pt x="90925" y="195633"/>
                  </a:lnTo>
                  <a:lnTo>
                    <a:pt x="87915" y="197173"/>
                  </a:lnTo>
                  <a:lnTo>
                    <a:pt x="84976" y="198783"/>
                  </a:lnTo>
                  <a:lnTo>
                    <a:pt x="0" y="51516"/>
                  </a:lnTo>
                  <a:lnTo>
                    <a:pt x="5390" y="48646"/>
                  </a:lnTo>
                  <a:lnTo>
                    <a:pt x="10710" y="45706"/>
                  </a:lnTo>
                  <a:lnTo>
                    <a:pt x="16099" y="42976"/>
                  </a:lnTo>
                  <a:lnTo>
                    <a:pt x="21559" y="40246"/>
                  </a:lnTo>
                  <a:lnTo>
                    <a:pt x="27089" y="37657"/>
                  </a:lnTo>
                  <a:lnTo>
                    <a:pt x="32618" y="35137"/>
                  </a:lnTo>
                  <a:lnTo>
                    <a:pt x="38148" y="32687"/>
                  </a:lnTo>
                  <a:lnTo>
                    <a:pt x="43818" y="30307"/>
                  </a:lnTo>
                  <a:lnTo>
                    <a:pt x="49487" y="27998"/>
                  </a:lnTo>
                  <a:lnTo>
                    <a:pt x="55157" y="25828"/>
                  </a:lnTo>
                  <a:lnTo>
                    <a:pt x="60967" y="23658"/>
                  </a:lnTo>
                  <a:lnTo>
                    <a:pt x="66707" y="21698"/>
                  </a:lnTo>
                  <a:lnTo>
                    <a:pt x="72586" y="19669"/>
                  </a:lnTo>
                  <a:lnTo>
                    <a:pt x="78396" y="17849"/>
                  </a:lnTo>
                  <a:lnTo>
                    <a:pt x="84416" y="16099"/>
                  </a:lnTo>
                  <a:lnTo>
                    <a:pt x="90295" y="14419"/>
                  </a:lnTo>
                  <a:lnTo>
                    <a:pt x="96315" y="12809"/>
                  </a:lnTo>
                  <a:lnTo>
                    <a:pt x="102265" y="11269"/>
                  </a:lnTo>
                  <a:lnTo>
                    <a:pt x="108424" y="9869"/>
                  </a:lnTo>
                  <a:lnTo>
                    <a:pt x="114444" y="8539"/>
                  </a:lnTo>
                  <a:lnTo>
                    <a:pt x="120604" y="7279"/>
                  </a:lnTo>
                  <a:lnTo>
                    <a:pt x="126763" y="6160"/>
                  </a:lnTo>
                  <a:lnTo>
                    <a:pt x="132923" y="5110"/>
                  </a:lnTo>
                  <a:lnTo>
                    <a:pt x="139153" y="4130"/>
                  </a:lnTo>
                  <a:lnTo>
                    <a:pt x="145382" y="3290"/>
                  </a:lnTo>
                  <a:lnTo>
                    <a:pt x="151752" y="2520"/>
                  </a:lnTo>
                  <a:lnTo>
                    <a:pt x="157982" y="1890"/>
                  </a:lnTo>
                  <a:lnTo>
                    <a:pt x="164351" y="1330"/>
                  </a:lnTo>
                  <a:lnTo>
                    <a:pt x="170721" y="770"/>
                  </a:lnTo>
                  <a:lnTo>
                    <a:pt x="177161" y="420"/>
                  </a:lnTo>
                  <a:lnTo>
                    <a:pt x="183460" y="210"/>
                  </a:lnTo>
                  <a:lnTo>
                    <a:pt x="189970" y="0"/>
                  </a:lnTo>
                  <a:close/>
                </a:path>
              </a:pathLst>
            </a:cu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43" t="41040" r="38414" b="56061"/>
            <a:stretch>
              <a:fillRect/>
            </a:stretch>
          </p:blipFill>
          <p:spPr>
            <a:xfrm>
              <a:off x="6092074" y="3879708"/>
              <a:ext cx="189481" cy="198783"/>
            </a:xfrm>
            <a:custGeom>
              <a:avLst/>
              <a:gdLst>
                <a:gd name="connsiteX0" fmla="*/ 0 w 189481"/>
                <a:gd name="connsiteY0" fmla="*/ 0 h 198783"/>
                <a:gd name="connsiteX1" fmla="*/ 6356 w 189481"/>
                <a:gd name="connsiteY1" fmla="*/ 210 h 198783"/>
                <a:gd name="connsiteX2" fmla="*/ 12781 w 189481"/>
                <a:gd name="connsiteY2" fmla="*/ 420 h 198783"/>
                <a:gd name="connsiteX3" fmla="*/ 19137 w 189481"/>
                <a:gd name="connsiteY3" fmla="*/ 770 h 198783"/>
                <a:gd name="connsiteX4" fmla="*/ 25493 w 189481"/>
                <a:gd name="connsiteY4" fmla="*/ 1330 h 198783"/>
                <a:gd name="connsiteX5" fmla="*/ 31778 w 189481"/>
                <a:gd name="connsiteY5" fmla="*/ 1890 h 198783"/>
                <a:gd name="connsiteX6" fmla="*/ 38134 w 189481"/>
                <a:gd name="connsiteY6" fmla="*/ 2520 h 198783"/>
                <a:gd name="connsiteX7" fmla="*/ 44420 w 189481"/>
                <a:gd name="connsiteY7" fmla="*/ 3290 h 198783"/>
                <a:gd name="connsiteX8" fmla="*/ 50566 w 189481"/>
                <a:gd name="connsiteY8" fmla="*/ 4130 h 198783"/>
                <a:gd name="connsiteX9" fmla="*/ 56852 w 189481"/>
                <a:gd name="connsiteY9" fmla="*/ 5110 h 198783"/>
                <a:gd name="connsiteX10" fmla="*/ 63067 w 189481"/>
                <a:gd name="connsiteY10" fmla="*/ 6160 h 198783"/>
                <a:gd name="connsiteX11" fmla="*/ 69144 w 189481"/>
                <a:gd name="connsiteY11" fmla="*/ 7279 h 198783"/>
                <a:gd name="connsiteX12" fmla="*/ 75220 w 189481"/>
                <a:gd name="connsiteY12" fmla="*/ 8539 h 198783"/>
                <a:gd name="connsiteX13" fmla="*/ 81366 w 189481"/>
                <a:gd name="connsiteY13" fmla="*/ 9869 h 198783"/>
                <a:gd name="connsiteX14" fmla="*/ 87372 w 189481"/>
                <a:gd name="connsiteY14" fmla="*/ 11269 h 198783"/>
                <a:gd name="connsiteX15" fmla="*/ 93379 w 189481"/>
                <a:gd name="connsiteY15" fmla="*/ 12809 h 198783"/>
                <a:gd name="connsiteX16" fmla="*/ 99385 w 189481"/>
                <a:gd name="connsiteY16" fmla="*/ 14419 h 198783"/>
                <a:gd name="connsiteX17" fmla="*/ 105252 w 189481"/>
                <a:gd name="connsiteY17" fmla="*/ 16099 h 198783"/>
                <a:gd name="connsiteX18" fmla="*/ 111188 w 189481"/>
                <a:gd name="connsiteY18" fmla="*/ 17849 h 198783"/>
                <a:gd name="connsiteX19" fmla="*/ 117055 w 189481"/>
                <a:gd name="connsiteY19" fmla="*/ 19669 h 198783"/>
                <a:gd name="connsiteX20" fmla="*/ 122922 w 189481"/>
                <a:gd name="connsiteY20" fmla="*/ 21698 h 198783"/>
                <a:gd name="connsiteX21" fmla="*/ 128718 w 189481"/>
                <a:gd name="connsiteY21" fmla="*/ 23658 h 198783"/>
                <a:gd name="connsiteX22" fmla="*/ 134445 w 189481"/>
                <a:gd name="connsiteY22" fmla="*/ 25828 h 198783"/>
                <a:gd name="connsiteX23" fmla="*/ 140103 w 189481"/>
                <a:gd name="connsiteY23" fmla="*/ 27998 h 198783"/>
                <a:gd name="connsiteX24" fmla="*/ 145760 w 189481"/>
                <a:gd name="connsiteY24" fmla="*/ 30307 h 198783"/>
                <a:gd name="connsiteX25" fmla="*/ 151347 w 189481"/>
                <a:gd name="connsiteY25" fmla="*/ 32687 h 198783"/>
                <a:gd name="connsiteX26" fmla="*/ 156935 w 189481"/>
                <a:gd name="connsiteY26" fmla="*/ 35137 h 198783"/>
                <a:gd name="connsiteX27" fmla="*/ 162522 w 189481"/>
                <a:gd name="connsiteY27" fmla="*/ 37657 h 198783"/>
                <a:gd name="connsiteX28" fmla="*/ 168039 w 189481"/>
                <a:gd name="connsiteY28" fmla="*/ 40246 h 198783"/>
                <a:gd name="connsiteX29" fmla="*/ 173417 w 189481"/>
                <a:gd name="connsiteY29" fmla="*/ 42976 h 198783"/>
                <a:gd name="connsiteX30" fmla="*/ 178865 w 189481"/>
                <a:gd name="connsiteY30" fmla="*/ 45706 h 198783"/>
                <a:gd name="connsiteX31" fmla="*/ 184173 w 189481"/>
                <a:gd name="connsiteY31" fmla="*/ 48646 h 198783"/>
                <a:gd name="connsiteX32" fmla="*/ 189481 w 189481"/>
                <a:gd name="connsiteY32" fmla="*/ 51516 h 198783"/>
                <a:gd name="connsiteX33" fmla="*/ 104623 w 189481"/>
                <a:gd name="connsiteY33" fmla="*/ 198783 h 198783"/>
                <a:gd name="connsiteX34" fmla="*/ 101760 w 189481"/>
                <a:gd name="connsiteY34" fmla="*/ 197173 h 198783"/>
                <a:gd name="connsiteX35" fmla="*/ 98757 w 189481"/>
                <a:gd name="connsiteY35" fmla="*/ 195633 h 198783"/>
                <a:gd name="connsiteX36" fmla="*/ 95683 w 189481"/>
                <a:gd name="connsiteY36" fmla="*/ 194094 h 198783"/>
                <a:gd name="connsiteX37" fmla="*/ 92750 w 189481"/>
                <a:gd name="connsiteY37" fmla="*/ 192624 h 198783"/>
                <a:gd name="connsiteX38" fmla="*/ 89677 w 189481"/>
                <a:gd name="connsiteY38" fmla="*/ 191154 h 198783"/>
                <a:gd name="connsiteX39" fmla="*/ 86604 w 189481"/>
                <a:gd name="connsiteY39" fmla="*/ 189824 h 198783"/>
                <a:gd name="connsiteX40" fmla="*/ 83531 w 189481"/>
                <a:gd name="connsiteY40" fmla="*/ 188494 h 198783"/>
                <a:gd name="connsiteX41" fmla="*/ 80458 w 189481"/>
                <a:gd name="connsiteY41" fmla="*/ 187234 h 198783"/>
                <a:gd name="connsiteX42" fmla="*/ 77315 w 189481"/>
                <a:gd name="connsiteY42" fmla="*/ 185974 h 198783"/>
                <a:gd name="connsiteX43" fmla="*/ 74102 w 189481"/>
                <a:gd name="connsiteY43" fmla="*/ 184784 h 198783"/>
                <a:gd name="connsiteX44" fmla="*/ 70959 w 189481"/>
                <a:gd name="connsiteY44" fmla="*/ 183594 h 198783"/>
                <a:gd name="connsiteX45" fmla="*/ 67747 w 189481"/>
                <a:gd name="connsiteY45" fmla="*/ 182474 h 198783"/>
                <a:gd name="connsiteX46" fmla="*/ 64534 w 189481"/>
                <a:gd name="connsiteY46" fmla="*/ 181354 h 198783"/>
                <a:gd name="connsiteX47" fmla="*/ 61251 w 189481"/>
                <a:gd name="connsiteY47" fmla="*/ 180304 h 198783"/>
                <a:gd name="connsiteX48" fmla="*/ 57969 w 189481"/>
                <a:gd name="connsiteY48" fmla="*/ 179395 h 198783"/>
                <a:gd name="connsiteX49" fmla="*/ 54686 w 189481"/>
                <a:gd name="connsiteY49" fmla="*/ 178415 h 198783"/>
                <a:gd name="connsiteX50" fmla="*/ 51404 w 189481"/>
                <a:gd name="connsiteY50" fmla="*/ 177575 h 198783"/>
                <a:gd name="connsiteX51" fmla="*/ 48121 w 189481"/>
                <a:gd name="connsiteY51" fmla="*/ 176735 h 198783"/>
                <a:gd name="connsiteX52" fmla="*/ 44769 w 189481"/>
                <a:gd name="connsiteY52" fmla="*/ 175895 h 198783"/>
                <a:gd name="connsiteX53" fmla="*/ 41416 w 189481"/>
                <a:gd name="connsiteY53" fmla="*/ 175195 h 198783"/>
                <a:gd name="connsiteX54" fmla="*/ 38064 w 189481"/>
                <a:gd name="connsiteY54" fmla="*/ 174495 h 198783"/>
                <a:gd name="connsiteX55" fmla="*/ 34712 w 189481"/>
                <a:gd name="connsiteY55" fmla="*/ 173795 h 198783"/>
                <a:gd name="connsiteX56" fmla="*/ 31290 w 189481"/>
                <a:gd name="connsiteY56" fmla="*/ 173165 h 198783"/>
                <a:gd name="connsiteX57" fmla="*/ 27867 w 189481"/>
                <a:gd name="connsiteY57" fmla="*/ 172675 h 198783"/>
                <a:gd name="connsiteX58" fmla="*/ 24375 w 189481"/>
                <a:gd name="connsiteY58" fmla="*/ 172115 h 198783"/>
                <a:gd name="connsiteX59" fmla="*/ 20953 w 189481"/>
                <a:gd name="connsiteY59" fmla="*/ 171765 h 198783"/>
                <a:gd name="connsiteX60" fmla="*/ 17531 w 189481"/>
                <a:gd name="connsiteY60" fmla="*/ 171275 h 198783"/>
                <a:gd name="connsiteX61" fmla="*/ 14039 w 189481"/>
                <a:gd name="connsiteY61" fmla="*/ 170996 h 198783"/>
                <a:gd name="connsiteX62" fmla="*/ 10546 w 189481"/>
                <a:gd name="connsiteY62" fmla="*/ 170645 h 198783"/>
                <a:gd name="connsiteX63" fmla="*/ 6984 w 189481"/>
                <a:gd name="connsiteY63" fmla="*/ 170365 h 198783"/>
                <a:gd name="connsiteX64" fmla="*/ 3493 w 189481"/>
                <a:gd name="connsiteY64" fmla="*/ 170225 h 198783"/>
                <a:gd name="connsiteX65" fmla="*/ 0 w 189481"/>
                <a:gd name="connsiteY65" fmla="*/ 170085 h 198783"/>
                <a:gd name="connsiteX66" fmla="*/ 0 w 189481"/>
                <a:gd name="connsiteY66" fmla="*/ 0 h 19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89481" h="198783">
                  <a:moveTo>
                    <a:pt x="0" y="0"/>
                  </a:moveTo>
                  <a:lnTo>
                    <a:pt x="6356" y="210"/>
                  </a:lnTo>
                  <a:lnTo>
                    <a:pt x="12781" y="420"/>
                  </a:lnTo>
                  <a:lnTo>
                    <a:pt x="19137" y="770"/>
                  </a:lnTo>
                  <a:lnTo>
                    <a:pt x="25493" y="1330"/>
                  </a:lnTo>
                  <a:lnTo>
                    <a:pt x="31778" y="1890"/>
                  </a:lnTo>
                  <a:lnTo>
                    <a:pt x="38134" y="2520"/>
                  </a:lnTo>
                  <a:lnTo>
                    <a:pt x="44420" y="3290"/>
                  </a:lnTo>
                  <a:lnTo>
                    <a:pt x="50566" y="4130"/>
                  </a:lnTo>
                  <a:lnTo>
                    <a:pt x="56852" y="5110"/>
                  </a:lnTo>
                  <a:lnTo>
                    <a:pt x="63067" y="6160"/>
                  </a:lnTo>
                  <a:lnTo>
                    <a:pt x="69144" y="7279"/>
                  </a:lnTo>
                  <a:lnTo>
                    <a:pt x="75220" y="8539"/>
                  </a:lnTo>
                  <a:lnTo>
                    <a:pt x="81366" y="9869"/>
                  </a:lnTo>
                  <a:lnTo>
                    <a:pt x="87372" y="11269"/>
                  </a:lnTo>
                  <a:lnTo>
                    <a:pt x="93379" y="12809"/>
                  </a:lnTo>
                  <a:lnTo>
                    <a:pt x="99385" y="14419"/>
                  </a:lnTo>
                  <a:lnTo>
                    <a:pt x="105252" y="16099"/>
                  </a:lnTo>
                  <a:lnTo>
                    <a:pt x="111188" y="17849"/>
                  </a:lnTo>
                  <a:lnTo>
                    <a:pt x="117055" y="19669"/>
                  </a:lnTo>
                  <a:lnTo>
                    <a:pt x="122922" y="21698"/>
                  </a:lnTo>
                  <a:lnTo>
                    <a:pt x="128718" y="23658"/>
                  </a:lnTo>
                  <a:lnTo>
                    <a:pt x="134445" y="25828"/>
                  </a:lnTo>
                  <a:lnTo>
                    <a:pt x="140103" y="27998"/>
                  </a:lnTo>
                  <a:lnTo>
                    <a:pt x="145760" y="30307"/>
                  </a:lnTo>
                  <a:lnTo>
                    <a:pt x="151347" y="32687"/>
                  </a:lnTo>
                  <a:lnTo>
                    <a:pt x="156935" y="35137"/>
                  </a:lnTo>
                  <a:lnTo>
                    <a:pt x="162522" y="37657"/>
                  </a:lnTo>
                  <a:lnTo>
                    <a:pt x="168039" y="40246"/>
                  </a:lnTo>
                  <a:lnTo>
                    <a:pt x="173417" y="42976"/>
                  </a:lnTo>
                  <a:lnTo>
                    <a:pt x="178865" y="45706"/>
                  </a:lnTo>
                  <a:lnTo>
                    <a:pt x="184173" y="48646"/>
                  </a:lnTo>
                  <a:lnTo>
                    <a:pt x="189481" y="51516"/>
                  </a:lnTo>
                  <a:lnTo>
                    <a:pt x="104623" y="198783"/>
                  </a:lnTo>
                  <a:lnTo>
                    <a:pt x="101760" y="197173"/>
                  </a:lnTo>
                  <a:lnTo>
                    <a:pt x="98757" y="195633"/>
                  </a:lnTo>
                  <a:lnTo>
                    <a:pt x="95683" y="194094"/>
                  </a:lnTo>
                  <a:lnTo>
                    <a:pt x="92750" y="192624"/>
                  </a:lnTo>
                  <a:lnTo>
                    <a:pt x="89677" y="191154"/>
                  </a:lnTo>
                  <a:lnTo>
                    <a:pt x="86604" y="189824"/>
                  </a:lnTo>
                  <a:lnTo>
                    <a:pt x="83531" y="188494"/>
                  </a:lnTo>
                  <a:lnTo>
                    <a:pt x="80458" y="187234"/>
                  </a:lnTo>
                  <a:lnTo>
                    <a:pt x="77315" y="185974"/>
                  </a:lnTo>
                  <a:lnTo>
                    <a:pt x="74102" y="184784"/>
                  </a:lnTo>
                  <a:lnTo>
                    <a:pt x="70959" y="183594"/>
                  </a:lnTo>
                  <a:lnTo>
                    <a:pt x="67747" y="182474"/>
                  </a:lnTo>
                  <a:lnTo>
                    <a:pt x="64534" y="181354"/>
                  </a:lnTo>
                  <a:lnTo>
                    <a:pt x="61251" y="180304"/>
                  </a:lnTo>
                  <a:lnTo>
                    <a:pt x="57969" y="179395"/>
                  </a:lnTo>
                  <a:lnTo>
                    <a:pt x="54686" y="178415"/>
                  </a:lnTo>
                  <a:lnTo>
                    <a:pt x="51404" y="177575"/>
                  </a:lnTo>
                  <a:lnTo>
                    <a:pt x="48121" y="176735"/>
                  </a:lnTo>
                  <a:lnTo>
                    <a:pt x="44769" y="175895"/>
                  </a:lnTo>
                  <a:lnTo>
                    <a:pt x="41416" y="175195"/>
                  </a:lnTo>
                  <a:lnTo>
                    <a:pt x="38064" y="174495"/>
                  </a:lnTo>
                  <a:lnTo>
                    <a:pt x="34712" y="173795"/>
                  </a:lnTo>
                  <a:lnTo>
                    <a:pt x="31290" y="173165"/>
                  </a:lnTo>
                  <a:lnTo>
                    <a:pt x="27867" y="172675"/>
                  </a:lnTo>
                  <a:lnTo>
                    <a:pt x="24375" y="172115"/>
                  </a:lnTo>
                  <a:lnTo>
                    <a:pt x="20953" y="171765"/>
                  </a:lnTo>
                  <a:lnTo>
                    <a:pt x="17531" y="171275"/>
                  </a:lnTo>
                  <a:lnTo>
                    <a:pt x="14039" y="170996"/>
                  </a:lnTo>
                  <a:lnTo>
                    <a:pt x="10546" y="170645"/>
                  </a:lnTo>
                  <a:lnTo>
                    <a:pt x="6984" y="170365"/>
                  </a:lnTo>
                  <a:lnTo>
                    <a:pt x="3493" y="170225"/>
                  </a:lnTo>
                  <a:lnTo>
                    <a:pt x="0" y="17008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267" t="41911" r="41567" b="54812"/>
            <a:stretch>
              <a:fillRect/>
            </a:stretch>
          </p:blipFill>
          <p:spPr>
            <a:xfrm>
              <a:off x="5734657" y="3939440"/>
              <a:ext cx="222774" cy="224732"/>
            </a:xfrm>
            <a:custGeom>
              <a:avLst/>
              <a:gdLst>
                <a:gd name="connsiteX0" fmla="*/ 137587 w 222774"/>
                <a:gd name="connsiteY0" fmla="*/ 0 h 224732"/>
                <a:gd name="connsiteX1" fmla="*/ 222774 w 222774"/>
                <a:gd name="connsiteY1" fmla="*/ 147280 h 224732"/>
                <a:gd name="connsiteX2" fmla="*/ 219902 w 222774"/>
                <a:gd name="connsiteY2" fmla="*/ 149169 h 224732"/>
                <a:gd name="connsiteX3" fmla="*/ 217099 w 222774"/>
                <a:gd name="connsiteY3" fmla="*/ 150988 h 224732"/>
                <a:gd name="connsiteX4" fmla="*/ 214227 w 222774"/>
                <a:gd name="connsiteY4" fmla="*/ 153017 h 224732"/>
                <a:gd name="connsiteX5" fmla="*/ 211495 w 222774"/>
                <a:gd name="connsiteY5" fmla="*/ 154976 h 224732"/>
                <a:gd name="connsiteX6" fmla="*/ 208763 w 222774"/>
                <a:gd name="connsiteY6" fmla="*/ 156935 h 224732"/>
                <a:gd name="connsiteX7" fmla="*/ 205961 w 222774"/>
                <a:gd name="connsiteY7" fmla="*/ 159034 h 224732"/>
                <a:gd name="connsiteX8" fmla="*/ 203299 w 222774"/>
                <a:gd name="connsiteY8" fmla="*/ 161063 h 224732"/>
                <a:gd name="connsiteX9" fmla="*/ 200707 w 222774"/>
                <a:gd name="connsiteY9" fmla="*/ 163232 h 224732"/>
                <a:gd name="connsiteX10" fmla="*/ 198044 w 222774"/>
                <a:gd name="connsiteY10" fmla="*/ 165471 h 224732"/>
                <a:gd name="connsiteX11" fmla="*/ 195382 w 222774"/>
                <a:gd name="connsiteY11" fmla="*/ 167640 h 224732"/>
                <a:gd name="connsiteX12" fmla="*/ 192860 w 222774"/>
                <a:gd name="connsiteY12" fmla="*/ 169878 h 224732"/>
                <a:gd name="connsiteX13" fmla="*/ 190339 w 222774"/>
                <a:gd name="connsiteY13" fmla="*/ 172188 h 224732"/>
                <a:gd name="connsiteX14" fmla="*/ 187817 w 222774"/>
                <a:gd name="connsiteY14" fmla="*/ 174496 h 224732"/>
                <a:gd name="connsiteX15" fmla="*/ 185365 w 222774"/>
                <a:gd name="connsiteY15" fmla="*/ 176875 h 224732"/>
                <a:gd name="connsiteX16" fmla="*/ 182983 w 222774"/>
                <a:gd name="connsiteY16" fmla="*/ 179254 h 224732"/>
                <a:gd name="connsiteX17" fmla="*/ 180531 w 222774"/>
                <a:gd name="connsiteY17" fmla="*/ 181703 h 224732"/>
                <a:gd name="connsiteX18" fmla="*/ 178289 w 222774"/>
                <a:gd name="connsiteY18" fmla="*/ 184152 h 224732"/>
                <a:gd name="connsiteX19" fmla="*/ 175907 w 222774"/>
                <a:gd name="connsiteY19" fmla="*/ 186601 h 224732"/>
                <a:gd name="connsiteX20" fmla="*/ 173596 w 222774"/>
                <a:gd name="connsiteY20" fmla="*/ 189119 h 224732"/>
                <a:gd name="connsiteX21" fmla="*/ 171354 w 222774"/>
                <a:gd name="connsiteY21" fmla="*/ 191708 h 224732"/>
                <a:gd name="connsiteX22" fmla="*/ 169182 w 222774"/>
                <a:gd name="connsiteY22" fmla="*/ 194227 h 224732"/>
                <a:gd name="connsiteX23" fmla="*/ 167010 w 222774"/>
                <a:gd name="connsiteY23" fmla="*/ 196886 h 224732"/>
                <a:gd name="connsiteX24" fmla="*/ 164839 w 222774"/>
                <a:gd name="connsiteY24" fmla="*/ 199475 h 224732"/>
                <a:gd name="connsiteX25" fmla="*/ 162737 w 222774"/>
                <a:gd name="connsiteY25" fmla="*/ 202203 h 224732"/>
                <a:gd name="connsiteX26" fmla="*/ 160635 w 222774"/>
                <a:gd name="connsiteY26" fmla="*/ 204932 h 224732"/>
                <a:gd name="connsiteX27" fmla="*/ 158674 w 222774"/>
                <a:gd name="connsiteY27" fmla="*/ 207661 h 224732"/>
                <a:gd name="connsiteX28" fmla="*/ 156642 w 222774"/>
                <a:gd name="connsiteY28" fmla="*/ 210459 h 224732"/>
                <a:gd name="connsiteX29" fmla="*/ 154681 w 222774"/>
                <a:gd name="connsiteY29" fmla="*/ 213258 h 224732"/>
                <a:gd name="connsiteX30" fmla="*/ 152789 w 222774"/>
                <a:gd name="connsiteY30" fmla="*/ 216126 h 224732"/>
                <a:gd name="connsiteX31" fmla="*/ 150898 w 222774"/>
                <a:gd name="connsiteY31" fmla="*/ 218925 h 224732"/>
                <a:gd name="connsiteX32" fmla="*/ 149076 w 222774"/>
                <a:gd name="connsiteY32" fmla="*/ 221864 h 224732"/>
                <a:gd name="connsiteX33" fmla="*/ 147325 w 222774"/>
                <a:gd name="connsiteY33" fmla="*/ 224732 h 224732"/>
                <a:gd name="connsiteX34" fmla="*/ 0 w 222774"/>
                <a:gd name="connsiteY34" fmla="*/ 139723 h 224732"/>
                <a:gd name="connsiteX35" fmla="*/ 3222 w 222774"/>
                <a:gd name="connsiteY35" fmla="*/ 134476 h 224732"/>
                <a:gd name="connsiteX36" fmla="*/ 6515 w 222774"/>
                <a:gd name="connsiteY36" fmla="*/ 129228 h 224732"/>
                <a:gd name="connsiteX37" fmla="*/ 9878 w 222774"/>
                <a:gd name="connsiteY37" fmla="*/ 123981 h 224732"/>
                <a:gd name="connsiteX38" fmla="*/ 13310 w 222774"/>
                <a:gd name="connsiteY38" fmla="*/ 118803 h 224732"/>
                <a:gd name="connsiteX39" fmla="*/ 16813 w 222774"/>
                <a:gd name="connsiteY39" fmla="*/ 113765 h 224732"/>
                <a:gd name="connsiteX40" fmla="*/ 20456 w 222774"/>
                <a:gd name="connsiteY40" fmla="*/ 108728 h 224732"/>
                <a:gd name="connsiteX41" fmla="*/ 24029 w 222774"/>
                <a:gd name="connsiteY41" fmla="*/ 103620 h 224732"/>
                <a:gd name="connsiteX42" fmla="*/ 27811 w 222774"/>
                <a:gd name="connsiteY42" fmla="*/ 98723 h 224732"/>
                <a:gd name="connsiteX43" fmla="*/ 31595 w 222774"/>
                <a:gd name="connsiteY43" fmla="*/ 93825 h 224732"/>
                <a:gd name="connsiteX44" fmla="*/ 35518 w 222774"/>
                <a:gd name="connsiteY44" fmla="*/ 89067 h 224732"/>
                <a:gd name="connsiteX45" fmla="*/ 39511 w 222774"/>
                <a:gd name="connsiteY45" fmla="*/ 84310 h 224732"/>
                <a:gd name="connsiteX46" fmla="*/ 43504 w 222774"/>
                <a:gd name="connsiteY46" fmla="*/ 79622 h 224732"/>
                <a:gd name="connsiteX47" fmla="*/ 47637 w 222774"/>
                <a:gd name="connsiteY47" fmla="*/ 74934 h 224732"/>
                <a:gd name="connsiteX48" fmla="*/ 51770 w 222774"/>
                <a:gd name="connsiteY48" fmla="*/ 70456 h 224732"/>
                <a:gd name="connsiteX49" fmla="*/ 55974 w 222774"/>
                <a:gd name="connsiteY49" fmla="*/ 65908 h 224732"/>
                <a:gd name="connsiteX50" fmla="*/ 60317 w 222774"/>
                <a:gd name="connsiteY50" fmla="*/ 61501 h 224732"/>
                <a:gd name="connsiteX51" fmla="*/ 64730 w 222774"/>
                <a:gd name="connsiteY51" fmla="*/ 57163 h 224732"/>
                <a:gd name="connsiteX52" fmla="*/ 69144 w 222774"/>
                <a:gd name="connsiteY52" fmla="*/ 52755 h 224732"/>
                <a:gd name="connsiteX53" fmla="*/ 73557 w 222774"/>
                <a:gd name="connsiteY53" fmla="*/ 48557 h 224732"/>
                <a:gd name="connsiteX54" fmla="*/ 78181 w 222774"/>
                <a:gd name="connsiteY54" fmla="*/ 44359 h 224732"/>
                <a:gd name="connsiteX55" fmla="*/ 82734 w 222774"/>
                <a:gd name="connsiteY55" fmla="*/ 40301 h 224732"/>
                <a:gd name="connsiteX56" fmla="*/ 87498 w 222774"/>
                <a:gd name="connsiteY56" fmla="*/ 36243 h 224732"/>
                <a:gd name="connsiteX57" fmla="*/ 92262 w 222774"/>
                <a:gd name="connsiteY57" fmla="*/ 32255 h 224732"/>
                <a:gd name="connsiteX58" fmla="*/ 97026 w 222774"/>
                <a:gd name="connsiteY58" fmla="*/ 28406 h 224732"/>
                <a:gd name="connsiteX59" fmla="*/ 101929 w 222774"/>
                <a:gd name="connsiteY59" fmla="*/ 24628 h 224732"/>
                <a:gd name="connsiteX60" fmla="*/ 106833 w 222774"/>
                <a:gd name="connsiteY60" fmla="*/ 20850 h 224732"/>
                <a:gd name="connsiteX61" fmla="*/ 111877 w 222774"/>
                <a:gd name="connsiteY61" fmla="*/ 17212 h 224732"/>
                <a:gd name="connsiteX62" fmla="*/ 116851 w 222774"/>
                <a:gd name="connsiteY62" fmla="*/ 13643 h 224732"/>
                <a:gd name="connsiteX63" fmla="*/ 121965 w 222774"/>
                <a:gd name="connsiteY63" fmla="*/ 10075 h 224732"/>
                <a:gd name="connsiteX64" fmla="*/ 127149 w 222774"/>
                <a:gd name="connsiteY64" fmla="*/ 6647 h 224732"/>
                <a:gd name="connsiteX65" fmla="*/ 132403 w 222774"/>
                <a:gd name="connsiteY65" fmla="*/ 3288 h 224732"/>
                <a:gd name="connsiteX66" fmla="*/ 137587 w 222774"/>
                <a:gd name="connsiteY66" fmla="*/ 0 h 22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22774" h="224732">
                  <a:moveTo>
                    <a:pt x="137587" y="0"/>
                  </a:moveTo>
                  <a:lnTo>
                    <a:pt x="222774" y="147280"/>
                  </a:lnTo>
                  <a:lnTo>
                    <a:pt x="219902" y="149169"/>
                  </a:lnTo>
                  <a:lnTo>
                    <a:pt x="217099" y="150988"/>
                  </a:lnTo>
                  <a:lnTo>
                    <a:pt x="214227" y="153017"/>
                  </a:lnTo>
                  <a:lnTo>
                    <a:pt x="211495" y="154976"/>
                  </a:lnTo>
                  <a:lnTo>
                    <a:pt x="208763" y="156935"/>
                  </a:lnTo>
                  <a:lnTo>
                    <a:pt x="205961" y="159034"/>
                  </a:lnTo>
                  <a:lnTo>
                    <a:pt x="203299" y="161063"/>
                  </a:lnTo>
                  <a:lnTo>
                    <a:pt x="200707" y="163232"/>
                  </a:lnTo>
                  <a:lnTo>
                    <a:pt x="198044" y="165471"/>
                  </a:lnTo>
                  <a:lnTo>
                    <a:pt x="195382" y="167640"/>
                  </a:lnTo>
                  <a:lnTo>
                    <a:pt x="192860" y="169878"/>
                  </a:lnTo>
                  <a:lnTo>
                    <a:pt x="190339" y="172188"/>
                  </a:lnTo>
                  <a:lnTo>
                    <a:pt x="187817" y="174496"/>
                  </a:lnTo>
                  <a:lnTo>
                    <a:pt x="185365" y="176875"/>
                  </a:lnTo>
                  <a:lnTo>
                    <a:pt x="182983" y="179254"/>
                  </a:lnTo>
                  <a:lnTo>
                    <a:pt x="180531" y="181703"/>
                  </a:lnTo>
                  <a:lnTo>
                    <a:pt x="178289" y="184152"/>
                  </a:lnTo>
                  <a:lnTo>
                    <a:pt x="175907" y="186601"/>
                  </a:lnTo>
                  <a:lnTo>
                    <a:pt x="173596" y="189119"/>
                  </a:lnTo>
                  <a:lnTo>
                    <a:pt x="171354" y="191708"/>
                  </a:lnTo>
                  <a:lnTo>
                    <a:pt x="169182" y="194227"/>
                  </a:lnTo>
                  <a:lnTo>
                    <a:pt x="167010" y="196886"/>
                  </a:lnTo>
                  <a:lnTo>
                    <a:pt x="164839" y="199475"/>
                  </a:lnTo>
                  <a:lnTo>
                    <a:pt x="162737" y="202203"/>
                  </a:lnTo>
                  <a:lnTo>
                    <a:pt x="160635" y="204932"/>
                  </a:lnTo>
                  <a:lnTo>
                    <a:pt x="158674" y="207661"/>
                  </a:lnTo>
                  <a:lnTo>
                    <a:pt x="156642" y="210459"/>
                  </a:lnTo>
                  <a:lnTo>
                    <a:pt x="154681" y="213258"/>
                  </a:lnTo>
                  <a:lnTo>
                    <a:pt x="152789" y="216126"/>
                  </a:lnTo>
                  <a:lnTo>
                    <a:pt x="150898" y="218925"/>
                  </a:lnTo>
                  <a:lnTo>
                    <a:pt x="149076" y="221864"/>
                  </a:lnTo>
                  <a:lnTo>
                    <a:pt x="147325" y="224732"/>
                  </a:lnTo>
                  <a:lnTo>
                    <a:pt x="0" y="139723"/>
                  </a:lnTo>
                  <a:lnTo>
                    <a:pt x="3222" y="134476"/>
                  </a:lnTo>
                  <a:lnTo>
                    <a:pt x="6515" y="129228"/>
                  </a:lnTo>
                  <a:lnTo>
                    <a:pt x="9878" y="123981"/>
                  </a:lnTo>
                  <a:lnTo>
                    <a:pt x="13310" y="118803"/>
                  </a:lnTo>
                  <a:lnTo>
                    <a:pt x="16813" y="113765"/>
                  </a:lnTo>
                  <a:lnTo>
                    <a:pt x="20456" y="108728"/>
                  </a:lnTo>
                  <a:lnTo>
                    <a:pt x="24029" y="103620"/>
                  </a:lnTo>
                  <a:lnTo>
                    <a:pt x="27811" y="98723"/>
                  </a:lnTo>
                  <a:lnTo>
                    <a:pt x="31595" y="93825"/>
                  </a:lnTo>
                  <a:lnTo>
                    <a:pt x="35518" y="89067"/>
                  </a:lnTo>
                  <a:lnTo>
                    <a:pt x="39511" y="84310"/>
                  </a:lnTo>
                  <a:lnTo>
                    <a:pt x="43504" y="79622"/>
                  </a:lnTo>
                  <a:lnTo>
                    <a:pt x="47637" y="74934"/>
                  </a:lnTo>
                  <a:lnTo>
                    <a:pt x="51770" y="70456"/>
                  </a:lnTo>
                  <a:lnTo>
                    <a:pt x="55974" y="65908"/>
                  </a:lnTo>
                  <a:lnTo>
                    <a:pt x="60317" y="61501"/>
                  </a:lnTo>
                  <a:lnTo>
                    <a:pt x="64730" y="57163"/>
                  </a:lnTo>
                  <a:lnTo>
                    <a:pt x="69144" y="52755"/>
                  </a:lnTo>
                  <a:lnTo>
                    <a:pt x="73557" y="48557"/>
                  </a:lnTo>
                  <a:lnTo>
                    <a:pt x="78181" y="44359"/>
                  </a:lnTo>
                  <a:lnTo>
                    <a:pt x="82734" y="40301"/>
                  </a:lnTo>
                  <a:lnTo>
                    <a:pt x="87498" y="36243"/>
                  </a:lnTo>
                  <a:lnTo>
                    <a:pt x="92262" y="32255"/>
                  </a:lnTo>
                  <a:lnTo>
                    <a:pt x="97026" y="28406"/>
                  </a:lnTo>
                  <a:lnTo>
                    <a:pt x="101929" y="24628"/>
                  </a:lnTo>
                  <a:lnTo>
                    <a:pt x="106833" y="20850"/>
                  </a:lnTo>
                  <a:lnTo>
                    <a:pt x="111877" y="17212"/>
                  </a:lnTo>
                  <a:lnTo>
                    <a:pt x="116851" y="13643"/>
                  </a:lnTo>
                  <a:lnTo>
                    <a:pt x="121965" y="10075"/>
                  </a:lnTo>
                  <a:lnTo>
                    <a:pt x="127149" y="6647"/>
                  </a:lnTo>
                  <a:lnTo>
                    <a:pt x="132403" y="3288"/>
                  </a:lnTo>
                  <a:lnTo>
                    <a:pt x="137587" y="0"/>
                  </a:lnTo>
                  <a:close/>
                </a:path>
              </a:pathLst>
            </a:custGeom>
          </p:spPr>
        </p:pic>
        <p:pic>
          <p:nvPicPr>
            <p:cNvPr id="146" name="图片 14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95" t="41911" r="36943" b="54812"/>
            <a:stretch>
              <a:fillRect/>
            </a:stretch>
          </p:blipFill>
          <p:spPr>
            <a:xfrm>
              <a:off x="6210561" y="3939440"/>
              <a:ext cx="222284" cy="224732"/>
            </a:xfrm>
            <a:custGeom>
              <a:avLst/>
              <a:gdLst>
                <a:gd name="connsiteX0" fmla="*/ 84999 w 222284"/>
                <a:gd name="connsiteY0" fmla="*/ 0 h 224732"/>
                <a:gd name="connsiteX1" fmla="*/ 90241 w 222284"/>
                <a:gd name="connsiteY1" fmla="*/ 3288 h 224732"/>
                <a:gd name="connsiteX2" fmla="*/ 95414 w 222284"/>
                <a:gd name="connsiteY2" fmla="*/ 6647 h 224732"/>
                <a:gd name="connsiteX3" fmla="*/ 100587 w 222284"/>
                <a:gd name="connsiteY3" fmla="*/ 10075 h 224732"/>
                <a:gd name="connsiteX4" fmla="*/ 105690 w 222284"/>
                <a:gd name="connsiteY4" fmla="*/ 13643 h 224732"/>
                <a:gd name="connsiteX5" fmla="*/ 110722 w 222284"/>
                <a:gd name="connsiteY5" fmla="*/ 17212 h 224732"/>
                <a:gd name="connsiteX6" fmla="*/ 115685 w 222284"/>
                <a:gd name="connsiteY6" fmla="*/ 20850 h 224732"/>
                <a:gd name="connsiteX7" fmla="*/ 120579 w 222284"/>
                <a:gd name="connsiteY7" fmla="*/ 24628 h 224732"/>
                <a:gd name="connsiteX8" fmla="*/ 125472 w 222284"/>
                <a:gd name="connsiteY8" fmla="*/ 28476 h 224732"/>
                <a:gd name="connsiteX9" fmla="*/ 130225 w 222284"/>
                <a:gd name="connsiteY9" fmla="*/ 32255 h 224732"/>
                <a:gd name="connsiteX10" fmla="*/ 135048 w 222284"/>
                <a:gd name="connsiteY10" fmla="*/ 36243 h 224732"/>
                <a:gd name="connsiteX11" fmla="*/ 139661 w 222284"/>
                <a:gd name="connsiteY11" fmla="*/ 40301 h 224732"/>
                <a:gd name="connsiteX12" fmla="*/ 144275 w 222284"/>
                <a:gd name="connsiteY12" fmla="*/ 44429 h 224732"/>
                <a:gd name="connsiteX13" fmla="*/ 148818 w 222284"/>
                <a:gd name="connsiteY13" fmla="*/ 48557 h 224732"/>
                <a:gd name="connsiteX14" fmla="*/ 153362 w 222284"/>
                <a:gd name="connsiteY14" fmla="*/ 52755 h 224732"/>
                <a:gd name="connsiteX15" fmla="*/ 157696 w 222284"/>
                <a:gd name="connsiteY15" fmla="*/ 57163 h 224732"/>
                <a:gd name="connsiteX16" fmla="*/ 162100 w 222284"/>
                <a:gd name="connsiteY16" fmla="*/ 61501 h 224732"/>
                <a:gd name="connsiteX17" fmla="*/ 166433 w 222284"/>
                <a:gd name="connsiteY17" fmla="*/ 65908 h 224732"/>
                <a:gd name="connsiteX18" fmla="*/ 170627 w 222284"/>
                <a:gd name="connsiteY18" fmla="*/ 70456 h 224732"/>
                <a:gd name="connsiteX19" fmla="*/ 174751 w 222284"/>
                <a:gd name="connsiteY19" fmla="*/ 74934 h 224732"/>
                <a:gd name="connsiteX20" fmla="*/ 178876 w 222284"/>
                <a:gd name="connsiteY20" fmla="*/ 79622 h 224732"/>
                <a:gd name="connsiteX21" fmla="*/ 182930 w 222284"/>
                <a:gd name="connsiteY21" fmla="*/ 84310 h 224732"/>
                <a:gd name="connsiteX22" fmla="*/ 186844 w 222284"/>
                <a:gd name="connsiteY22" fmla="*/ 89067 h 224732"/>
                <a:gd name="connsiteX23" fmla="*/ 190689 w 222284"/>
                <a:gd name="connsiteY23" fmla="*/ 93825 h 224732"/>
                <a:gd name="connsiteX24" fmla="*/ 194533 w 222284"/>
                <a:gd name="connsiteY24" fmla="*/ 98723 h 224732"/>
                <a:gd name="connsiteX25" fmla="*/ 198308 w 222284"/>
                <a:gd name="connsiteY25" fmla="*/ 103690 h 224732"/>
                <a:gd name="connsiteX26" fmla="*/ 201943 w 222284"/>
                <a:gd name="connsiteY26" fmla="*/ 108728 h 224732"/>
                <a:gd name="connsiteX27" fmla="*/ 205578 w 222284"/>
                <a:gd name="connsiteY27" fmla="*/ 113765 h 224732"/>
                <a:gd name="connsiteX28" fmla="*/ 209003 w 222284"/>
                <a:gd name="connsiteY28" fmla="*/ 118803 h 224732"/>
                <a:gd name="connsiteX29" fmla="*/ 212428 w 222284"/>
                <a:gd name="connsiteY29" fmla="*/ 123981 h 224732"/>
                <a:gd name="connsiteX30" fmla="*/ 215783 w 222284"/>
                <a:gd name="connsiteY30" fmla="*/ 129228 h 224732"/>
                <a:gd name="connsiteX31" fmla="*/ 219069 w 222284"/>
                <a:gd name="connsiteY31" fmla="*/ 134476 h 224732"/>
                <a:gd name="connsiteX32" fmla="*/ 222284 w 222284"/>
                <a:gd name="connsiteY32" fmla="*/ 139723 h 224732"/>
                <a:gd name="connsiteX33" fmla="*/ 75283 w 222284"/>
                <a:gd name="connsiteY33" fmla="*/ 224732 h 224732"/>
                <a:gd name="connsiteX34" fmla="*/ 73535 w 222284"/>
                <a:gd name="connsiteY34" fmla="*/ 221864 h 224732"/>
                <a:gd name="connsiteX35" fmla="*/ 71648 w 222284"/>
                <a:gd name="connsiteY35" fmla="*/ 218925 h 224732"/>
                <a:gd name="connsiteX36" fmla="*/ 69831 w 222284"/>
                <a:gd name="connsiteY36" fmla="*/ 216126 h 224732"/>
                <a:gd name="connsiteX37" fmla="*/ 67943 w 222284"/>
                <a:gd name="connsiteY37" fmla="*/ 213258 h 224732"/>
                <a:gd name="connsiteX38" fmla="*/ 65916 w 222284"/>
                <a:gd name="connsiteY38" fmla="*/ 210459 h 224732"/>
                <a:gd name="connsiteX39" fmla="*/ 63959 w 222284"/>
                <a:gd name="connsiteY39" fmla="*/ 207661 h 224732"/>
                <a:gd name="connsiteX40" fmla="*/ 62002 w 222284"/>
                <a:gd name="connsiteY40" fmla="*/ 204932 h 224732"/>
                <a:gd name="connsiteX41" fmla="*/ 59904 w 222284"/>
                <a:gd name="connsiteY41" fmla="*/ 202273 h 224732"/>
                <a:gd name="connsiteX42" fmla="*/ 57878 w 222284"/>
                <a:gd name="connsiteY42" fmla="*/ 199475 h 224732"/>
                <a:gd name="connsiteX43" fmla="*/ 55711 w 222284"/>
                <a:gd name="connsiteY43" fmla="*/ 196886 h 224732"/>
                <a:gd name="connsiteX44" fmla="*/ 53474 w 222284"/>
                <a:gd name="connsiteY44" fmla="*/ 194297 h 224732"/>
                <a:gd name="connsiteX45" fmla="*/ 51307 w 222284"/>
                <a:gd name="connsiteY45" fmla="*/ 191708 h 224732"/>
                <a:gd name="connsiteX46" fmla="*/ 49070 w 222284"/>
                <a:gd name="connsiteY46" fmla="*/ 189119 h 224732"/>
                <a:gd name="connsiteX47" fmla="*/ 46763 w 222284"/>
                <a:gd name="connsiteY47" fmla="*/ 186601 h 224732"/>
                <a:gd name="connsiteX48" fmla="*/ 44456 w 222284"/>
                <a:gd name="connsiteY48" fmla="*/ 184152 h 224732"/>
                <a:gd name="connsiteX49" fmla="*/ 42080 w 222284"/>
                <a:gd name="connsiteY49" fmla="*/ 181703 h 224732"/>
                <a:gd name="connsiteX50" fmla="*/ 39703 w 222284"/>
                <a:gd name="connsiteY50" fmla="*/ 179254 h 224732"/>
                <a:gd name="connsiteX51" fmla="*/ 37327 w 222284"/>
                <a:gd name="connsiteY51" fmla="*/ 176875 h 224732"/>
                <a:gd name="connsiteX52" fmla="*/ 34880 w 222284"/>
                <a:gd name="connsiteY52" fmla="*/ 174496 h 224732"/>
                <a:gd name="connsiteX53" fmla="*/ 32294 w 222284"/>
                <a:gd name="connsiteY53" fmla="*/ 172188 h 224732"/>
                <a:gd name="connsiteX54" fmla="*/ 29777 w 222284"/>
                <a:gd name="connsiteY54" fmla="*/ 169878 h 224732"/>
                <a:gd name="connsiteX55" fmla="*/ 27261 w 222284"/>
                <a:gd name="connsiteY55" fmla="*/ 167640 h 224732"/>
                <a:gd name="connsiteX56" fmla="*/ 24675 w 222284"/>
                <a:gd name="connsiteY56" fmla="*/ 165471 h 224732"/>
                <a:gd name="connsiteX57" fmla="*/ 22018 w 222284"/>
                <a:gd name="connsiteY57" fmla="*/ 163302 h 224732"/>
                <a:gd name="connsiteX58" fmla="*/ 19432 w 222284"/>
                <a:gd name="connsiteY58" fmla="*/ 161203 h 224732"/>
                <a:gd name="connsiteX59" fmla="*/ 16706 w 222284"/>
                <a:gd name="connsiteY59" fmla="*/ 159034 h 224732"/>
                <a:gd name="connsiteX60" fmla="*/ 13980 w 222284"/>
                <a:gd name="connsiteY60" fmla="*/ 156935 h 224732"/>
                <a:gd name="connsiteX61" fmla="*/ 11254 w 222284"/>
                <a:gd name="connsiteY61" fmla="*/ 154976 h 224732"/>
                <a:gd name="connsiteX62" fmla="*/ 8458 w 222284"/>
                <a:gd name="connsiteY62" fmla="*/ 153017 h 224732"/>
                <a:gd name="connsiteX63" fmla="*/ 5662 w 222284"/>
                <a:gd name="connsiteY63" fmla="*/ 151058 h 224732"/>
                <a:gd name="connsiteX64" fmla="*/ 2866 w 222284"/>
                <a:gd name="connsiteY64" fmla="*/ 149169 h 224732"/>
                <a:gd name="connsiteX65" fmla="*/ 0 w 222284"/>
                <a:gd name="connsiteY65" fmla="*/ 147280 h 224732"/>
                <a:gd name="connsiteX66" fmla="*/ 84999 w 222284"/>
                <a:gd name="connsiteY66" fmla="*/ 0 h 22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22284" h="224732">
                  <a:moveTo>
                    <a:pt x="84999" y="0"/>
                  </a:moveTo>
                  <a:lnTo>
                    <a:pt x="90241" y="3288"/>
                  </a:lnTo>
                  <a:lnTo>
                    <a:pt x="95414" y="6647"/>
                  </a:lnTo>
                  <a:lnTo>
                    <a:pt x="100587" y="10075"/>
                  </a:lnTo>
                  <a:lnTo>
                    <a:pt x="105690" y="13643"/>
                  </a:lnTo>
                  <a:lnTo>
                    <a:pt x="110722" y="17212"/>
                  </a:lnTo>
                  <a:lnTo>
                    <a:pt x="115685" y="20850"/>
                  </a:lnTo>
                  <a:lnTo>
                    <a:pt x="120579" y="24628"/>
                  </a:lnTo>
                  <a:lnTo>
                    <a:pt x="125472" y="28476"/>
                  </a:lnTo>
                  <a:lnTo>
                    <a:pt x="130225" y="32255"/>
                  </a:lnTo>
                  <a:lnTo>
                    <a:pt x="135048" y="36243"/>
                  </a:lnTo>
                  <a:lnTo>
                    <a:pt x="139661" y="40301"/>
                  </a:lnTo>
                  <a:lnTo>
                    <a:pt x="144275" y="44429"/>
                  </a:lnTo>
                  <a:lnTo>
                    <a:pt x="148818" y="48557"/>
                  </a:lnTo>
                  <a:lnTo>
                    <a:pt x="153362" y="52755"/>
                  </a:lnTo>
                  <a:lnTo>
                    <a:pt x="157696" y="57163"/>
                  </a:lnTo>
                  <a:lnTo>
                    <a:pt x="162100" y="61501"/>
                  </a:lnTo>
                  <a:lnTo>
                    <a:pt x="166433" y="65908"/>
                  </a:lnTo>
                  <a:lnTo>
                    <a:pt x="170627" y="70456"/>
                  </a:lnTo>
                  <a:lnTo>
                    <a:pt x="174751" y="74934"/>
                  </a:lnTo>
                  <a:lnTo>
                    <a:pt x="178876" y="79622"/>
                  </a:lnTo>
                  <a:lnTo>
                    <a:pt x="182930" y="84310"/>
                  </a:lnTo>
                  <a:lnTo>
                    <a:pt x="186844" y="89067"/>
                  </a:lnTo>
                  <a:lnTo>
                    <a:pt x="190689" y="93825"/>
                  </a:lnTo>
                  <a:lnTo>
                    <a:pt x="194533" y="98723"/>
                  </a:lnTo>
                  <a:lnTo>
                    <a:pt x="198308" y="103690"/>
                  </a:lnTo>
                  <a:lnTo>
                    <a:pt x="201943" y="108728"/>
                  </a:lnTo>
                  <a:lnTo>
                    <a:pt x="205578" y="113765"/>
                  </a:lnTo>
                  <a:lnTo>
                    <a:pt x="209003" y="118803"/>
                  </a:lnTo>
                  <a:lnTo>
                    <a:pt x="212428" y="123981"/>
                  </a:lnTo>
                  <a:lnTo>
                    <a:pt x="215783" y="129228"/>
                  </a:lnTo>
                  <a:lnTo>
                    <a:pt x="219069" y="134476"/>
                  </a:lnTo>
                  <a:lnTo>
                    <a:pt x="222284" y="139723"/>
                  </a:lnTo>
                  <a:lnTo>
                    <a:pt x="75283" y="224732"/>
                  </a:lnTo>
                  <a:lnTo>
                    <a:pt x="73535" y="221864"/>
                  </a:lnTo>
                  <a:lnTo>
                    <a:pt x="71648" y="218925"/>
                  </a:lnTo>
                  <a:lnTo>
                    <a:pt x="69831" y="216126"/>
                  </a:lnTo>
                  <a:lnTo>
                    <a:pt x="67943" y="213258"/>
                  </a:lnTo>
                  <a:lnTo>
                    <a:pt x="65916" y="210459"/>
                  </a:lnTo>
                  <a:lnTo>
                    <a:pt x="63959" y="207661"/>
                  </a:lnTo>
                  <a:lnTo>
                    <a:pt x="62002" y="204932"/>
                  </a:lnTo>
                  <a:lnTo>
                    <a:pt x="59904" y="202273"/>
                  </a:lnTo>
                  <a:lnTo>
                    <a:pt x="57878" y="199475"/>
                  </a:lnTo>
                  <a:lnTo>
                    <a:pt x="55711" y="196886"/>
                  </a:lnTo>
                  <a:lnTo>
                    <a:pt x="53474" y="194297"/>
                  </a:lnTo>
                  <a:lnTo>
                    <a:pt x="51307" y="191708"/>
                  </a:lnTo>
                  <a:lnTo>
                    <a:pt x="49070" y="189119"/>
                  </a:lnTo>
                  <a:lnTo>
                    <a:pt x="46763" y="186601"/>
                  </a:lnTo>
                  <a:lnTo>
                    <a:pt x="44456" y="184152"/>
                  </a:lnTo>
                  <a:lnTo>
                    <a:pt x="42080" y="181703"/>
                  </a:lnTo>
                  <a:lnTo>
                    <a:pt x="39703" y="179254"/>
                  </a:lnTo>
                  <a:lnTo>
                    <a:pt x="37327" y="176875"/>
                  </a:lnTo>
                  <a:lnTo>
                    <a:pt x="34880" y="174496"/>
                  </a:lnTo>
                  <a:lnTo>
                    <a:pt x="32294" y="172188"/>
                  </a:lnTo>
                  <a:lnTo>
                    <a:pt x="29777" y="169878"/>
                  </a:lnTo>
                  <a:lnTo>
                    <a:pt x="27261" y="167640"/>
                  </a:lnTo>
                  <a:lnTo>
                    <a:pt x="24675" y="165471"/>
                  </a:lnTo>
                  <a:lnTo>
                    <a:pt x="22018" y="163302"/>
                  </a:lnTo>
                  <a:lnTo>
                    <a:pt x="19432" y="161203"/>
                  </a:lnTo>
                  <a:lnTo>
                    <a:pt x="16706" y="159034"/>
                  </a:lnTo>
                  <a:lnTo>
                    <a:pt x="13980" y="156935"/>
                  </a:lnTo>
                  <a:lnTo>
                    <a:pt x="11254" y="154976"/>
                  </a:lnTo>
                  <a:lnTo>
                    <a:pt x="8458" y="153017"/>
                  </a:lnTo>
                  <a:lnTo>
                    <a:pt x="5662" y="151058"/>
                  </a:lnTo>
                  <a:lnTo>
                    <a:pt x="2866" y="149169"/>
                  </a:lnTo>
                  <a:lnTo>
                    <a:pt x="0" y="147280"/>
                  </a:lnTo>
                  <a:lnTo>
                    <a:pt x="84999" y="0"/>
                  </a:lnTo>
                  <a:close/>
                </a:path>
              </a:pathLst>
            </a:custGeom>
          </p:spPr>
        </p:pic>
        <p:pic>
          <p:nvPicPr>
            <p:cNvPr id="145" name="图片 14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452" t="43196" r="44214" b="53099"/>
            <a:stretch>
              <a:fillRect/>
            </a:stretch>
          </p:blipFill>
          <p:spPr>
            <a:xfrm>
              <a:off x="5548114" y="4027570"/>
              <a:ext cx="137092" cy="254110"/>
            </a:xfrm>
            <a:custGeom>
              <a:avLst/>
              <a:gdLst>
                <a:gd name="connsiteX0" fmla="*/ 65712 w 137092"/>
                <a:gd name="connsiteY0" fmla="*/ 0 h 254110"/>
                <a:gd name="connsiteX1" fmla="*/ 137092 w 137092"/>
                <a:gd name="connsiteY1" fmla="*/ 41198 h 254110"/>
                <a:gd name="connsiteX2" fmla="*/ 133943 w 137092"/>
                <a:gd name="connsiteY2" fmla="*/ 47143 h 254110"/>
                <a:gd name="connsiteX3" fmla="*/ 130794 w 137092"/>
                <a:gd name="connsiteY3" fmla="*/ 53228 h 254110"/>
                <a:gd name="connsiteX4" fmla="*/ 127714 w 137092"/>
                <a:gd name="connsiteY4" fmla="*/ 59243 h 254110"/>
                <a:gd name="connsiteX5" fmla="*/ 124845 w 137092"/>
                <a:gd name="connsiteY5" fmla="*/ 65399 h 254110"/>
                <a:gd name="connsiteX6" fmla="*/ 121976 w 137092"/>
                <a:gd name="connsiteY6" fmla="*/ 71554 h 254110"/>
                <a:gd name="connsiteX7" fmla="*/ 119247 w 137092"/>
                <a:gd name="connsiteY7" fmla="*/ 77849 h 254110"/>
                <a:gd name="connsiteX8" fmla="*/ 116588 w 137092"/>
                <a:gd name="connsiteY8" fmla="*/ 84074 h 254110"/>
                <a:gd name="connsiteX9" fmla="*/ 113998 w 137092"/>
                <a:gd name="connsiteY9" fmla="*/ 90369 h 254110"/>
                <a:gd name="connsiteX10" fmla="*/ 111619 w 137092"/>
                <a:gd name="connsiteY10" fmla="*/ 96804 h 254110"/>
                <a:gd name="connsiteX11" fmla="*/ 109240 w 137092"/>
                <a:gd name="connsiteY11" fmla="*/ 103169 h 254110"/>
                <a:gd name="connsiteX12" fmla="*/ 106930 w 137092"/>
                <a:gd name="connsiteY12" fmla="*/ 109674 h 254110"/>
                <a:gd name="connsiteX13" fmla="*/ 104691 w 137092"/>
                <a:gd name="connsiteY13" fmla="*/ 116178 h 254110"/>
                <a:gd name="connsiteX14" fmla="*/ 102661 w 137092"/>
                <a:gd name="connsiteY14" fmla="*/ 122613 h 254110"/>
                <a:gd name="connsiteX15" fmla="*/ 100632 w 137092"/>
                <a:gd name="connsiteY15" fmla="*/ 129328 h 254110"/>
                <a:gd name="connsiteX16" fmla="*/ 98743 w 137092"/>
                <a:gd name="connsiteY16" fmla="*/ 135903 h 254110"/>
                <a:gd name="connsiteX17" fmla="*/ 96923 w 137092"/>
                <a:gd name="connsiteY17" fmla="*/ 142617 h 254110"/>
                <a:gd name="connsiteX18" fmla="*/ 95244 w 137092"/>
                <a:gd name="connsiteY18" fmla="*/ 149262 h 254110"/>
                <a:gd name="connsiteX19" fmla="*/ 93634 w 137092"/>
                <a:gd name="connsiteY19" fmla="*/ 156047 h 254110"/>
                <a:gd name="connsiteX20" fmla="*/ 92164 w 137092"/>
                <a:gd name="connsiteY20" fmla="*/ 162762 h 254110"/>
                <a:gd name="connsiteX21" fmla="*/ 90765 w 137092"/>
                <a:gd name="connsiteY21" fmla="*/ 169686 h 254110"/>
                <a:gd name="connsiteX22" fmla="*/ 89505 w 137092"/>
                <a:gd name="connsiteY22" fmla="*/ 176471 h 254110"/>
                <a:gd name="connsiteX23" fmla="*/ 88246 w 137092"/>
                <a:gd name="connsiteY23" fmla="*/ 183395 h 254110"/>
                <a:gd name="connsiteX24" fmla="*/ 87196 w 137092"/>
                <a:gd name="connsiteY24" fmla="*/ 190320 h 254110"/>
                <a:gd name="connsiteX25" fmla="*/ 86216 w 137092"/>
                <a:gd name="connsiteY25" fmla="*/ 197244 h 254110"/>
                <a:gd name="connsiteX26" fmla="*/ 85376 w 137092"/>
                <a:gd name="connsiteY26" fmla="*/ 204309 h 254110"/>
                <a:gd name="connsiteX27" fmla="*/ 84607 w 137092"/>
                <a:gd name="connsiteY27" fmla="*/ 211373 h 254110"/>
                <a:gd name="connsiteX28" fmla="*/ 83907 w 137092"/>
                <a:gd name="connsiteY28" fmla="*/ 218368 h 254110"/>
                <a:gd name="connsiteX29" fmla="*/ 83347 w 137092"/>
                <a:gd name="connsiteY29" fmla="*/ 225502 h 254110"/>
                <a:gd name="connsiteX30" fmla="*/ 82927 w 137092"/>
                <a:gd name="connsiteY30" fmla="*/ 232637 h 254110"/>
                <a:gd name="connsiteX31" fmla="*/ 82577 w 137092"/>
                <a:gd name="connsiteY31" fmla="*/ 239701 h 254110"/>
                <a:gd name="connsiteX32" fmla="*/ 82367 w 137092"/>
                <a:gd name="connsiteY32" fmla="*/ 246905 h 254110"/>
                <a:gd name="connsiteX33" fmla="*/ 82297 w 137092"/>
                <a:gd name="connsiteY33" fmla="*/ 254110 h 254110"/>
                <a:gd name="connsiteX34" fmla="*/ 0 w 137092"/>
                <a:gd name="connsiteY34" fmla="*/ 254110 h 254110"/>
                <a:gd name="connsiteX35" fmla="*/ 140 w 137092"/>
                <a:gd name="connsiteY35" fmla="*/ 245507 h 254110"/>
                <a:gd name="connsiteX36" fmla="*/ 350 w 137092"/>
                <a:gd name="connsiteY36" fmla="*/ 236903 h 254110"/>
                <a:gd name="connsiteX37" fmla="*/ 770 w 137092"/>
                <a:gd name="connsiteY37" fmla="*/ 228370 h 254110"/>
                <a:gd name="connsiteX38" fmla="*/ 1260 w 137092"/>
                <a:gd name="connsiteY38" fmla="*/ 219837 h 254110"/>
                <a:gd name="connsiteX39" fmla="*/ 1890 w 137092"/>
                <a:gd name="connsiteY39" fmla="*/ 211443 h 254110"/>
                <a:gd name="connsiteX40" fmla="*/ 2729 w 137092"/>
                <a:gd name="connsiteY40" fmla="*/ 202910 h 254110"/>
                <a:gd name="connsiteX41" fmla="*/ 3639 w 137092"/>
                <a:gd name="connsiteY41" fmla="*/ 194517 h 254110"/>
                <a:gd name="connsiteX42" fmla="*/ 4619 w 137092"/>
                <a:gd name="connsiteY42" fmla="*/ 186193 h 254110"/>
                <a:gd name="connsiteX43" fmla="*/ 5809 w 137092"/>
                <a:gd name="connsiteY43" fmla="*/ 177870 h 254110"/>
                <a:gd name="connsiteX44" fmla="*/ 7068 w 137092"/>
                <a:gd name="connsiteY44" fmla="*/ 169616 h 254110"/>
                <a:gd name="connsiteX45" fmla="*/ 8538 w 137092"/>
                <a:gd name="connsiteY45" fmla="*/ 161363 h 254110"/>
                <a:gd name="connsiteX46" fmla="*/ 10077 w 137092"/>
                <a:gd name="connsiteY46" fmla="*/ 153179 h 254110"/>
                <a:gd name="connsiteX47" fmla="*/ 11757 w 137092"/>
                <a:gd name="connsiteY47" fmla="*/ 144996 h 254110"/>
                <a:gd name="connsiteX48" fmla="*/ 13506 w 137092"/>
                <a:gd name="connsiteY48" fmla="*/ 136952 h 254110"/>
                <a:gd name="connsiteX49" fmla="*/ 15536 w 137092"/>
                <a:gd name="connsiteY49" fmla="*/ 128838 h 254110"/>
                <a:gd name="connsiteX50" fmla="*/ 17495 w 137092"/>
                <a:gd name="connsiteY50" fmla="*/ 120795 h 254110"/>
                <a:gd name="connsiteX51" fmla="*/ 19665 w 137092"/>
                <a:gd name="connsiteY51" fmla="*/ 112891 h 254110"/>
                <a:gd name="connsiteX52" fmla="*/ 21904 w 137092"/>
                <a:gd name="connsiteY52" fmla="*/ 104987 h 254110"/>
                <a:gd name="connsiteX53" fmla="*/ 24284 w 137092"/>
                <a:gd name="connsiteY53" fmla="*/ 97084 h 254110"/>
                <a:gd name="connsiteX54" fmla="*/ 26803 w 137092"/>
                <a:gd name="connsiteY54" fmla="*/ 89320 h 254110"/>
                <a:gd name="connsiteX55" fmla="*/ 29462 w 137092"/>
                <a:gd name="connsiteY55" fmla="*/ 81556 h 254110"/>
                <a:gd name="connsiteX56" fmla="*/ 32191 w 137092"/>
                <a:gd name="connsiteY56" fmla="*/ 73862 h 254110"/>
                <a:gd name="connsiteX57" fmla="*/ 35060 w 137092"/>
                <a:gd name="connsiteY57" fmla="*/ 66238 h 254110"/>
                <a:gd name="connsiteX58" fmla="*/ 37999 w 137092"/>
                <a:gd name="connsiteY58" fmla="*/ 58614 h 254110"/>
                <a:gd name="connsiteX59" fmla="*/ 41149 w 137092"/>
                <a:gd name="connsiteY59" fmla="*/ 51060 h 254110"/>
                <a:gd name="connsiteX60" fmla="*/ 44298 w 137092"/>
                <a:gd name="connsiteY60" fmla="*/ 43576 h 254110"/>
                <a:gd name="connsiteX61" fmla="*/ 47587 w 137092"/>
                <a:gd name="connsiteY61" fmla="*/ 36162 h 254110"/>
                <a:gd name="connsiteX62" fmla="*/ 51016 w 137092"/>
                <a:gd name="connsiteY62" fmla="*/ 28818 h 254110"/>
                <a:gd name="connsiteX63" fmla="*/ 54515 w 137092"/>
                <a:gd name="connsiteY63" fmla="*/ 21543 h 254110"/>
                <a:gd name="connsiteX64" fmla="*/ 58084 w 137092"/>
                <a:gd name="connsiteY64" fmla="*/ 14269 h 254110"/>
                <a:gd name="connsiteX65" fmla="*/ 61863 w 137092"/>
                <a:gd name="connsiteY65" fmla="*/ 7135 h 254110"/>
                <a:gd name="connsiteX66" fmla="*/ 65712 w 137092"/>
                <a:gd name="connsiteY66" fmla="*/ 0 h 25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37092" h="254110">
                  <a:moveTo>
                    <a:pt x="65712" y="0"/>
                  </a:moveTo>
                  <a:lnTo>
                    <a:pt x="137092" y="41198"/>
                  </a:lnTo>
                  <a:lnTo>
                    <a:pt x="133943" y="47143"/>
                  </a:lnTo>
                  <a:lnTo>
                    <a:pt x="130794" y="53228"/>
                  </a:lnTo>
                  <a:lnTo>
                    <a:pt x="127714" y="59243"/>
                  </a:lnTo>
                  <a:lnTo>
                    <a:pt x="124845" y="65399"/>
                  </a:lnTo>
                  <a:lnTo>
                    <a:pt x="121976" y="71554"/>
                  </a:lnTo>
                  <a:lnTo>
                    <a:pt x="119247" y="77849"/>
                  </a:lnTo>
                  <a:lnTo>
                    <a:pt x="116588" y="84074"/>
                  </a:lnTo>
                  <a:lnTo>
                    <a:pt x="113998" y="90369"/>
                  </a:lnTo>
                  <a:lnTo>
                    <a:pt x="111619" y="96804"/>
                  </a:lnTo>
                  <a:lnTo>
                    <a:pt x="109240" y="103169"/>
                  </a:lnTo>
                  <a:lnTo>
                    <a:pt x="106930" y="109674"/>
                  </a:lnTo>
                  <a:lnTo>
                    <a:pt x="104691" y="116178"/>
                  </a:lnTo>
                  <a:lnTo>
                    <a:pt x="102661" y="122613"/>
                  </a:lnTo>
                  <a:lnTo>
                    <a:pt x="100632" y="129328"/>
                  </a:lnTo>
                  <a:lnTo>
                    <a:pt x="98743" y="135903"/>
                  </a:lnTo>
                  <a:lnTo>
                    <a:pt x="96923" y="142617"/>
                  </a:lnTo>
                  <a:lnTo>
                    <a:pt x="95244" y="149262"/>
                  </a:lnTo>
                  <a:lnTo>
                    <a:pt x="93634" y="156047"/>
                  </a:lnTo>
                  <a:lnTo>
                    <a:pt x="92164" y="162762"/>
                  </a:lnTo>
                  <a:lnTo>
                    <a:pt x="90765" y="169686"/>
                  </a:lnTo>
                  <a:lnTo>
                    <a:pt x="89505" y="176471"/>
                  </a:lnTo>
                  <a:lnTo>
                    <a:pt x="88246" y="183395"/>
                  </a:lnTo>
                  <a:lnTo>
                    <a:pt x="87196" y="190320"/>
                  </a:lnTo>
                  <a:lnTo>
                    <a:pt x="86216" y="197244"/>
                  </a:lnTo>
                  <a:lnTo>
                    <a:pt x="85376" y="204309"/>
                  </a:lnTo>
                  <a:lnTo>
                    <a:pt x="84607" y="211373"/>
                  </a:lnTo>
                  <a:lnTo>
                    <a:pt x="83907" y="218368"/>
                  </a:lnTo>
                  <a:lnTo>
                    <a:pt x="83347" y="225502"/>
                  </a:lnTo>
                  <a:lnTo>
                    <a:pt x="82927" y="232637"/>
                  </a:lnTo>
                  <a:lnTo>
                    <a:pt x="82577" y="239701"/>
                  </a:lnTo>
                  <a:lnTo>
                    <a:pt x="82367" y="246905"/>
                  </a:lnTo>
                  <a:lnTo>
                    <a:pt x="82297" y="254110"/>
                  </a:lnTo>
                  <a:lnTo>
                    <a:pt x="0" y="254110"/>
                  </a:lnTo>
                  <a:lnTo>
                    <a:pt x="140" y="245507"/>
                  </a:lnTo>
                  <a:lnTo>
                    <a:pt x="350" y="236903"/>
                  </a:lnTo>
                  <a:lnTo>
                    <a:pt x="770" y="228370"/>
                  </a:lnTo>
                  <a:lnTo>
                    <a:pt x="1260" y="219837"/>
                  </a:lnTo>
                  <a:lnTo>
                    <a:pt x="1890" y="211443"/>
                  </a:lnTo>
                  <a:lnTo>
                    <a:pt x="2729" y="202910"/>
                  </a:lnTo>
                  <a:lnTo>
                    <a:pt x="3639" y="194517"/>
                  </a:lnTo>
                  <a:lnTo>
                    <a:pt x="4619" y="186193"/>
                  </a:lnTo>
                  <a:lnTo>
                    <a:pt x="5809" y="177870"/>
                  </a:lnTo>
                  <a:lnTo>
                    <a:pt x="7068" y="169616"/>
                  </a:lnTo>
                  <a:lnTo>
                    <a:pt x="8538" y="161363"/>
                  </a:lnTo>
                  <a:lnTo>
                    <a:pt x="10077" y="153179"/>
                  </a:lnTo>
                  <a:lnTo>
                    <a:pt x="11757" y="144996"/>
                  </a:lnTo>
                  <a:lnTo>
                    <a:pt x="13506" y="136952"/>
                  </a:lnTo>
                  <a:lnTo>
                    <a:pt x="15536" y="128838"/>
                  </a:lnTo>
                  <a:lnTo>
                    <a:pt x="17495" y="120795"/>
                  </a:lnTo>
                  <a:lnTo>
                    <a:pt x="19665" y="112891"/>
                  </a:lnTo>
                  <a:lnTo>
                    <a:pt x="21904" y="104987"/>
                  </a:lnTo>
                  <a:lnTo>
                    <a:pt x="24284" y="97084"/>
                  </a:lnTo>
                  <a:lnTo>
                    <a:pt x="26803" y="89320"/>
                  </a:lnTo>
                  <a:lnTo>
                    <a:pt x="29462" y="81556"/>
                  </a:lnTo>
                  <a:lnTo>
                    <a:pt x="32191" y="73862"/>
                  </a:lnTo>
                  <a:lnTo>
                    <a:pt x="35060" y="66238"/>
                  </a:lnTo>
                  <a:lnTo>
                    <a:pt x="37999" y="58614"/>
                  </a:lnTo>
                  <a:lnTo>
                    <a:pt x="41149" y="51060"/>
                  </a:lnTo>
                  <a:lnTo>
                    <a:pt x="44298" y="43576"/>
                  </a:lnTo>
                  <a:lnTo>
                    <a:pt x="47587" y="36162"/>
                  </a:lnTo>
                  <a:lnTo>
                    <a:pt x="51016" y="28818"/>
                  </a:lnTo>
                  <a:lnTo>
                    <a:pt x="54515" y="21543"/>
                  </a:lnTo>
                  <a:lnTo>
                    <a:pt x="58084" y="14269"/>
                  </a:lnTo>
                  <a:lnTo>
                    <a:pt x="61863" y="7135"/>
                  </a:lnTo>
                  <a:lnTo>
                    <a:pt x="65712" y="0"/>
                  </a:lnTo>
                  <a:close/>
                </a:path>
              </a:pathLst>
            </a:custGeom>
          </p:spPr>
        </p:pic>
        <p:pic>
          <p:nvPicPr>
            <p:cNvPr id="144" name="图片 14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38" t="43196" r="35128" b="53099"/>
            <a:stretch>
              <a:fillRect/>
            </a:stretch>
          </p:blipFill>
          <p:spPr>
            <a:xfrm>
              <a:off x="6482296" y="4027570"/>
              <a:ext cx="137091" cy="254110"/>
            </a:xfrm>
            <a:custGeom>
              <a:avLst/>
              <a:gdLst>
                <a:gd name="connsiteX0" fmla="*/ 71380 w 137091"/>
                <a:gd name="connsiteY0" fmla="*/ 0 h 254110"/>
                <a:gd name="connsiteX1" fmla="*/ 75229 w 137091"/>
                <a:gd name="connsiteY1" fmla="*/ 7135 h 254110"/>
                <a:gd name="connsiteX2" fmla="*/ 78938 w 137091"/>
                <a:gd name="connsiteY2" fmla="*/ 14269 h 254110"/>
                <a:gd name="connsiteX3" fmla="*/ 82577 w 137091"/>
                <a:gd name="connsiteY3" fmla="*/ 21543 h 254110"/>
                <a:gd name="connsiteX4" fmla="*/ 86076 w 137091"/>
                <a:gd name="connsiteY4" fmla="*/ 28818 h 254110"/>
                <a:gd name="connsiteX5" fmla="*/ 89505 w 137091"/>
                <a:gd name="connsiteY5" fmla="*/ 36162 h 254110"/>
                <a:gd name="connsiteX6" fmla="*/ 92794 w 137091"/>
                <a:gd name="connsiteY6" fmla="*/ 43576 h 254110"/>
                <a:gd name="connsiteX7" fmla="*/ 95943 w 137091"/>
                <a:gd name="connsiteY7" fmla="*/ 51060 h 254110"/>
                <a:gd name="connsiteX8" fmla="*/ 99092 w 137091"/>
                <a:gd name="connsiteY8" fmla="*/ 58614 h 254110"/>
                <a:gd name="connsiteX9" fmla="*/ 101961 w 137091"/>
                <a:gd name="connsiteY9" fmla="*/ 66238 h 254110"/>
                <a:gd name="connsiteX10" fmla="*/ 104900 w 137091"/>
                <a:gd name="connsiteY10" fmla="*/ 73862 h 254110"/>
                <a:gd name="connsiteX11" fmla="*/ 107629 w 137091"/>
                <a:gd name="connsiteY11" fmla="*/ 81556 h 254110"/>
                <a:gd name="connsiteX12" fmla="*/ 110219 w 137091"/>
                <a:gd name="connsiteY12" fmla="*/ 89320 h 254110"/>
                <a:gd name="connsiteX13" fmla="*/ 112738 w 137091"/>
                <a:gd name="connsiteY13" fmla="*/ 97084 h 254110"/>
                <a:gd name="connsiteX14" fmla="*/ 115117 w 137091"/>
                <a:gd name="connsiteY14" fmla="*/ 104987 h 254110"/>
                <a:gd name="connsiteX15" fmla="*/ 117427 w 137091"/>
                <a:gd name="connsiteY15" fmla="*/ 112961 h 254110"/>
                <a:gd name="connsiteX16" fmla="*/ 119596 w 137091"/>
                <a:gd name="connsiteY16" fmla="*/ 120865 h 254110"/>
                <a:gd name="connsiteX17" fmla="*/ 121556 w 137091"/>
                <a:gd name="connsiteY17" fmla="*/ 128838 h 254110"/>
                <a:gd name="connsiteX18" fmla="*/ 123585 w 137091"/>
                <a:gd name="connsiteY18" fmla="*/ 136952 h 254110"/>
                <a:gd name="connsiteX19" fmla="*/ 125335 w 137091"/>
                <a:gd name="connsiteY19" fmla="*/ 145066 h 254110"/>
                <a:gd name="connsiteX20" fmla="*/ 127014 w 137091"/>
                <a:gd name="connsiteY20" fmla="*/ 153179 h 254110"/>
                <a:gd name="connsiteX21" fmla="*/ 128554 w 137091"/>
                <a:gd name="connsiteY21" fmla="*/ 161363 h 254110"/>
                <a:gd name="connsiteX22" fmla="*/ 129953 w 137091"/>
                <a:gd name="connsiteY22" fmla="*/ 169616 h 254110"/>
                <a:gd name="connsiteX23" fmla="*/ 131283 w 137091"/>
                <a:gd name="connsiteY23" fmla="*/ 177870 h 254110"/>
                <a:gd name="connsiteX24" fmla="*/ 132403 w 137091"/>
                <a:gd name="connsiteY24" fmla="*/ 186193 h 254110"/>
                <a:gd name="connsiteX25" fmla="*/ 133452 w 137091"/>
                <a:gd name="connsiteY25" fmla="*/ 194517 h 254110"/>
                <a:gd name="connsiteX26" fmla="*/ 134362 w 137091"/>
                <a:gd name="connsiteY26" fmla="*/ 202910 h 254110"/>
                <a:gd name="connsiteX27" fmla="*/ 135202 w 137091"/>
                <a:gd name="connsiteY27" fmla="*/ 211443 h 254110"/>
                <a:gd name="connsiteX28" fmla="*/ 135832 w 137091"/>
                <a:gd name="connsiteY28" fmla="*/ 219837 h 254110"/>
                <a:gd name="connsiteX29" fmla="*/ 136321 w 137091"/>
                <a:gd name="connsiteY29" fmla="*/ 228370 h 254110"/>
                <a:gd name="connsiteX30" fmla="*/ 136741 w 137091"/>
                <a:gd name="connsiteY30" fmla="*/ 236903 h 254110"/>
                <a:gd name="connsiteX31" fmla="*/ 136951 w 137091"/>
                <a:gd name="connsiteY31" fmla="*/ 245507 h 254110"/>
                <a:gd name="connsiteX32" fmla="*/ 137091 w 137091"/>
                <a:gd name="connsiteY32" fmla="*/ 254110 h 254110"/>
                <a:gd name="connsiteX33" fmla="*/ 54794 w 137091"/>
                <a:gd name="connsiteY33" fmla="*/ 254110 h 254110"/>
                <a:gd name="connsiteX34" fmla="*/ 54724 w 137091"/>
                <a:gd name="connsiteY34" fmla="*/ 246905 h 254110"/>
                <a:gd name="connsiteX35" fmla="*/ 54514 w 137091"/>
                <a:gd name="connsiteY35" fmla="*/ 239701 h 254110"/>
                <a:gd name="connsiteX36" fmla="*/ 54165 w 137091"/>
                <a:gd name="connsiteY36" fmla="*/ 232637 h 254110"/>
                <a:gd name="connsiteX37" fmla="*/ 53744 w 137091"/>
                <a:gd name="connsiteY37" fmla="*/ 225502 h 254110"/>
                <a:gd name="connsiteX38" fmla="*/ 53185 w 137091"/>
                <a:gd name="connsiteY38" fmla="*/ 218368 h 254110"/>
                <a:gd name="connsiteX39" fmla="*/ 52485 w 137091"/>
                <a:gd name="connsiteY39" fmla="*/ 211373 h 254110"/>
                <a:gd name="connsiteX40" fmla="*/ 51715 w 137091"/>
                <a:gd name="connsiteY40" fmla="*/ 204309 h 254110"/>
                <a:gd name="connsiteX41" fmla="*/ 50875 w 137091"/>
                <a:gd name="connsiteY41" fmla="*/ 197244 h 254110"/>
                <a:gd name="connsiteX42" fmla="*/ 49896 w 137091"/>
                <a:gd name="connsiteY42" fmla="*/ 190320 h 254110"/>
                <a:gd name="connsiteX43" fmla="*/ 48846 w 137091"/>
                <a:gd name="connsiteY43" fmla="*/ 183395 h 254110"/>
                <a:gd name="connsiteX44" fmla="*/ 47586 w 137091"/>
                <a:gd name="connsiteY44" fmla="*/ 176471 h 254110"/>
                <a:gd name="connsiteX45" fmla="*/ 46397 w 137091"/>
                <a:gd name="connsiteY45" fmla="*/ 169686 h 254110"/>
                <a:gd name="connsiteX46" fmla="*/ 44927 w 137091"/>
                <a:gd name="connsiteY46" fmla="*/ 162762 h 254110"/>
                <a:gd name="connsiteX47" fmla="*/ 43457 w 137091"/>
                <a:gd name="connsiteY47" fmla="*/ 156047 h 254110"/>
                <a:gd name="connsiteX48" fmla="*/ 41848 w 137091"/>
                <a:gd name="connsiteY48" fmla="*/ 149262 h 254110"/>
                <a:gd name="connsiteX49" fmla="*/ 40168 w 137091"/>
                <a:gd name="connsiteY49" fmla="*/ 142617 h 254110"/>
                <a:gd name="connsiteX50" fmla="*/ 38349 w 137091"/>
                <a:gd name="connsiteY50" fmla="*/ 135903 h 254110"/>
                <a:gd name="connsiteX51" fmla="*/ 36460 w 137091"/>
                <a:gd name="connsiteY51" fmla="*/ 129328 h 254110"/>
                <a:gd name="connsiteX52" fmla="*/ 34430 w 137091"/>
                <a:gd name="connsiteY52" fmla="*/ 122613 h 254110"/>
                <a:gd name="connsiteX53" fmla="*/ 32400 w 137091"/>
                <a:gd name="connsiteY53" fmla="*/ 116178 h 254110"/>
                <a:gd name="connsiteX54" fmla="*/ 30161 w 137091"/>
                <a:gd name="connsiteY54" fmla="*/ 109674 h 254110"/>
                <a:gd name="connsiteX55" fmla="*/ 27922 w 137091"/>
                <a:gd name="connsiteY55" fmla="*/ 103169 h 254110"/>
                <a:gd name="connsiteX56" fmla="*/ 25472 w 137091"/>
                <a:gd name="connsiteY56" fmla="*/ 96804 h 254110"/>
                <a:gd name="connsiteX57" fmla="*/ 23023 w 137091"/>
                <a:gd name="connsiteY57" fmla="*/ 90369 h 254110"/>
                <a:gd name="connsiteX58" fmla="*/ 20504 w 137091"/>
                <a:gd name="connsiteY58" fmla="*/ 84074 h 254110"/>
                <a:gd name="connsiteX59" fmla="*/ 17845 w 137091"/>
                <a:gd name="connsiteY59" fmla="*/ 77849 h 254110"/>
                <a:gd name="connsiteX60" fmla="*/ 15115 w 137091"/>
                <a:gd name="connsiteY60" fmla="*/ 71554 h 254110"/>
                <a:gd name="connsiteX61" fmla="*/ 12246 w 137091"/>
                <a:gd name="connsiteY61" fmla="*/ 65399 h 254110"/>
                <a:gd name="connsiteX62" fmla="*/ 9377 w 137091"/>
                <a:gd name="connsiteY62" fmla="*/ 59243 h 254110"/>
                <a:gd name="connsiteX63" fmla="*/ 6298 w 137091"/>
                <a:gd name="connsiteY63" fmla="*/ 53228 h 254110"/>
                <a:gd name="connsiteX64" fmla="*/ 3219 w 137091"/>
                <a:gd name="connsiteY64" fmla="*/ 47143 h 254110"/>
                <a:gd name="connsiteX65" fmla="*/ 0 w 137091"/>
                <a:gd name="connsiteY65" fmla="*/ 41198 h 254110"/>
                <a:gd name="connsiteX66" fmla="*/ 71380 w 137091"/>
                <a:gd name="connsiteY66" fmla="*/ 0 h 25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37091" h="254110">
                  <a:moveTo>
                    <a:pt x="71380" y="0"/>
                  </a:moveTo>
                  <a:lnTo>
                    <a:pt x="75229" y="7135"/>
                  </a:lnTo>
                  <a:lnTo>
                    <a:pt x="78938" y="14269"/>
                  </a:lnTo>
                  <a:lnTo>
                    <a:pt x="82577" y="21543"/>
                  </a:lnTo>
                  <a:lnTo>
                    <a:pt x="86076" y="28818"/>
                  </a:lnTo>
                  <a:lnTo>
                    <a:pt x="89505" y="36162"/>
                  </a:lnTo>
                  <a:lnTo>
                    <a:pt x="92794" y="43576"/>
                  </a:lnTo>
                  <a:lnTo>
                    <a:pt x="95943" y="51060"/>
                  </a:lnTo>
                  <a:lnTo>
                    <a:pt x="99092" y="58614"/>
                  </a:lnTo>
                  <a:lnTo>
                    <a:pt x="101961" y="66238"/>
                  </a:lnTo>
                  <a:lnTo>
                    <a:pt x="104900" y="73862"/>
                  </a:lnTo>
                  <a:lnTo>
                    <a:pt x="107629" y="81556"/>
                  </a:lnTo>
                  <a:lnTo>
                    <a:pt x="110219" y="89320"/>
                  </a:lnTo>
                  <a:lnTo>
                    <a:pt x="112738" y="97084"/>
                  </a:lnTo>
                  <a:lnTo>
                    <a:pt x="115117" y="104987"/>
                  </a:lnTo>
                  <a:lnTo>
                    <a:pt x="117427" y="112961"/>
                  </a:lnTo>
                  <a:lnTo>
                    <a:pt x="119596" y="120865"/>
                  </a:lnTo>
                  <a:lnTo>
                    <a:pt x="121556" y="128838"/>
                  </a:lnTo>
                  <a:lnTo>
                    <a:pt x="123585" y="136952"/>
                  </a:lnTo>
                  <a:lnTo>
                    <a:pt x="125335" y="145066"/>
                  </a:lnTo>
                  <a:lnTo>
                    <a:pt x="127014" y="153179"/>
                  </a:lnTo>
                  <a:lnTo>
                    <a:pt x="128554" y="161363"/>
                  </a:lnTo>
                  <a:lnTo>
                    <a:pt x="129953" y="169616"/>
                  </a:lnTo>
                  <a:lnTo>
                    <a:pt x="131283" y="177870"/>
                  </a:lnTo>
                  <a:lnTo>
                    <a:pt x="132403" y="186193"/>
                  </a:lnTo>
                  <a:lnTo>
                    <a:pt x="133452" y="194517"/>
                  </a:lnTo>
                  <a:lnTo>
                    <a:pt x="134362" y="202910"/>
                  </a:lnTo>
                  <a:lnTo>
                    <a:pt x="135202" y="211443"/>
                  </a:lnTo>
                  <a:lnTo>
                    <a:pt x="135832" y="219837"/>
                  </a:lnTo>
                  <a:lnTo>
                    <a:pt x="136321" y="228370"/>
                  </a:lnTo>
                  <a:lnTo>
                    <a:pt x="136741" y="236903"/>
                  </a:lnTo>
                  <a:lnTo>
                    <a:pt x="136951" y="245507"/>
                  </a:lnTo>
                  <a:lnTo>
                    <a:pt x="137091" y="254110"/>
                  </a:lnTo>
                  <a:lnTo>
                    <a:pt x="54794" y="254110"/>
                  </a:lnTo>
                  <a:lnTo>
                    <a:pt x="54724" y="246905"/>
                  </a:lnTo>
                  <a:lnTo>
                    <a:pt x="54514" y="239701"/>
                  </a:lnTo>
                  <a:lnTo>
                    <a:pt x="54165" y="232637"/>
                  </a:lnTo>
                  <a:lnTo>
                    <a:pt x="53744" y="225502"/>
                  </a:lnTo>
                  <a:lnTo>
                    <a:pt x="53185" y="218368"/>
                  </a:lnTo>
                  <a:lnTo>
                    <a:pt x="52485" y="211373"/>
                  </a:lnTo>
                  <a:lnTo>
                    <a:pt x="51715" y="204309"/>
                  </a:lnTo>
                  <a:lnTo>
                    <a:pt x="50875" y="197244"/>
                  </a:lnTo>
                  <a:lnTo>
                    <a:pt x="49896" y="190320"/>
                  </a:lnTo>
                  <a:lnTo>
                    <a:pt x="48846" y="183395"/>
                  </a:lnTo>
                  <a:lnTo>
                    <a:pt x="47586" y="176471"/>
                  </a:lnTo>
                  <a:lnTo>
                    <a:pt x="46397" y="169686"/>
                  </a:lnTo>
                  <a:lnTo>
                    <a:pt x="44927" y="162762"/>
                  </a:lnTo>
                  <a:lnTo>
                    <a:pt x="43457" y="156047"/>
                  </a:lnTo>
                  <a:lnTo>
                    <a:pt x="41848" y="149262"/>
                  </a:lnTo>
                  <a:lnTo>
                    <a:pt x="40168" y="142617"/>
                  </a:lnTo>
                  <a:lnTo>
                    <a:pt x="38349" y="135903"/>
                  </a:lnTo>
                  <a:lnTo>
                    <a:pt x="36460" y="129328"/>
                  </a:lnTo>
                  <a:lnTo>
                    <a:pt x="34430" y="122613"/>
                  </a:lnTo>
                  <a:lnTo>
                    <a:pt x="32400" y="116178"/>
                  </a:lnTo>
                  <a:lnTo>
                    <a:pt x="30161" y="109674"/>
                  </a:lnTo>
                  <a:lnTo>
                    <a:pt x="27922" y="103169"/>
                  </a:lnTo>
                  <a:lnTo>
                    <a:pt x="25472" y="96804"/>
                  </a:lnTo>
                  <a:lnTo>
                    <a:pt x="23023" y="90369"/>
                  </a:lnTo>
                  <a:lnTo>
                    <a:pt x="20504" y="84074"/>
                  </a:lnTo>
                  <a:lnTo>
                    <a:pt x="17845" y="77849"/>
                  </a:lnTo>
                  <a:lnTo>
                    <a:pt x="15115" y="71554"/>
                  </a:lnTo>
                  <a:lnTo>
                    <a:pt x="12246" y="65399"/>
                  </a:lnTo>
                  <a:lnTo>
                    <a:pt x="9377" y="59243"/>
                  </a:lnTo>
                  <a:lnTo>
                    <a:pt x="6298" y="53228"/>
                  </a:lnTo>
                  <a:lnTo>
                    <a:pt x="3219" y="47143"/>
                  </a:lnTo>
                  <a:lnTo>
                    <a:pt x="0" y="41198"/>
                  </a:lnTo>
                  <a:lnTo>
                    <a:pt x="71380" y="0"/>
                  </a:lnTo>
                  <a:close/>
                </a:path>
              </a:pathLst>
            </a:custGeom>
          </p:spPr>
        </p:pic>
        <p:pic>
          <p:nvPicPr>
            <p:cNvPr id="143" name="图片 14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719" t="44153" r="42376" b="53099"/>
            <a:stretch>
              <a:fillRect/>
            </a:stretch>
          </p:blipFill>
          <p:spPr>
            <a:xfrm>
              <a:off x="5678351" y="4093178"/>
              <a:ext cx="195845" cy="188502"/>
            </a:xfrm>
            <a:custGeom>
              <a:avLst/>
              <a:gdLst>
                <a:gd name="connsiteX0" fmla="*/ 48454 w 195845"/>
                <a:gd name="connsiteY0" fmla="*/ 0 h 188502"/>
                <a:gd name="connsiteX1" fmla="*/ 195845 w 195845"/>
                <a:gd name="connsiteY1" fmla="*/ 84864 h 188502"/>
                <a:gd name="connsiteX2" fmla="*/ 194445 w 195845"/>
                <a:gd name="connsiteY2" fmla="*/ 87865 h 188502"/>
                <a:gd name="connsiteX3" fmla="*/ 192975 w 195845"/>
                <a:gd name="connsiteY3" fmla="*/ 90727 h 188502"/>
                <a:gd name="connsiteX4" fmla="*/ 191574 w 195845"/>
                <a:gd name="connsiteY4" fmla="*/ 93797 h 188502"/>
                <a:gd name="connsiteX5" fmla="*/ 190244 w 195845"/>
                <a:gd name="connsiteY5" fmla="*/ 96798 h 188502"/>
                <a:gd name="connsiteX6" fmla="*/ 188913 w 195845"/>
                <a:gd name="connsiteY6" fmla="*/ 99799 h 188502"/>
                <a:gd name="connsiteX7" fmla="*/ 187583 w 195845"/>
                <a:gd name="connsiteY7" fmla="*/ 102800 h 188502"/>
                <a:gd name="connsiteX8" fmla="*/ 186393 w 195845"/>
                <a:gd name="connsiteY8" fmla="*/ 105941 h 188502"/>
                <a:gd name="connsiteX9" fmla="*/ 185132 w 195845"/>
                <a:gd name="connsiteY9" fmla="*/ 109012 h 188502"/>
                <a:gd name="connsiteX10" fmla="*/ 184012 w 195845"/>
                <a:gd name="connsiteY10" fmla="*/ 112082 h 188502"/>
                <a:gd name="connsiteX11" fmla="*/ 182962 w 195845"/>
                <a:gd name="connsiteY11" fmla="*/ 115223 h 188502"/>
                <a:gd name="connsiteX12" fmla="*/ 181841 w 195845"/>
                <a:gd name="connsiteY12" fmla="*/ 118363 h 188502"/>
                <a:gd name="connsiteX13" fmla="*/ 180861 w 195845"/>
                <a:gd name="connsiteY13" fmla="*/ 121573 h 188502"/>
                <a:gd name="connsiteX14" fmla="*/ 179881 w 195845"/>
                <a:gd name="connsiteY14" fmla="*/ 124784 h 188502"/>
                <a:gd name="connsiteX15" fmla="*/ 178971 w 195845"/>
                <a:gd name="connsiteY15" fmla="*/ 127994 h 188502"/>
                <a:gd name="connsiteX16" fmla="*/ 178060 w 195845"/>
                <a:gd name="connsiteY16" fmla="*/ 131204 h 188502"/>
                <a:gd name="connsiteX17" fmla="*/ 177220 w 195845"/>
                <a:gd name="connsiteY17" fmla="*/ 134415 h 188502"/>
                <a:gd name="connsiteX18" fmla="*/ 176450 w 195845"/>
                <a:gd name="connsiteY18" fmla="*/ 137695 h 188502"/>
                <a:gd name="connsiteX19" fmla="*/ 175680 w 195845"/>
                <a:gd name="connsiteY19" fmla="*/ 140975 h 188502"/>
                <a:gd name="connsiteX20" fmla="*/ 174979 w 195845"/>
                <a:gd name="connsiteY20" fmla="*/ 144255 h 188502"/>
                <a:gd name="connsiteX21" fmla="*/ 174279 w 195845"/>
                <a:gd name="connsiteY21" fmla="*/ 147605 h 188502"/>
                <a:gd name="connsiteX22" fmla="*/ 173649 w 195845"/>
                <a:gd name="connsiteY22" fmla="*/ 150885 h 188502"/>
                <a:gd name="connsiteX23" fmla="*/ 173159 w 195845"/>
                <a:gd name="connsiteY23" fmla="*/ 154235 h 188502"/>
                <a:gd name="connsiteX24" fmla="*/ 172599 w 195845"/>
                <a:gd name="connsiteY24" fmla="*/ 157585 h 188502"/>
                <a:gd name="connsiteX25" fmla="*/ 172179 w 195845"/>
                <a:gd name="connsiteY25" fmla="*/ 161005 h 188502"/>
                <a:gd name="connsiteX26" fmla="*/ 171689 w 195845"/>
                <a:gd name="connsiteY26" fmla="*/ 164355 h 188502"/>
                <a:gd name="connsiteX27" fmla="*/ 171409 w 195845"/>
                <a:gd name="connsiteY27" fmla="*/ 167844 h 188502"/>
                <a:gd name="connsiteX28" fmla="*/ 170989 w 195845"/>
                <a:gd name="connsiteY28" fmla="*/ 171264 h 188502"/>
                <a:gd name="connsiteX29" fmla="*/ 170778 w 195845"/>
                <a:gd name="connsiteY29" fmla="*/ 174683 h 188502"/>
                <a:gd name="connsiteX30" fmla="*/ 170568 w 195845"/>
                <a:gd name="connsiteY30" fmla="*/ 178103 h 188502"/>
                <a:gd name="connsiteX31" fmla="*/ 170358 w 195845"/>
                <a:gd name="connsiteY31" fmla="*/ 181523 h 188502"/>
                <a:gd name="connsiteX32" fmla="*/ 170218 w 195845"/>
                <a:gd name="connsiteY32" fmla="*/ 185082 h 188502"/>
                <a:gd name="connsiteX33" fmla="*/ 170148 w 195845"/>
                <a:gd name="connsiteY33" fmla="*/ 188502 h 188502"/>
                <a:gd name="connsiteX34" fmla="*/ 0 w 195845"/>
                <a:gd name="connsiteY34" fmla="*/ 188502 h 188502"/>
                <a:gd name="connsiteX35" fmla="*/ 140 w 195845"/>
                <a:gd name="connsiteY35" fmla="*/ 182151 h 188502"/>
                <a:gd name="connsiteX36" fmla="*/ 350 w 195845"/>
                <a:gd name="connsiteY36" fmla="*/ 175800 h 188502"/>
                <a:gd name="connsiteX37" fmla="*/ 630 w 195845"/>
                <a:gd name="connsiteY37" fmla="*/ 169519 h 188502"/>
                <a:gd name="connsiteX38" fmla="*/ 980 w 195845"/>
                <a:gd name="connsiteY38" fmla="*/ 163168 h 188502"/>
                <a:gd name="connsiteX39" fmla="*/ 1541 w 195845"/>
                <a:gd name="connsiteY39" fmla="*/ 156887 h 188502"/>
                <a:gd name="connsiteX40" fmla="*/ 2101 w 195845"/>
                <a:gd name="connsiteY40" fmla="*/ 150676 h 188502"/>
                <a:gd name="connsiteX41" fmla="*/ 2801 w 195845"/>
                <a:gd name="connsiteY41" fmla="*/ 144395 h 188502"/>
                <a:gd name="connsiteX42" fmla="*/ 3571 w 195845"/>
                <a:gd name="connsiteY42" fmla="*/ 138183 h 188502"/>
                <a:gd name="connsiteX43" fmla="*/ 4482 w 195845"/>
                <a:gd name="connsiteY43" fmla="*/ 132112 h 188502"/>
                <a:gd name="connsiteX44" fmla="*/ 5392 w 195845"/>
                <a:gd name="connsiteY44" fmla="*/ 125901 h 188502"/>
                <a:gd name="connsiteX45" fmla="*/ 6442 w 195845"/>
                <a:gd name="connsiteY45" fmla="*/ 119829 h 188502"/>
                <a:gd name="connsiteX46" fmla="*/ 7562 w 195845"/>
                <a:gd name="connsiteY46" fmla="*/ 113757 h 188502"/>
                <a:gd name="connsiteX47" fmla="*/ 8823 w 195845"/>
                <a:gd name="connsiteY47" fmla="*/ 107685 h 188502"/>
                <a:gd name="connsiteX48" fmla="*/ 10153 w 195845"/>
                <a:gd name="connsiteY48" fmla="*/ 101753 h 188502"/>
                <a:gd name="connsiteX49" fmla="*/ 11554 w 195845"/>
                <a:gd name="connsiteY49" fmla="*/ 95682 h 188502"/>
                <a:gd name="connsiteX50" fmla="*/ 13024 w 195845"/>
                <a:gd name="connsiteY50" fmla="*/ 89819 h 188502"/>
                <a:gd name="connsiteX51" fmla="*/ 14634 w 195845"/>
                <a:gd name="connsiteY51" fmla="*/ 83887 h 188502"/>
                <a:gd name="connsiteX52" fmla="*/ 16315 w 195845"/>
                <a:gd name="connsiteY52" fmla="*/ 78025 h 188502"/>
                <a:gd name="connsiteX53" fmla="*/ 18065 w 195845"/>
                <a:gd name="connsiteY53" fmla="*/ 72232 h 188502"/>
                <a:gd name="connsiteX54" fmla="*/ 19886 w 195845"/>
                <a:gd name="connsiteY54" fmla="*/ 66440 h 188502"/>
                <a:gd name="connsiteX55" fmla="*/ 21846 w 195845"/>
                <a:gd name="connsiteY55" fmla="*/ 60578 h 188502"/>
                <a:gd name="connsiteX56" fmla="*/ 23877 w 195845"/>
                <a:gd name="connsiteY56" fmla="*/ 54855 h 188502"/>
                <a:gd name="connsiteX57" fmla="*/ 25977 w 195845"/>
                <a:gd name="connsiteY57" fmla="*/ 49272 h 188502"/>
                <a:gd name="connsiteX58" fmla="*/ 28078 w 195845"/>
                <a:gd name="connsiteY58" fmla="*/ 43619 h 188502"/>
                <a:gd name="connsiteX59" fmla="*/ 30389 w 195845"/>
                <a:gd name="connsiteY59" fmla="*/ 38036 h 188502"/>
                <a:gd name="connsiteX60" fmla="*/ 32769 w 195845"/>
                <a:gd name="connsiteY60" fmla="*/ 32452 h 188502"/>
                <a:gd name="connsiteX61" fmla="*/ 35150 w 195845"/>
                <a:gd name="connsiteY61" fmla="*/ 26939 h 188502"/>
                <a:gd name="connsiteX62" fmla="*/ 37671 w 195845"/>
                <a:gd name="connsiteY62" fmla="*/ 21496 h 188502"/>
                <a:gd name="connsiteX63" fmla="*/ 40261 w 195845"/>
                <a:gd name="connsiteY63" fmla="*/ 16052 h 188502"/>
                <a:gd name="connsiteX64" fmla="*/ 42922 w 195845"/>
                <a:gd name="connsiteY64" fmla="*/ 10608 h 188502"/>
                <a:gd name="connsiteX65" fmla="*/ 45653 w 195845"/>
                <a:gd name="connsiteY65" fmla="*/ 5304 h 188502"/>
                <a:gd name="connsiteX66" fmla="*/ 48454 w 195845"/>
                <a:gd name="connsiteY66" fmla="*/ 0 h 18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95845" h="188502">
                  <a:moveTo>
                    <a:pt x="48454" y="0"/>
                  </a:moveTo>
                  <a:lnTo>
                    <a:pt x="195845" y="84864"/>
                  </a:lnTo>
                  <a:lnTo>
                    <a:pt x="194445" y="87865"/>
                  </a:lnTo>
                  <a:lnTo>
                    <a:pt x="192975" y="90727"/>
                  </a:lnTo>
                  <a:lnTo>
                    <a:pt x="191574" y="93797"/>
                  </a:lnTo>
                  <a:lnTo>
                    <a:pt x="190244" y="96798"/>
                  </a:lnTo>
                  <a:lnTo>
                    <a:pt x="188913" y="99799"/>
                  </a:lnTo>
                  <a:lnTo>
                    <a:pt x="187583" y="102800"/>
                  </a:lnTo>
                  <a:lnTo>
                    <a:pt x="186393" y="105941"/>
                  </a:lnTo>
                  <a:lnTo>
                    <a:pt x="185132" y="109012"/>
                  </a:lnTo>
                  <a:lnTo>
                    <a:pt x="184012" y="112082"/>
                  </a:lnTo>
                  <a:lnTo>
                    <a:pt x="182962" y="115223"/>
                  </a:lnTo>
                  <a:lnTo>
                    <a:pt x="181841" y="118363"/>
                  </a:lnTo>
                  <a:lnTo>
                    <a:pt x="180861" y="121573"/>
                  </a:lnTo>
                  <a:lnTo>
                    <a:pt x="179881" y="124784"/>
                  </a:lnTo>
                  <a:lnTo>
                    <a:pt x="178971" y="127994"/>
                  </a:lnTo>
                  <a:lnTo>
                    <a:pt x="178060" y="131204"/>
                  </a:lnTo>
                  <a:lnTo>
                    <a:pt x="177220" y="134415"/>
                  </a:lnTo>
                  <a:lnTo>
                    <a:pt x="176450" y="137695"/>
                  </a:lnTo>
                  <a:lnTo>
                    <a:pt x="175680" y="140975"/>
                  </a:lnTo>
                  <a:lnTo>
                    <a:pt x="174979" y="144255"/>
                  </a:lnTo>
                  <a:lnTo>
                    <a:pt x="174279" y="147605"/>
                  </a:lnTo>
                  <a:lnTo>
                    <a:pt x="173649" y="150885"/>
                  </a:lnTo>
                  <a:lnTo>
                    <a:pt x="173159" y="154235"/>
                  </a:lnTo>
                  <a:lnTo>
                    <a:pt x="172599" y="157585"/>
                  </a:lnTo>
                  <a:lnTo>
                    <a:pt x="172179" y="161005"/>
                  </a:lnTo>
                  <a:lnTo>
                    <a:pt x="171689" y="164355"/>
                  </a:lnTo>
                  <a:lnTo>
                    <a:pt x="171409" y="167844"/>
                  </a:lnTo>
                  <a:lnTo>
                    <a:pt x="170989" y="171264"/>
                  </a:lnTo>
                  <a:lnTo>
                    <a:pt x="170778" y="174683"/>
                  </a:lnTo>
                  <a:lnTo>
                    <a:pt x="170568" y="178103"/>
                  </a:lnTo>
                  <a:lnTo>
                    <a:pt x="170358" y="181523"/>
                  </a:lnTo>
                  <a:lnTo>
                    <a:pt x="170218" y="185082"/>
                  </a:lnTo>
                  <a:lnTo>
                    <a:pt x="170148" y="188502"/>
                  </a:lnTo>
                  <a:lnTo>
                    <a:pt x="0" y="188502"/>
                  </a:lnTo>
                  <a:lnTo>
                    <a:pt x="140" y="182151"/>
                  </a:lnTo>
                  <a:lnTo>
                    <a:pt x="350" y="175800"/>
                  </a:lnTo>
                  <a:lnTo>
                    <a:pt x="630" y="169519"/>
                  </a:lnTo>
                  <a:lnTo>
                    <a:pt x="980" y="163168"/>
                  </a:lnTo>
                  <a:lnTo>
                    <a:pt x="1541" y="156887"/>
                  </a:lnTo>
                  <a:lnTo>
                    <a:pt x="2101" y="150676"/>
                  </a:lnTo>
                  <a:lnTo>
                    <a:pt x="2801" y="144395"/>
                  </a:lnTo>
                  <a:lnTo>
                    <a:pt x="3571" y="138183"/>
                  </a:lnTo>
                  <a:lnTo>
                    <a:pt x="4482" y="132112"/>
                  </a:lnTo>
                  <a:lnTo>
                    <a:pt x="5392" y="125901"/>
                  </a:lnTo>
                  <a:lnTo>
                    <a:pt x="6442" y="119829"/>
                  </a:lnTo>
                  <a:lnTo>
                    <a:pt x="7562" y="113757"/>
                  </a:lnTo>
                  <a:lnTo>
                    <a:pt x="8823" y="107685"/>
                  </a:lnTo>
                  <a:lnTo>
                    <a:pt x="10153" y="101753"/>
                  </a:lnTo>
                  <a:lnTo>
                    <a:pt x="11554" y="95682"/>
                  </a:lnTo>
                  <a:lnTo>
                    <a:pt x="13024" y="89819"/>
                  </a:lnTo>
                  <a:lnTo>
                    <a:pt x="14634" y="83887"/>
                  </a:lnTo>
                  <a:lnTo>
                    <a:pt x="16315" y="78025"/>
                  </a:lnTo>
                  <a:lnTo>
                    <a:pt x="18065" y="72232"/>
                  </a:lnTo>
                  <a:lnTo>
                    <a:pt x="19886" y="66440"/>
                  </a:lnTo>
                  <a:lnTo>
                    <a:pt x="21846" y="60578"/>
                  </a:lnTo>
                  <a:lnTo>
                    <a:pt x="23877" y="54855"/>
                  </a:lnTo>
                  <a:lnTo>
                    <a:pt x="25977" y="49272"/>
                  </a:lnTo>
                  <a:lnTo>
                    <a:pt x="28078" y="43619"/>
                  </a:lnTo>
                  <a:lnTo>
                    <a:pt x="30389" y="38036"/>
                  </a:lnTo>
                  <a:lnTo>
                    <a:pt x="32769" y="32452"/>
                  </a:lnTo>
                  <a:lnTo>
                    <a:pt x="35150" y="26939"/>
                  </a:lnTo>
                  <a:lnTo>
                    <a:pt x="37671" y="21496"/>
                  </a:lnTo>
                  <a:lnTo>
                    <a:pt x="40261" y="16052"/>
                  </a:lnTo>
                  <a:lnTo>
                    <a:pt x="42922" y="10608"/>
                  </a:lnTo>
                  <a:lnTo>
                    <a:pt x="45653" y="5304"/>
                  </a:lnTo>
                  <a:lnTo>
                    <a:pt x="48454" y="0"/>
                  </a:lnTo>
                  <a:close/>
                </a:path>
              </a:pathLst>
            </a:custGeom>
          </p:spPr>
        </p:pic>
        <p:pic>
          <p:nvPicPr>
            <p:cNvPr id="142" name="图片 14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705" t="44153" r="36395" b="53099"/>
            <a:stretch>
              <a:fillRect/>
            </a:stretch>
          </p:blipFill>
          <p:spPr>
            <a:xfrm>
              <a:off x="6293795" y="4093178"/>
              <a:ext cx="195355" cy="188502"/>
            </a:xfrm>
            <a:custGeom>
              <a:avLst/>
              <a:gdLst>
                <a:gd name="connsiteX0" fmla="*/ 147040 w 195355"/>
                <a:gd name="connsiteY0" fmla="*/ 0 h 188502"/>
                <a:gd name="connsiteX1" fmla="*/ 149833 w 195355"/>
                <a:gd name="connsiteY1" fmla="*/ 5304 h 188502"/>
                <a:gd name="connsiteX2" fmla="*/ 152486 w 195355"/>
                <a:gd name="connsiteY2" fmla="*/ 10608 h 188502"/>
                <a:gd name="connsiteX3" fmla="*/ 155209 w 195355"/>
                <a:gd name="connsiteY3" fmla="*/ 16052 h 188502"/>
                <a:gd name="connsiteX4" fmla="*/ 157792 w 195355"/>
                <a:gd name="connsiteY4" fmla="*/ 21496 h 188502"/>
                <a:gd name="connsiteX5" fmla="*/ 160306 w 195355"/>
                <a:gd name="connsiteY5" fmla="*/ 26939 h 188502"/>
                <a:gd name="connsiteX6" fmla="*/ 162680 w 195355"/>
                <a:gd name="connsiteY6" fmla="*/ 32452 h 188502"/>
                <a:gd name="connsiteX7" fmla="*/ 165054 w 195355"/>
                <a:gd name="connsiteY7" fmla="*/ 38036 h 188502"/>
                <a:gd name="connsiteX8" fmla="*/ 167288 w 195355"/>
                <a:gd name="connsiteY8" fmla="*/ 43619 h 188502"/>
                <a:gd name="connsiteX9" fmla="*/ 169452 w 195355"/>
                <a:gd name="connsiteY9" fmla="*/ 49272 h 188502"/>
                <a:gd name="connsiteX10" fmla="*/ 171617 w 195355"/>
                <a:gd name="connsiteY10" fmla="*/ 54855 h 188502"/>
                <a:gd name="connsiteX11" fmla="*/ 173572 w 195355"/>
                <a:gd name="connsiteY11" fmla="*/ 60578 h 188502"/>
                <a:gd name="connsiteX12" fmla="*/ 175457 w 195355"/>
                <a:gd name="connsiteY12" fmla="*/ 66440 h 188502"/>
                <a:gd name="connsiteX13" fmla="*/ 177342 w 195355"/>
                <a:gd name="connsiteY13" fmla="*/ 72232 h 188502"/>
                <a:gd name="connsiteX14" fmla="*/ 179088 w 195355"/>
                <a:gd name="connsiteY14" fmla="*/ 78025 h 188502"/>
                <a:gd name="connsiteX15" fmla="*/ 180763 w 195355"/>
                <a:gd name="connsiteY15" fmla="*/ 83887 h 188502"/>
                <a:gd name="connsiteX16" fmla="*/ 182369 w 195355"/>
                <a:gd name="connsiteY16" fmla="*/ 89819 h 188502"/>
                <a:gd name="connsiteX17" fmla="*/ 183765 w 195355"/>
                <a:gd name="connsiteY17" fmla="*/ 95682 h 188502"/>
                <a:gd name="connsiteX18" fmla="*/ 185232 w 195355"/>
                <a:gd name="connsiteY18" fmla="*/ 101753 h 188502"/>
                <a:gd name="connsiteX19" fmla="*/ 186558 w 195355"/>
                <a:gd name="connsiteY19" fmla="*/ 107685 h 188502"/>
                <a:gd name="connsiteX20" fmla="*/ 187745 w 195355"/>
                <a:gd name="connsiteY20" fmla="*/ 113757 h 188502"/>
                <a:gd name="connsiteX21" fmla="*/ 188932 w 195355"/>
                <a:gd name="connsiteY21" fmla="*/ 119829 h 188502"/>
                <a:gd name="connsiteX22" fmla="*/ 189979 w 195355"/>
                <a:gd name="connsiteY22" fmla="*/ 125901 h 188502"/>
                <a:gd name="connsiteX23" fmla="*/ 190887 w 195355"/>
                <a:gd name="connsiteY23" fmla="*/ 132112 h 188502"/>
                <a:gd name="connsiteX24" fmla="*/ 191795 w 195355"/>
                <a:gd name="connsiteY24" fmla="*/ 138183 h 188502"/>
                <a:gd name="connsiteX25" fmla="*/ 192563 w 195355"/>
                <a:gd name="connsiteY25" fmla="*/ 144395 h 188502"/>
                <a:gd name="connsiteX26" fmla="*/ 193261 w 195355"/>
                <a:gd name="connsiteY26" fmla="*/ 150676 h 188502"/>
                <a:gd name="connsiteX27" fmla="*/ 193820 w 195355"/>
                <a:gd name="connsiteY27" fmla="*/ 156887 h 188502"/>
                <a:gd name="connsiteX28" fmla="*/ 194308 w 195355"/>
                <a:gd name="connsiteY28" fmla="*/ 163168 h 188502"/>
                <a:gd name="connsiteX29" fmla="*/ 194727 w 195355"/>
                <a:gd name="connsiteY29" fmla="*/ 169519 h 188502"/>
                <a:gd name="connsiteX30" fmla="*/ 195006 w 195355"/>
                <a:gd name="connsiteY30" fmla="*/ 175800 h 188502"/>
                <a:gd name="connsiteX31" fmla="*/ 195146 w 195355"/>
                <a:gd name="connsiteY31" fmla="*/ 182151 h 188502"/>
                <a:gd name="connsiteX32" fmla="*/ 195355 w 195355"/>
                <a:gd name="connsiteY32" fmla="*/ 188502 h 188502"/>
                <a:gd name="connsiteX33" fmla="*/ 25693 w 195355"/>
                <a:gd name="connsiteY33" fmla="*/ 188502 h 188502"/>
                <a:gd name="connsiteX34" fmla="*/ 25554 w 195355"/>
                <a:gd name="connsiteY34" fmla="*/ 185082 h 188502"/>
                <a:gd name="connsiteX35" fmla="*/ 25414 w 195355"/>
                <a:gd name="connsiteY35" fmla="*/ 181523 h 188502"/>
                <a:gd name="connsiteX36" fmla="*/ 25275 w 195355"/>
                <a:gd name="connsiteY36" fmla="*/ 178103 h 188502"/>
                <a:gd name="connsiteX37" fmla="*/ 25065 w 195355"/>
                <a:gd name="connsiteY37" fmla="*/ 174683 h 188502"/>
                <a:gd name="connsiteX38" fmla="*/ 24856 w 195355"/>
                <a:gd name="connsiteY38" fmla="*/ 171264 h 188502"/>
                <a:gd name="connsiteX39" fmla="*/ 24507 w 195355"/>
                <a:gd name="connsiteY39" fmla="*/ 167844 h 188502"/>
                <a:gd name="connsiteX40" fmla="*/ 24158 w 195355"/>
                <a:gd name="connsiteY40" fmla="*/ 164355 h 188502"/>
                <a:gd name="connsiteX41" fmla="*/ 23669 w 195355"/>
                <a:gd name="connsiteY41" fmla="*/ 161005 h 188502"/>
                <a:gd name="connsiteX42" fmla="*/ 23250 w 195355"/>
                <a:gd name="connsiteY42" fmla="*/ 157585 h 188502"/>
                <a:gd name="connsiteX43" fmla="*/ 22691 w 195355"/>
                <a:gd name="connsiteY43" fmla="*/ 154235 h 188502"/>
                <a:gd name="connsiteX44" fmla="*/ 22133 w 195355"/>
                <a:gd name="connsiteY44" fmla="*/ 150955 h 188502"/>
                <a:gd name="connsiteX45" fmla="*/ 21574 w 195355"/>
                <a:gd name="connsiteY45" fmla="*/ 147605 h 188502"/>
                <a:gd name="connsiteX46" fmla="*/ 20876 w 195355"/>
                <a:gd name="connsiteY46" fmla="*/ 144255 h 188502"/>
                <a:gd name="connsiteX47" fmla="*/ 20178 w 195355"/>
                <a:gd name="connsiteY47" fmla="*/ 140975 h 188502"/>
                <a:gd name="connsiteX48" fmla="*/ 19410 w 195355"/>
                <a:gd name="connsiteY48" fmla="*/ 137695 h 188502"/>
                <a:gd name="connsiteX49" fmla="*/ 18642 w 195355"/>
                <a:gd name="connsiteY49" fmla="*/ 134485 h 188502"/>
                <a:gd name="connsiteX50" fmla="*/ 17804 w 195355"/>
                <a:gd name="connsiteY50" fmla="*/ 131204 h 188502"/>
                <a:gd name="connsiteX51" fmla="*/ 16896 w 195355"/>
                <a:gd name="connsiteY51" fmla="*/ 127994 h 188502"/>
                <a:gd name="connsiteX52" fmla="*/ 15988 w 195355"/>
                <a:gd name="connsiteY52" fmla="*/ 124784 h 188502"/>
                <a:gd name="connsiteX53" fmla="*/ 15011 w 195355"/>
                <a:gd name="connsiteY53" fmla="*/ 121573 h 188502"/>
                <a:gd name="connsiteX54" fmla="*/ 13964 w 195355"/>
                <a:gd name="connsiteY54" fmla="*/ 118363 h 188502"/>
                <a:gd name="connsiteX55" fmla="*/ 12917 w 195355"/>
                <a:gd name="connsiteY55" fmla="*/ 115223 h 188502"/>
                <a:gd name="connsiteX56" fmla="*/ 11869 w 195355"/>
                <a:gd name="connsiteY56" fmla="*/ 112082 h 188502"/>
                <a:gd name="connsiteX57" fmla="*/ 10682 w 195355"/>
                <a:gd name="connsiteY57" fmla="*/ 109012 h 188502"/>
                <a:gd name="connsiteX58" fmla="*/ 9495 w 195355"/>
                <a:gd name="connsiteY58" fmla="*/ 105941 h 188502"/>
                <a:gd name="connsiteX59" fmla="*/ 8239 w 195355"/>
                <a:gd name="connsiteY59" fmla="*/ 102870 h 188502"/>
                <a:gd name="connsiteX60" fmla="*/ 6982 w 195355"/>
                <a:gd name="connsiteY60" fmla="*/ 99799 h 188502"/>
                <a:gd name="connsiteX61" fmla="*/ 5655 w 195355"/>
                <a:gd name="connsiteY61" fmla="*/ 96798 h 188502"/>
                <a:gd name="connsiteX62" fmla="*/ 4259 w 195355"/>
                <a:gd name="connsiteY62" fmla="*/ 93797 h 188502"/>
                <a:gd name="connsiteX63" fmla="*/ 2932 w 195355"/>
                <a:gd name="connsiteY63" fmla="*/ 90796 h 188502"/>
                <a:gd name="connsiteX64" fmla="*/ 1466 w 195355"/>
                <a:gd name="connsiteY64" fmla="*/ 87865 h 188502"/>
                <a:gd name="connsiteX65" fmla="*/ 0 w 195355"/>
                <a:gd name="connsiteY65" fmla="*/ 84864 h 188502"/>
                <a:gd name="connsiteX66" fmla="*/ 147040 w 195355"/>
                <a:gd name="connsiteY66" fmla="*/ 0 h 188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95355" h="188502">
                  <a:moveTo>
                    <a:pt x="147040" y="0"/>
                  </a:moveTo>
                  <a:lnTo>
                    <a:pt x="149833" y="5304"/>
                  </a:lnTo>
                  <a:lnTo>
                    <a:pt x="152486" y="10608"/>
                  </a:lnTo>
                  <a:lnTo>
                    <a:pt x="155209" y="16052"/>
                  </a:lnTo>
                  <a:lnTo>
                    <a:pt x="157792" y="21496"/>
                  </a:lnTo>
                  <a:lnTo>
                    <a:pt x="160306" y="26939"/>
                  </a:lnTo>
                  <a:lnTo>
                    <a:pt x="162680" y="32452"/>
                  </a:lnTo>
                  <a:lnTo>
                    <a:pt x="165054" y="38036"/>
                  </a:lnTo>
                  <a:lnTo>
                    <a:pt x="167288" y="43619"/>
                  </a:lnTo>
                  <a:lnTo>
                    <a:pt x="169452" y="49272"/>
                  </a:lnTo>
                  <a:lnTo>
                    <a:pt x="171617" y="54855"/>
                  </a:lnTo>
                  <a:lnTo>
                    <a:pt x="173572" y="60578"/>
                  </a:lnTo>
                  <a:lnTo>
                    <a:pt x="175457" y="66440"/>
                  </a:lnTo>
                  <a:lnTo>
                    <a:pt x="177342" y="72232"/>
                  </a:lnTo>
                  <a:lnTo>
                    <a:pt x="179088" y="78025"/>
                  </a:lnTo>
                  <a:lnTo>
                    <a:pt x="180763" y="83887"/>
                  </a:lnTo>
                  <a:lnTo>
                    <a:pt x="182369" y="89819"/>
                  </a:lnTo>
                  <a:lnTo>
                    <a:pt x="183765" y="95682"/>
                  </a:lnTo>
                  <a:lnTo>
                    <a:pt x="185232" y="101753"/>
                  </a:lnTo>
                  <a:lnTo>
                    <a:pt x="186558" y="107685"/>
                  </a:lnTo>
                  <a:lnTo>
                    <a:pt x="187745" y="113757"/>
                  </a:lnTo>
                  <a:lnTo>
                    <a:pt x="188932" y="119829"/>
                  </a:lnTo>
                  <a:lnTo>
                    <a:pt x="189979" y="125901"/>
                  </a:lnTo>
                  <a:lnTo>
                    <a:pt x="190887" y="132112"/>
                  </a:lnTo>
                  <a:lnTo>
                    <a:pt x="191795" y="138183"/>
                  </a:lnTo>
                  <a:lnTo>
                    <a:pt x="192563" y="144395"/>
                  </a:lnTo>
                  <a:lnTo>
                    <a:pt x="193261" y="150676"/>
                  </a:lnTo>
                  <a:lnTo>
                    <a:pt x="193820" y="156887"/>
                  </a:lnTo>
                  <a:lnTo>
                    <a:pt x="194308" y="163168"/>
                  </a:lnTo>
                  <a:lnTo>
                    <a:pt x="194727" y="169519"/>
                  </a:lnTo>
                  <a:lnTo>
                    <a:pt x="195006" y="175800"/>
                  </a:lnTo>
                  <a:lnTo>
                    <a:pt x="195146" y="182151"/>
                  </a:lnTo>
                  <a:lnTo>
                    <a:pt x="195355" y="188502"/>
                  </a:lnTo>
                  <a:lnTo>
                    <a:pt x="25693" y="188502"/>
                  </a:lnTo>
                  <a:lnTo>
                    <a:pt x="25554" y="185082"/>
                  </a:lnTo>
                  <a:lnTo>
                    <a:pt x="25414" y="181523"/>
                  </a:lnTo>
                  <a:lnTo>
                    <a:pt x="25275" y="178103"/>
                  </a:lnTo>
                  <a:lnTo>
                    <a:pt x="25065" y="174683"/>
                  </a:lnTo>
                  <a:lnTo>
                    <a:pt x="24856" y="171264"/>
                  </a:lnTo>
                  <a:lnTo>
                    <a:pt x="24507" y="167844"/>
                  </a:lnTo>
                  <a:lnTo>
                    <a:pt x="24158" y="164355"/>
                  </a:lnTo>
                  <a:lnTo>
                    <a:pt x="23669" y="161005"/>
                  </a:lnTo>
                  <a:lnTo>
                    <a:pt x="23250" y="157585"/>
                  </a:lnTo>
                  <a:lnTo>
                    <a:pt x="22691" y="154235"/>
                  </a:lnTo>
                  <a:lnTo>
                    <a:pt x="22133" y="150955"/>
                  </a:lnTo>
                  <a:lnTo>
                    <a:pt x="21574" y="147605"/>
                  </a:lnTo>
                  <a:lnTo>
                    <a:pt x="20876" y="144255"/>
                  </a:lnTo>
                  <a:lnTo>
                    <a:pt x="20178" y="140975"/>
                  </a:lnTo>
                  <a:lnTo>
                    <a:pt x="19410" y="137695"/>
                  </a:lnTo>
                  <a:lnTo>
                    <a:pt x="18642" y="134485"/>
                  </a:lnTo>
                  <a:lnTo>
                    <a:pt x="17804" y="131204"/>
                  </a:lnTo>
                  <a:lnTo>
                    <a:pt x="16896" y="127994"/>
                  </a:lnTo>
                  <a:lnTo>
                    <a:pt x="15988" y="124784"/>
                  </a:lnTo>
                  <a:lnTo>
                    <a:pt x="15011" y="121573"/>
                  </a:lnTo>
                  <a:lnTo>
                    <a:pt x="13964" y="118363"/>
                  </a:lnTo>
                  <a:lnTo>
                    <a:pt x="12917" y="115223"/>
                  </a:lnTo>
                  <a:lnTo>
                    <a:pt x="11869" y="112082"/>
                  </a:lnTo>
                  <a:lnTo>
                    <a:pt x="10682" y="109012"/>
                  </a:lnTo>
                  <a:lnTo>
                    <a:pt x="9495" y="105941"/>
                  </a:lnTo>
                  <a:lnTo>
                    <a:pt x="8239" y="102870"/>
                  </a:lnTo>
                  <a:lnTo>
                    <a:pt x="6982" y="99799"/>
                  </a:lnTo>
                  <a:lnTo>
                    <a:pt x="5655" y="96798"/>
                  </a:lnTo>
                  <a:lnTo>
                    <a:pt x="4259" y="93797"/>
                  </a:lnTo>
                  <a:lnTo>
                    <a:pt x="2932" y="90796"/>
                  </a:lnTo>
                  <a:lnTo>
                    <a:pt x="1466" y="87865"/>
                  </a:lnTo>
                  <a:lnTo>
                    <a:pt x="0" y="84864"/>
                  </a:lnTo>
                  <a:lnTo>
                    <a:pt x="147040" y="0"/>
                  </a:lnTo>
                  <a:close/>
                </a:path>
              </a:pathLst>
            </a:custGeom>
          </p:spPr>
        </p:pic>
        <p:pic>
          <p:nvPicPr>
            <p:cNvPr id="141" name="图片 140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800" t="44217" r="40414" b="53927"/>
            <a:stretch>
              <a:fillRect/>
            </a:stretch>
          </p:blipFill>
          <p:spPr>
            <a:xfrm>
              <a:off x="5995131" y="4097586"/>
              <a:ext cx="80786" cy="127299"/>
            </a:xfrm>
            <a:custGeom>
              <a:avLst/>
              <a:gdLst>
                <a:gd name="connsiteX0" fmla="*/ 80786 w 80786"/>
                <a:gd name="connsiteY0" fmla="*/ 0 h 127299"/>
                <a:gd name="connsiteX1" fmla="*/ 80786 w 80786"/>
                <a:gd name="connsiteY1" fmla="*/ 121414 h 127299"/>
                <a:gd name="connsiteX2" fmla="*/ 78061 w 80786"/>
                <a:gd name="connsiteY2" fmla="*/ 121764 h 127299"/>
                <a:gd name="connsiteX3" fmla="*/ 75475 w 80786"/>
                <a:gd name="connsiteY3" fmla="*/ 122255 h 127299"/>
                <a:gd name="connsiteX4" fmla="*/ 72890 w 80786"/>
                <a:gd name="connsiteY4" fmla="*/ 122885 h 127299"/>
                <a:gd name="connsiteX5" fmla="*/ 70234 w 80786"/>
                <a:gd name="connsiteY5" fmla="*/ 123586 h 127299"/>
                <a:gd name="connsiteX6" fmla="*/ 67718 w 80786"/>
                <a:gd name="connsiteY6" fmla="*/ 124357 h 127299"/>
                <a:gd name="connsiteX7" fmla="*/ 65272 w 80786"/>
                <a:gd name="connsiteY7" fmla="*/ 125267 h 127299"/>
                <a:gd name="connsiteX8" fmla="*/ 62826 w 80786"/>
                <a:gd name="connsiteY8" fmla="*/ 126248 h 127299"/>
                <a:gd name="connsiteX9" fmla="*/ 60380 w 80786"/>
                <a:gd name="connsiteY9" fmla="*/ 127299 h 127299"/>
                <a:gd name="connsiteX10" fmla="*/ 0 w 80786"/>
                <a:gd name="connsiteY10" fmla="*/ 22279 h 127299"/>
                <a:gd name="connsiteX11" fmla="*/ 4542 w 80786"/>
                <a:gd name="connsiteY11" fmla="*/ 19897 h 127299"/>
                <a:gd name="connsiteX12" fmla="*/ 9225 w 80786"/>
                <a:gd name="connsiteY12" fmla="*/ 17655 h 127299"/>
                <a:gd name="connsiteX13" fmla="*/ 13977 w 80786"/>
                <a:gd name="connsiteY13" fmla="*/ 15483 h 127299"/>
                <a:gd name="connsiteX14" fmla="*/ 18799 w 80786"/>
                <a:gd name="connsiteY14" fmla="*/ 13521 h 127299"/>
                <a:gd name="connsiteX15" fmla="*/ 23551 w 80786"/>
                <a:gd name="connsiteY15" fmla="*/ 11560 h 127299"/>
                <a:gd name="connsiteX16" fmla="*/ 28583 w 80786"/>
                <a:gd name="connsiteY16" fmla="*/ 9808 h 127299"/>
                <a:gd name="connsiteX17" fmla="*/ 33544 w 80786"/>
                <a:gd name="connsiteY17" fmla="*/ 8197 h 127299"/>
                <a:gd name="connsiteX18" fmla="*/ 38576 w 80786"/>
                <a:gd name="connsiteY18" fmla="*/ 6725 h 127299"/>
                <a:gd name="connsiteX19" fmla="*/ 43677 w 80786"/>
                <a:gd name="connsiteY19" fmla="*/ 5394 h 127299"/>
                <a:gd name="connsiteX20" fmla="*/ 48779 w 80786"/>
                <a:gd name="connsiteY20" fmla="*/ 4133 h 127299"/>
                <a:gd name="connsiteX21" fmla="*/ 54021 w 80786"/>
                <a:gd name="connsiteY21" fmla="*/ 3082 h 127299"/>
                <a:gd name="connsiteX22" fmla="*/ 59262 w 80786"/>
                <a:gd name="connsiteY22" fmla="*/ 2242 h 127299"/>
                <a:gd name="connsiteX23" fmla="*/ 64573 w 80786"/>
                <a:gd name="connsiteY23" fmla="*/ 1471 h 127299"/>
                <a:gd name="connsiteX24" fmla="*/ 69954 w 80786"/>
                <a:gd name="connsiteY24" fmla="*/ 840 h 127299"/>
                <a:gd name="connsiteX25" fmla="*/ 75266 w 80786"/>
                <a:gd name="connsiteY25" fmla="*/ 350 h 127299"/>
                <a:gd name="connsiteX26" fmla="*/ 80786 w 80786"/>
                <a:gd name="connsiteY26" fmla="*/ 0 h 12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0786" h="127299">
                  <a:moveTo>
                    <a:pt x="80786" y="0"/>
                  </a:moveTo>
                  <a:lnTo>
                    <a:pt x="80786" y="121414"/>
                  </a:lnTo>
                  <a:lnTo>
                    <a:pt x="78061" y="121764"/>
                  </a:lnTo>
                  <a:lnTo>
                    <a:pt x="75475" y="122255"/>
                  </a:lnTo>
                  <a:lnTo>
                    <a:pt x="72890" y="122885"/>
                  </a:lnTo>
                  <a:lnTo>
                    <a:pt x="70234" y="123586"/>
                  </a:lnTo>
                  <a:lnTo>
                    <a:pt x="67718" y="124357"/>
                  </a:lnTo>
                  <a:lnTo>
                    <a:pt x="65272" y="125267"/>
                  </a:lnTo>
                  <a:lnTo>
                    <a:pt x="62826" y="126248"/>
                  </a:lnTo>
                  <a:lnTo>
                    <a:pt x="60380" y="127299"/>
                  </a:lnTo>
                  <a:lnTo>
                    <a:pt x="0" y="22279"/>
                  </a:lnTo>
                  <a:lnTo>
                    <a:pt x="4542" y="19897"/>
                  </a:lnTo>
                  <a:lnTo>
                    <a:pt x="9225" y="17655"/>
                  </a:lnTo>
                  <a:lnTo>
                    <a:pt x="13977" y="15483"/>
                  </a:lnTo>
                  <a:lnTo>
                    <a:pt x="18799" y="13521"/>
                  </a:lnTo>
                  <a:lnTo>
                    <a:pt x="23551" y="11560"/>
                  </a:lnTo>
                  <a:lnTo>
                    <a:pt x="28583" y="9808"/>
                  </a:lnTo>
                  <a:lnTo>
                    <a:pt x="33544" y="8197"/>
                  </a:lnTo>
                  <a:lnTo>
                    <a:pt x="38576" y="6725"/>
                  </a:lnTo>
                  <a:lnTo>
                    <a:pt x="43677" y="5394"/>
                  </a:lnTo>
                  <a:lnTo>
                    <a:pt x="48779" y="4133"/>
                  </a:lnTo>
                  <a:lnTo>
                    <a:pt x="54021" y="3082"/>
                  </a:lnTo>
                  <a:lnTo>
                    <a:pt x="59262" y="2242"/>
                  </a:lnTo>
                  <a:lnTo>
                    <a:pt x="64573" y="1471"/>
                  </a:lnTo>
                  <a:lnTo>
                    <a:pt x="69954" y="840"/>
                  </a:lnTo>
                  <a:lnTo>
                    <a:pt x="75266" y="350"/>
                  </a:lnTo>
                  <a:lnTo>
                    <a:pt x="80786" y="0"/>
                  </a:lnTo>
                  <a:close/>
                </a:path>
              </a:pathLst>
            </a:custGeom>
          </p:spPr>
        </p:pic>
        <p:pic>
          <p:nvPicPr>
            <p:cNvPr id="140" name="图片 139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43" t="44217" r="39471" b="53927"/>
            <a:stretch>
              <a:fillRect/>
            </a:stretch>
          </p:blipFill>
          <p:spPr>
            <a:xfrm>
              <a:off x="6092074" y="4097586"/>
              <a:ext cx="80787" cy="127299"/>
            </a:xfrm>
            <a:custGeom>
              <a:avLst/>
              <a:gdLst>
                <a:gd name="connsiteX0" fmla="*/ 0 w 80787"/>
                <a:gd name="connsiteY0" fmla="*/ 0 h 127299"/>
                <a:gd name="connsiteX1" fmla="*/ 5386 w 80787"/>
                <a:gd name="connsiteY1" fmla="*/ 350 h 127299"/>
                <a:gd name="connsiteX2" fmla="*/ 10772 w 80787"/>
                <a:gd name="connsiteY2" fmla="*/ 840 h 127299"/>
                <a:gd name="connsiteX3" fmla="*/ 16158 w 80787"/>
                <a:gd name="connsiteY3" fmla="*/ 1471 h 127299"/>
                <a:gd name="connsiteX4" fmla="*/ 21474 w 80787"/>
                <a:gd name="connsiteY4" fmla="*/ 2242 h 127299"/>
                <a:gd name="connsiteX5" fmla="*/ 26719 w 80787"/>
                <a:gd name="connsiteY5" fmla="*/ 3082 h 127299"/>
                <a:gd name="connsiteX6" fmla="*/ 31965 w 80787"/>
                <a:gd name="connsiteY6" fmla="*/ 4133 h 127299"/>
                <a:gd name="connsiteX7" fmla="*/ 37141 w 80787"/>
                <a:gd name="connsiteY7" fmla="*/ 5394 h 127299"/>
                <a:gd name="connsiteX8" fmla="*/ 42177 w 80787"/>
                <a:gd name="connsiteY8" fmla="*/ 6725 h 127299"/>
                <a:gd name="connsiteX9" fmla="*/ 47213 w 80787"/>
                <a:gd name="connsiteY9" fmla="*/ 8197 h 127299"/>
                <a:gd name="connsiteX10" fmla="*/ 52249 w 80787"/>
                <a:gd name="connsiteY10" fmla="*/ 9808 h 127299"/>
                <a:gd name="connsiteX11" fmla="*/ 57145 w 80787"/>
                <a:gd name="connsiteY11" fmla="*/ 11560 h 127299"/>
                <a:gd name="connsiteX12" fmla="*/ 62042 w 80787"/>
                <a:gd name="connsiteY12" fmla="*/ 13521 h 127299"/>
                <a:gd name="connsiteX13" fmla="*/ 66798 w 80787"/>
                <a:gd name="connsiteY13" fmla="*/ 15483 h 127299"/>
                <a:gd name="connsiteX14" fmla="*/ 71554 w 80787"/>
                <a:gd name="connsiteY14" fmla="*/ 17655 h 127299"/>
                <a:gd name="connsiteX15" fmla="*/ 76170 w 80787"/>
                <a:gd name="connsiteY15" fmla="*/ 19897 h 127299"/>
                <a:gd name="connsiteX16" fmla="*/ 80787 w 80787"/>
                <a:gd name="connsiteY16" fmla="*/ 22279 h 127299"/>
                <a:gd name="connsiteX17" fmla="*/ 20284 w 80787"/>
                <a:gd name="connsiteY17" fmla="*/ 127299 h 127299"/>
                <a:gd name="connsiteX18" fmla="*/ 17976 w 80787"/>
                <a:gd name="connsiteY18" fmla="*/ 126248 h 127299"/>
                <a:gd name="connsiteX19" fmla="*/ 15528 w 80787"/>
                <a:gd name="connsiteY19" fmla="*/ 125267 h 127299"/>
                <a:gd name="connsiteX20" fmla="*/ 12940 w 80787"/>
                <a:gd name="connsiteY20" fmla="*/ 124357 h 127299"/>
                <a:gd name="connsiteX21" fmla="*/ 10422 w 80787"/>
                <a:gd name="connsiteY21" fmla="*/ 123586 h 127299"/>
                <a:gd name="connsiteX22" fmla="*/ 7834 w 80787"/>
                <a:gd name="connsiteY22" fmla="*/ 122885 h 127299"/>
                <a:gd name="connsiteX23" fmla="*/ 5246 w 80787"/>
                <a:gd name="connsiteY23" fmla="*/ 122255 h 127299"/>
                <a:gd name="connsiteX24" fmla="*/ 2658 w 80787"/>
                <a:gd name="connsiteY24" fmla="*/ 121764 h 127299"/>
                <a:gd name="connsiteX25" fmla="*/ 0 w 80787"/>
                <a:gd name="connsiteY25" fmla="*/ 121414 h 127299"/>
                <a:gd name="connsiteX26" fmla="*/ 0 w 80787"/>
                <a:gd name="connsiteY26" fmla="*/ 0 h 12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0787" h="127299">
                  <a:moveTo>
                    <a:pt x="0" y="0"/>
                  </a:moveTo>
                  <a:lnTo>
                    <a:pt x="5386" y="350"/>
                  </a:lnTo>
                  <a:lnTo>
                    <a:pt x="10772" y="840"/>
                  </a:lnTo>
                  <a:lnTo>
                    <a:pt x="16158" y="1471"/>
                  </a:lnTo>
                  <a:lnTo>
                    <a:pt x="21474" y="2242"/>
                  </a:lnTo>
                  <a:lnTo>
                    <a:pt x="26719" y="3082"/>
                  </a:lnTo>
                  <a:lnTo>
                    <a:pt x="31965" y="4133"/>
                  </a:lnTo>
                  <a:lnTo>
                    <a:pt x="37141" y="5394"/>
                  </a:lnTo>
                  <a:lnTo>
                    <a:pt x="42177" y="6725"/>
                  </a:lnTo>
                  <a:lnTo>
                    <a:pt x="47213" y="8197"/>
                  </a:lnTo>
                  <a:lnTo>
                    <a:pt x="52249" y="9808"/>
                  </a:lnTo>
                  <a:lnTo>
                    <a:pt x="57145" y="11560"/>
                  </a:lnTo>
                  <a:lnTo>
                    <a:pt x="62042" y="13521"/>
                  </a:lnTo>
                  <a:lnTo>
                    <a:pt x="66798" y="15483"/>
                  </a:lnTo>
                  <a:lnTo>
                    <a:pt x="71554" y="17655"/>
                  </a:lnTo>
                  <a:lnTo>
                    <a:pt x="76170" y="19897"/>
                  </a:lnTo>
                  <a:lnTo>
                    <a:pt x="80787" y="22279"/>
                  </a:lnTo>
                  <a:lnTo>
                    <a:pt x="20284" y="127299"/>
                  </a:lnTo>
                  <a:lnTo>
                    <a:pt x="17976" y="126248"/>
                  </a:lnTo>
                  <a:lnTo>
                    <a:pt x="15528" y="125267"/>
                  </a:lnTo>
                  <a:lnTo>
                    <a:pt x="12940" y="124357"/>
                  </a:lnTo>
                  <a:lnTo>
                    <a:pt x="10422" y="123586"/>
                  </a:lnTo>
                  <a:lnTo>
                    <a:pt x="7834" y="122885"/>
                  </a:lnTo>
                  <a:lnTo>
                    <a:pt x="5246" y="122255"/>
                  </a:lnTo>
                  <a:lnTo>
                    <a:pt x="2658" y="121764"/>
                  </a:lnTo>
                  <a:lnTo>
                    <a:pt x="0" y="12141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105" t="44667" r="40743" b="53584"/>
            <a:stretch>
              <a:fillRect/>
            </a:stretch>
          </p:blipFill>
          <p:spPr>
            <a:xfrm>
              <a:off x="5923647" y="4128432"/>
              <a:ext cx="118487" cy="119955"/>
            </a:xfrm>
            <a:custGeom>
              <a:avLst/>
              <a:gdLst>
                <a:gd name="connsiteX0" fmla="*/ 57809 w 118487"/>
                <a:gd name="connsiteY0" fmla="*/ 0 h 119955"/>
                <a:gd name="connsiteX1" fmla="*/ 118487 w 118487"/>
                <a:gd name="connsiteY1" fmla="*/ 104821 h 119955"/>
                <a:gd name="connsiteX2" fmla="*/ 116457 w 118487"/>
                <a:gd name="connsiteY2" fmla="*/ 106425 h 119955"/>
                <a:gd name="connsiteX3" fmla="*/ 114567 w 118487"/>
                <a:gd name="connsiteY3" fmla="*/ 108168 h 119955"/>
                <a:gd name="connsiteX4" fmla="*/ 112748 w 118487"/>
                <a:gd name="connsiteY4" fmla="*/ 109912 h 119955"/>
                <a:gd name="connsiteX5" fmla="*/ 110998 w 118487"/>
                <a:gd name="connsiteY5" fmla="*/ 111795 h 119955"/>
                <a:gd name="connsiteX6" fmla="*/ 109318 w 118487"/>
                <a:gd name="connsiteY6" fmla="*/ 113678 h 119955"/>
                <a:gd name="connsiteX7" fmla="*/ 107709 w 118487"/>
                <a:gd name="connsiteY7" fmla="*/ 115771 h 119955"/>
                <a:gd name="connsiteX8" fmla="*/ 106169 w 118487"/>
                <a:gd name="connsiteY8" fmla="*/ 117863 h 119955"/>
                <a:gd name="connsiteX9" fmla="*/ 104700 w 118487"/>
                <a:gd name="connsiteY9" fmla="*/ 119955 h 119955"/>
                <a:gd name="connsiteX10" fmla="*/ 0 w 118487"/>
                <a:gd name="connsiteY10" fmla="*/ 59628 h 119955"/>
                <a:gd name="connsiteX11" fmla="*/ 2730 w 118487"/>
                <a:gd name="connsiteY11" fmla="*/ 55235 h 119955"/>
                <a:gd name="connsiteX12" fmla="*/ 5669 w 118487"/>
                <a:gd name="connsiteY12" fmla="*/ 50911 h 119955"/>
                <a:gd name="connsiteX13" fmla="*/ 8679 w 118487"/>
                <a:gd name="connsiteY13" fmla="*/ 46587 h 119955"/>
                <a:gd name="connsiteX14" fmla="*/ 11828 w 118487"/>
                <a:gd name="connsiteY14" fmla="*/ 42402 h 119955"/>
                <a:gd name="connsiteX15" fmla="*/ 15117 w 118487"/>
                <a:gd name="connsiteY15" fmla="*/ 38287 h 119955"/>
                <a:gd name="connsiteX16" fmla="*/ 18477 w 118487"/>
                <a:gd name="connsiteY16" fmla="*/ 34312 h 119955"/>
                <a:gd name="connsiteX17" fmla="*/ 21906 w 118487"/>
                <a:gd name="connsiteY17" fmla="*/ 30476 h 119955"/>
                <a:gd name="connsiteX18" fmla="*/ 25545 w 118487"/>
                <a:gd name="connsiteY18" fmla="*/ 26641 h 119955"/>
                <a:gd name="connsiteX19" fmla="*/ 29184 w 118487"/>
                <a:gd name="connsiteY19" fmla="*/ 22875 h 119955"/>
                <a:gd name="connsiteX20" fmla="*/ 33034 w 118487"/>
                <a:gd name="connsiteY20" fmla="*/ 19318 h 119955"/>
                <a:gd name="connsiteX21" fmla="*/ 36953 w 118487"/>
                <a:gd name="connsiteY21" fmla="*/ 15831 h 119955"/>
                <a:gd name="connsiteX22" fmla="*/ 40872 w 118487"/>
                <a:gd name="connsiteY22" fmla="*/ 12483 h 119955"/>
                <a:gd name="connsiteX23" fmla="*/ 44931 w 118487"/>
                <a:gd name="connsiteY23" fmla="*/ 9205 h 119955"/>
                <a:gd name="connsiteX24" fmla="*/ 49200 w 118487"/>
                <a:gd name="connsiteY24" fmla="*/ 5997 h 119955"/>
                <a:gd name="connsiteX25" fmla="*/ 53470 w 118487"/>
                <a:gd name="connsiteY25" fmla="*/ 2929 h 119955"/>
                <a:gd name="connsiteX26" fmla="*/ 57809 w 118487"/>
                <a:gd name="connsiteY26" fmla="*/ 0 h 119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487" h="119955">
                  <a:moveTo>
                    <a:pt x="57809" y="0"/>
                  </a:moveTo>
                  <a:lnTo>
                    <a:pt x="118487" y="104821"/>
                  </a:lnTo>
                  <a:lnTo>
                    <a:pt x="116457" y="106425"/>
                  </a:lnTo>
                  <a:lnTo>
                    <a:pt x="114567" y="108168"/>
                  </a:lnTo>
                  <a:lnTo>
                    <a:pt x="112748" y="109912"/>
                  </a:lnTo>
                  <a:lnTo>
                    <a:pt x="110998" y="111795"/>
                  </a:lnTo>
                  <a:lnTo>
                    <a:pt x="109318" y="113678"/>
                  </a:lnTo>
                  <a:lnTo>
                    <a:pt x="107709" y="115771"/>
                  </a:lnTo>
                  <a:lnTo>
                    <a:pt x="106169" y="117863"/>
                  </a:lnTo>
                  <a:lnTo>
                    <a:pt x="104700" y="119955"/>
                  </a:lnTo>
                  <a:lnTo>
                    <a:pt x="0" y="59628"/>
                  </a:lnTo>
                  <a:lnTo>
                    <a:pt x="2730" y="55235"/>
                  </a:lnTo>
                  <a:lnTo>
                    <a:pt x="5669" y="50911"/>
                  </a:lnTo>
                  <a:lnTo>
                    <a:pt x="8679" y="46587"/>
                  </a:lnTo>
                  <a:lnTo>
                    <a:pt x="11828" y="42402"/>
                  </a:lnTo>
                  <a:lnTo>
                    <a:pt x="15117" y="38287"/>
                  </a:lnTo>
                  <a:lnTo>
                    <a:pt x="18477" y="34312"/>
                  </a:lnTo>
                  <a:lnTo>
                    <a:pt x="21906" y="30476"/>
                  </a:lnTo>
                  <a:lnTo>
                    <a:pt x="25545" y="26641"/>
                  </a:lnTo>
                  <a:lnTo>
                    <a:pt x="29184" y="22875"/>
                  </a:lnTo>
                  <a:lnTo>
                    <a:pt x="33034" y="19318"/>
                  </a:lnTo>
                  <a:lnTo>
                    <a:pt x="36953" y="15831"/>
                  </a:lnTo>
                  <a:lnTo>
                    <a:pt x="40872" y="12483"/>
                  </a:lnTo>
                  <a:lnTo>
                    <a:pt x="44931" y="9205"/>
                  </a:lnTo>
                  <a:lnTo>
                    <a:pt x="49200" y="5997"/>
                  </a:lnTo>
                  <a:lnTo>
                    <a:pt x="53470" y="2929"/>
                  </a:lnTo>
                  <a:lnTo>
                    <a:pt x="57809" y="0"/>
                  </a:lnTo>
                  <a:close/>
                </a:path>
              </a:pathLst>
            </a:custGeom>
          </p:spPr>
        </p:pic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72" t="44667" r="38776" b="53584"/>
            <a:stretch>
              <a:fillRect/>
            </a:stretch>
          </p:blipFill>
          <p:spPr>
            <a:xfrm>
              <a:off x="6125857" y="4128432"/>
              <a:ext cx="118487" cy="119955"/>
            </a:xfrm>
            <a:custGeom>
              <a:avLst/>
              <a:gdLst>
                <a:gd name="connsiteX0" fmla="*/ 60678 w 118487"/>
                <a:gd name="connsiteY0" fmla="*/ 0 h 119955"/>
                <a:gd name="connsiteX1" fmla="*/ 65018 w 118487"/>
                <a:gd name="connsiteY1" fmla="*/ 2929 h 119955"/>
                <a:gd name="connsiteX2" fmla="*/ 69287 w 118487"/>
                <a:gd name="connsiteY2" fmla="*/ 5997 h 119955"/>
                <a:gd name="connsiteX3" fmla="*/ 73486 w 118487"/>
                <a:gd name="connsiteY3" fmla="*/ 9205 h 119955"/>
                <a:gd name="connsiteX4" fmla="*/ 77545 w 118487"/>
                <a:gd name="connsiteY4" fmla="*/ 12483 h 119955"/>
                <a:gd name="connsiteX5" fmla="*/ 81534 w 118487"/>
                <a:gd name="connsiteY5" fmla="*/ 15831 h 119955"/>
                <a:gd name="connsiteX6" fmla="*/ 85453 w 118487"/>
                <a:gd name="connsiteY6" fmla="*/ 19318 h 119955"/>
                <a:gd name="connsiteX7" fmla="*/ 89163 w 118487"/>
                <a:gd name="connsiteY7" fmla="*/ 22875 h 119955"/>
                <a:gd name="connsiteX8" fmla="*/ 92942 w 118487"/>
                <a:gd name="connsiteY8" fmla="*/ 26641 h 119955"/>
                <a:gd name="connsiteX9" fmla="*/ 96511 w 118487"/>
                <a:gd name="connsiteY9" fmla="*/ 30476 h 119955"/>
                <a:gd name="connsiteX10" fmla="*/ 100010 w 118487"/>
                <a:gd name="connsiteY10" fmla="*/ 34312 h 119955"/>
                <a:gd name="connsiteX11" fmla="*/ 103370 w 118487"/>
                <a:gd name="connsiteY11" fmla="*/ 38287 h 119955"/>
                <a:gd name="connsiteX12" fmla="*/ 106659 w 118487"/>
                <a:gd name="connsiteY12" fmla="*/ 42402 h 119955"/>
                <a:gd name="connsiteX13" fmla="*/ 109808 w 118487"/>
                <a:gd name="connsiteY13" fmla="*/ 46587 h 119955"/>
                <a:gd name="connsiteX14" fmla="*/ 112818 w 118487"/>
                <a:gd name="connsiteY14" fmla="*/ 50911 h 119955"/>
                <a:gd name="connsiteX15" fmla="*/ 115757 w 118487"/>
                <a:gd name="connsiteY15" fmla="*/ 55235 h 119955"/>
                <a:gd name="connsiteX16" fmla="*/ 118487 w 118487"/>
                <a:gd name="connsiteY16" fmla="*/ 59628 h 119955"/>
                <a:gd name="connsiteX17" fmla="*/ 13858 w 118487"/>
                <a:gd name="connsiteY17" fmla="*/ 119955 h 119955"/>
                <a:gd name="connsiteX18" fmla="*/ 12318 w 118487"/>
                <a:gd name="connsiteY18" fmla="*/ 117863 h 119955"/>
                <a:gd name="connsiteX19" fmla="*/ 10778 w 118487"/>
                <a:gd name="connsiteY19" fmla="*/ 115771 h 119955"/>
                <a:gd name="connsiteX20" fmla="*/ 9169 w 118487"/>
                <a:gd name="connsiteY20" fmla="*/ 113678 h 119955"/>
                <a:gd name="connsiteX21" fmla="*/ 7489 w 118487"/>
                <a:gd name="connsiteY21" fmla="*/ 111795 h 119955"/>
                <a:gd name="connsiteX22" fmla="*/ 5739 w 118487"/>
                <a:gd name="connsiteY22" fmla="*/ 109982 h 119955"/>
                <a:gd name="connsiteX23" fmla="*/ 3920 w 118487"/>
                <a:gd name="connsiteY23" fmla="*/ 108168 h 119955"/>
                <a:gd name="connsiteX24" fmla="*/ 1960 w 118487"/>
                <a:gd name="connsiteY24" fmla="*/ 106425 h 119955"/>
                <a:gd name="connsiteX25" fmla="*/ 0 w 118487"/>
                <a:gd name="connsiteY25" fmla="*/ 104821 h 119955"/>
                <a:gd name="connsiteX26" fmla="*/ 60678 w 118487"/>
                <a:gd name="connsiteY26" fmla="*/ 0 h 119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8487" h="119955">
                  <a:moveTo>
                    <a:pt x="60678" y="0"/>
                  </a:moveTo>
                  <a:lnTo>
                    <a:pt x="65018" y="2929"/>
                  </a:lnTo>
                  <a:lnTo>
                    <a:pt x="69287" y="5997"/>
                  </a:lnTo>
                  <a:lnTo>
                    <a:pt x="73486" y="9205"/>
                  </a:lnTo>
                  <a:lnTo>
                    <a:pt x="77545" y="12483"/>
                  </a:lnTo>
                  <a:lnTo>
                    <a:pt x="81534" y="15831"/>
                  </a:lnTo>
                  <a:lnTo>
                    <a:pt x="85453" y="19318"/>
                  </a:lnTo>
                  <a:lnTo>
                    <a:pt x="89163" y="22875"/>
                  </a:lnTo>
                  <a:lnTo>
                    <a:pt x="92942" y="26641"/>
                  </a:lnTo>
                  <a:lnTo>
                    <a:pt x="96511" y="30476"/>
                  </a:lnTo>
                  <a:lnTo>
                    <a:pt x="100010" y="34312"/>
                  </a:lnTo>
                  <a:lnTo>
                    <a:pt x="103370" y="38287"/>
                  </a:lnTo>
                  <a:lnTo>
                    <a:pt x="106659" y="42402"/>
                  </a:lnTo>
                  <a:lnTo>
                    <a:pt x="109808" y="46587"/>
                  </a:lnTo>
                  <a:lnTo>
                    <a:pt x="112818" y="50911"/>
                  </a:lnTo>
                  <a:lnTo>
                    <a:pt x="115757" y="55235"/>
                  </a:lnTo>
                  <a:lnTo>
                    <a:pt x="118487" y="59628"/>
                  </a:lnTo>
                  <a:lnTo>
                    <a:pt x="13858" y="119955"/>
                  </a:lnTo>
                  <a:lnTo>
                    <a:pt x="12318" y="117863"/>
                  </a:lnTo>
                  <a:lnTo>
                    <a:pt x="10778" y="115771"/>
                  </a:lnTo>
                  <a:lnTo>
                    <a:pt x="9169" y="113678"/>
                  </a:lnTo>
                  <a:lnTo>
                    <a:pt x="7489" y="111795"/>
                  </a:lnTo>
                  <a:lnTo>
                    <a:pt x="5739" y="109982"/>
                  </a:lnTo>
                  <a:lnTo>
                    <a:pt x="3920" y="108168"/>
                  </a:lnTo>
                  <a:lnTo>
                    <a:pt x="1960" y="106425"/>
                  </a:lnTo>
                  <a:lnTo>
                    <a:pt x="0" y="104821"/>
                  </a:lnTo>
                  <a:lnTo>
                    <a:pt x="60678" y="0"/>
                  </a:lnTo>
                  <a:close/>
                </a:path>
              </a:pathLst>
            </a:custGeom>
          </p:spPr>
        </p:pic>
        <p:pic>
          <p:nvPicPr>
            <p:cNvPr id="133" name="图片 13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43" t="45745" r="40948" b="53099"/>
            <a:stretch>
              <a:fillRect/>
            </a:stretch>
          </p:blipFill>
          <p:spPr>
            <a:xfrm>
              <a:off x="5896719" y="4202363"/>
              <a:ext cx="124361" cy="79317"/>
            </a:xfrm>
            <a:custGeom>
              <a:avLst/>
              <a:gdLst>
                <a:gd name="connsiteX0" fmla="*/ 19213 w 124361"/>
                <a:gd name="connsiteY0" fmla="*/ 0 h 79317"/>
                <a:gd name="connsiteX1" fmla="*/ 124361 w 124361"/>
                <a:gd name="connsiteY1" fmla="*/ 60392 h 79317"/>
                <a:gd name="connsiteX2" fmla="*/ 123662 w 124361"/>
                <a:gd name="connsiteY2" fmla="*/ 62619 h 79317"/>
                <a:gd name="connsiteX3" fmla="*/ 122964 w 124361"/>
                <a:gd name="connsiteY3" fmla="*/ 64915 h 79317"/>
                <a:gd name="connsiteX4" fmla="*/ 122335 w 124361"/>
                <a:gd name="connsiteY4" fmla="*/ 67281 h 79317"/>
                <a:gd name="connsiteX5" fmla="*/ 121846 w 124361"/>
                <a:gd name="connsiteY5" fmla="*/ 69646 h 79317"/>
                <a:gd name="connsiteX6" fmla="*/ 121427 w 124361"/>
                <a:gd name="connsiteY6" fmla="*/ 72012 h 79317"/>
                <a:gd name="connsiteX7" fmla="*/ 121078 w 124361"/>
                <a:gd name="connsiteY7" fmla="*/ 74447 h 79317"/>
                <a:gd name="connsiteX8" fmla="*/ 120798 w 124361"/>
                <a:gd name="connsiteY8" fmla="*/ 76882 h 79317"/>
                <a:gd name="connsiteX9" fmla="*/ 120658 w 124361"/>
                <a:gd name="connsiteY9" fmla="*/ 79317 h 79317"/>
                <a:gd name="connsiteX10" fmla="*/ 0 w 124361"/>
                <a:gd name="connsiteY10" fmla="*/ 79317 h 79317"/>
                <a:gd name="connsiteX11" fmla="*/ 139 w 124361"/>
                <a:gd name="connsiteY11" fmla="*/ 73960 h 79317"/>
                <a:gd name="connsiteX12" fmla="*/ 419 w 124361"/>
                <a:gd name="connsiteY12" fmla="*/ 68742 h 79317"/>
                <a:gd name="connsiteX13" fmla="*/ 908 w 124361"/>
                <a:gd name="connsiteY13" fmla="*/ 63454 h 79317"/>
                <a:gd name="connsiteX14" fmla="*/ 1536 w 124361"/>
                <a:gd name="connsiteY14" fmla="*/ 58305 h 79317"/>
                <a:gd name="connsiteX15" fmla="*/ 2165 w 124361"/>
                <a:gd name="connsiteY15" fmla="*/ 53157 h 79317"/>
                <a:gd name="connsiteX16" fmla="*/ 3144 w 124361"/>
                <a:gd name="connsiteY16" fmla="*/ 48008 h 79317"/>
                <a:gd name="connsiteX17" fmla="*/ 4122 w 124361"/>
                <a:gd name="connsiteY17" fmla="*/ 42929 h 79317"/>
                <a:gd name="connsiteX18" fmla="*/ 5240 w 124361"/>
                <a:gd name="connsiteY18" fmla="*/ 37989 h 79317"/>
                <a:gd name="connsiteX19" fmla="*/ 6567 w 124361"/>
                <a:gd name="connsiteY19" fmla="*/ 32979 h 79317"/>
                <a:gd name="connsiteX20" fmla="*/ 8034 w 124361"/>
                <a:gd name="connsiteY20" fmla="*/ 28109 h 79317"/>
                <a:gd name="connsiteX21" fmla="*/ 9501 w 124361"/>
                <a:gd name="connsiteY21" fmla="*/ 23239 h 79317"/>
                <a:gd name="connsiteX22" fmla="*/ 11318 w 124361"/>
                <a:gd name="connsiteY22" fmla="*/ 18438 h 79317"/>
                <a:gd name="connsiteX23" fmla="*/ 13064 w 124361"/>
                <a:gd name="connsiteY23" fmla="*/ 13707 h 79317"/>
                <a:gd name="connsiteX24" fmla="*/ 15021 w 124361"/>
                <a:gd name="connsiteY24" fmla="*/ 9114 h 79317"/>
                <a:gd name="connsiteX25" fmla="*/ 17117 w 124361"/>
                <a:gd name="connsiteY25" fmla="*/ 4522 h 79317"/>
                <a:gd name="connsiteX26" fmla="*/ 19213 w 124361"/>
                <a:gd name="connsiteY26" fmla="*/ 0 h 7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4361" h="79317">
                  <a:moveTo>
                    <a:pt x="19213" y="0"/>
                  </a:moveTo>
                  <a:lnTo>
                    <a:pt x="124361" y="60392"/>
                  </a:lnTo>
                  <a:lnTo>
                    <a:pt x="123662" y="62619"/>
                  </a:lnTo>
                  <a:lnTo>
                    <a:pt x="122964" y="64915"/>
                  </a:lnTo>
                  <a:lnTo>
                    <a:pt x="122335" y="67281"/>
                  </a:lnTo>
                  <a:lnTo>
                    <a:pt x="121846" y="69646"/>
                  </a:lnTo>
                  <a:lnTo>
                    <a:pt x="121427" y="72012"/>
                  </a:lnTo>
                  <a:lnTo>
                    <a:pt x="121078" y="74447"/>
                  </a:lnTo>
                  <a:lnTo>
                    <a:pt x="120798" y="76882"/>
                  </a:lnTo>
                  <a:lnTo>
                    <a:pt x="120658" y="79317"/>
                  </a:lnTo>
                  <a:lnTo>
                    <a:pt x="0" y="79317"/>
                  </a:lnTo>
                  <a:lnTo>
                    <a:pt x="139" y="73960"/>
                  </a:lnTo>
                  <a:lnTo>
                    <a:pt x="419" y="68742"/>
                  </a:lnTo>
                  <a:lnTo>
                    <a:pt x="908" y="63454"/>
                  </a:lnTo>
                  <a:lnTo>
                    <a:pt x="1536" y="58305"/>
                  </a:lnTo>
                  <a:lnTo>
                    <a:pt x="2165" y="53157"/>
                  </a:lnTo>
                  <a:lnTo>
                    <a:pt x="3144" y="48008"/>
                  </a:lnTo>
                  <a:lnTo>
                    <a:pt x="4122" y="42929"/>
                  </a:lnTo>
                  <a:lnTo>
                    <a:pt x="5240" y="37989"/>
                  </a:lnTo>
                  <a:lnTo>
                    <a:pt x="6567" y="32979"/>
                  </a:lnTo>
                  <a:lnTo>
                    <a:pt x="8034" y="28109"/>
                  </a:lnTo>
                  <a:lnTo>
                    <a:pt x="9501" y="23239"/>
                  </a:lnTo>
                  <a:lnTo>
                    <a:pt x="11318" y="18438"/>
                  </a:lnTo>
                  <a:lnTo>
                    <a:pt x="13064" y="13707"/>
                  </a:lnTo>
                  <a:lnTo>
                    <a:pt x="15021" y="9114"/>
                  </a:lnTo>
                  <a:lnTo>
                    <a:pt x="17117" y="4522"/>
                  </a:lnTo>
                  <a:lnTo>
                    <a:pt x="19213" y="0"/>
                  </a:lnTo>
                  <a:close/>
                </a:path>
              </a:pathLst>
            </a:custGeom>
          </p:spPr>
        </p:pic>
        <p:pic>
          <p:nvPicPr>
            <p:cNvPr id="132" name="图片 13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72" t="45745" r="38514" b="53099"/>
            <a:stretch>
              <a:fillRect/>
            </a:stretch>
          </p:blipFill>
          <p:spPr>
            <a:xfrm>
              <a:off x="6146421" y="4202363"/>
              <a:ext cx="124852" cy="79317"/>
            </a:xfrm>
            <a:custGeom>
              <a:avLst/>
              <a:gdLst>
                <a:gd name="connsiteX0" fmla="*/ 105574 w 124852"/>
                <a:gd name="connsiteY0" fmla="*/ 0 h 79317"/>
                <a:gd name="connsiteX1" fmla="*/ 107677 w 124852"/>
                <a:gd name="connsiteY1" fmla="*/ 4522 h 79317"/>
                <a:gd name="connsiteX2" fmla="*/ 109780 w 124852"/>
                <a:gd name="connsiteY2" fmla="*/ 9114 h 79317"/>
                <a:gd name="connsiteX3" fmla="*/ 111743 w 124852"/>
                <a:gd name="connsiteY3" fmla="*/ 13707 h 79317"/>
                <a:gd name="connsiteX4" fmla="*/ 113495 w 124852"/>
                <a:gd name="connsiteY4" fmla="*/ 18438 h 79317"/>
                <a:gd name="connsiteX5" fmla="*/ 115177 w 124852"/>
                <a:gd name="connsiteY5" fmla="*/ 23239 h 79317"/>
                <a:gd name="connsiteX6" fmla="*/ 116790 w 124852"/>
                <a:gd name="connsiteY6" fmla="*/ 28109 h 79317"/>
                <a:gd name="connsiteX7" fmla="*/ 118192 w 124852"/>
                <a:gd name="connsiteY7" fmla="*/ 33049 h 79317"/>
                <a:gd name="connsiteX8" fmla="*/ 119454 w 124852"/>
                <a:gd name="connsiteY8" fmla="*/ 37989 h 79317"/>
                <a:gd name="connsiteX9" fmla="*/ 120716 w 124852"/>
                <a:gd name="connsiteY9" fmla="*/ 42998 h 79317"/>
                <a:gd name="connsiteX10" fmla="*/ 121697 w 124852"/>
                <a:gd name="connsiteY10" fmla="*/ 48008 h 79317"/>
                <a:gd name="connsiteX11" fmla="*/ 122608 w 124852"/>
                <a:gd name="connsiteY11" fmla="*/ 53157 h 79317"/>
                <a:gd name="connsiteX12" fmla="*/ 123310 w 124852"/>
                <a:gd name="connsiteY12" fmla="*/ 58305 h 79317"/>
                <a:gd name="connsiteX13" fmla="*/ 123940 w 124852"/>
                <a:gd name="connsiteY13" fmla="*/ 63454 h 79317"/>
                <a:gd name="connsiteX14" fmla="*/ 124361 w 124852"/>
                <a:gd name="connsiteY14" fmla="*/ 68742 h 79317"/>
                <a:gd name="connsiteX15" fmla="*/ 124712 w 124852"/>
                <a:gd name="connsiteY15" fmla="*/ 74029 h 79317"/>
                <a:gd name="connsiteX16" fmla="*/ 124852 w 124852"/>
                <a:gd name="connsiteY16" fmla="*/ 79317 h 79317"/>
                <a:gd name="connsiteX17" fmla="*/ 3786 w 124852"/>
                <a:gd name="connsiteY17" fmla="*/ 79317 h 79317"/>
                <a:gd name="connsiteX18" fmla="*/ 3646 w 124852"/>
                <a:gd name="connsiteY18" fmla="*/ 76882 h 79317"/>
                <a:gd name="connsiteX19" fmla="*/ 3295 w 124852"/>
                <a:gd name="connsiteY19" fmla="*/ 74447 h 79317"/>
                <a:gd name="connsiteX20" fmla="*/ 3015 w 124852"/>
                <a:gd name="connsiteY20" fmla="*/ 72012 h 79317"/>
                <a:gd name="connsiteX21" fmla="*/ 2524 w 124852"/>
                <a:gd name="connsiteY21" fmla="*/ 69646 h 79317"/>
                <a:gd name="connsiteX22" fmla="*/ 2103 w 124852"/>
                <a:gd name="connsiteY22" fmla="*/ 67281 h 79317"/>
                <a:gd name="connsiteX23" fmla="*/ 1472 w 124852"/>
                <a:gd name="connsiteY23" fmla="*/ 64915 h 79317"/>
                <a:gd name="connsiteX24" fmla="*/ 771 w 124852"/>
                <a:gd name="connsiteY24" fmla="*/ 62619 h 79317"/>
                <a:gd name="connsiteX25" fmla="*/ 0 w 124852"/>
                <a:gd name="connsiteY25" fmla="*/ 60462 h 79317"/>
                <a:gd name="connsiteX26" fmla="*/ 105574 w 124852"/>
                <a:gd name="connsiteY26" fmla="*/ 0 h 7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4852" h="79317">
                  <a:moveTo>
                    <a:pt x="105574" y="0"/>
                  </a:moveTo>
                  <a:lnTo>
                    <a:pt x="107677" y="4522"/>
                  </a:lnTo>
                  <a:lnTo>
                    <a:pt x="109780" y="9114"/>
                  </a:lnTo>
                  <a:lnTo>
                    <a:pt x="111743" y="13707"/>
                  </a:lnTo>
                  <a:lnTo>
                    <a:pt x="113495" y="18438"/>
                  </a:lnTo>
                  <a:lnTo>
                    <a:pt x="115177" y="23239"/>
                  </a:lnTo>
                  <a:lnTo>
                    <a:pt x="116790" y="28109"/>
                  </a:lnTo>
                  <a:lnTo>
                    <a:pt x="118192" y="33049"/>
                  </a:lnTo>
                  <a:lnTo>
                    <a:pt x="119454" y="37989"/>
                  </a:lnTo>
                  <a:lnTo>
                    <a:pt x="120716" y="42998"/>
                  </a:lnTo>
                  <a:lnTo>
                    <a:pt x="121697" y="48008"/>
                  </a:lnTo>
                  <a:lnTo>
                    <a:pt x="122608" y="53157"/>
                  </a:lnTo>
                  <a:lnTo>
                    <a:pt x="123310" y="58305"/>
                  </a:lnTo>
                  <a:lnTo>
                    <a:pt x="123940" y="63454"/>
                  </a:lnTo>
                  <a:lnTo>
                    <a:pt x="124361" y="68742"/>
                  </a:lnTo>
                  <a:lnTo>
                    <a:pt x="124712" y="74029"/>
                  </a:lnTo>
                  <a:lnTo>
                    <a:pt x="124852" y="79317"/>
                  </a:lnTo>
                  <a:lnTo>
                    <a:pt x="3786" y="79317"/>
                  </a:lnTo>
                  <a:lnTo>
                    <a:pt x="3646" y="76882"/>
                  </a:lnTo>
                  <a:lnTo>
                    <a:pt x="3295" y="74447"/>
                  </a:lnTo>
                  <a:lnTo>
                    <a:pt x="3015" y="72012"/>
                  </a:lnTo>
                  <a:lnTo>
                    <a:pt x="2524" y="69646"/>
                  </a:lnTo>
                  <a:lnTo>
                    <a:pt x="2103" y="67281"/>
                  </a:lnTo>
                  <a:lnTo>
                    <a:pt x="1472" y="64915"/>
                  </a:lnTo>
                  <a:lnTo>
                    <a:pt x="771" y="62619"/>
                  </a:lnTo>
                  <a:lnTo>
                    <a:pt x="0" y="60462"/>
                  </a:lnTo>
                  <a:lnTo>
                    <a:pt x="105574" y="0"/>
                  </a:lnTo>
                  <a:close/>
                </a:path>
              </a:pathLst>
            </a:cu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248" t="46330" r="39924" b="52428"/>
            <a:stretch>
              <a:fillRect/>
            </a:stretch>
          </p:blipFill>
          <p:spPr>
            <a:xfrm>
              <a:off x="6041155" y="4242511"/>
              <a:ext cx="85192" cy="85193"/>
            </a:xfrm>
            <a:custGeom>
              <a:avLst/>
              <a:gdLst>
                <a:gd name="connsiteX0" fmla="*/ 42596 w 85192"/>
                <a:gd name="connsiteY0" fmla="*/ 0 h 85193"/>
                <a:gd name="connsiteX1" fmla="*/ 44831 w 85192"/>
                <a:gd name="connsiteY1" fmla="*/ 70 h 85193"/>
                <a:gd name="connsiteX2" fmla="*/ 46925 w 85192"/>
                <a:gd name="connsiteY2" fmla="*/ 210 h 85193"/>
                <a:gd name="connsiteX3" fmla="*/ 49090 w 85192"/>
                <a:gd name="connsiteY3" fmla="*/ 489 h 85193"/>
                <a:gd name="connsiteX4" fmla="*/ 51115 w 85192"/>
                <a:gd name="connsiteY4" fmla="*/ 908 h 85193"/>
                <a:gd name="connsiteX5" fmla="*/ 53210 w 85192"/>
                <a:gd name="connsiteY5" fmla="*/ 1327 h 85193"/>
                <a:gd name="connsiteX6" fmla="*/ 55235 w 85192"/>
                <a:gd name="connsiteY6" fmla="*/ 1956 h 85193"/>
                <a:gd name="connsiteX7" fmla="*/ 57260 w 85192"/>
                <a:gd name="connsiteY7" fmla="*/ 2584 h 85193"/>
                <a:gd name="connsiteX8" fmla="*/ 59146 w 85192"/>
                <a:gd name="connsiteY8" fmla="*/ 3352 h 85193"/>
                <a:gd name="connsiteX9" fmla="*/ 61031 w 85192"/>
                <a:gd name="connsiteY9" fmla="*/ 4260 h 85193"/>
                <a:gd name="connsiteX10" fmla="*/ 62916 w 85192"/>
                <a:gd name="connsiteY10" fmla="*/ 5168 h 85193"/>
                <a:gd name="connsiteX11" fmla="*/ 64662 w 85192"/>
                <a:gd name="connsiteY11" fmla="*/ 6145 h 85193"/>
                <a:gd name="connsiteX12" fmla="*/ 66408 w 85192"/>
                <a:gd name="connsiteY12" fmla="*/ 7333 h 85193"/>
                <a:gd name="connsiteX13" fmla="*/ 68084 w 85192"/>
                <a:gd name="connsiteY13" fmla="*/ 8450 h 85193"/>
                <a:gd name="connsiteX14" fmla="*/ 69690 w 85192"/>
                <a:gd name="connsiteY14" fmla="*/ 9776 h 85193"/>
                <a:gd name="connsiteX15" fmla="*/ 71226 w 85192"/>
                <a:gd name="connsiteY15" fmla="*/ 11103 h 85193"/>
                <a:gd name="connsiteX16" fmla="*/ 72693 w 85192"/>
                <a:gd name="connsiteY16" fmla="*/ 12500 h 85193"/>
                <a:gd name="connsiteX17" fmla="*/ 74089 w 85192"/>
                <a:gd name="connsiteY17" fmla="*/ 13966 h 85193"/>
                <a:gd name="connsiteX18" fmla="*/ 75416 w 85192"/>
                <a:gd name="connsiteY18" fmla="*/ 15572 h 85193"/>
                <a:gd name="connsiteX19" fmla="*/ 76673 w 85192"/>
                <a:gd name="connsiteY19" fmla="*/ 17179 h 85193"/>
                <a:gd name="connsiteX20" fmla="*/ 77930 w 85192"/>
                <a:gd name="connsiteY20" fmla="*/ 18854 h 85193"/>
                <a:gd name="connsiteX21" fmla="*/ 78977 w 85192"/>
                <a:gd name="connsiteY21" fmla="*/ 20530 h 85193"/>
                <a:gd name="connsiteX22" fmla="*/ 80095 w 85192"/>
                <a:gd name="connsiteY22" fmla="*/ 22346 h 85193"/>
                <a:gd name="connsiteX23" fmla="*/ 81002 w 85192"/>
                <a:gd name="connsiteY23" fmla="*/ 24161 h 85193"/>
                <a:gd name="connsiteX24" fmla="*/ 81840 w 85192"/>
                <a:gd name="connsiteY24" fmla="*/ 25977 h 85193"/>
                <a:gd name="connsiteX25" fmla="*/ 82609 w 85192"/>
                <a:gd name="connsiteY25" fmla="*/ 28002 h 85193"/>
                <a:gd name="connsiteX26" fmla="*/ 83307 w 85192"/>
                <a:gd name="connsiteY26" fmla="*/ 29957 h 85193"/>
                <a:gd name="connsiteX27" fmla="*/ 83796 w 85192"/>
                <a:gd name="connsiteY27" fmla="*/ 31983 h 85193"/>
                <a:gd name="connsiteX28" fmla="*/ 84354 w 85192"/>
                <a:gd name="connsiteY28" fmla="*/ 34008 h 85193"/>
                <a:gd name="connsiteX29" fmla="*/ 84703 w 85192"/>
                <a:gd name="connsiteY29" fmla="*/ 36172 h 85193"/>
                <a:gd name="connsiteX30" fmla="*/ 84983 w 85192"/>
                <a:gd name="connsiteY30" fmla="*/ 38267 h 85193"/>
                <a:gd name="connsiteX31" fmla="*/ 85122 w 85192"/>
                <a:gd name="connsiteY31" fmla="*/ 40432 h 85193"/>
                <a:gd name="connsiteX32" fmla="*/ 85192 w 85192"/>
                <a:gd name="connsiteY32" fmla="*/ 42666 h 85193"/>
                <a:gd name="connsiteX33" fmla="*/ 85122 w 85192"/>
                <a:gd name="connsiteY33" fmla="*/ 44762 h 85193"/>
                <a:gd name="connsiteX34" fmla="*/ 84983 w 85192"/>
                <a:gd name="connsiteY34" fmla="*/ 46996 h 85193"/>
                <a:gd name="connsiteX35" fmla="*/ 84703 w 85192"/>
                <a:gd name="connsiteY35" fmla="*/ 49091 h 85193"/>
                <a:gd name="connsiteX36" fmla="*/ 84354 w 85192"/>
                <a:gd name="connsiteY36" fmla="*/ 51186 h 85193"/>
                <a:gd name="connsiteX37" fmla="*/ 83796 w 85192"/>
                <a:gd name="connsiteY37" fmla="*/ 53281 h 85193"/>
                <a:gd name="connsiteX38" fmla="*/ 83307 w 85192"/>
                <a:gd name="connsiteY38" fmla="*/ 55236 h 85193"/>
                <a:gd name="connsiteX39" fmla="*/ 82609 w 85192"/>
                <a:gd name="connsiteY39" fmla="*/ 57261 h 85193"/>
                <a:gd name="connsiteX40" fmla="*/ 81840 w 85192"/>
                <a:gd name="connsiteY40" fmla="*/ 59216 h 85193"/>
                <a:gd name="connsiteX41" fmla="*/ 81002 w 85192"/>
                <a:gd name="connsiteY41" fmla="*/ 61032 h 85193"/>
                <a:gd name="connsiteX42" fmla="*/ 80095 w 85192"/>
                <a:gd name="connsiteY42" fmla="*/ 62847 h 85193"/>
                <a:gd name="connsiteX43" fmla="*/ 78977 w 85192"/>
                <a:gd name="connsiteY43" fmla="*/ 64733 h 85193"/>
                <a:gd name="connsiteX44" fmla="*/ 77930 w 85192"/>
                <a:gd name="connsiteY44" fmla="*/ 66409 h 85193"/>
                <a:gd name="connsiteX45" fmla="*/ 76673 w 85192"/>
                <a:gd name="connsiteY45" fmla="*/ 68085 h 85193"/>
                <a:gd name="connsiteX46" fmla="*/ 75416 w 85192"/>
                <a:gd name="connsiteY46" fmla="*/ 69691 h 85193"/>
                <a:gd name="connsiteX47" fmla="*/ 74089 w 85192"/>
                <a:gd name="connsiteY47" fmla="*/ 71297 h 85193"/>
                <a:gd name="connsiteX48" fmla="*/ 72693 w 85192"/>
                <a:gd name="connsiteY48" fmla="*/ 72693 h 85193"/>
                <a:gd name="connsiteX49" fmla="*/ 71226 w 85192"/>
                <a:gd name="connsiteY49" fmla="*/ 74090 h 85193"/>
                <a:gd name="connsiteX50" fmla="*/ 69690 w 85192"/>
                <a:gd name="connsiteY50" fmla="*/ 75487 h 85193"/>
                <a:gd name="connsiteX51" fmla="*/ 68084 w 85192"/>
                <a:gd name="connsiteY51" fmla="*/ 76674 h 85193"/>
                <a:gd name="connsiteX52" fmla="*/ 66408 w 85192"/>
                <a:gd name="connsiteY52" fmla="*/ 77931 h 85193"/>
                <a:gd name="connsiteX53" fmla="*/ 64662 w 85192"/>
                <a:gd name="connsiteY53" fmla="*/ 79048 h 85193"/>
                <a:gd name="connsiteX54" fmla="*/ 62916 w 85192"/>
                <a:gd name="connsiteY54" fmla="*/ 80026 h 85193"/>
                <a:gd name="connsiteX55" fmla="*/ 61031 w 85192"/>
                <a:gd name="connsiteY55" fmla="*/ 81003 h 85193"/>
                <a:gd name="connsiteX56" fmla="*/ 59146 w 85192"/>
                <a:gd name="connsiteY56" fmla="*/ 81911 h 85193"/>
                <a:gd name="connsiteX57" fmla="*/ 57260 w 85192"/>
                <a:gd name="connsiteY57" fmla="*/ 82679 h 85193"/>
                <a:gd name="connsiteX58" fmla="*/ 55235 w 85192"/>
                <a:gd name="connsiteY58" fmla="*/ 83238 h 85193"/>
                <a:gd name="connsiteX59" fmla="*/ 53210 w 85192"/>
                <a:gd name="connsiteY59" fmla="*/ 83866 h 85193"/>
                <a:gd name="connsiteX60" fmla="*/ 51115 w 85192"/>
                <a:gd name="connsiteY60" fmla="*/ 84355 h 85193"/>
                <a:gd name="connsiteX61" fmla="*/ 49090 w 85192"/>
                <a:gd name="connsiteY61" fmla="*/ 84704 h 85193"/>
                <a:gd name="connsiteX62" fmla="*/ 46925 w 85192"/>
                <a:gd name="connsiteY62" fmla="*/ 84983 h 85193"/>
                <a:gd name="connsiteX63" fmla="*/ 44831 w 85192"/>
                <a:gd name="connsiteY63" fmla="*/ 85193 h 85193"/>
                <a:gd name="connsiteX64" fmla="*/ 42596 w 85192"/>
                <a:gd name="connsiteY64" fmla="*/ 85193 h 85193"/>
                <a:gd name="connsiteX65" fmla="*/ 40362 w 85192"/>
                <a:gd name="connsiteY65" fmla="*/ 85193 h 85193"/>
                <a:gd name="connsiteX66" fmla="*/ 38266 w 85192"/>
                <a:gd name="connsiteY66" fmla="*/ 84983 h 85193"/>
                <a:gd name="connsiteX67" fmla="*/ 36102 w 85192"/>
                <a:gd name="connsiteY67" fmla="*/ 84704 h 85193"/>
                <a:gd name="connsiteX68" fmla="*/ 34007 w 85192"/>
                <a:gd name="connsiteY68" fmla="*/ 84355 h 85193"/>
                <a:gd name="connsiteX69" fmla="*/ 31982 w 85192"/>
                <a:gd name="connsiteY69" fmla="*/ 83866 h 85193"/>
                <a:gd name="connsiteX70" fmla="*/ 29887 w 85192"/>
                <a:gd name="connsiteY70" fmla="*/ 83238 h 85193"/>
                <a:gd name="connsiteX71" fmla="*/ 27932 w 85192"/>
                <a:gd name="connsiteY71" fmla="*/ 82679 h 85193"/>
                <a:gd name="connsiteX72" fmla="*/ 26046 w 85192"/>
                <a:gd name="connsiteY72" fmla="*/ 81911 h 85193"/>
                <a:gd name="connsiteX73" fmla="*/ 24091 w 85192"/>
                <a:gd name="connsiteY73" fmla="*/ 81003 h 85193"/>
                <a:gd name="connsiteX74" fmla="*/ 22275 w 85192"/>
                <a:gd name="connsiteY74" fmla="*/ 80026 h 85193"/>
                <a:gd name="connsiteX75" fmla="*/ 20530 w 85192"/>
                <a:gd name="connsiteY75" fmla="*/ 79048 h 85193"/>
                <a:gd name="connsiteX76" fmla="*/ 18784 w 85192"/>
                <a:gd name="connsiteY76" fmla="*/ 77931 h 85193"/>
                <a:gd name="connsiteX77" fmla="*/ 17108 w 85192"/>
                <a:gd name="connsiteY77" fmla="*/ 76674 h 85193"/>
                <a:gd name="connsiteX78" fmla="*/ 15502 w 85192"/>
                <a:gd name="connsiteY78" fmla="*/ 75487 h 85193"/>
                <a:gd name="connsiteX79" fmla="*/ 13966 w 85192"/>
                <a:gd name="connsiteY79" fmla="*/ 74090 h 85193"/>
                <a:gd name="connsiteX80" fmla="*/ 12429 w 85192"/>
                <a:gd name="connsiteY80" fmla="*/ 72693 h 85193"/>
                <a:gd name="connsiteX81" fmla="*/ 11033 w 85192"/>
                <a:gd name="connsiteY81" fmla="*/ 71297 h 85193"/>
                <a:gd name="connsiteX82" fmla="*/ 9706 w 85192"/>
                <a:gd name="connsiteY82" fmla="*/ 69691 h 85193"/>
                <a:gd name="connsiteX83" fmla="*/ 8449 w 85192"/>
                <a:gd name="connsiteY83" fmla="*/ 68085 h 85193"/>
                <a:gd name="connsiteX84" fmla="*/ 7262 w 85192"/>
                <a:gd name="connsiteY84" fmla="*/ 66409 h 85193"/>
                <a:gd name="connsiteX85" fmla="*/ 6145 w 85192"/>
                <a:gd name="connsiteY85" fmla="*/ 64733 h 85193"/>
                <a:gd name="connsiteX86" fmla="*/ 5097 w 85192"/>
                <a:gd name="connsiteY86" fmla="*/ 62847 h 85193"/>
                <a:gd name="connsiteX87" fmla="*/ 4189 w 85192"/>
                <a:gd name="connsiteY87" fmla="*/ 61032 h 85193"/>
                <a:gd name="connsiteX88" fmla="*/ 3351 w 85192"/>
                <a:gd name="connsiteY88" fmla="*/ 59216 h 85193"/>
                <a:gd name="connsiteX89" fmla="*/ 2583 w 85192"/>
                <a:gd name="connsiteY89" fmla="*/ 57261 h 85193"/>
                <a:gd name="connsiteX90" fmla="*/ 1885 w 85192"/>
                <a:gd name="connsiteY90" fmla="*/ 55236 h 85193"/>
                <a:gd name="connsiteX91" fmla="*/ 1326 w 85192"/>
                <a:gd name="connsiteY91" fmla="*/ 53281 h 85193"/>
                <a:gd name="connsiteX92" fmla="*/ 838 w 85192"/>
                <a:gd name="connsiteY92" fmla="*/ 51186 h 85193"/>
                <a:gd name="connsiteX93" fmla="*/ 419 w 85192"/>
                <a:gd name="connsiteY93" fmla="*/ 49091 h 85193"/>
                <a:gd name="connsiteX94" fmla="*/ 209 w 85192"/>
                <a:gd name="connsiteY94" fmla="*/ 46996 h 85193"/>
                <a:gd name="connsiteX95" fmla="*/ 70 w 85192"/>
                <a:gd name="connsiteY95" fmla="*/ 44762 h 85193"/>
                <a:gd name="connsiteX96" fmla="*/ 0 w 85192"/>
                <a:gd name="connsiteY96" fmla="*/ 42666 h 85193"/>
                <a:gd name="connsiteX97" fmla="*/ 70 w 85192"/>
                <a:gd name="connsiteY97" fmla="*/ 40432 h 85193"/>
                <a:gd name="connsiteX98" fmla="*/ 209 w 85192"/>
                <a:gd name="connsiteY98" fmla="*/ 38267 h 85193"/>
                <a:gd name="connsiteX99" fmla="*/ 419 w 85192"/>
                <a:gd name="connsiteY99" fmla="*/ 36172 h 85193"/>
                <a:gd name="connsiteX100" fmla="*/ 838 w 85192"/>
                <a:gd name="connsiteY100" fmla="*/ 34008 h 85193"/>
                <a:gd name="connsiteX101" fmla="*/ 1326 w 85192"/>
                <a:gd name="connsiteY101" fmla="*/ 31983 h 85193"/>
                <a:gd name="connsiteX102" fmla="*/ 1885 w 85192"/>
                <a:gd name="connsiteY102" fmla="*/ 29957 h 85193"/>
                <a:gd name="connsiteX103" fmla="*/ 2583 w 85192"/>
                <a:gd name="connsiteY103" fmla="*/ 28002 h 85193"/>
                <a:gd name="connsiteX104" fmla="*/ 3351 w 85192"/>
                <a:gd name="connsiteY104" fmla="*/ 25977 h 85193"/>
                <a:gd name="connsiteX105" fmla="*/ 4189 w 85192"/>
                <a:gd name="connsiteY105" fmla="*/ 24161 h 85193"/>
                <a:gd name="connsiteX106" fmla="*/ 5097 w 85192"/>
                <a:gd name="connsiteY106" fmla="*/ 22346 h 85193"/>
                <a:gd name="connsiteX107" fmla="*/ 6145 w 85192"/>
                <a:gd name="connsiteY107" fmla="*/ 20530 h 85193"/>
                <a:gd name="connsiteX108" fmla="*/ 7262 w 85192"/>
                <a:gd name="connsiteY108" fmla="*/ 18854 h 85193"/>
                <a:gd name="connsiteX109" fmla="*/ 8449 w 85192"/>
                <a:gd name="connsiteY109" fmla="*/ 17179 h 85193"/>
                <a:gd name="connsiteX110" fmla="*/ 9706 w 85192"/>
                <a:gd name="connsiteY110" fmla="*/ 15572 h 85193"/>
                <a:gd name="connsiteX111" fmla="*/ 11033 w 85192"/>
                <a:gd name="connsiteY111" fmla="*/ 13966 h 85193"/>
                <a:gd name="connsiteX112" fmla="*/ 12429 w 85192"/>
                <a:gd name="connsiteY112" fmla="*/ 12500 h 85193"/>
                <a:gd name="connsiteX113" fmla="*/ 13966 w 85192"/>
                <a:gd name="connsiteY113" fmla="*/ 11103 h 85193"/>
                <a:gd name="connsiteX114" fmla="*/ 15502 w 85192"/>
                <a:gd name="connsiteY114" fmla="*/ 9776 h 85193"/>
                <a:gd name="connsiteX115" fmla="*/ 17108 w 85192"/>
                <a:gd name="connsiteY115" fmla="*/ 8450 h 85193"/>
                <a:gd name="connsiteX116" fmla="*/ 18784 w 85192"/>
                <a:gd name="connsiteY116" fmla="*/ 7333 h 85193"/>
                <a:gd name="connsiteX117" fmla="*/ 20530 w 85192"/>
                <a:gd name="connsiteY117" fmla="*/ 6145 h 85193"/>
                <a:gd name="connsiteX118" fmla="*/ 22275 w 85192"/>
                <a:gd name="connsiteY118" fmla="*/ 5168 h 85193"/>
                <a:gd name="connsiteX119" fmla="*/ 24091 w 85192"/>
                <a:gd name="connsiteY119" fmla="*/ 4260 h 85193"/>
                <a:gd name="connsiteX120" fmla="*/ 26046 w 85192"/>
                <a:gd name="connsiteY120" fmla="*/ 3352 h 85193"/>
                <a:gd name="connsiteX121" fmla="*/ 27932 w 85192"/>
                <a:gd name="connsiteY121" fmla="*/ 2584 h 85193"/>
                <a:gd name="connsiteX122" fmla="*/ 29887 w 85192"/>
                <a:gd name="connsiteY122" fmla="*/ 1956 h 85193"/>
                <a:gd name="connsiteX123" fmla="*/ 31982 w 85192"/>
                <a:gd name="connsiteY123" fmla="*/ 1327 h 85193"/>
                <a:gd name="connsiteX124" fmla="*/ 34007 w 85192"/>
                <a:gd name="connsiteY124" fmla="*/ 908 h 85193"/>
                <a:gd name="connsiteX125" fmla="*/ 36102 w 85192"/>
                <a:gd name="connsiteY125" fmla="*/ 489 h 85193"/>
                <a:gd name="connsiteX126" fmla="*/ 38266 w 85192"/>
                <a:gd name="connsiteY126" fmla="*/ 210 h 85193"/>
                <a:gd name="connsiteX127" fmla="*/ 40362 w 85192"/>
                <a:gd name="connsiteY127" fmla="*/ 70 h 85193"/>
                <a:gd name="connsiteX128" fmla="*/ 42596 w 85192"/>
                <a:gd name="connsiteY128" fmla="*/ 0 h 8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85192" h="85193">
                  <a:moveTo>
                    <a:pt x="42596" y="0"/>
                  </a:moveTo>
                  <a:lnTo>
                    <a:pt x="44831" y="70"/>
                  </a:lnTo>
                  <a:lnTo>
                    <a:pt x="46925" y="210"/>
                  </a:lnTo>
                  <a:lnTo>
                    <a:pt x="49090" y="489"/>
                  </a:lnTo>
                  <a:lnTo>
                    <a:pt x="51115" y="908"/>
                  </a:lnTo>
                  <a:lnTo>
                    <a:pt x="53210" y="1327"/>
                  </a:lnTo>
                  <a:lnTo>
                    <a:pt x="55235" y="1956"/>
                  </a:lnTo>
                  <a:lnTo>
                    <a:pt x="57260" y="2584"/>
                  </a:lnTo>
                  <a:lnTo>
                    <a:pt x="59146" y="3352"/>
                  </a:lnTo>
                  <a:lnTo>
                    <a:pt x="61031" y="4260"/>
                  </a:lnTo>
                  <a:lnTo>
                    <a:pt x="62916" y="5168"/>
                  </a:lnTo>
                  <a:lnTo>
                    <a:pt x="64662" y="6145"/>
                  </a:lnTo>
                  <a:lnTo>
                    <a:pt x="66408" y="7333"/>
                  </a:lnTo>
                  <a:lnTo>
                    <a:pt x="68084" y="8450"/>
                  </a:lnTo>
                  <a:lnTo>
                    <a:pt x="69690" y="9776"/>
                  </a:lnTo>
                  <a:lnTo>
                    <a:pt x="71226" y="11103"/>
                  </a:lnTo>
                  <a:lnTo>
                    <a:pt x="72693" y="12500"/>
                  </a:lnTo>
                  <a:lnTo>
                    <a:pt x="74089" y="13966"/>
                  </a:lnTo>
                  <a:lnTo>
                    <a:pt x="75416" y="15572"/>
                  </a:lnTo>
                  <a:lnTo>
                    <a:pt x="76673" y="17179"/>
                  </a:lnTo>
                  <a:lnTo>
                    <a:pt x="77930" y="18854"/>
                  </a:lnTo>
                  <a:lnTo>
                    <a:pt x="78977" y="20530"/>
                  </a:lnTo>
                  <a:lnTo>
                    <a:pt x="80095" y="22346"/>
                  </a:lnTo>
                  <a:lnTo>
                    <a:pt x="81002" y="24161"/>
                  </a:lnTo>
                  <a:lnTo>
                    <a:pt x="81840" y="25977"/>
                  </a:lnTo>
                  <a:lnTo>
                    <a:pt x="82609" y="28002"/>
                  </a:lnTo>
                  <a:lnTo>
                    <a:pt x="83307" y="29957"/>
                  </a:lnTo>
                  <a:lnTo>
                    <a:pt x="83796" y="31983"/>
                  </a:lnTo>
                  <a:lnTo>
                    <a:pt x="84354" y="34008"/>
                  </a:lnTo>
                  <a:lnTo>
                    <a:pt x="84703" y="36172"/>
                  </a:lnTo>
                  <a:lnTo>
                    <a:pt x="84983" y="38267"/>
                  </a:lnTo>
                  <a:lnTo>
                    <a:pt x="85122" y="40432"/>
                  </a:lnTo>
                  <a:lnTo>
                    <a:pt x="85192" y="42666"/>
                  </a:lnTo>
                  <a:lnTo>
                    <a:pt x="85122" y="44762"/>
                  </a:lnTo>
                  <a:lnTo>
                    <a:pt x="84983" y="46996"/>
                  </a:lnTo>
                  <a:lnTo>
                    <a:pt x="84703" y="49091"/>
                  </a:lnTo>
                  <a:lnTo>
                    <a:pt x="84354" y="51186"/>
                  </a:lnTo>
                  <a:lnTo>
                    <a:pt x="83796" y="53281"/>
                  </a:lnTo>
                  <a:lnTo>
                    <a:pt x="83307" y="55236"/>
                  </a:lnTo>
                  <a:lnTo>
                    <a:pt x="82609" y="57261"/>
                  </a:lnTo>
                  <a:lnTo>
                    <a:pt x="81840" y="59216"/>
                  </a:lnTo>
                  <a:lnTo>
                    <a:pt x="81002" y="61032"/>
                  </a:lnTo>
                  <a:lnTo>
                    <a:pt x="80095" y="62847"/>
                  </a:lnTo>
                  <a:lnTo>
                    <a:pt x="78977" y="64733"/>
                  </a:lnTo>
                  <a:lnTo>
                    <a:pt x="77930" y="66409"/>
                  </a:lnTo>
                  <a:lnTo>
                    <a:pt x="76673" y="68085"/>
                  </a:lnTo>
                  <a:lnTo>
                    <a:pt x="75416" y="69691"/>
                  </a:lnTo>
                  <a:lnTo>
                    <a:pt x="74089" y="71297"/>
                  </a:lnTo>
                  <a:lnTo>
                    <a:pt x="72693" y="72693"/>
                  </a:lnTo>
                  <a:lnTo>
                    <a:pt x="71226" y="74090"/>
                  </a:lnTo>
                  <a:lnTo>
                    <a:pt x="69690" y="75487"/>
                  </a:lnTo>
                  <a:lnTo>
                    <a:pt x="68084" y="76674"/>
                  </a:lnTo>
                  <a:lnTo>
                    <a:pt x="66408" y="77931"/>
                  </a:lnTo>
                  <a:lnTo>
                    <a:pt x="64662" y="79048"/>
                  </a:lnTo>
                  <a:lnTo>
                    <a:pt x="62916" y="80026"/>
                  </a:lnTo>
                  <a:lnTo>
                    <a:pt x="61031" y="81003"/>
                  </a:lnTo>
                  <a:lnTo>
                    <a:pt x="59146" y="81911"/>
                  </a:lnTo>
                  <a:lnTo>
                    <a:pt x="57260" y="82679"/>
                  </a:lnTo>
                  <a:lnTo>
                    <a:pt x="55235" y="83238"/>
                  </a:lnTo>
                  <a:lnTo>
                    <a:pt x="53210" y="83866"/>
                  </a:lnTo>
                  <a:lnTo>
                    <a:pt x="51115" y="84355"/>
                  </a:lnTo>
                  <a:lnTo>
                    <a:pt x="49090" y="84704"/>
                  </a:lnTo>
                  <a:lnTo>
                    <a:pt x="46925" y="84983"/>
                  </a:lnTo>
                  <a:lnTo>
                    <a:pt x="44831" y="85193"/>
                  </a:lnTo>
                  <a:lnTo>
                    <a:pt x="42596" y="85193"/>
                  </a:lnTo>
                  <a:lnTo>
                    <a:pt x="40362" y="85193"/>
                  </a:lnTo>
                  <a:lnTo>
                    <a:pt x="38266" y="84983"/>
                  </a:lnTo>
                  <a:lnTo>
                    <a:pt x="36102" y="84704"/>
                  </a:lnTo>
                  <a:lnTo>
                    <a:pt x="34007" y="84355"/>
                  </a:lnTo>
                  <a:lnTo>
                    <a:pt x="31982" y="83866"/>
                  </a:lnTo>
                  <a:lnTo>
                    <a:pt x="29887" y="83238"/>
                  </a:lnTo>
                  <a:lnTo>
                    <a:pt x="27932" y="82679"/>
                  </a:lnTo>
                  <a:lnTo>
                    <a:pt x="26046" y="81911"/>
                  </a:lnTo>
                  <a:lnTo>
                    <a:pt x="24091" y="81003"/>
                  </a:lnTo>
                  <a:lnTo>
                    <a:pt x="22275" y="80026"/>
                  </a:lnTo>
                  <a:lnTo>
                    <a:pt x="20530" y="79048"/>
                  </a:lnTo>
                  <a:lnTo>
                    <a:pt x="18784" y="77931"/>
                  </a:lnTo>
                  <a:lnTo>
                    <a:pt x="17108" y="76674"/>
                  </a:lnTo>
                  <a:lnTo>
                    <a:pt x="15502" y="75487"/>
                  </a:lnTo>
                  <a:lnTo>
                    <a:pt x="13966" y="74090"/>
                  </a:lnTo>
                  <a:lnTo>
                    <a:pt x="12429" y="72693"/>
                  </a:lnTo>
                  <a:lnTo>
                    <a:pt x="11033" y="71297"/>
                  </a:lnTo>
                  <a:lnTo>
                    <a:pt x="9706" y="69691"/>
                  </a:lnTo>
                  <a:lnTo>
                    <a:pt x="8449" y="68085"/>
                  </a:lnTo>
                  <a:lnTo>
                    <a:pt x="7262" y="66409"/>
                  </a:lnTo>
                  <a:lnTo>
                    <a:pt x="6145" y="64733"/>
                  </a:lnTo>
                  <a:lnTo>
                    <a:pt x="5097" y="62847"/>
                  </a:lnTo>
                  <a:lnTo>
                    <a:pt x="4189" y="61032"/>
                  </a:lnTo>
                  <a:lnTo>
                    <a:pt x="3351" y="59216"/>
                  </a:lnTo>
                  <a:lnTo>
                    <a:pt x="2583" y="57261"/>
                  </a:lnTo>
                  <a:lnTo>
                    <a:pt x="1885" y="55236"/>
                  </a:lnTo>
                  <a:lnTo>
                    <a:pt x="1326" y="53281"/>
                  </a:lnTo>
                  <a:lnTo>
                    <a:pt x="838" y="51186"/>
                  </a:lnTo>
                  <a:lnTo>
                    <a:pt x="419" y="49091"/>
                  </a:lnTo>
                  <a:lnTo>
                    <a:pt x="209" y="46996"/>
                  </a:lnTo>
                  <a:lnTo>
                    <a:pt x="70" y="44762"/>
                  </a:lnTo>
                  <a:lnTo>
                    <a:pt x="0" y="42666"/>
                  </a:lnTo>
                  <a:lnTo>
                    <a:pt x="70" y="40432"/>
                  </a:lnTo>
                  <a:lnTo>
                    <a:pt x="209" y="38267"/>
                  </a:lnTo>
                  <a:lnTo>
                    <a:pt x="419" y="36172"/>
                  </a:lnTo>
                  <a:lnTo>
                    <a:pt x="838" y="34008"/>
                  </a:lnTo>
                  <a:lnTo>
                    <a:pt x="1326" y="31983"/>
                  </a:lnTo>
                  <a:lnTo>
                    <a:pt x="1885" y="29957"/>
                  </a:lnTo>
                  <a:lnTo>
                    <a:pt x="2583" y="28002"/>
                  </a:lnTo>
                  <a:lnTo>
                    <a:pt x="3351" y="25977"/>
                  </a:lnTo>
                  <a:lnTo>
                    <a:pt x="4189" y="24161"/>
                  </a:lnTo>
                  <a:lnTo>
                    <a:pt x="5097" y="22346"/>
                  </a:lnTo>
                  <a:lnTo>
                    <a:pt x="6145" y="20530"/>
                  </a:lnTo>
                  <a:lnTo>
                    <a:pt x="7262" y="18854"/>
                  </a:lnTo>
                  <a:lnTo>
                    <a:pt x="8449" y="17179"/>
                  </a:lnTo>
                  <a:lnTo>
                    <a:pt x="9706" y="15572"/>
                  </a:lnTo>
                  <a:lnTo>
                    <a:pt x="11033" y="13966"/>
                  </a:lnTo>
                  <a:lnTo>
                    <a:pt x="12429" y="12500"/>
                  </a:lnTo>
                  <a:lnTo>
                    <a:pt x="13966" y="11103"/>
                  </a:lnTo>
                  <a:lnTo>
                    <a:pt x="15502" y="9776"/>
                  </a:lnTo>
                  <a:lnTo>
                    <a:pt x="17108" y="8450"/>
                  </a:lnTo>
                  <a:lnTo>
                    <a:pt x="18784" y="7333"/>
                  </a:lnTo>
                  <a:lnTo>
                    <a:pt x="20530" y="6145"/>
                  </a:lnTo>
                  <a:lnTo>
                    <a:pt x="22275" y="5168"/>
                  </a:lnTo>
                  <a:lnTo>
                    <a:pt x="24091" y="4260"/>
                  </a:lnTo>
                  <a:lnTo>
                    <a:pt x="26046" y="3352"/>
                  </a:lnTo>
                  <a:lnTo>
                    <a:pt x="27932" y="2584"/>
                  </a:lnTo>
                  <a:lnTo>
                    <a:pt x="29887" y="1956"/>
                  </a:lnTo>
                  <a:lnTo>
                    <a:pt x="31982" y="1327"/>
                  </a:lnTo>
                  <a:lnTo>
                    <a:pt x="34007" y="908"/>
                  </a:lnTo>
                  <a:lnTo>
                    <a:pt x="36102" y="489"/>
                  </a:lnTo>
                  <a:lnTo>
                    <a:pt x="38266" y="210"/>
                  </a:lnTo>
                  <a:lnTo>
                    <a:pt x="40362" y="70"/>
                  </a:lnTo>
                  <a:lnTo>
                    <a:pt x="42596" y="0"/>
                  </a:lnTo>
                  <a:close/>
                </a:path>
              </a:pathLst>
            </a:cu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457" t="47137" r="44171" b="49193"/>
            <a:stretch>
              <a:fillRect/>
            </a:stretch>
          </p:blipFill>
          <p:spPr>
            <a:xfrm>
              <a:off x="5548604" y="4297838"/>
              <a:ext cx="141009" cy="251661"/>
            </a:xfrm>
            <a:custGeom>
              <a:avLst/>
              <a:gdLst>
                <a:gd name="connsiteX0" fmla="*/ 0 w 141009"/>
                <a:gd name="connsiteY0" fmla="*/ 0 h 251661"/>
                <a:gd name="connsiteX1" fmla="*/ 82255 w 141009"/>
                <a:gd name="connsiteY1" fmla="*/ 0 h 251661"/>
                <a:gd name="connsiteX2" fmla="*/ 82465 w 141009"/>
                <a:gd name="connsiteY2" fmla="*/ 7202 h 251661"/>
                <a:gd name="connsiteX3" fmla="*/ 82884 w 141009"/>
                <a:gd name="connsiteY3" fmla="*/ 14334 h 251661"/>
                <a:gd name="connsiteX4" fmla="*/ 83304 w 141009"/>
                <a:gd name="connsiteY4" fmla="*/ 21327 h 251661"/>
                <a:gd name="connsiteX5" fmla="*/ 83934 w 141009"/>
                <a:gd name="connsiteY5" fmla="*/ 28459 h 251661"/>
                <a:gd name="connsiteX6" fmla="*/ 84633 w 141009"/>
                <a:gd name="connsiteY6" fmla="*/ 35522 h 251661"/>
                <a:gd name="connsiteX7" fmla="*/ 85402 w 141009"/>
                <a:gd name="connsiteY7" fmla="*/ 42444 h 251661"/>
                <a:gd name="connsiteX8" fmla="*/ 86312 w 141009"/>
                <a:gd name="connsiteY8" fmla="*/ 49437 h 251661"/>
                <a:gd name="connsiteX9" fmla="*/ 87291 w 141009"/>
                <a:gd name="connsiteY9" fmla="*/ 56360 h 251661"/>
                <a:gd name="connsiteX10" fmla="*/ 88480 w 141009"/>
                <a:gd name="connsiteY10" fmla="*/ 63212 h 251661"/>
                <a:gd name="connsiteX11" fmla="*/ 89669 w 141009"/>
                <a:gd name="connsiteY11" fmla="*/ 70135 h 251661"/>
                <a:gd name="connsiteX12" fmla="*/ 90998 w 141009"/>
                <a:gd name="connsiteY12" fmla="*/ 76917 h 251661"/>
                <a:gd name="connsiteX13" fmla="*/ 92467 w 141009"/>
                <a:gd name="connsiteY13" fmla="*/ 83700 h 251661"/>
                <a:gd name="connsiteX14" fmla="*/ 93936 w 141009"/>
                <a:gd name="connsiteY14" fmla="*/ 90483 h 251661"/>
                <a:gd name="connsiteX15" fmla="*/ 95544 w 141009"/>
                <a:gd name="connsiteY15" fmla="*/ 97196 h 251661"/>
                <a:gd name="connsiteX16" fmla="*/ 97223 w 141009"/>
                <a:gd name="connsiteY16" fmla="*/ 103839 h 251661"/>
                <a:gd name="connsiteX17" fmla="*/ 99112 w 141009"/>
                <a:gd name="connsiteY17" fmla="*/ 110482 h 251661"/>
                <a:gd name="connsiteX18" fmla="*/ 101000 w 141009"/>
                <a:gd name="connsiteY18" fmla="*/ 117055 h 251661"/>
                <a:gd name="connsiteX19" fmla="*/ 103028 w 141009"/>
                <a:gd name="connsiteY19" fmla="*/ 123628 h 251661"/>
                <a:gd name="connsiteX20" fmla="*/ 105127 w 141009"/>
                <a:gd name="connsiteY20" fmla="*/ 130131 h 251661"/>
                <a:gd name="connsiteX21" fmla="*/ 107365 w 141009"/>
                <a:gd name="connsiteY21" fmla="*/ 136564 h 251661"/>
                <a:gd name="connsiteX22" fmla="*/ 109603 w 141009"/>
                <a:gd name="connsiteY22" fmla="*/ 142997 h 251661"/>
                <a:gd name="connsiteX23" fmla="*/ 112051 w 141009"/>
                <a:gd name="connsiteY23" fmla="*/ 149430 h 251661"/>
                <a:gd name="connsiteX24" fmla="*/ 114499 w 141009"/>
                <a:gd name="connsiteY24" fmla="*/ 155723 h 251661"/>
                <a:gd name="connsiteX25" fmla="*/ 117157 w 141009"/>
                <a:gd name="connsiteY25" fmla="*/ 162017 h 251661"/>
                <a:gd name="connsiteX26" fmla="*/ 119815 w 141009"/>
                <a:gd name="connsiteY26" fmla="*/ 168170 h 251661"/>
                <a:gd name="connsiteX27" fmla="*/ 122543 w 141009"/>
                <a:gd name="connsiteY27" fmla="*/ 174393 h 251661"/>
                <a:gd name="connsiteX28" fmla="*/ 125411 w 141009"/>
                <a:gd name="connsiteY28" fmla="*/ 180617 h 251661"/>
                <a:gd name="connsiteX29" fmla="*/ 128349 w 141009"/>
                <a:gd name="connsiteY29" fmla="*/ 186630 h 251661"/>
                <a:gd name="connsiteX30" fmla="*/ 131356 w 141009"/>
                <a:gd name="connsiteY30" fmla="*/ 192644 h 251661"/>
                <a:gd name="connsiteX31" fmla="*/ 134504 w 141009"/>
                <a:gd name="connsiteY31" fmla="*/ 198727 h 251661"/>
                <a:gd name="connsiteX32" fmla="*/ 137721 w 141009"/>
                <a:gd name="connsiteY32" fmla="*/ 204601 h 251661"/>
                <a:gd name="connsiteX33" fmla="*/ 141009 w 141009"/>
                <a:gd name="connsiteY33" fmla="*/ 210475 h 251661"/>
                <a:gd name="connsiteX34" fmla="*/ 69665 w 141009"/>
                <a:gd name="connsiteY34" fmla="*/ 251661 h 251661"/>
                <a:gd name="connsiteX35" fmla="*/ 65678 w 141009"/>
                <a:gd name="connsiteY35" fmla="*/ 244668 h 251661"/>
                <a:gd name="connsiteX36" fmla="*/ 61831 w 141009"/>
                <a:gd name="connsiteY36" fmla="*/ 237536 h 251661"/>
                <a:gd name="connsiteX37" fmla="*/ 58194 w 141009"/>
                <a:gd name="connsiteY37" fmla="*/ 230404 h 251661"/>
                <a:gd name="connsiteX38" fmla="*/ 54487 w 141009"/>
                <a:gd name="connsiteY38" fmla="*/ 223201 h 251661"/>
                <a:gd name="connsiteX39" fmla="*/ 50990 w 141009"/>
                <a:gd name="connsiteY39" fmla="*/ 215929 h 251661"/>
                <a:gd name="connsiteX40" fmla="*/ 47632 w 141009"/>
                <a:gd name="connsiteY40" fmla="*/ 208587 h 251661"/>
                <a:gd name="connsiteX41" fmla="*/ 44345 w 141009"/>
                <a:gd name="connsiteY41" fmla="*/ 201245 h 251661"/>
                <a:gd name="connsiteX42" fmla="*/ 41127 w 141009"/>
                <a:gd name="connsiteY42" fmla="*/ 193763 h 251661"/>
                <a:gd name="connsiteX43" fmla="*/ 38050 w 141009"/>
                <a:gd name="connsiteY43" fmla="*/ 186280 h 251661"/>
                <a:gd name="connsiteX44" fmla="*/ 35112 w 141009"/>
                <a:gd name="connsiteY44" fmla="*/ 178659 h 251661"/>
                <a:gd name="connsiteX45" fmla="*/ 32244 w 141009"/>
                <a:gd name="connsiteY45" fmla="*/ 171037 h 251661"/>
                <a:gd name="connsiteX46" fmla="*/ 29517 w 141009"/>
                <a:gd name="connsiteY46" fmla="*/ 163415 h 251661"/>
                <a:gd name="connsiteX47" fmla="*/ 26929 w 141009"/>
                <a:gd name="connsiteY47" fmla="*/ 155653 h 251661"/>
                <a:gd name="connsiteX48" fmla="*/ 24411 w 141009"/>
                <a:gd name="connsiteY48" fmla="*/ 147892 h 251661"/>
                <a:gd name="connsiteX49" fmla="*/ 22032 w 141009"/>
                <a:gd name="connsiteY49" fmla="*/ 140060 h 251661"/>
                <a:gd name="connsiteX50" fmla="*/ 19724 w 141009"/>
                <a:gd name="connsiteY50" fmla="*/ 132228 h 251661"/>
                <a:gd name="connsiteX51" fmla="*/ 17556 w 141009"/>
                <a:gd name="connsiteY51" fmla="*/ 124257 h 251661"/>
                <a:gd name="connsiteX52" fmla="*/ 15528 w 141009"/>
                <a:gd name="connsiteY52" fmla="*/ 116285 h 251661"/>
                <a:gd name="connsiteX53" fmla="*/ 13639 w 141009"/>
                <a:gd name="connsiteY53" fmla="*/ 108244 h 251661"/>
                <a:gd name="connsiteX54" fmla="*/ 11751 w 141009"/>
                <a:gd name="connsiteY54" fmla="*/ 100133 h 251661"/>
                <a:gd name="connsiteX55" fmla="*/ 10142 w 141009"/>
                <a:gd name="connsiteY55" fmla="*/ 92091 h 251661"/>
                <a:gd name="connsiteX56" fmla="*/ 8533 w 141009"/>
                <a:gd name="connsiteY56" fmla="*/ 83910 h 251661"/>
                <a:gd name="connsiteX57" fmla="*/ 7204 w 141009"/>
                <a:gd name="connsiteY57" fmla="*/ 75729 h 251661"/>
                <a:gd name="connsiteX58" fmla="*/ 5805 w 141009"/>
                <a:gd name="connsiteY58" fmla="*/ 67478 h 251661"/>
                <a:gd name="connsiteX59" fmla="*/ 4686 w 141009"/>
                <a:gd name="connsiteY59" fmla="*/ 59087 h 251661"/>
                <a:gd name="connsiteX60" fmla="*/ 3567 w 141009"/>
                <a:gd name="connsiteY60" fmla="*/ 50765 h 251661"/>
                <a:gd name="connsiteX61" fmla="*/ 2658 w 141009"/>
                <a:gd name="connsiteY61" fmla="*/ 42444 h 251661"/>
                <a:gd name="connsiteX62" fmla="*/ 1888 w 141009"/>
                <a:gd name="connsiteY62" fmla="*/ 34053 h 251661"/>
                <a:gd name="connsiteX63" fmla="*/ 1189 w 141009"/>
                <a:gd name="connsiteY63" fmla="*/ 25662 h 251661"/>
                <a:gd name="connsiteX64" fmla="*/ 700 w 141009"/>
                <a:gd name="connsiteY64" fmla="*/ 17131 h 251661"/>
                <a:gd name="connsiteX65" fmla="*/ 280 w 141009"/>
                <a:gd name="connsiteY65" fmla="*/ 8600 h 251661"/>
                <a:gd name="connsiteX66" fmla="*/ 0 w 141009"/>
                <a:gd name="connsiteY66" fmla="*/ 0 h 251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41009" h="251661">
                  <a:moveTo>
                    <a:pt x="0" y="0"/>
                  </a:moveTo>
                  <a:lnTo>
                    <a:pt x="82255" y="0"/>
                  </a:lnTo>
                  <a:lnTo>
                    <a:pt x="82465" y="7202"/>
                  </a:lnTo>
                  <a:lnTo>
                    <a:pt x="82884" y="14334"/>
                  </a:lnTo>
                  <a:lnTo>
                    <a:pt x="83304" y="21327"/>
                  </a:lnTo>
                  <a:lnTo>
                    <a:pt x="83934" y="28459"/>
                  </a:lnTo>
                  <a:lnTo>
                    <a:pt x="84633" y="35522"/>
                  </a:lnTo>
                  <a:lnTo>
                    <a:pt x="85402" y="42444"/>
                  </a:lnTo>
                  <a:lnTo>
                    <a:pt x="86312" y="49437"/>
                  </a:lnTo>
                  <a:lnTo>
                    <a:pt x="87291" y="56360"/>
                  </a:lnTo>
                  <a:lnTo>
                    <a:pt x="88480" y="63212"/>
                  </a:lnTo>
                  <a:lnTo>
                    <a:pt x="89669" y="70135"/>
                  </a:lnTo>
                  <a:lnTo>
                    <a:pt x="90998" y="76917"/>
                  </a:lnTo>
                  <a:lnTo>
                    <a:pt x="92467" y="83700"/>
                  </a:lnTo>
                  <a:lnTo>
                    <a:pt x="93936" y="90483"/>
                  </a:lnTo>
                  <a:lnTo>
                    <a:pt x="95544" y="97196"/>
                  </a:lnTo>
                  <a:lnTo>
                    <a:pt x="97223" y="103839"/>
                  </a:lnTo>
                  <a:lnTo>
                    <a:pt x="99112" y="110482"/>
                  </a:lnTo>
                  <a:lnTo>
                    <a:pt x="101000" y="117055"/>
                  </a:lnTo>
                  <a:lnTo>
                    <a:pt x="103028" y="123628"/>
                  </a:lnTo>
                  <a:lnTo>
                    <a:pt x="105127" y="130131"/>
                  </a:lnTo>
                  <a:lnTo>
                    <a:pt x="107365" y="136564"/>
                  </a:lnTo>
                  <a:lnTo>
                    <a:pt x="109603" y="142997"/>
                  </a:lnTo>
                  <a:lnTo>
                    <a:pt x="112051" y="149430"/>
                  </a:lnTo>
                  <a:lnTo>
                    <a:pt x="114499" y="155723"/>
                  </a:lnTo>
                  <a:lnTo>
                    <a:pt x="117157" y="162017"/>
                  </a:lnTo>
                  <a:lnTo>
                    <a:pt x="119815" y="168170"/>
                  </a:lnTo>
                  <a:lnTo>
                    <a:pt x="122543" y="174393"/>
                  </a:lnTo>
                  <a:lnTo>
                    <a:pt x="125411" y="180617"/>
                  </a:lnTo>
                  <a:lnTo>
                    <a:pt x="128349" y="186630"/>
                  </a:lnTo>
                  <a:lnTo>
                    <a:pt x="131356" y="192644"/>
                  </a:lnTo>
                  <a:lnTo>
                    <a:pt x="134504" y="198727"/>
                  </a:lnTo>
                  <a:lnTo>
                    <a:pt x="137721" y="204601"/>
                  </a:lnTo>
                  <a:lnTo>
                    <a:pt x="141009" y="210475"/>
                  </a:lnTo>
                  <a:lnTo>
                    <a:pt x="69665" y="251661"/>
                  </a:lnTo>
                  <a:lnTo>
                    <a:pt x="65678" y="244668"/>
                  </a:lnTo>
                  <a:lnTo>
                    <a:pt x="61831" y="237536"/>
                  </a:lnTo>
                  <a:lnTo>
                    <a:pt x="58194" y="230404"/>
                  </a:lnTo>
                  <a:lnTo>
                    <a:pt x="54487" y="223201"/>
                  </a:lnTo>
                  <a:lnTo>
                    <a:pt x="50990" y="215929"/>
                  </a:lnTo>
                  <a:lnTo>
                    <a:pt x="47632" y="208587"/>
                  </a:lnTo>
                  <a:lnTo>
                    <a:pt x="44345" y="201245"/>
                  </a:lnTo>
                  <a:lnTo>
                    <a:pt x="41127" y="193763"/>
                  </a:lnTo>
                  <a:lnTo>
                    <a:pt x="38050" y="186280"/>
                  </a:lnTo>
                  <a:lnTo>
                    <a:pt x="35112" y="178659"/>
                  </a:lnTo>
                  <a:lnTo>
                    <a:pt x="32244" y="171037"/>
                  </a:lnTo>
                  <a:lnTo>
                    <a:pt x="29517" y="163415"/>
                  </a:lnTo>
                  <a:lnTo>
                    <a:pt x="26929" y="155653"/>
                  </a:lnTo>
                  <a:lnTo>
                    <a:pt x="24411" y="147892"/>
                  </a:lnTo>
                  <a:lnTo>
                    <a:pt x="22032" y="140060"/>
                  </a:lnTo>
                  <a:lnTo>
                    <a:pt x="19724" y="132228"/>
                  </a:lnTo>
                  <a:lnTo>
                    <a:pt x="17556" y="124257"/>
                  </a:lnTo>
                  <a:lnTo>
                    <a:pt x="15528" y="116285"/>
                  </a:lnTo>
                  <a:lnTo>
                    <a:pt x="13639" y="108244"/>
                  </a:lnTo>
                  <a:lnTo>
                    <a:pt x="11751" y="100133"/>
                  </a:lnTo>
                  <a:lnTo>
                    <a:pt x="10142" y="92091"/>
                  </a:lnTo>
                  <a:lnTo>
                    <a:pt x="8533" y="83910"/>
                  </a:lnTo>
                  <a:lnTo>
                    <a:pt x="7204" y="75729"/>
                  </a:lnTo>
                  <a:lnTo>
                    <a:pt x="5805" y="67478"/>
                  </a:lnTo>
                  <a:lnTo>
                    <a:pt x="4686" y="59087"/>
                  </a:lnTo>
                  <a:lnTo>
                    <a:pt x="3567" y="50765"/>
                  </a:lnTo>
                  <a:lnTo>
                    <a:pt x="2658" y="42444"/>
                  </a:lnTo>
                  <a:lnTo>
                    <a:pt x="1888" y="34053"/>
                  </a:lnTo>
                  <a:lnTo>
                    <a:pt x="1189" y="25662"/>
                  </a:lnTo>
                  <a:lnTo>
                    <a:pt x="700" y="17131"/>
                  </a:lnTo>
                  <a:lnTo>
                    <a:pt x="280" y="860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724" t="47137" r="42338" b="50143"/>
            <a:stretch>
              <a:fillRect/>
            </a:stretch>
          </p:blipFill>
          <p:spPr>
            <a:xfrm>
              <a:off x="5678841" y="4297837"/>
              <a:ext cx="199273" cy="186542"/>
            </a:xfrm>
            <a:custGeom>
              <a:avLst/>
              <a:gdLst>
                <a:gd name="connsiteX0" fmla="*/ 0 w 199273"/>
                <a:gd name="connsiteY0" fmla="*/ 0 h 186542"/>
                <a:gd name="connsiteX1" fmla="*/ 169966 w 199273"/>
                <a:gd name="connsiteY1" fmla="*/ 0 h 186542"/>
                <a:gd name="connsiteX2" fmla="*/ 170106 w 199273"/>
                <a:gd name="connsiteY2" fmla="*/ 3426 h 186542"/>
                <a:gd name="connsiteX3" fmla="*/ 170385 w 199273"/>
                <a:gd name="connsiteY3" fmla="*/ 6922 h 186542"/>
                <a:gd name="connsiteX4" fmla="*/ 170735 w 199273"/>
                <a:gd name="connsiteY4" fmla="*/ 10278 h 186542"/>
                <a:gd name="connsiteX5" fmla="*/ 171085 w 199273"/>
                <a:gd name="connsiteY5" fmla="*/ 13704 h 186542"/>
                <a:gd name="connsiteX6" fmla="*/ 171435 w 199273"/>
                <a:gd name="connsiteY6" fmla="*/ 17060 h 186542"/>
                <a:gd name="connsiteX7" fmla="*/ 171924 w 199273"/>
                <a:gd name="connsiteY7" fmla="*/ 20416 h 186542"/>
                <a:gd name="connsiteX8" fmla="*/ 172414 w 199273"/>
                <a:gd name="connsiteY8" fmla="*/ 23772 h 186542"/>
                <a:gd name="connsiteX9" fmla="*/ 172904 w 199273"/>
                <a:gd name="connsiteY9" fmla="*/ 27058 h 186542"/>
                <a:gd name="connsiteX10" fmla="*/ 173533 w 199273"/>
                <a:gd name="connsiteY10" fmla="*/ 30414 h 186542"/>
                <a:gd name="connsiteX11" fmla="*/ 174232 w 199273"/>
                <a:gd name="connsiteY11" fmla="*/ 33700 h 186542"/>
                <a:gd name="connsiteX12" fmla="*/ 174932 w 199273"/>
                <a:gd name="connsiteY12" fmla="*/ 36987 h 186542"/>
                <a:gd name="connsiteX13" fmla="*/ 175561 w 199273"/>
                <a:gd name="connsiteY13" fmla="*/ 40273 h 186542"/>
                <a:gd name="connsiteX14" fmla="*/ 176331 w 199273"/>
                <a:gd name="connsiteY14" fmla="*/ 43489 h 186542"/>
                <a:gd name="connsiteX15" fmla="*/ 177170 w 199273"/>
                <a:gd name="connsiteY15" fmla="*/ 46775 h 186542"/>
                <a:gd name="connsiteX16" fmla="*/ 178009 w 199273"/>
                <a:gd name="connsiteY16" fmla="*/ 49991 h 186542"/>
                <a:gd name="connsiteX17" fmla="*/ 178989 w 199273"/>
                <a:gd name="connsiteY17" fmla="*/ 53138 h 186542"/>
                <a:gd name="connsiteX18" fmla="*/ 179968 w 199273"/>
                <a:gd name="connsiteY18" fmla="*/ 56354 h 186542"/>
                <a:gd name="connsiteX19" fmla="*/ 180947 w 199273"/>
                <a:gd name="connsiteY19" fmla="*/ 59500 h 186542"/>
                <a:gd name="connsiteX20" fmla="*/ 181996 w 199273"/>
                <a:gd name="connsiteY20" fmla="*/ 62717 h 186542"/>
                <a:gd name="connsiteX21" fmla="*/ 183115 w 199273"/>
                <a:gd name="connsiteY21" fmla="*/ 65793 h 186542"/>
                <a:gd name="connsiteX22" fmla="*/ 184234 w 199273"/>
                <a:gd name="connsiteY22" fmla="*/ 68870 h 186542"/>
                <a:gd name="connsiteX23" fmla="*/ 185353 w 199273"/>
                <a:gd name="connsiteY23" fmla="*/ 71946 h 186542"/>
                <a:gd name="connsiteX24" fmla="*/ 186613 w 199273"/>
                <a:gd name="connsiteY24" fmla="*/ 75022 h 186542"/>
                <a:gd name="connsiteX25" fmla="*/ 187802 w 199273"/>
                <a:gd name="connsiteY25" fmla="*/ 78099 h 186542"/>
                <a:gd name="connsiteX26" fmla="*/ 189131 w 199273"/>
                <a:gd name="connsiteY26" fmla="*/ 81105 h 186542"/>
                <a:gd name="connsiteX27" fmla="*/ 190460 w 199273"/>
                <a:gd name="connsiteY27" fmla="*/ 84112 h 186542"/>
                <a:gd name="connsiteX28" fmla="*/ 193257 w 199273"/>
                <a:gd name="connsiteY28" fmla="*/ 89985 h 186542"/>
                <a:gd name="connsiteX29" fmla="*/ 196195 w 199273"/>
                <a:gd name="connsiteY29" fmla="*/ 95858 h 186542"/>
                <a:gd name="connsiteX30" fmla="*/ 199273 w 199273"/>
                <a:gd name="connsiteY30" fmla="*/ 101591 h 186542"/>
                <a:gd name="connsiteX31" fmla="*/ 52179 w 199273"/>
                <a:gd name="connsiteY31" fmla="*/ 186542 h 186542"/>
                <a:gd name="connsiteX32" fmla="*/ 49311 w 199273"/>
                <a:gd name="connsiteY32" fmla="*/ 181229 h 186542"/>
                <a:gd name="connsiteX33" fmla="*/ 46443 w 199273"/>
                <a:gd name="connsiteY33" fmla="*/ 175985 h 186542"/>
                <a:gd name="connsiteX34" fmla="*/ 43715 w 199273"/>
                <a:gd name="connsiteY34" fmla="*/ 170741 h 186542"/>
                <a:gd name="connsiteX35" fmla="*/ 41058 w 199273"/>
                <a:gd name="connsiteY35" fmla="*/ 165357 h 186542"/>
                <a:gd name="connsiteX36" fmla="*/ 38400 w 199273"/>
                <a:gd name="connsiteY36" fmla="*/ 159903 h 186542"/>
                <a:gd name="connsiteX37" fmla="*/ 35882 w 199273"/>
                <a:gd name="connsiteY37" fmla="*/ 154520 h 186542"/>
                <a:gd name="connsiteX38" fmla="*/ 33433 w 199273"/>
                <a:gd name="connsiteY38" fmla="*/ 148996 h 186542"/>
                <a:gd name="connsiteX39" fmla="*/ 31056 w 199273"/>
                <a:gd name="connsiteY39" fmla="*/ 143472 h 186542"/>
                <a:gd name="connsiteX40" fmla="*/ 28817 w 199273"/>
                <a:gd name="connsiteY40" fmla="*/ 137949 h 186542"/>
                <a:gd name="connsiteX41" fmla="*/ 26579 w 199273"/>
                <a:gd name="connsiteY41" fmla="*/ 132356 h 186542"/>
                <a:gd name="connsiteX42" fmla="*/ 24411 w 199273"/>
                <a:gd name="connsiteY42" fmla="*/ 126692 h 186542"/>
                <a:gd name="connsiteX43" fmla="*/ 22452 w 199273"/>
                <a:gd name="connsiteY43" fmla="*/ 120959 h 186542"/>
                <a:gd name="connsiteX44" fmla="*/ 20494 w 199273"/>
                <a:gd name="connsiteY44" fmla="*/ 115225 h 186542"/>
                <a:gd name="connsiteX45" fmla="*/ 18535 w 199273"/>
                <a:gd name="connsiteY45" fmla="*/ 109492 h 186542"/>
                <a:gd name="connsiteX46" fmla="*/ 16787 w 199273"/>
                <a:gd name="connsiteY46" fmla="*/ 103689 h 186542"/>
                <a:gd name="connsiteX47" fmla="*/ 15108 w 199273"/>
                <a:gd name="connsiteY47" fmla="*/ 97886 h 186542"/>
                <a:gd name="connsiteX48" fmla="*/ 13429 w 199273"/>
                <a:gd name="connsiteY48" fmla="*/ 91943 h 186542"/>
                <a:gd name="connsiteX49" fmla="*/ 11890 w 199273"/>
                <a:gd name="connsiteY49" fmla="*/ 85999 h 186542"/>
                <a:gd name="connsiteX50" fmla="*/ 10492 w 199273"/>
                <a:gd name="connsiteY50" fmla="*/ 80126 h 186542"/>
                <a:gd name="connsiteX51" fmla="*/ 9163 w 199273"/>
                <a:gd name="connsiteY51" fmla="*/ 74183 h 186542"/>
                <a:gd name="connsiteX52" fmla="*/ 7834 w 199273"/>
                <a:gd name="connsiteY52" fmla="*/ 68100 h 186542"/>
                <a:gd name="connsiteX53" fmla="*/ 6715 w 199273"/>
                <a:gd name="connsiteY53" fmla="*/ 62088 h 186542"/>
                <a:gd name="connsiteX54" fmla="*/ 5526 w 199273"/>
                <a:gd name="connsiteY54" fmla="*/ 56005 h 186542"/>
                <a:gd name="connsiteX55" fmla="*/ 4546 w 199273"/>
                <a:gd name="connsiteY55" fmla="*/ 49922 h 186542"/>
                <a:gd name="connsiteX56" fmla="*/ 3707 w 199273"/>
                <a:gd name="connsiteY56" fmla="*/ 43769 h 186542"/>
                <a:gd name="connsiteX57" fmla="*/ 2868 w 199273"/>
                <a:gd name="connsiteY57" fmla="*/ 37616 h 186542"/>
                <a:gd name="connsiteX58" fmla="*/ 2098 w 199273"/>
                <a:gd name="connsiteY58" fmla="*/ 31463 h 186542"/>
                <a:gd name="connsiteX59" fmla="*/ 1469 w 199273"/>
                <a:gd name="connsiteY59" fmla="*/ 25171 h 186542"/>
                <a:gd name="connsiteX60" fmla="*/ 979 w 199273"/>
                <a:gd name="connsiteY60" fmla="*/ 18948 h 186542"/>
                <a:gd name="connsiteX61" fmla="*/ 489 w 199273"/>
                <a:gd name="connsiteY61" fmla="*/ 12655 h 186542"/>
                <a:gd name="connsiteX62" fmla="*/ 210 w 199273"/>
                <a:gd name="connsiteY62" fmla="*/ 6362 h 186542"/>
                <a:gd name="connsiteX63" fmla="*/ 0 w 199273"/>
                <a:gd name="connsiteY63" fmla="*/ 0 h 186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99273" h="186542">
                  <a:moveTo>
                    <a:pt x="0" y="0"/>
                  </a:moveTo>
                  <a:lnTo>
                    <a:pt x="169966" y="0"/>
                  </a:lnTo>
                  <a:lnTo>
                    <a:pt x="170106" y="3426"/>
                  </a:lnTo>
                  <a:lnTo>
                    <a:pt x="170385" y="6922"/>
                  </a:lnTo>
                  <a:lnTo>
                    <a:pt x="170735" y="10278"/>
                  </a:lnTo>
                  <a:lnTo>
                    <a:pt x="171085" y="13704"/>
                  </a:lnTo>
                  <a:lnTo>
                    <a:pt x="171435" y="17060"/>
                  </a:lnTo>
                  <a:lnTo>
                    <a:pt x="171924" y="20416"/>
                  </a:lnTo>
                  <a:lnTo>
                    <a:pt x="172414" y="23772"/>
                  </a:lnTo>
                  <a:lnTo>
                    <a:pt x="172904" y="27058"/>
                  </a:lnTo>
                  <a:lnTo>
                    <a:pt x="173533" y="30414"/>
                  </a:lnTo>
                  <a:lnTo>
                    <a:pt x="174232" y="33700"/>
                  </a:lnTo>
                  <a:lnTo>
                    <a:pt x="174932" y="36987"/>
                  </a:lnTo>
                  <a:lnTo>
                    <a:pt x="175561" y="40273"/>
                  </a:lnTo>
                  <a:lnTo>
                    <a:pt x="176331" y="43489"/>
                  </a:lnTo>
                  <a:lnTo>
                    <a:pt x="177170" y="46775"/>
                  </a:lnTo>
                  <a:lnTo>
                    <a:pt x="178009" y="49991"/>
                  </a:lnTo>
                  <a:lnTo>
                    <a:pt x="178989" y="53138"/>
                  </a:lnTo>
                  <a:lnTo>
                    <a:pt x="179968" y="56354"/>
                  </a:lnTo>
                  <a:lnTo>
                    <a:pt x="180947" y="59500"/>
                  </a:lnTo>
                  <a:lnTo>
                    <a:pt x="181996" y="62717"/>
                  </a:lnTo>
                  <a:lnTo>
                    <a:pt x="183115" y="65793"/>
                  </a:lnTo>
                  <a:lnTo>
                    <a:pt x="184234" y="68870"/>
                  </a:lnTo>
                  <a:lnTo>
                    <a:pt x="185353" y="71946"/>
                  </a:lnTo>
                  <a:lnTo>
                    <a:pt x="186613" y="75022"/>
                  </a:lnTo>
                  <a:lnTo>
                    <a:pt x="187802" y="78099"/>
                  </a:lnTo>
                  <a:lnTo>
                    <a:pt x="189131" y="81105"/>
                  </a:lnTo>
                  <a:lnTo>
                    <a:pt x="190460" y="84112"/>
                  </a:lnTo>
                  <a:lnTo>
                    <a:pt x="193257" y="89985"/>
                  </a:lnTo>
                  <a:lnTo>
                    <a:pt x="196195" y="95858"/>
                  </a:lnTo>
                  <a:lnTo>
                    <a:pt x="199273" y="101591"/>
                  </a:lnTo>
                  <a:lnTo>
                    <a:pt x="52179" y="186542"/>
                  </a:lnTo>
                  <a:lnTo>
                    <a:pt x="49311" y="181229"/>
                  </a:lnTo>
                  <a:lnTo>
                    <a:pt x="46443" y="175985"/>
                  </a:lnTo>
                  <a:lnTo>
                    <a:pt x="43715" y="170741"/>
                  </a:lnTo>
                  <a:lnTo>
                    <a:pt x="41058" y="165357"/>
                  </a:lnTo>
                  <a:lnTo>
                    <a:pt x="38400" y="159903"/>
                  </a:lnTo>
                  <a:lnTo>
                    <a:pt x="35882" y="154520"/>
                  </a:lnTo>
                  <a:lnTo>
                    <a:pt x="33433" y="148996"/>
                  </a:lnTo>
                  <a:lnTo>
                    <a:pt x="31056" y="143472"/>
                  </a:lnTo>
                  <a:lnTo>
                    <a:pt x="28817" y="137949"/>
                  </a:lnTo>
                  <a:lnTo>
                    <a:pt x="26579" y="132356"/>
                  </a:lnTo>
                  <a:lnTo>
                    <a:pt x="24411" y="126692"/>
                  </a:lnTo>
                  <a:lnTo>
                    <a:pt x="22452" y="120959"/>
                  </a:lnTo>
                  <a:lnTo>
                    <a:pt x="20494" y="115225"/>
                  </a:lnTo>
                  <a:lnTo>
                    <a:pt x="18535" y="109492"/>
                  </a:lnTo>
                  <a:lnTo>
                    <a:pt x="16787" y="103689"/>
                  </a:lnTo>
                  <a:lnTo>
                    <a:pt x="15108" y="97886"/>
                  </a:lnTo>
                  <a:lnTo>
                    <a:pt x="13429" y="91943"/>
                  </a:lnTo>
                  <a:lnTo>
                    <a:pt x="11890" y="85999"/>
                  </a:lnTo>
                  <a:lnTo>
                    <a:pt x="10492" y="80126"/>
                  </a:lnTo>
                  <a:lnTo>
                    <a:pt x="9163" y="74183"/>
                  </a:lnTo>
                  <a:lnTo>
                    <a:pt x="7834" y="68100"/>
                  </a:lnTo>
                  <a:lnTo>
                    <a:pt x="6715" y="62088"/>
                  </a:lnTo>
                  <a:lnTo>
                    <a:pt x="5526" y="56005"/>
                  </a:lnTo>
                  <a:lnTo>
                    <a:pt x="4546" y="49922"/>
                  </a:lnTo>
                  <a:lnTo>
                    <a:pt x="3707" y="43769"/>
                  </a:lnTo>
                  <a:lnTo>
                    <a:pt x="2868" y="37616"/>
                  </a:lnTo>
                  <a:lnTo>
                    <a:pt x="2098" y="31463"/>
                  </a:lnTo>
                  <a:lnTo>
                    <a:pt x="1469" y="25171"/>
                  </a:lnTo>
                  <a:lnTo>
                    <a:pt x="979" y="18948"/>
                  </a:lnTo>
                  <a:lnTo>
                    <a:pt x="489" y="12655"/>
                  </a:lnTo>
                  <a:lnTo>
                    <a:pt x="210" y="6362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843" t="47137" r="40914" b="51728"/>
            <a:stretch>
              <a:fillRect/>
            </a:stretch>
          </p:blipFill>
          <p:spPr>
            <a:xfrm>
              <a:off x="5896719" y="4297837"/>
              <a:ext cx="127789" cy="77848"/>
            </a:xfrm>
            <a:custGeom>
              <a:avLst/>
              <a:gdLst>
                <a:gd name="connsiteX0" fmla="*/ 0 w 127789"/>
                <a:gd name="connsiteY0" fmla="*/ 0 h 77848"/>
                <a:gd name="connsiteX1" fmla="*/ 121897 w 127789"/>
                <a:gd name="connsiteY1" fmla="*/ 0 h 77848"/>
                <a:gd name="connsiteX2" fmla="*/ 122388 w 127789"/>
                <a:gd name="connsiteY2" fmla="*/ 2314 h 77848"/>
                <a:gd name="connsiteX3" fmla="*/ 122879 w 127789"/>
                <a:gd name="connsiteY3" fmla="*/ 4558 h 77848"/>
                <a:gd name="connsiteX4" fmla="*/ 123580 w 127789"/>
                <a:gd name="connsiteY4" fmla="*/ 6662 h 77848"/>
                <a:gd name="connsiteX5" fmla="*/ 124282 w 127789"/>
                <a:gd name="connsiteY5" fmla="*/ 8907 h 77848"/>
                <a:gd name="connsiteX6" fmla="*/ 125053 w 127789"/>
                <a:gd name="connsiteY6" fmla="*/ 11011 h 77848"/>
                <a:gd name="connsiteX7" fmla="*/ 125895 w 127789"/>
                <a:gd name="connsiteY7" fmla="*/ 13115 h 77848"/>
                <a:gd name="connsiteX8" fmla="*/ 126807 w 127789"/>
                <a:gd name="connsiteY8" fmla="*/ 15219 h 77848"/>
                <a:gd name="connsiteX9" fmla="*/ 127789 w 127789"/>
                <a:gd name="connsiteY9" fmla="*/ 17183 h 77848"/>
                <a:gd name="connsiteX10" fmla="*/ 22864 w 127789"/>
                <a:gd name="connsiteY10" fmla="*/ 77848 h 77848"/>
                <a:gd name="connsiteX11" fmla="*/ 20479 w 127789"/>
                <a:gd name="connsiteY11" fmla="*/ 73430 h 77848"/>
                <a:gd name="connsiteX12" fmla="*/ 18235 w 127789"/>
                <a:gd name="connsiteY12" fmla="*/ 68941 h 77848"/>
                <a:gd name="connsiteX13" fmla="*/ 16131 w 127789"/>
                <a:gd name="connsiteY13" fmla="*/ 64383 h 77848"/>
                <a:gd name="connsiteX14" fmla="*/ 14097 w 127789"/>
                <a:gd name="connsiteY14" fmla="*/ 59754 h 77848"/>
                <a:gd name="connsiteX15" fmla="*/ 12203 w 127789"/>
                <a:gd name="connsiteY15" fmla="*/ 55055 h 77848"/>
                <a:gd name="connsiteX16" fmla="*/ 10450 w 127789"/>
                <a:gd name="connsiteY16" fmla="*/ 50286 h 77848"/>
                <a:gd name="connsiteX17" fmla="*/ 8837 w 127789"/>
                <a:gd name="connsiteY17" fmla="*/ 45587 h 77848"/>
                <a:gd name="connsiteX18" fmla="*/ 7294 w 127789"/>
                <a:gd name="connsiteY18" fmla="*/ 40677 h 77848"/>
                <a:gd name="connsiteX19" fmla="*/ 5891 w 127789"/>
                <a:gd name="connsiteY19" fmla="*/ 35768 h 77848"/>
                <a:gd name="connsiteX20" fmla="*/ 4699 w 127789"/>
                <a:gd name="connsiteY20" fmla="*/ 30859 h 77848"/>
                <a:gd name="connsiteX21" fmla="*/ 3577 w 127789"/>
                <a:gd name="connsiteY21" fmla="*/ 25809 h 77848"/>
                <a:gd name="connsiteX22" fmla="*/ 2524 w 127789"/>
                <a:gd name="connsiteY22" fmla="*/ 20689 h 77848"/>
                <a:gd name="connsiteX23" fmla="*/ 1683 w 127789"/>
                <a:gd name="connsiteY23" fmla="*/ 15640 h 77848"/>
                <a:gd name="connsiteX24" fmla="*/ 981 w 127789"/>
                <a:gd name="connsiteY24" fmla="*/ 10450 h 77848"/>
                <a:gd name="connsiteX25" fmla="*/ 420 w 127789"/>
                <a:gd name="connsiteY25" fmla="*/ 5330 h 77848"/>
                <a:gd name="connsiteX26" fmla="*/ 0 w 127789"/>
                <a:gd name="connsiteY26" fmla="*/ 0 h 77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7789" h="77848">
                  <a:moveTo>
                    <a:pt x="0" y="0"/>
                  </a:moveTo>
                  <a:lnTo>
                    <a:pt x="121897" y="0"/>
                  </a:lnTo>
                  <a:lnTo>
                    <a:pt x="122388" y="2314"/>
                  </a:lnTo>
                  <a:lnTo>
                    <a:pt x="122879" y="4558"/>
                  </a:lnTo>
                  <a:lnTo>
                    <a:pt x="123580" y="6662"/>
                  </a:lnTo>
                  <a:lnTo>
                    <a:pt x="124282" y="8907"/>
                  </a:lnTo>
                  <a:lnTo>
                    <a:pt x="125053" y="11011"/>
                  </a:lnTo>
                  <a:lnTo>
                    <a:pt x="125895" y="13115"/>
                  </a:lnTo>
                  <a:lnTo>
                    <a:pt x="126807" y="15219"/>
                  </a:lnTo>
                  <a:lnTo>
                    <a:pt x="127789" y="17183"/>
                  </a:lnTo>
                  <a:lnTo>
                    <a:pt x="22864" y="77848"/>
                  </a:lnTo>
                  <a:lnTo>
                    <a:pt x="20479" y="73430"/>
                  </a:lnTo>
                  <a:lnTo>
                    <a:pt x="18235" y="68941"/>
                  </a:lnTo>
                  <a:lnTo>
                    <a:pt x="16131" y="64383"/>
                  </a:lnTo>
                  <a:lnTo>
                    <a:pt x="14097" y="59754"/>
                  </a:lnTo>
                  <a:lnTo>
                    <a:pt x="12203" y="55055"/>
                  </a:lnTo>
                  <a:lnTo>
                    <a:pt x="10450" y="50286"/>
                  </a:lnTo>
                  <a:lnTo>
                    <a:pt x="8837" y="45587"/>
                  </a:lnTo>
                  <a:lnTo>
                    <a:pt x="7294" y="40677"/>
                  </a:lnTo>
                  <a:lnTo>
                    <a:pt x="5891" y="35768"/>
                  </a:lnTo>
                  <a:lnTo>
                    <a:pt x="4699" y="30859"/>
                  </a:lnTo>
                  <a:lnTo>
                    <a:pt x="3577" y="25809"/>
                  </a:lnTo>
                  <a:lnTo>
                    <a:pt x="2524" y="20689"/>
                  </a:lnTo>
                  <a:lnTo>
                    <a:pt x="1683" y="15640"/>
                  </a:lnTo>
                  <a:lnTo>
                    <a:pt x="981" y="10450"/>
                  </a:lnTo>
                  <a:lnTo>
                    <a:pt x="420" y="533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243" t="47137" r="38519" b="51735"/>
            <a:stretch>
              <a:fillRect/>
            </a:stretch>
          </p:blipFill>
          <p:spPr>
            <a:xfrm>
              <a:off x="6143483" y="4297837"/>
              <a:ext cx="127300" cy="77358"/>
            </a:xfrm>
            <a:custGeom>
              <a:avLst/>
              <a:gdLst>
                <a:gd name="connsiteX0" fmla="*/ 5866 w 127300"/>
                <a:gd name="connsiteY0" fmla="*/ 0 h 77358"/>
                <a:gd name="connsiteX1" fmla="*/ 127300 w 127300"/>
                <a:gd name="connsiteY1" fmla="*/ 0 h 77358"/>
                <a:gd name="connsiteX2" fmla="*/ 126881 w 127300"/>
                <a:gd name="connsiteY2" fmla="*/ 5301 h 77358"/>
                <a:gd name="connsiteX3" fmla="*/ 126252 w 127300"/>
                <a:gd name="connsiteY3" fmla="*/ 10393 h 77358"/>
                <a:gd name="connsiteX4" fmla="*/ 125554 w 127300"/>
                <a:gd name="connsiteY4" fmla="*/ 15555 h 77358"/>
                <a:gd name="connsiteX5" fmla="*/ 124716 w 127300"/>
                <a:gd name="connsiteY5" fmla="*/ 20578 h 77358"/>
                <a:gd name="connsiteX6" fmla="*/ 123739 w 127300"/>
                <a:gd name="connsiteY6" fmla="*/ 25670 h 77358"/>
                <a:gd name="connsiteX7" fmla="*/ 122621 w 127300"/>
                <a:gd name="connsiteY7" fmla="*/ 30692 h 77358"/>
                <a:gd name="connsiteX8" fmla="*/ 121364 w 127300"/>
                <a:gd name="connsiteY8" fmla="*/ 35575 h 77358"/>
                <a:gd name="connsiteX9" fmla="*/ 120038 w 127300"/>
                <a:gd name="connsiteY9" fmla="*/ 40458 h 77358"/>
                <a:gd name="connsiteX10" fmla="*/ 118501 w 127300"/>
                <a:gd name="connsiteY10" fmla="*/ 45341 h 77358"/>
                <a:gd name="connsiteX11" fmla="*/ 116895 w 127300"/>
                <a:gd name="connsiteY11" fmla="*/ 50014 h 77358"/>
                <a:gd name="connsiteX12" fmla="*/ 115149 w 127300"/>
                <a:gd name="connsiteY12" fmla="*/ 54758 h 77358"/>
                <a:gd name="connsiteX13" fmla="*/ 113194 w 127300"/>
                <a:gd name="connsiteY13" fmla="*/ 59431 h 77358"/>
                <a:gd name="connsiteX14" fmla="*/ 111239 w 127300"/>
                <a:gd name="connsiteY14" fmla="*/ 64035 h 77358"/>
                <a:gd name="connsiteX15" fmla="*/ 109075 w 127300"/>
                <a:gd name="connsiteY15" fmla="*/ 68500 h 77358"/>
                <a:gd name="connsiteX16" fmla="*/ 106910 w 127300"/>
                <a:gd name="connsiteY16" fmla="*/ 73034 h 77358"/>
                <a:gd name="connsiteX17" fmla="*/ 104536 w 127300"/>
                <a:gd name="connsiteY17" fmla="*/ 77358 h 77358"/>
                <a:gd name="connsiteX18" fmla="*/ 0 w 127300"/>
                <a:gd name="connsiteY18" fmla="*/ 17090 h 77358"/>
                <a:gd name="connsiteX19" fmla="*/ 1048 w 127300"/>
                <a:gd name="connsiteY19" fmla="*/ 15137 h 77358"/>
                <a:gd name="connsiteX20" fmla="*/ 1956 w 127300"/>
                <a:gd name="connsiteY20" fmla="*/ 13044 h 77358"/>
                <a:gd name="connsiteX21" fmla="*/ 2794 w 127300"/>
                <a:gd name="connsiteY21" fmla="*/ 10951 h 77358"/>
                <a:gd name="connsiteX22" fmla="*/ 3562 w 127300"/>
                <a:gd name="connsiteY22" fmla="*/ 8859 h 77358"/>
                <a:gd name="connsiteX23" fmla="*/ 4190 w 127300"/>
                <a:gd name="connsiteY23" fmla="*/ 6627 h 77358"/>
                <a:gd name="connsiteX24" fmla="*/ 4889 w 127300"/>
                <a:gd name="connsiteY24" fmla="*/ 4534 h 77358"/>
                <a:gd name="connsiteX25" fmla="*/ 5447 w 127300"/>
                <a:gd name="connsiteY25" fmla="*/ 2302 h 77358"/>
                <a:gd name="connsiteX26" fmla="*/ 5866 w 127300"/>
                <a:gd name="connsiteY26" fmla="*/ 0 h 77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7300" h="77358">
                  <a:moveTo>
                    <a:pt x="5866" y="0"/>
                  </a:moveTo>
                  <a:lnTo>
                    <a:pt x="127300" y="0"/>
                  </a:lnTo>
                  <a:lnTo>
                    <a:pt x="126881" y="5301"/>
                  </a:lnTo>
                  <a:lnTo>
                    <a:pt x="126252" y="10393"/>
                  </a:lnTo>
                  <a:lnTo>
                    <a:pt x="125554" y="15555"/>
                  </a:lnTo>
                  <a:lnTo>
                    <a:pt x="124716" y="20578"/>
                  </a:lnTo>
                  <a:lnTo>
                    <a:pt x="123739" y="25670"/>
                  </a:lnTo>
                  <a:lnTo>
                    <a:pt x="122621" y="30692"/>
                  </a:lnTo>
                  <a:lnTo>
                    <a:pt x="121364" y="35575"/>
                  </a:lnTo>
                  <a:lnTo>
                    <a:pt x="120038" y="40458"/>
                  </a:lnTo>
                  <a:lnTo>
                    <a:pt x="118501" y="45341"/>
                  </a:lnTo>
                  <a:lnTo>
                    <a:pt x="116895" y="50014"/>
                  </a:lnTo>
                  <a:lnTo>
                    <a:pt x="115149" y="54758"/>
                  </a:lnTo>
                  <a:lnTo>
                    <a:pt x="113194" y="59431"/>
                  </a:lnTo>
                  <a:lnTo>
                    <a:pt x="111239" y="64035"/>
                  </a:lnTo>
                  <a:lnTo>
                    <a:pt x="109075" y="68500"/>
                  </a:lnTo>
                  <a:lnTo>
                    <a:pt x="106910" y="73034"/>
                  </a:lnTo>
                  <a:lnTo>
                    <a:pt x="104536" y="77358"/>
                  </a:lnTo>
                  <a:lnTo>
                    <a:pt x="0" y="17090"/>
                  </a:lnTo>
                  <a:lnTo>
                    <a:pt x="1048" y="15137"/>
                  </a:lnTo>
                  <a:lnTo>
                    <a:pt x="1956" y="13044"/>
                  </a:lnTo>
                  <a:lnTo>
                    <a:pt x="2794" y="10951"/>
                  </a:lnTo>
                  <a:lnTo>
                    <a:pt x="3562" y="8859"/>
                  </a:lnTo>
                  <a:lnTo>
                    <a:pt x="4190" y="6627"/>
                  </a:lnTo>
                  <a:lnTo>
                    <a:pt x="4889" y="4534"/>
                  </a:lnTo>
                  <a:lnTo>
                    <a:pt x="5447" y="2302"/>
                  </a:lnTo>
                  <a:lnTo>
                    <a:pt x="5866" y="0"/>
                  </a:lnTo>
                  <a:close/>
                </a:path>
              </a:pathLst>
            </a:custGeom>
          </p:spPr>
        </p:pic>
        <p:pic>
          <p:nvPicPr>
            <p:cNvPr id="125" name="图片 12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662" t="47137" r="36395" b="50143"/>
            <a:stretch>
              <a:fillRect/>
            </a:stretch>
          </p:blipFill>
          <p:spPr>
            <a:xfrm>
              <a:off x="6289388" y="4297837"/>
              <a:ext cx="199762" cy="186542"/>
            </a:xfrm>
            <a:custGeom>
              <a:avLst/>
              <a:gdLst>
                <a:gd name="connsiteX0" fmla="*/ 29439 w 199762"/>
                <a:gd name="connsiteY0" fmla="*/ 0 h 186542"/>
                <a:gd name="connsiteX1" fmla="*/ 199762 w 199762"/>
                <a:gd name="connsiteY1" fmla="*/ 0 h 186542"/>
                <a:gd name="connsiteX2" fmla="*/ 199552 w 199762"/>
                <a:gd name="connsiteY2" fmla="*/ 6362 h 186542"/>
                <a:gd name="connsiteX3" fmla="*/ 199271 w 199762"/>
                <a:gd name="connsiteY3" fmla="*/ 12655 h 186542"/>
                <a:gd name="connsiteX4" fmla="*/ 198781 w 199762"/>
                <a:gd name="connsiteY4" fmla="*/ 18948 h 186542"/>
                <a:gd name="connsiteX5" fmla="*/ 198220 w 199762"/>
                <a:gd name="connsiteY5" fmla="*/ 25171 h 186542"/>
                <a:gd name="connsiteX6" fmla="*/ 197659 w 199762"/>
                <a:gd name="connsiteY6" fmla="*/ 31463 h 186542"/>
                <a:gd name="connsiteX7" fmla="*/ 196888 w 199762"/>
                <a:gd name="connsiteY7" fmla="*/ 37616 h 186542"/>
                <a:gd name="connsiteX8" fmla="*/ 196118 w 199762"/>
                <a:gd name="connsiteY8" fmla="*/ 43769 h 186542"/>
                <a:gd name="connsiteX9" fmla="*/ 195206 w 199762"/>
                <a:gd name="connsiteY9" fmla="*/ 49922 h 186542"/>
                <a:gd name="connsiteX10" fmla="*/ 194155 w 199762"/>
                <a:gd name="connsiteY10" fmla="*/ 56005 h 186542"/>
                <a:gd name="connsiteX11" fmla="*/ 193033 w 199762"/>
                <a:gd name="connsiteY11" fmla="*/ 62088 h 186542"/>
                <a:gd name="connsiteX12" fmla="*/ 191912 w 199762"/>
                <a:gd name="connsiteY12" fmla="*/ 68100 h 186542"/>
                <a:gd name="connsiteX13" fmla="*/ 190580 w 199762"/>
                <a:gd name="connsiteY13" fmla="*/ 74183 h 186542"/>
                <a:gd name="connsiteX14" fmla="*/ 189249 w 199762"/>
                <a:gd name="connsiteY14" fmla="*/ 80126 h 186542"/>
                <a:gd name="connsiteX15" fmla="*/ 187846 w 199762"/>
                <a:gd name="connsiteY15" fmla="*/ 85999 h 186542"/>
                <a:gd name="connsiteX16" fmla="*/ 186305 w 199762"/>
                <a:gd name="connsiteY16" fmla="*/ 91943 h 186542"/>
                <a:gd name="connsiteX17" fmla="*/ 184622 w 199762"/>
                <a:gd name="connsiteY17" fmla="*/ 97886 h 186542"/>
                <a:gd name="connsiteX18" fmla="*/ 182940 w 199762"/>
                <a:gd name="connsiteY18" fmla="*/ 103689 h 186542"/>
                <a:gd name="connsiteX19" fmla="*/ 181188 w 199762"/>
                <a:gd name="connsiteY19" fmla="*/ 109492 h 186542"/>
                <a:gd name="connsiteX20" fmla="*/ 179225 w 199762"/>
                <a:gd name="connsiteY20" fmla="*/ 115225 h 186542"/>
                <a:gd name="connsiteX21" fmla="*/ 177263 w 199762"/>
                <a:gd name="connsiteY21" fmla="*/ 120959 h 186542"/>
                <a:gd name="connsiteX22" fmla="*/ 175230 w 199762"/>
                <a:gd name="connsiteY22" fmla="*/ 126692 h 186542"/>
                <a:gd name="connsiteX23" fmla="*/ 173127 w 199762"/>
                <a:gd name="connsiteY23" fmla="*/ 132356 h 186542"/>
                <a:gd name="connsiteX24" fmla="*/ 170884 w 199762"/>
                <a:gd name="connsiteY24" fmla="*/ 137949 h 186542"/>
                <a:gd name="connsiteX25" fmla="*/ 168571 w 199762"/>
                <a:gd name="connsiteY25" fmla="*/ 143472 h 186542"/>
                <a:gd name="connsiteX26" fmla="*/ 166188 w 199762"/>
                <a:gd name="connsiteY26" fmla="*/ 148996 h 186542"/>
                <a:gd name="connsiteX27" fmla="*/ 163735 w 199762"/>
                <a:gd name="connsiteY27" fmla="*/ 154520 h 186542"/>
                <a:gd name="connsiteX28" fmla="*/ 161212 w 199762"/>
                <a:gd name="connsiteY28" fmla="*/ 159903 h 186542"/>
                <a:gd name="connsiteX29" fmla="*/ 158618 w 199762"/>
                <a:gd name="connsiteY29" fmla="*/ 165357 h 186542"/>
                <a:gd name="connsiteX30" fmla="*/ 155955 w 199762"/>
                <a:gd name="connsiteY30" fmla="*/ 170741 h 186542"/>
                <a:gd name="connsiteX31" fmla="*/ 153221 w 199762"/>
                <a:gd name="connsiteY31" fmla="*/ 175985 h 186542"/>
                <a:gd name="connsiteX32" fmla="*/ 150348 w 199762"/>
                <a:gd name="connsiteY32" fmla="*/ 181229 h 186542"/>
                <a:gd name="connsiteX33" fmla="*/ 147474 w 199762"/>
                <a:gd name="connsiteY33" fmla="*/ 186542 h 186542"/>
                <a:gd name="connsiteX34" fmla="*/ 0 w 199762"/>
                <a:gd name="connsiteY34" fmla="*/ 101591 h 186542"/>
                <a:gd name="connsiteX35" fmla="*/ 3084 w 199762"/>
                <a:gd name="connsiteY35" fmla="*/ 95858 h 186542"/>
                <a:gd name="connsiteX36" fmla="*/ 6098 w 199762"/>
                <a:gd name="connsiteY36" fmla="*/ 89985 h 186542"/>
                <a:gd name="connsiteX37" fmla="*/ 8832 w 199762"/>
                <a:gd name="connsiteY37" fmla="*/ 84112 h 186542"/>
                <a:gd name="connsiteX38" fmla="*/ 11495 w 199762"/>
                <a:gd name="connsiteY38" fmla="*/ 78099 h 186542"/>
                <a:gd name="connsiteX39" fmla="*/ 12757 w 199762"/>
                <a:gd name="connsiteY39" fmla="*/ 75022 h 186542"/>
                <a:gd name="connsiteX40" fmla="*/ 13949 w 199762"/>
                <a:gd name="connsiteY40" fmla="*/ 71946 h 186542"/>
                <a:gd name="connsiteX41" fmla="*/ 15140 w 199762"/>
                <a:gd name="connsiteY41" fmla="*/ 68870 h 186542"/>
                <a:gd name="connsiteX42" fmla="*/ 16261 w 199762"/>
                <a:gd name="connsiteY42" fmla="*/ 65793 h 186542"/>
                <a:gd name="connsiteX43" fmla="*/ 17313 w 199762"/>
                <a:gd name="connsiteY43" fmla="*/ 62717 h 186542"/>
                <a:gd name="connsiteX44" fmla="*/ 18434 w 199762"/>
                <a:gd name="connsiteY44" fmla="*/ 59500 h 186542"/>
                <a:gd name="connsiteX45" fmla="*/ 19416 w 199762"/>
                <a:gd name="connsiteY45" fmla="*/ 56354 h 186542"/>
                <a:gd name="connsiteX46" fmla="*/ 20327 w 199762"/>
                <a:gd name="connsiteY46" fmla="*/ 53138 h 186542"/>
                <a:gd name="connsiteX47" fmla="*/ 21238 w 199762"/>
                <a:gd name="connsiteY47" fmla="*/ 49991 h 186542"/>
                <a:gd name="connsiteX48" fmla="*/ 22149 w 199762"/>
                <a:gd name="connsiteY48" fmla="*/ 46775 h 186542"/>
                <a:gd name="connsiteX49" fmla="*/ 22920 w 199762"/>
                <a:gd name="connsiteY49" fmla="*/ 43489 h 186542"/>
                <a:gd name="connsiteX50" fmla="*/ 23761 w 199762"/>
                <a:gd name="connsiteY50" fmla="*/ 40273 h 186542"/>
                <a:gd name="connsiteX51" fmla="*/ 24462 w 199762"/>
                <a:gd name="connsiteY51" fmla="*/ 36987 h 186542"/>
                <a:gd name="connsiteX52" fmla="*/ 25163 w 199762"/>
                <a:gd name="connsiteY52" fmla="*/ 33700 h 186542"/>
                <a:gd name="connsiteX53" fmla="*/ 25794 w 199762"/>
                <a:gd name="connsiteY53" fmla="*/ 30414 h 186542"/>
                <a:gd name="connsiteX54" fmla="*/ 26355 w 199762"/>
                <a:gd name="connsiteY54" fmla="*/ 27058 h 186542"/>
                <a:gd name="connsiteX55" fmla="*/ 26915 w 199762"/>
                <a:gd name="connsiteY55" fmla="*/ 23772 h 186542"/>
                <a:gd name="connsiteX56" fmla="*/ 27476 w 199762"/>
                <a:gd name="connsiteY56" fmla="*/ 20416 h 186542"/>
                <a:gd name="connsiteX57" fmla="*/ 27897 w 199762"/>
                <a:gd name="connsiteY57" fmla="*/ 17060 h 186542"/>
                <a:gd name="connsiteX58" fmla="*/ 28317 w 199762"/>
                <a:gd name="connsiteY58" fmla="*/ 13704 h 186542"/>
                <a:gd name="connsiteX59" fmla="*/ 28668 w 199762"/>
                <a:gd name="connsiteY59" fmla="*/ 10278 h 186542"/>
                <a:gd name="connsiteX60" fmla="*/ 29018 w 199762"/>
                <a:gd name="connsiteY60" fmla="*/ 6922 h 186542"/>
                <a:gd name="connsiteX61" fmla="*/ 29229 w 199762"/>
                <a:gd name="connsiteY61" fmla="*/ 3426 h 186542"/>
                <a:gd name="connsiteX62" fmla="*/ 29439 w 199762"/>
                <a:gd name="connsiteY62" fmla="*/ 0 h 186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99762" h="186542">
                  <a:moveTo>
                    <a:pt x="29439" y="0"/>
                  </a:moveTo>
                  <a:lnTo>
                    <a:pt x="199762" y="0"/>
                  </a:lnTo>
                  <a:lnTo>
                    <a:pt x="199552" y="6362"/>
                  </a:lnTo>
                  <a:lnTo>
                    <a:pt x="199271" y="12655"/>
                  </a:lnTo>
                  <a:lnTo>
                    <a:pt x="198781" y="18948"/>
                  </a:lnTo>
                  <a:lnTo>
                    <a:pt x="198220" y="25171"/>
                  </a:lnTo>
                  <a:lnTo>
                    <a:pt x="197659" y="31463"/>
                  </a:lnTo>
                  <a:lnTo>
                    <a:pt x="196888" y="37616"/>
                  </a:lnTo>
                  <a:lnTo>
                    <a:pt x="196118" y="43769"/>
                  </a:lnTo>
                  <a:lnTo>
                    <a:pt x="195206" y="49922"/>
                  </a:lnTo>
                  <a:lnTo>
                    <a:pt x="194155" y="56005"/>
                  </a:lnTo>
                  <a:lnTo>
                    <a:pt x="193033" y="62088"/>
                  </a:lnTo>
                  <a:lnTo>
                    <a:pt x="191912" y="68100"/>
                  </a:lnTo>
                  <a:lnTo>
                    <a:pt x="190580" y="74183"/>
                  </a:lnTo>
                  <a:lnTo>
                    <a:pt x="189249" y="80126"/>
                  </a:lnTo>
                  <a:lnTo>
                    <a:pt x="187846" y="85999"/>
                  </a:lnTo>
                  <a:lnTo>
                    <a:pt x="186305" y="91943"/>
                  </a:lnTo>
                  <a:lnTo>
                    <a:pt x="184622" y="97886"/>
                  </a:lnTo>
                  <a:lnTo>
                    <a:pt x="182940" y="103689"/>
                  </a:lnTo>
                  <a:lnTo>
                    <a:pt x="181188" y="109492"/>
                  </a:lnTo>
                  <a:lnTo>
                    <a:pt x="179225" y="115225"/>
                  </a:lnTo>
                  <a:lnTo>
                    <a:pt x="177263" y="120959"/>
                  </a:lnTo>
                  <a:lnTo>
                    <a:pt x="175230" y="126692"/>
                  </a:lnTo>
                  <a:lnTo>
                    <a:pt x="173127" y="132356"/>
                  </a:lnTo>
                  <a:lnTo>
                    <a:pt x="170884" y="137949"/>
                  </a:lnTo>
                  <a:lnTo>
                    <a:pt x="168571" y="143472"/>
                  </a:lnTo>
                  <a:lnTo>
                    <a:pt x="166188" y="148996"/>
                  </a:lnTo>
                  <a:lnTo>
                    <a:pt x="163735" y="154520"/>
                  </a:lnTo>
                  <a:lnTo>
                    <a:pt x="161212" y="159903"/>
                  </a:lnTo>
                  <a:lnTo>
                    <a:pt x="158618" y="165357"/>
                  </a:lnTo>
                  <a:lnTo>
                    <a:pt x="155955" y="170741"/>
                  </a:lnTo>
                  <a:lnTo>
                    <a:pt x="153221" y="175985"/>
                  </a:lnTo>
                  <a:lnTo>
                    <a:pt x="150348" y="181229"/>
                  </a:lnTo>
                  <a:lnTo>
                    <a:pt x="147474" y="186542"/>
                  </a:lnTo>
                  <a:lnTo>
                    <a:pt x="0" y="101591"/>
                  </a:lnTo>
                  <a:lnTo>
                    <a:pt x="3084" y="95858"/>
                  </a:lnTo>
                  <a:lnTo>
                    <a:pt x="6098" y="89985"/>
                  </a:lnTo>
                  <a:lnTo>
                    <a:pt x="8832" y="84112"/>
                  </a:lnTo>
                  <a:lnTo>
                    <a:pt x="11495" y="78099"/>
                  </a:lnTo>
                  <a:lnTo>
                    <a:pt x="12757" y="75022"/>
                  </a:lnTo>
                  <a:lnTo>
                    <a:pt x="13949" y="71946"/>
                  </a:lnTo>
                  <a:lnTo>
                    <a:pt x="15140" y="68870"/>
                  </a:lnTo>
                  <a:lnTo>
                    <a:pt x="16261" y="65793"/>
                  </a:lnTo>
                  <a:lnTo>
                    <a:pt x="17313" y="62717"/>
                  </a:lnTo>
                  <a:lnTo>
                    <a:pt x="18434" y="59500"/>
                  </a:lnTo>
                  <a:lnTo>
                    <a:pt x="19416" y="56354"/>
                  </a:lnTo>
                  <a:lnTo>
                    <a:pt x="20327" y="53138"/>
                  </a:lnTo>
                  <a:lnTo>
                    <a:pt x="21238" y="49991"/>
                  </a:lnTo>
                  <a:lnTo>
                    <a:pt x="22149" y="46775"/>
                  </a:lnTo>
                  <a:lnTo>
                    <a:pt x="22920" y="43489"/>
                  </a:lnTo>
                  <a:lnTo>
                    <a:pt x="23761" y="40273"/>
                  </a:lnTo>
                  <a:lnTo>
                    <a:pt x="24462" y="36987"/>
                  </a:lnTo>
                  <a:lnTo>
                    <a:pt x="25163" y="33700"/>
                  </a:lnTo>
                  <a:lnTo>
                    <a:pt x="25794" y="30414"/>
                  </a:lnTo>
                  <a:lnTo>
                    <a:pt x="26355" y="27058"/>
                  </a:lnTo>
                  <a:lnTo>
                    <a:pt x="26915" y="23772"/>
                  </a:lnTo>
                  <a:lnTo>
                    <a:pt x="27476" y="20416"/>
                  </a:lnTo>
                  <a:lnTo>
                    <a:pt x="27897" y="17060"/>
                  </a:lnTo>
                  <a:lnTo>
                    <a:pt x="28317" y="13704"/>
                  </a:lnTo>
                  <a:lnTo>
                    <a:pt x="28668" y="10278"/>
                  </a:lnTo>
                  <a:lnTo>
                    <a:pt x="29018" y="6922"/>
                  </a:lnTo>
                  <a:lnTo>
                    <a:pt x="29229" y="3426"/>
                  </a:lnTo>
                  <a:lnTo>
                    <a:pt x="29439" y="0"/>
                  </a:lnTo>
                  <a:close/>
                </a:path>
              </a:pathLst>
            </a:custGeom>
          </p:spPr>
        </p:pic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00" t="47137" r="35128" b="49193"/>
            <a:stretch>
              <a:fillRect/>
            </a:stretch>
          </p:blipFill>
          <p:spPr>
            <a:xfrm>
              <a:off x="6478379" y="4297838"/>
              <a:ext cx="141008" cy="251661"/>
            </a:xfrm>
            <a:custGeom>
              <a:avLst/>
              <a:gdLst>
                <a:gd name="connsiteX0" fmla="*/ 58753 w 141008"/>
                <a:gd name="connsiteY0" fmla="*/ 0 h 251661"/>
                <a:gd name="connsiteX1" fmla="*/ 141008 w 141008"/>
                <a:gd name="connsiteY1" fmla="*/ 0 h 251661"/>
                <a:gd name="connsiteX2" fmla="*/ 140658 w 141008"/>
                <a:gd name="connsiteY2" fmla="*/ 8600 h 251661"/>
                <a:gd name="connsiteX3" fmla="*/ 140309 w 141008"/>
                <a:gd name="connsiteY3" fmla="*/ 17131 h 251661"/>
                <a:gd name="connsiteX4" fmla="*/ 139749 w 141008"/>
                <a:gd name="connsiteY4" fmla="*/ 25662 h 251661"/>
                <a:gd name="connsiteX5" fmla="*/ 139050 w 141008"/>
                <a:gd name="connsiteY5" fmla="*/ 34053 h 251661"/>
                <a:gd name="connsiteX6" fmla="*/ 138350 w 141008"/>
                <a:gd name="connsiteY6" fmla="*/ 42444 h 251661"/>
                <a:gd name="connsiteX7" fmla="*/ 137371 w 141008"/>
                <a:gd name="connsiteY7" fmla="*/ 50836 h 251661"/>
                <a:gd name="connsiteX8" fmla="*/ 136322 w 141008"/>
                <a:gd name="connsiteY8" fmla="*/ 59087 h 251661"/>
                <a:gd name="connsiteX9" fmla="*/ 135203 w 141008"/>
                <a:gd name="connsiteY9" fmla="*/ 67478 h 251661"/>
                <a:gd name="connsiteX10" fmla="*/ 133804 w 141008"/>
                <a:gd name="connsiteY10" fmla="*/ 75729 h 251661"/>
                <a:gd name="connsiteX11" fmla="*/ 132405 w 141008"/>
                <a:gd name="connsiteY11" fmla="*/ 83910 h 251661"/>
                <a:gd name="connsiteX12" fmla="*/ 130796 w 141008"/>
                <a:gd name="connsiteY12" fmla="*/ 92091 h 251661"/>
                <a:gd name="connsiteX13" fmla="*/ 129187 w 141008"/>
                <a:gd name="connsiteY13" fmla="*/ 100133 h 251661"/>
                <a:gd name="connsiteX14" fmla="*/ 127369 w 141008"/>
                <a:gd name="connsiteY14" fmla="*/ 108244 h 251661"/>
                <a:gd name="connsiteX15" fmla="*/ 125481 w 141008"/>
                <a:gd name="connsiteY15" fmla="*/ 116285 h 251661"/>
                <a:gd name="connsiteX16" fmla="*/ 123382 w 141008"/>
                <a:gd name="connsiteY16" fmla="*/ 124257 h 251661"/>
                <a:gd name="connsiteX17" fmla="*/ 121284 w 141008"/>
                <a:gd name="connsiteY17" fmla="*/ 132228 h 251661"/>
                <a:gd name="connsiteX18" fmla="*/ 118975 w 141008"/>
                <a:gd name="connsiteY18" fmla="*/ 140060 h 251661"/>
                <a:gd name="connsiteX19" fmla="*/ 116598 w 141008"/>
                <a:gd name="connsiteY19" fmla="*/ 147892 h 251661"/>
                <a:gd name="connsiteX20" fmla="*/ 114080 w 141008"/>
                <a:gd name="connsiteY20" fmla="*/ 155653 h 251661"/>
                <a:gd name="connsiteX21" fmla="*/ 111491 w 141008"/>
                <a:gd name="connsiteY21" fmla="*/ 163415 h 251661"/>
                <a:gd name="connsiteX22" fmla="*/ 108764 w 141008"/>
                <a:gd name="connsiteY22" fmla="*/ 171107 h 251661"/>
                <a:gd name="connsiteX23" fmla="*/ 105896 w 141008"/>
                <a:gd name="connsiteY23" fmla="*/ 178659 h 251661"/>
                <a:gd name="connsiteX24" fmla="*/ 102888 w 141008"/>
                <a:gd name="connsiteY24" fmla="*/ 186280 h 251661"/>
                <a:gd name="connsiteX25" fmla="*/ 99881 w 141008"/>
                <a:gd name="connsiteY25" fmla="*/ 193763 h 251661"/>
                <a:gd name="connsiteX26" fmla="*/ 96663 w 141008"/>
                <a:gd name="connsiteY26" fmla="*/ 201245 h 251661"/>
                <a:gd name="connsiteX27" fmla="*/ 93376 w 141008"/>
                <a:gd name="connsiteY27" fmla="*/ 208587 h 251661"/>
                <a:gd name="connsiteX28" fmla="*/ 90018 w 141008"/>
                <a:gd name="connsiteY28" fmla="*/ 215929 h 251661"/>
                <a:gd name="connsiteX29" fmla="*/ 86451 w 141008"/>
                <a:gd name="connsiteY29" fmla="*/ 223201 h 251661"/>
                <a:gd name="connsiteX30" fmla="*/ 82814 w 141008"/>
                <a:gd name="connsiteY30" fmla="*/ 230404 h 251661"/>
                <a:gd name="connsiteX31" fmla="*/ 79107 w 141008"/>
                <a:gd name="connsiteY31" fmla="*/ 237536 h 251661"/>
                <a:gd name="connsiteX32" fmla="*/ 75330 w 141008"/>
                <a:gd name="connsiteY32" fmla="*/ 244668 h 251661"/>
                <a:gd name="connsiteX33" fmla="*/ 71343 w 141008"/>
                <a:gd name="connsiteY33" fmla="*/ 251661 h 251661"/>
                <a:gd name="connsiteX34" fmla="*/ 0 w 141008"/>
                <a:gd name="connsiteY34" fmla="*/ 210475 h 251661"/>
                <a:gd name="connsiteX35" fmla="*/ 3287 w 141008"/>
                <a:gd name="connsiteY35" fmla="*/ 204601 h 251661"/>
                <a:gd name="connsiteX36" fmla="*/ 6505 w 141008"/>
                <a:gd name="connsiteY36" fmla="*/ 198727 h 251661"/>
                <a:gd name="connsiteX37" fmla="*/ 9652 w 141008"/>
                <a:gd name="connsiteY37" fmla="*/ 192644 h 251661"/>
                <a:gd name="connsiteX38" fmla="*/ 12590 w 141008"/>
                <a:gd name="connsiteY38" fmla="*/ 186630 h 251661"/>
                <a:gd name="connsiteX39" fmla="*/ 15597 w 141008"/>
                <a:gd name="connsiteY39" fmla="*/ 180617 h 251661"/>
                <a:gd name="connsiteX40" fmla="*/ 18465 w 141008"/>
                <a:gd name="connsiteY40" fmla="*/ 174393 h 251661"/>
                <a:gd name="connsiteX41" fmla="*/ 21193 w 141008"/>
                <a:gd name="connsiteY41" fmla="*/ 168170 h 251661"/>
                <a:gd name="connsiteX42" fmla="*/ 23851 w 141008"/>
                <a:gd name="connsiteY42" fmla="*/ 162017 h 251661"/>
                <a:gd name="connsiteX43" fmla="*/ 26439 w 141008"/>
                <a:gd name="connsiteY43" fmla="*/ 155723 h 251661"/>
                <a:gd name="connsiteX44" fmla="*/ 28957 w 141008"/>
                <a:gd name="connsiteY44" fmla="*/ 149430 h 251661"/>
                <a:gd name="connsiteX45" fmla="*/ 31335 w 141008"/>
                <a:gd name="connsiteY45" fmla="*/ 142997 h 251661"/>
                <a:gd name="connsiteX46" fmla="*/ 33643 w 141008"/>
                <a:gd name="connsiteY46" fmla="*/ 136564 h 251661"/>
                <a:gd name="connsiteX47" fmla="*/ 35881 w 141008"/>
                <a:gd name="connsiteY47" fmla="*/ 130131 h 251661"/>
                <a:gd name="connsiteX48" fmla="*/ 37910 w 141008"/>
                <a:gd name="connsiteY48" fmla="*/ 123628 h 251661"/>
                <a:gd name="connsiteX49" fmla="*/ 40008 w 141008"/>
                <a:gd name="connsiteY49" fmla="*/ 117055 h 251661"/>
                <a:gd name="connsiteX50" fmla="*/ 41897 w 141008"/>
                <a:gd name="connsiteY50" fmla="*/ 110482 h 251661"/>
                <a:gd name="connsiteX51" fmla="*/ 43715 w 141008"/>
                <a:gd name="connsiteY51" fmla="*/ 103839 h 251661"/>
                <a:gd name="connsiteX52" fmla="*/ 45394 w 141008"/>
                <a:gd name="connsiteY52" fmla="*/ 97196 h 251661"/>
                <a:gd name="connsiteX53" fmla="*/ 47003 w 141008"/>
                <a:gd name="connsiteY53" fmla="*/ 90483 h 251661"/>
                <a:gd name="connsiteX54" fmla="*/ 48541 w 141008"/>
                <a:gd name="connsiteY54" fmla="*/ 83700 h 251661"/>
                <a:gd name="connsiteX55" fmla="*/ 50010 w 141008"/>
                <a:gd name="connsiteY55" fmla="*/ 76917 h 251661"/>
                <a:gd name="connsiteX56" fmla="*/ 51339 w 141008"/>
                <a:gd name="connsiteY56" fmla="*/ 70135 h 251661"/>
                <a:gd name="connsiteX57" fmla="*/ 52528 w 141008"/>
                <a:gd name="connsiteY57" fmla="*/ 63212 h 251661"/>
                <a:gd name="connsiteX58" fmla="*/ 53647 w 141008"/>
                <a:gd name="connsiteY58" fmla="*/ 56360 h 251661"/>
                <a:gd name="connsiteX59" fmla="*/ 54696 w 141008"/>
                <a:gd name="connsiteY59" fmla="*/ 49437 h 251661"/>
                <a:gd name="connsiteX60" fmla="*/ 55606 w 141008"/>
                <a:gd name="connsiteY60" fmla="*/ 42444 h 251661"/>
                <a:gd name="connsiteX61" fmla="*/ 56375 w 141008"/>
                <a:gd name="connsiteY61" fmla="*/ 35522 h 251661"/>
                <a:gd name="connsiteX62" fmla="*/ 57075 w 141008"/>
                <a:gd name="connsiteY62" fmla="*/ 28459 h 251661"/>
                <a:gd name="connsiteX63" fmla="*/ 57634 w 141008"/>
                <a:gd name="connsiteY63" fmla="*/ 21327 h 251661"/>
                <a:gd name="connsiteX64" fmla="*/ 58124 w 141008"/>
                <a:gd name="connsiteY64" fmla="*/ 14334 h 251661"/>
                <a:gd name="connsiteX65" fmla="*/ 58474 w 141008"/>
                <a:gd name="connsiteY65" fmla="*/ 7202 h 251661"/>
                <a:gd name="connsiteX66" fmla="*/ 58753 w 141008"/>
                <a:gd name="connsiteY66" fmla="*/ 0 h 251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141008" h="251661">
                  <a:moveTo>
                    <a:pt x="58753" y="0"/>
                  </a:moveTo>
                  <a:lnTo>
                    <a:pt x="141008" y="0"/>
                  </a:lnTo>
                  <a:lnTo>
                    <a:pt x="140658" y="8600"/>
                  </a:lnTo>
                  <a:lnTo>
                    <a:pt x="140309" y="17131"/>
                  </a:lnTo>
                  <a:lnTo>
                    <a:pt x="139749" y="25662"/>
                  </a:lnTo>
                  <a:lnTo>
                    <a:pt x="139050" y="34053"/>
                  </a:lnTo>
                  <a:lnTo>
                    <a:pt x="138350" y="42444"/>
                  </a:lnTo>
                  <a:lnTo>
                    <a:pt x="137371" y="50836"/>
                  </a:lnTo>
                  <a:lnTo>
                    <a:pt x="136322" y="59087"/>
                  </a:lnTo>
                  <a:lnTo>
                    <a:pt x="135203" y="67478"/>
                  </a:lnTo>
                  <a:lnTo>
                    <a:pt x="133804" y="75729"/>
                  </a:lnTo>
                  <a:lnTo>
                    <a:pt x="132405" y="83910"/>
                  </a:lnTo>
                  <a:lnTo>
                    <a:pt x="130796" y="92091"/>
                  </a:lnTo>
                  <a:lnTo>
                    <a:pt x="129187" y="100133"/>
                  </a:lnTo>
                  <a:lnTo>
                    <a:pt x="127369" y="108244"/>
                  </a:lnTo>
                  <a:lnTo>
                    <a:pt x="125481" y="116285"/>
                  </a:lnTo>
                  <a:lnTo>
                    <a:pt x="123382" y="124257"/>
                  </a:lnTo>
                  <a:lnTo>
                    <a:pt x="121284" y="132228"/>
                  </a:lnTo>
                  <a:lnTo>
                    <a:pt x="118975" y="140060"/>
                  </a:lnTo>
                  <a:lnTo>
                    <a:pt x="116598" y="147892"/>
                  </a:lnTo>
                  <a:lnTo>
                    <a:pt x="114080" y="155653"/>
                  </a:lnTo>
                  <a:lnTo>
                    <a:pt x="111491" y="163415"/>
                  </a:lnTo>
                  <a:lnTo>
                    <a:pt x="108764" y="171107"/>
                  </a:lnTo>
                  <a:lnTo>
                    <a:pt x="105896" y="178659"/>
                  </a:lnTo>
                  <a:lnTo>
                    <a:pt x="102888" y="186280"/>
                  </a:lnTo>
                  <a:lnTo>
                    <a:pt x="99881" y="193763"/>
                  </a:lnTo>
                  <a:lnTo>
                    <a:pt x="96663" y="201245"/>
                  </a:lnTo>
                  <a:lnTo>
                    <a:pt x="93376" y="208587"/>
                  </a:lnTo>
                  <a:lnTo>
                    <a:pt x="90018" y="215929"/>
                  </a:lnTo>
                  <a:lnTo>
                    <a:pt x="86451" y="223201"/>
                  </a:lnTo>
                  <a:lnTo>
                    <a:pt x="82814" y="230404"/>
                  </a:lnTo>
                  <a:lnTo>
                    <a:pt x="79107" y="237536"/>
                  </a:lnTo>
                  <a:lnTo>
                    <a:pt x="75330" y="244668"/>
                  </a:lnTo>
                  <a:lnTo>
                    <a:pt x="71343" y="251661"/>
                  </a:lnTo>
                  <a:lnTo>
                    <a:pt x="0" y="210475"/>
                  </a:lnTo>
                  <a:lnTo>
                    <a:pt x="3287" y="204601"/>
                  </a:lnTo>
                  <a:lnTo>
                    <a:pt x="6505" y="198727"/>
                  </a:lnTo>
                  <a:lnTo>
                    <a:pt x="9652" y="192644"/>
                  </a:lnTo>
                  <a:lnTo>
                    <a:pt x="12590" y="186630"/>
                  </a:lnTo>
                  <a:lnTo>
                    <a:pt x="15597" y="180617"/>
                  </a:lnTo>
                  <a:lnTo>
                    <a:pt x="18465" y="174393"/>
                  </a:lnTo>
                  <a:lnTo>
                    <a:pt x="21193" y="168170"/>
                  </a:lnTo>
                  <a:lnTo>
                    <a:pt x="23851" y="162017"/>
                  </a:lnTo>
                  <a:lnTo>
                    <a:pt x="26439" y="155723"/>
                  </a:lnTo>
                  <a:lnTo>
                    <a:pt x="28957" y="149430"/>
                  </a:lnTo>
                  <a:lnTo>
                    <a:pt x="31335" y="142997"/>
                  </a:lnTo>
                  <a:lnTo>
                    <a:pt x="33643" y="136564"/>
                  </a:lnTo>
                  <a:lnTo>
                    <a:pt x="35881" y="130131"/>
                  </a:lnTo>
                  <a:lnTo>
                    <a:pt x="37910" y="123628"/>
                  </a:lnTo>
                  <a:lnTo>
                    <a:pt x="40008" y="117055"/>
                  </a:lnTo>
                  <a:lnTo>
                    <a:pt x="41897" y="110482"/>
                  </a:lnTo>
                  <a:lnTo>
                    <a:pt x="43715" y="103839"/>
                  </a:lnTo>
                  <a:lnTo>
                    <a:pt x="45394" y="97196"/>
                  </a:lnTo>
                  <a:lnTo>
                    <a:pt x="47003" y="90483"/>
                  </a:lnTo>
                  <a:lnTo>
                    <a:pt x="48541" y="83700"/>
                  </a:lnTo>
                  <a:lnTo>
                    <a:pt x="50010" y="76917"/>
                  </a:lnTo>
                  <a:lnTo>
                    <a:pt x="51339" y="70135"/>
                  </a:lnTo>
                  <a:lnTo>
                    <a:pt x="52528" y="63212"/>
                  </a:lnTo>
                  <a:lnTo>
                    <a:pt x="53647" y="56360"/>
                  </a:lnTo>
                  <a:lnTo>
                    <a:pt x="54696" y="49437"/>
                  </a:lnTo>
                  <a:lnTo>
                    <a:pt x="55606" y="42444"/>
                  </a:lnTo>
                  <a:lnTo>
                    <a:pt x="56375" y="35522"/>
                  </a:lnTo>
                  <a:lnTo>
                    <a:pt x="57075" y="28459"/>
                  </a:lnTo>
                  <a:lnTo>
                    <a:pt x="57634" y="21327"/>
                  </a:lnTo>
                  <a:lnTo>
                    <a:pt x="58124" y="14334"/>
                  </a:lnTo>
                  <a:lnTo>
                    <a:pt x="58474" y="7202"/>
                  </a:lnTo>
                  <a:lnTo>
                    <a:pt x="58753" y="0"/>
                  </a:lnTo>
                  <a:close/>
                </a:path>
              </a:pathLst>
            </a:custGeom>
          </p:spPr>
        </p:pic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148" t="47580" r="40705" b="50728"/>
            <a:stretch>
              <a:fillRect/>
            </a:stretch>
          </p:blipFill>
          <p:spPr>
            <a:xfrm>
              <a:off x="5928054" y="4328193"/>
              <a:ext cx="117997" cy="116038"/>
            </a:xfrm>
            <a:custGeom>
              <a:avLst/>
              <a:gdLst>
                <a:gd name="connsiteX0" fmla="*/ 105322 w 117997"/>
                <a:gd name="connsiteY0" fmla="*/ 0 h 116038"/>
                <a:gd name="connsiteX1" fmla="*/ 106792 w 117997"/>
                <a:gd name="connsiteY1" fmla="*/ 1539 h 116038"/>
                <a:gd name="connsiteX2" fmla="*/ 108263 w 117997"/>
                <a:gd name="connsiteY2" fmla="*/ 3077 h 116038"/>
                <a:gd name="connsiteX3" fmla="*/ 109733 w 117997"/>
                <a:gd name="connsiteY3" fmla="*/ 4616 h 116038"/>
                <a:gd name="connsiteX4" fmla="*/ 111344 w 117997"/>
                <a:gd name="connsiteY4" fmla="*/ 6085 h 116038"/>
                <a:gd name="connsiteX5" fmla="*/ 112885 w 117997"/>
                <a:gd name="connsiteY5" fmla="*/ 7484 h 116038"/>
                <a:gd name="connsiteX6" fmla="*/ 114495 w 117997"/>
                <a:gd name="connsiteY6" fmla="*/ 8813 h 116038"/>
                <a:gd name="connsiteX7" fmla="*/ 116176 w 117997"/>
                <a:gd name="connsiteY7" fmla="*/ 10142 h 116038"/>
                <a:gd name="connsiteX8" fmla="*/ 117997 w 117997"/>
                <a:gd name="connsiteY8" fmla="*/ 11331 h 116038"/>
                <a:gd name="connsiteX9" fmla="*/ 57423 w 117997"/>
                <a:gd name="connsiteY9" fmla="*/ 116038 h 116038"/>
                <a:gd name="connsiteX10" fmla="*/ 53221 w 117997"/>
                <a:gd name="connsiteY10" fmla="*/ 113380 h 116038"/>
                <a:gd name="connsiteX11" fmla="*/ 49019 w 117997"/>
                <a:gd name="connsiteY11" fmla="*/ 110512 h 116038"/>
                <a:gd name="connsiteX12" fmla="*/ 44958 w 117997"/>
                <a:gd name="connsiteY12" fmla="*/ 107645 h 116038"/>
                <a:gd name="connsiteX13" fmla="*/ 40896 w 117997"/>
                <a:gd name="connsiteY13" fmla="*/ 104567 h 116038"/>
                <a:gd name="connsiteX14" fmla="*/ 36974 w 117997"/>
                <a:gd name="connsiteY14" fmla="*/ 101420 h 116038"/>
                <a:gd name="connsiteX15" fmla="*/ 33123 w 117997"/>
                <a:gd name="connsiteY15" fmla="*/ 98202 h 116038"/>
                <a:gd name="connsiteX16" fmla="*/ 29411 w 117997"/>
                <a:gd name="connsiteY16" fmla="*/ 94845 h 116038"/>
                <a:gd name="connsiteX17" fmla="*/ 25700 w 117997"/>
                <a:gd name="connsiteY17" fmla="*/ 91418 h 116038"/>
                <a:gd name="connsiteX18" fmla="*/ 22198 w 117997"/>
                <a:gd name="connsiteY18" fmla="*/ 87920 h 116038"/>
                <a:gd name="connsiteX19" fmla="*/ 18697 w 117997"/>
                <a:gd name="connsiteY19" fmla="*/ 84283 h 116038"/>
                <a:gd name="connsiteX20" fmla="*/ 15336 w 117997"/>
                <a:gd name="connsiteY20" fmla="*/ 80576 h 116038"/>
                <a:gd name="connsiteX21" fmla="*/ 12114 w 117997"/>
                <a:gd name="connsiteY21" fmla="*/ 76799 h 116038"/>
                <a:gd name="connsiteX22" fmla="*/ 8893 w 117997"/>
                <a:gd name="connsiteY22" fmla="*/ 72882 h 116038"/>
                <a:gd name="connsiteX23" fmla="*/ 5812 w 117997"/>
                <a:gd name="connsiteY23" fmla="*/ 68965 h 116038"/>
                <a:gd name="connsiteX24" fmla="*/ 2871 w 117997"/>
                <a:gd name="connsiteY24" fmla="*/ 64909 h 116038"/>
                <a:gd name="connsiteX25" fmla="*/ 0 w 117997"/>
                <a:gd name="connsiteY25" fmla="*/ 60712 h 116038"/>
                <a:gd name="connsiteX26" fmla="*/ 105322 w 117997"/>
                <a:gd name="connsiteY26" fmla="*/ 0 h 116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7997" h="116038">
                  <a:moveTo>
                    <a:pt x="105322" y="0"/>
                  </a:moveTo>
                  <a:lnTo>
                    <a:pt x="106792" y="1539"/>
                  </a:lnTo>
                  <a:lnTo>
                    <a:pt x="108263" y="3077"/>
                  </a:lnTo>
                  <a:lnTo>
                    <a:pt x="109733" y="4616"/>
                  </a:lnTo>
                  <a:lnTo>
                    <a:pt x="111344" y="6085"/>
                  </a:lnTo>
                  <a:lnTo>
                    <a:pt x="112885" y="7484"/>
                  </a:lnTo>
                  <a:lnTo>
                    <a:pt x="114495" y="8813"/>
                  </a:lnTo>
                  <a:lnTo>
                    <a:pt x="116176" y="10142"/>
                  </a:lnTo>
                  <a:lnTo>
                    <a:pt x="117997" y="11331"/>
                  </a:lnTo>
                  <a:lnTo>
                    <a:pt x="57423" y="116038"/>
                  </a:lnTo>
                  <a:lnTo>
                    <a:pt x="53221" y="113380"/>
                  </a:lnTo>
                  <a:lnTo>
                    <a:pt x="49019" y="110512"/>
                  </a:lnTo>
                  <a:lnTo>
                    <a:pt x="44958" y="107645"/>
                  </a:lnTo>
                  <a:lnTo>
                    <a:pt x="40896" y="104567"/>
                  </a:lnTo>
                  <a:lnTo>
                    <a:pt x="36974" y="101420"/>
                  </a:lnTo>
                  <a:lnTo>
                    <a:pt x="33123" y="98202"/>
                  </a:lnTo>
                  <a:lnTo>
                    <a:pt x="29411" y="94845"/>
                  </a:lnTo>
                  <a:lnTo>
                    <a:pt x="25700" y="91418"/>
                  </a:lnTo>
                  <a:lnTo>
                    <a:pt x="22198" y="87920"/>
                  </a:lnTo>
                  <a:lnTo>
                    <a:pt x="18697" y="84283"/>
                  </a:lnTo>
                  <a:lnTo>
                    <a:pt x="15336" y="80576"/>
                  </a:lnTo>
                  <a:lnTo>
                    <a:pt x="12114" y="76799"/>
                  </a:lnTo>
                  <a:lnTo>
                    <a:pt x="8893" y="72882"/>
                  </a:lnTo>
                  <a:lnTo>
                    <a:pt x="5812" y="68965"/>
                  </a:lnTo>
                  <a:lnTo>
                    <a:pt x="2871" y="64909"/>
                  </a:lnTo>
                  <a:lnTo>
                    <a:pt x="0" y="60712"/>
                  </a:lnTo>
                  <a:lnTo>
                    <a:pt x="105322" y="0"/>
                  </a:lnTo>
                  <a:close/>
                </a:path>
              </a:pathLst>
            </a:custGeom>
          </p:spPr>
        </p:pic>
        <p:pic>
          <p:nvPicPr>
            <p:cNvPr id="122" name="图片 12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33" t="47580" r="38819" b="50728"/>
            <a:stretch>
              <a:fillRect/>
            </a:stretch>
          </p:blipFill>
          <p:spPr>
            <a:xfrm>
              <a:off x="6121941" y="4328193"/>
              <a:ext cx="117996" cy="116038"/>
            </a:xfrm>
            <a:custGeom>
              <a:avLst/>
              <a:gdLst>
                <a:gd name="connsiteX0" fmla="*/ 12675 w 117996"/>
                <a:gd name="connsiteY0" fmla="*/ 0 h 116038"/>
                <a:gd name="connsiteX1" fmla="*/ 117996 w 117996"/>
                <a:gd name="connsiteY1" fmla="*/ 60712 h 116038"/>
                <a:gd name="connsiteX2" fmla="*/ 115125 w 117996"/>
                <a:gd name="connsiteY2" fmla="*/ 64909 h 116038"/>
                <a:gd name="connsiteX3" fmla="*/ 112184 w 117996"/>
                <a:gd name="connsiteY3" fmla="*/ 68965 h 116038"/>
                <a:gd name="connsiteX4" fmla="*/ 109103 w 117996"/>
                <a:gd name="connsiteY4" fmla="*/ 72882 h 116038"/>
                <a:gd name="connsiteX5" fmla="*/ 105882 w 117996"/>
                <a:gd name="connsiteY5" fmla="*/ 76729 h 116038"/>
                <a:gd name="connsiteX6" fmla="*/ 102660 w 117996"/>
                <a:gd name="connsiteY6" fmla="*/ 80576 h 116038"/>
                <a:gd name="connsiteX7" fmla="*/ 99299 w 117996"/>
                <a:gd name="connsiteY7" fmla="*/ 84283 h 116038"/>
                <a:gd name="connsiteX8" fmla="*/ 95798 w 117996"/>
                <a:gd name="connsiteY8" fmla="*/ 87920 h 116038"/>
                <a:gd name="connsiteX9" fmla="*/ 92226 w 117996"/>
                <a:gd name="connsiteY9" fmla="*/ 91418 h 116038"/>
                <a:gd name="connsiteX10" fmla="*/ 88585 w 117996"/>
                <a:gd name="connsiteY10" fmla="*/ 94845 h 116038"/>
                <a:gd name="connsiteX11" fmla="*/ 84803 w 117996"/>
                <a:gd name="connsiteY11" fmla="*/ 98202 h 116038"/>
                <a:gd name="connsiteX12" fmla="*/ 81022 w 117996"/>
                <a:gd name="connsiteY12" fmla="*/ 101420 h 116038"/>
                <a:gd name="connsiteX13" fmla="*/ 77100 w 117996"/>
                <a:gd name="connsiteY13" fmla="*/ 104567 h 116038"/>
                <a:gd name="connsiteX14" fmla="*/ 73039 w 117996"/>
                <a:gd name="connsiteY14" fmla="*/ 107645 h 116038"/>
                <a:gd name="connsiteX15" fmla="*/ 68977 w 117996"/>
                <a:gd name="connsiteY15" fmla="*/ 110512 h 116038"/>
                <a:gd name="connsiteX16" fmla="*/ 64775 w 117996"/>
                <a:gd name="connsiteY16" fmla="*/ 113380 h 116038"/>
                <a:gd name="connsiteX17" fmla="*/ 60574 w 117996"/>
                <a:gd name="connsiteY17" fmla="*/ 116038 h 116038"/>
                <a:gd name="connsiteX18" fmla="*/ 0 w 117996"/>
                <a:gd name="connsiteY18" fmla="*/ 11331 h 116038"/>
                <a:gd name="connsiteX19" fmla="*/ 1750 w 117996"/>
                <a:gd name="connsiteY19" fmla="*/ 10142 h 116038"/>
                <a:gd name="connsiteX20" fmla="*/ 3431 w 117996"/>
                <a:gd name="connsiteY20" fmla="*/ 8743 h 116038"/>
                <a:gd name="connsiteX21" fmla="*/ 5042 w 117996"/>
                <a:gd name="connsiteY21" fmla="*/ 7484 h 116038"/>
                <a:gd name="connsiteX22" fmla="*/ 6652 w 117996"/>
                <a:gd name="connsiteY22" fmla="*/ 6015 h 116038"/>
                <a:gd name="connsiteX23" fmla="*/ 8193 w 117996"/>
                <a:gd name="connsiteY23" fmla="*/ 4546 h 116038"/>
                <a:gd name="connsiteX24" fmla="*/ 9733 w 117996"/>
                <a:gd name="connsiteY24" fmla="*/ 3077 h 116038"/>
                <a:gd name="connsiteX25" fmla="*/ 11204 w 117996"/>
                <a:gd name="connsiteY25" fmla="*/ 1539 h 116038"/>
                <a:gd name="connsiteX26" fmla="*/ 12675 w 117996"/>
                <a:gd name="connsiteY26" fmla="*/ 0 h 116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7996" h="116038">
                  <a:moveTo>
                    <a:pt x="12675" y="0"/>
                  </a:moveTo>
                  <a:lnTo>
                    <a:pt x="117996" y="60712"/>
                  </a:lnTo>
                  <a:lnTo>
                    <a:pt x="115125" y="64909"/>
                  </a:lnTo>
                  <a:lnTo>
                    <a:pt x="112184" y="68965"/>
                  </a:lnTo>
                  <a:lnTo>
                    <a:pt x="109103" y="72882"/>
                  </a:lnTo>
                  <a:lnTo>
                    <a:pt x="105882" y="76729"/>
                  </a:lnTo>
                  <a:lnTo>
                    <a:pt x="102660" y="80576"/>
                  </a:lnTo>
                  <a:lnTo>
                    <a:pt x="99299" y="84283"/>
                  </a:lnTo>
                  <a:lnTo>
                    <a:pt x="95798" y="87920"/>
                  </a:lnTo>
                  <a:lnTo>
                    <a:pt x="92226" y="91418"/>
                  </a:lnTo>
                  <a:lnTo>
                    <a:pt x="88585" y="94845"/>
                  </a:lnTo>
                  <a:lnTo>
                    <a:pt x="84803" y="98202"/>
                  </a:lnTo>
                  <a:lnTo>
                    <a:pt x="81022" y="101420"/>
                  </a:lnTo>
                  <a:lnTo>
                    <a:pt x="77100" y="104567"/>
                  </a:lnTo>
                  <a:lnTo>
                    <a:pt x="73039" y="107645"/>
                  </a:lnTo>
                  <a:lnTo>
                    <a:pt x="68977" y="110512"/>
                  </a:lnTo>
                  <a:lnTo>
                    <a:pt x="64775" y="113380"/>
                  </a:lnTo>
                  <a:lnTo>
                    <a:pt x="60574" y="116038"/>
                  </a:lnTo>
                  <a:lnTo>
                    <a:pt x="0" y="11331"/>
                  </a:lnTo>
                  <a:lnTo>
                    <a:pt x="1750" y="10142"/>
                  </a:lnTo>
                  <a:lnTo>
                    <a:pt x="3431" y="8743"/>
                  </a:lnTo>
                  <a:lnTo>
                    <a:pt x="5042" y="7484"/>
                  </a:lnTo>
                  <a:lnTo>
                    <a:pt x="6652" y="6015"/>
                  </a:lnTo>
                  <a:lnTo>
                    <a:pt x="8193" y="4546"/>
                  </a:lnTo>
                  <a:lnTo>
                    <a:pt x="9733" y="3077"/>
                  </a:lnTo>
                  <a:lnTo>
                    <a:pt x="11204" y="1539"/>
                  </a:lnTo>
                  <a:lnTo>
                    <a:pt x="12675" y="0"/>
                  </a:lnTo>
                  <a:close/>
                </a:path>
              </a:pathLst>
            </a:custGeom>
          </p:spPr>
        </p:pic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843" t="47858" r="40414" b="50321"/>
            <a:stretch>
              <a:fillRect/>
            </a:stretch>
          </p:blipFill>
          <p:spPr>
            <a:xfrm>
              <a:off x="5999537" y="4347287"/>
              <a:ext cx="76380" cy="124852"/>
            </a:xfrm>
            <a:custGeom>
              <a:avLst/>
              <a:gdLst>
                <a:gd name="connsiteX0" fmla="*/ 60532 w 76380"/>
                <a:gd name="connsiteY0" fmla="*/ 0 h 124852"/>
                <a:gd name="connsiteX1" fmla="*/ 62417 w 76380"/>
                <a:gd name="connsiteY1" fmla="*/ 629 h 124852"/>
                <a:gd name="connsiteX2" fmla="*/ 64302 w 76380"/>
                <a:gd name="connsiteY2" fmla="*/ 1258 h 124852"/>
                <a:gd name="connsiteX3" fmla="*/ 66256 w 76380"/>
                <a:gd name="connsiteY3" fmla="*/ 1887 h 124852"/>
                <a:gd name="connsiteX4" fmla="*/ 68211 w 76380"/>
                <a:gd name="connsiteY4" fmla="*/ 2446 h 124852"/>
                <a:gd name="connsiteX5" fmla="*/ 70236 w 76380"/>
                <a:gd name="connsiteY5" fmla="*/ 2865 h 124852"/>
                <a:gd name="connsiteX6" fmla="*/ 72261 w 76380"/>
                <a:gd name="connsiteY6" fmla="*/ 3284 h 124852"/>
                <a:gd name="connsiteX7" fmla="*/ 74355 w 76380"/>
                <a:gd name="connsiteY7" fmla="*/ 3634 h 124852"/>
                <a:gd name="connsiteX8" fmla="*/ 76380 w 76380"/>
                <a:gd name="connsiteY8" fmla="*/ 3843 h 124852"/>
                <a:gd name="connsiteX9" fmla="*/ 76380 w 76380"/>
                <a:gd name="connsiteY9" fmla="*/ 124852 h 124852"/>
                <a:gd name="connsiteX10" fmla="*/ 71283 w 76380"/>
                <a:gd name="connsiteY10" fmla="*/ 124642 h 124852"/>
                <a:gd name="connsiteX11" fmla="*/ 66187 w 76380"/>
                <a:gd name="connsiteY11" fmla="*/ 124153 h 124852"/>
                <a:gd name="connsiteX12" fmla="*/ 61160 w 76380"/>
                <a:gd name="connsiteY12" fmla="*/ 123664 h 124852"/>
                <a:gd name="connsiteX13" fmla="*/ 56063 w 76380"/>
                <a:gd name="connsiteY13" fmla="*/ 122966 h 124852"/>
                <a:gd name="connsiteX14" fmla="*/ 51106 w 76380"/>
                <a:gd name="connsiteY14" fmla="*/ 122127 h 124852"/>
                <a:gd name="connsiteX15" fmla="*/ 46219 w 76380"/>
                <a:gd name="connsiteY15" fmla="*/ 121219 h 124852"/>
                <a:gd name="connsiteX16" fmla="*/ 41332 w 76380"/>
                <a:gd name="connsiteY16" fmla="*/ 120031 h 124852"/>
                <a:gd name="connsiteX17" fmla="*/ 36584 w 76380"/>
                <a:gd name="connsiteY17" fmla="*/ 118913 h 124852"/>
                <a:gd name="connsiteX18" fmla="*/ 31837 w 76380"/>
                <a:gd name="connsiteY18" fmla="*/ 117516 h 124852"/>
                <a:gd name="connsiteX19" fmla="*/ 27089 w 76380"/>
                <a:gd name="connsiteY19" fmla="*/ 116049 h 124852"/>
                <a:gd name="connsiteX20" fmla="*/ 22411 w 76380"/>
                <a:gd name="connsiteY20" fmla="*/ 114512 h 124852"/>
                <a:gd name="connsiteX21" fmla="*/ 17803 w 76380"/>
                <a:gd name="connsiteY21" fmla="*/ 112765 h 124852"/>
                <a:gd name="connsiteX22" fmla="*/ 13265 w 76380"/>
                <a:gd name="connsiteY22" fmla="*/ 111018 h 124852"/>
                <a:gd name="connsiteX23" fmla="*/ 8797 w 76380"/>
                <a:gd name="connsiteY23" fmla="*/ 109132 h 124852"/>
                <a:gd name="connsiteX24" fmla="*/ 4329 w 76380"/>
                <a:gd name="connsiteY24" fmla="*/ 107036 h 124852"/>
                <a:gd name="connsiteX25" fmla="*/ 0 w 76380"/>
                <a:gd name="connsiteY25" fmla="*/ 104940 h 124852"/>
                <a:gd name="connsiteX26" fmla="*/ 60532 w 76380"/>
                <a:gd name="connsiteY26" fmla="*/ 0 h 1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6380" h="124852">
                  <a:moveTo>
                    <a:pt x="60532" y="0"/>
                  </a:moveTo>
                  <a:lnTo>
                    <a:pt x="62417" y="629"/>
                  </a:lnTo>
                  <a:lnTo>
                    <a:pt x="64302" y="1258"/>
                  </a:lnTo>
                  <a:lnTo>
                    <a:pt x="66256" y="1887"/>
                  </a:lnTo>
                  <a:lnTo>
                    <a:pt x="68211" y="2446"/>
                  </a:lnTo>
                  <a:lnTo>
                    <a:pt x="70236" y="2865"/>
                  </a:lnTo>
                  <a:lnTo>
                    <a:pt x="72261" y="3284"/>
                  </a:lnTo>
                  <a:lnTo>
                    <a:pt x="74355" y="3634"/>
                  </a:lnTo>
                  <a:lnTo>
                    <a:pt x="76380" y="3843"/>
                  </a:lnTo>
                  <a:lnTo>
                    <a:pt x="76380" y="124852"/>
                  </a:lnTo>
                  <a:lnTo>
                    <a:pt x="71283" y="124642"/>
                  </a:lnTo>
                  <a:lnTo>
                    <a:pt x="66187" y="124153"/>
                  </a:lnTo>
                  <a:lnTo>
                    <a:pt x="61160" y="123664"/>
                  </a:lnTo>
                  <a:lnTo>
                    <a:pt x="56063" y="122966"/>
                  </a:lnTo>
                  <a:lnTo>
                    <a:pt x="51106" y="122127"/>
                  </a:lnTo>
                  <a:lnTo>
                    <a:pt x="46219" y="121219"/>
                  </a:lnTo>
                  <a:lnTo>
                    <a:pt x="41332" y="120031"/>
                  </a:lnTo>
                  <a:lnTo>
                    <a:pt x="36584" y="118913"/>
                  </a:lnTo>
                  <a:lnTo>
                    <a:pt x="31837" y="117516"/>
                  </a:lnTo>
                  <a:lnTo>
                    <a:pt x="27089" y="116049"/>
                  </a:lnTo>
                  <a:lnTo>
                    <a:pt x="22411" y="114512"/>
                  </a:lnTo>
                  <a:lnTo>
                    <a:pt x="17803" y="112765"/>
                  </a:lnTo>
                  <a:lnTo>
                    <a:pt x="13265" y="111018"/>
                  </a:lnTo>
                  <a:lnTo>
                    <a:pt x="8797" y="109132"/>
                  </a:lnTo>
                  <a:lnTo>
                    <a:pt x="4329" y="107036"/>
                  </a:lnTo>
                  <a:lnTo>
                    <a:pt x="0" y="104940"/>
                  </a:lnTo>
                  <a:lnTo>
                    <a:pt x="60532" y="0"/>
                  </a:lnTo>
                  <a:close/>
                </a:path>
              </a:pathLst>
            </a:custGeom>
          </p:spPr>
        </p:pic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43" t="47858" r="39514" b="50321"/>
            <a:stretch>
              <a:fillRect/>
            </a:stretch>
          </p:blipFill>
          <p:spPr>
            <a:xfrm>
              <a:off x="6092074" y="4347287"/>
              <a:ext cx="76380" cy="124852"/>
            </a:xfrm>
            <a:custGeom>
              <a:avLst/>
              <a:gdLst>
                <a:gd name="connsiteX0" fmla="*/ 15793 w 76380"/>
                <a:gd name="connsiteY0" fmla="*/ 0 h 124852"/>
                <a:gd name="connsiteX1" fmla="*/ 76380 w 76380"/>
                <a:gd name="connsiteY1" fmla="*/ 104940 h 124852"/>
                <a:gd name="connsiteX2" fmla="*/ 71978 w 76380"/>
                <a:gd name="connsiteY2" fmla="*/ 107036 h 124852"/>
                <a:gd name="connsiteX3" fmla="*/ 67575 w 76380"/>
                <a:gd name="connsiteY3" fmla="*/ 109062 h 124852"/>
                <a:gd name="connsiteX4" fmla="*/ 63103 w 76380"/>
                <a:gd name="connsiteY4" fmla="*/ 111018 h 124852"/>
                <a:gd name="connsiteX5" fmla="*/ 58560 w 76380"/>
                <a:gd name="connsiteY5" fmla="*/ 112765 h 124852"/>
                <a:gd name="connsiteX6" fmla="*/ 53878 w 76380"/>
                <a:gd name="connsiteY6" fmla="*/ 114442 h 124852"/>
                <a:gd name="connsiteX7" fmla="*/ 49266 w 76380"/>
                <a:gd name="connsiteY7" fmla="*/ 116049 h 124852"/>
                <a:gd name="connsiteX8" fmla="*/ 44515 w 76380"/>
                <a:gd name="connsiteY8" fmla="*/ 117516 h 124852"/>
                <a:gd name="connsiteX9" fmla="*/ 39762 w 76380"/>
                <a:gd name="connsiteY9" fmla="*/ 118843 h 124852"/>
                <a:gd name="connsiteX10" fmla="*/ 34941 w 76380"/>
                <a:gd name="connsiteY10" fmla="*/ 120031 h 124852"/>
                <a:gd name="connsiteX11" fmla="*/ 30049 w 76380"/>
                <a:gd name="connsiteY11" fmla="*/ 121079 h 124852"/>
                <a:gd name="connsiteX12" fmla="*/ 25157 w 76380"/>
                <a:gd name="connsiteY12" fmla="*/ 122127 h 124852"/>
                <a:gd name="connsiteX13" fmla="*/ 20196 w 76380"/>
                <a:gd name="connsiteY13" fmla="*/ 122966 h 124852"/>
                <a:gd name="connsiteX14" fmla="*/ 15165 w 76380"/>
                <a:gd name="connsiteY14" fmla="*/ 123664 h 124852"/>
                <a:gd name="connsiteX15" fmla="*/ 10133 w 76380"/>
                <a:gd name="connsiteY15" fmla="*/ 124153 h 124852"/>
                <a:gd name="connsiteX16" fmla="*/ 5102 w 76380"/>
                <a:gd name="connsiteY16" fmla="*/ 124642 h 124852"/>
                <a:gd name="connsiteX17" fmla="*/ 0 w 76380"/>
                <a:gd name="connsiteY17" fmla="*/ 124852 h 124852"/>
                <a:gd name="connsiteX18" fmla="*/ 0 w 76380"/>
                <a:gd name="connsiteY18" fmla="*/ 3843 h 124852"/>
                <a:gd name="connsiteX19" fmla="*/ 2027 w 76380"/>
                <a:gd name="connsiteY19" fmla="*/ 3634 h 124852"/>
                <a:gd name="connsiteX20" fmla="*/ 4054 w 76380"/>
                <a:gd name="connsiteY20" fmla="*/ 3284 h 124852"/>
                <a:gd name="connsiteX21" fmla="*/ 6080 w 76380"/>
                <a:gd name="connsiteY21" fmla="*/ 2865 h 124852"/>
                <a:gd name="connsiteX22" fmla="*/ 8106 w 76380"/>
                <a:gd name="connsiteY22" fmla="*/ 2446 h 124852"/>
                <a:gd name="connsiteX23" fmla="*/ 9993 w 76380"/>
                <a:gd name="connsiteY23" fmla="*/ 1887 h 124852"/>
                <a:gd name="connsiteX24" fmla="*/ 11950 w 76380"/>
                <a:gd name="connsiteY24" fmla="*/ 1258 h 124852"/>
                <a:gd name="connsiteX25" fmla="*/ 13907 w 76380"/>
                <a:gd name="connsiteY25" fmla="*/ 629 h 124852"/>
                <a:gd name="connsiteX26" fmla="*/ 15793 w 76380"/>
                <a:gd name="connsiteY26" fmla="*/ 0 h 124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6380" h="124852">
                  <a:moveTo>
                    <a:pt x="15793" y="0"/>
                  </a:moveTo>
                  <a:lnTo>
                    <a:pt x="76380" y="104940"/>
                  </a:lnTo>
                  <a:lnTo>
                    <a:pt x="71978" y="107036"/>
                  </a:lnTo>
                  <a:lnTo>
                    <a:pt x="67575" y="109062"/>
                  </a:lnTo>
                  <a:lnTo>
                    <a:pt x="63103" y="111018"/>
                  </a:lnTo>
                  <a:lnTo>
                    <a:pt x="58560" y="112765"/>
                  </a:lnTo>
                  <a:lnTo>
                    <a:pt x="53878" y="114442"/>
                  </a:lnTo>
                  <a:lnTo>
                    <a:pt x="49266" y="116049"/>
                  </a:lnTo>
                  <a:lnTo>
                    <a:pt x="44515" y="117516"/>
                  </a:lnTo>
                  <a:lnTo>
                    <a:pt x="39762" y="118843"/>
                  </a:lnTo>
                  <a:lnTo>
                    <a:pt x="34941" y="120031"/>
                  </a:lnTo>
                  <a:lnTo>
                    <a:pt x="30049" y="121079"/>
                  </a:lnTo>
                  <a:lnTo>
                    <a:pt x="25157" y="122127"/>
                  </a:lnTo>
                  <a:lnTo>
                    <a:pt x="20196" y="122966"/>
                  </a:lnTo>
                  <a:lnTo>
                    <a:pt x="15165" y="123664"/>
                  </a:lnTo>
                  <a:lnTo>
                    <a:pt x="10133" y="124153"/>
                  </a:lnTo>
                  <a:lnTo>
                    <a:pt x="5102" y="124642"/>
                  </a:lnTo>
                  <a:lnTo>
                    <a:pt x="0" y="124852"/>
                  </a:lnTo>
                  <a:lnTo>
                    <a:pt x="0" y="3843"/>
                  </a:lnTo>
                  <a:lnTo>
                    <a:pt x="2027" y="3634"/>
                  </a:lnTo>
                  <a:lnTo>
                    <a:pt x="4054" y="3284"/>
                  </a:lnTo>
                  <a:lnTo>
                    <a:pt x="6080" y="2865"/>
                  </a:lnTo>
                  <a:lnTo>
                    <a:pt x="8106" y="2446"/>
                  </a:lnTo>
                  <a:lnTo>
                    <a:pt x="9993" y="1887"/>
                  </a:lnTo>
                  <a:lnTo>
                    <a:pt x="11950" y="1258"/>
                  </a:lnTo>
                  <a:lnTo>
                    <a:pt x="13907" y="629"/>
                  </a:lnTo>
                  <a:lnTo>
                    <a:pt x="15793" y="0"/>
                  </a:lnTo>
                  <a:close/>
                </a:path>
              </a:pathLst>
            </a:custGeom>
          </p:spPr>
        </p:pic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309" t="48822" r="41529" b="47973"/>
            <a:stretch>
              <a:fillRect/>
            </a:stretch>
          </p:blipFill>
          <p:spPr>
            <a:xfrm>
              <a:off x="5739063" y="4413386"/>
              <a:ext cx="222285" cy="219837"/>
            </a:xfrm>
            <a:custGeom>
              <a:avLst/>
              <a:gdLst>
                <a:gd name="connsiteX0" fmla="*/ 147210 w 222285"/>
                <a:gd name="connsiteY0" fmla="*/ 0 h 219837"/>
                <a:gd name="connsiteX1" fmla="*/ 150988 w 222285"/>
                <a:gd name="connsiteY1" fmla="*/ 5451 h 219837"/>
                <a:gd name="connsiteX2" fmla="*/ 154837 w 222285"/>
                <a:gd name="connsiteY2" fmla="*/ 10832 h 219837"/>
                <a:gd name="connsiteX3" fmla="*/ 158755 w 222285"/>
                <a:gd name="connsiteY3" fmla="*/ 16072 h 219837"/>
                <a:gd name="connsiteX4" fmla="*/ 162813 w 222285"/>
                <a:gd name="connsiteY4" fmla="*/ 21243 h 219837"/>
                <a:gd name="connsiteX5" fmla="*/ 167151 w 222285"/>
                <a:gd name="connsiteY5" fmla="*/ 26274 h 219837"/>
                <a:gd name="connsiteX6" fmla="*/ 171489 w 222285"/>
                <a:gd name="connsiteY6" fmla="*/ 31166 h 219837"/>
                <a:gd name="connsiteX7" fmla="*/ 176036 w 222285"/>
                <a:gd name="connsiteY7" fmla="*/ 35918 h 219837"/>
                <a:gd name="connsiteX8" fmla="*/ 180654 w 222285"/>
                <a:gd name="connsiteY8" fmla="*/ 40530 h 219837"/>
                <a:gd name="connsiteX9" fmla="*/ 185482 w 222285"/>
                <a:gd name="connsiteY9" fmla="*/ 45072 h 219837"/>
                <a:gd name="connsiteX10" fmla="*/ 190380 w 222285"/>
                <a:gd name="connsiteY10" fmla="*/ 49474 h 219837"/>
                <a:gd name="connsiteX11" fmla="*/ 195417 w 222285"/>
                <a:gd name="connsiteY11" fmla="*/ 53807 h 219837"/>
                <a:gd name="connsiteX12" fmla="*/ 200525 w 222285"/>
                <a:gd name="connsiteY12" fmla="*/ 57859 h 219837"/>
                <a:gd name="connsiteX13" fmla="*/ 203114 w 222285"/>
                <a:gd name="connsiteY13" fmla="*/ 59886 h 219837"/>
                <a:gd name="connsiteX14" fmla="*/ 205842 w 222285"/>
                <a:gd name="connsiteY14" fmla="*/ 61773 h 219837"/>
                <a:gd name="connsiteX15" fmla="*/ 208501 w 222285"/>
                <a:gd name="connsiteY15" fmla="*/ 63799 h 219837"/>
                <a:gd name="connsiteX16" fmla="*/ 211160 w 222285"/>
                <a:gd name="connsiteY16" fmla="*/ 65686 h 219837"/>
                <a:gd name="connsiteX17" fmla="*/ 213958 w 222285"/>
                <a:gd name="connsiteY17" fmla="*/ 67502 h 219837"/>
                <a:gd name="connsiteX18" fmla="*/ 216687 w 222285"/>
                <a:gd name="connsiteY18" fmla="*/ 69389 h 219837"/>
                <a:gd name="connsiteX19" fmla="*/ 219416 w 222285"/>
                <a:gd name="connsiteY19" fmla="*/ 71136 h 219837"/>
                <a:gd name="connsiteX20" fmla="*/ 222285 w 222285"/>
                <a:gd name="connsiteY20" fmla="*/ 72883 h 219837"/>
                <a:gd name="connsiteX21" fmla="*/ 137275 w 222285"/>
                <a:gd name="connsiteY21" fmla="*/ 219837 h 219837"/>
                <a:gd name="connsiteX22" fmla="*/ 132027 w 222285"/>
                <a:gd name="connsiteY22" fmla="*/ 216762 h 219837"/>
                <a:gd name="connsiteX23" fmla="*/ 126920 w 222285"/>
                <a:gd name="connsiteY23" fmla="*/ 213478 h 219837"/>
                <a:gd name="connsiteX24" fmla="*/ 121742 w 222285"/>
                <a:gd name="connsiteY24" fmla="*/ 210194 h 219837"/>
                <a:gd name="connsiteX25" fmla="*/ 116705 w 222285"/>
                <a:gd name="connsiteY25" fmla="*/ 206700 h 219837"/>
                <a:gd name="connsiteX26" fmla="*/ 111737 w 222285"/>
                <a:gd name="connsiteY26" fmla="*/ 203276 h 219837"/>
                <a:gd name="connsiteX27" fmla="*/ 106769 w 222285"/>
                <a:gd name="connsiteY27" fmla="*/ 199782 h 219837"/>
                <a:gd name="connsiteX28" fmla="*/ 101872 w 222285"/>
                <a:gd name="connsiteY28" fmla="*/ 196078 h 219837"/>
                <a:gd name="connsiteX29" fmla="*/ 97044 w 222285"/>
                <a:gd name="connsiteY29" fmla="*/ 192445 h 219837"/>
                <a:gd name="connsiteX30" fmla="*/ 92356 w 222285"/>
                <a:gd name="connsiteY30" fmla="*/ 188671 h 219837"/>
                <a:gd name="connsiteX31" fmla="*/ 87599 w 222285"/>
                <a:gd name="connsiteY31" fmla="*/ 184898 h 219837"/>
                <a:gd name="connsiteX32" fmla="*/ 82911 w 222285"/>
                <a:gd name="connsiteY32" fmla="*/ 180985 h 219837"/>
                <a:gd name="connsiteX33" fmla="*/ 78293 w 222285"/>
                <a:gd name="connsiteY33" fmla="*/ 177071 h 219837"/>
                <a:gd name="connsiteX34" fmla="*/ 73745 w 222285"/>
                <a:gd name="connsiteY34" fmla="*/ 173019 h 219837"/>
                <a:gd name="connsiteX35" fmla="*/ 69337 w 222285"/>
                <a:gd name="connsiteY35" fmla="*/ 168896 h 219837"/>
                <a:gd name="connsiteX36" fmla="*/ 64859 w 222285"/>
                <a:gd name="connsiteY36" fmla="*/ 164773 h 219837"/>
                <a:gd name="connsiteX37" fmla="*/ 60521 w 222285"/>
                <a:gd name="connsiteY37" fmla="*/ 160580 h 219837"/>
                <a:gd name="connsiteX38" fmla="*/ 56253 w 222285"/>
                <a:gd name="connsiteY38" fmla="*/ 156317 h 219837"/>
                <a:gd name="connsiteX39" fmla="*/ 51986 w 222285"/>
                <a:gd name="connsiteY39" fmla="*/ 151915 h 219837"/>
                <a:gd name="connsiteX40" fmla="*/ 47787 w 222285"/>
                <a:gd name="connsiteY40" fmla="*/ 147513 h 219837"/>
                <a:gd name="connsiteX41" fmla="*/ 43729 w 222285"/>
                <a:gd name="connsiteY41" fmla="*/ 143111 h 219837"/>
                <a:gd name="connsiteX42" fmla="*/ 39671 w 222285"/>
                <a:gd name="connsiteY42" fmla="*/ 138569 h 219837"/>
                <a:gd name="connsiteX43" fmla="*/ 35753 w 222285"/>
                <a:gd name="connsiteY43" fmla="*/ 133887 h 219837"/>
                <a:gd name="connsiteX44" fmla="*/ 31835 w 222285"/>
                <a:gd name="connsiteY44" fmla="*/ 129345 h 219837"/>
                <a:gd name="connsiteX45" fmla="*/ 27987 w 222285"/>
                <a:gd name="connsiteY45" fmla="*/ 124593 h 219837"/>
                <a:gd name="connsiteX46" fmla="*/ 24279 w 222285"/>
                <a:gd name="connsiteY46" fmla="*/ 119841 h 219837"/>
                <a:gd name="connsiteX47" fmla="*/ 20570 w 222285"/>
                <a:gd name="connsiteY47" fmla="*/ 114950 h 219837"/>
                <a:gd name="connsiteX48" fmla="*/ 17002 w 222285"/>
                <a:gd name="connsiteY48" fmla="*/ 110128 h 219837"/>
                <a:gd name="connsiteX49" fmla="*/ 13364 w 222285"/>
                <a:gd name="connsiteY49" fmla="*/ 105167 h 219837"/>
                <a:gd name="connsiteX50" fmla="*/ 9935 w 222285"/>
                <a:gd name="connsiteY50" fmla="*/ 100205 h 219837"/>
                <a:gd name="connsiteX51" fmla="*/ 6507 w 222285"/>
                <a:gd name="connsiteY51" fmla="*/ 95174 h 219837"/>
                <a:gd name="connsiteX52" fmla="*/ 3219 w 222285"/>
                <a:gd name="connsiteY52" fmla="*/ 90073 h 219837"/>
                <a:gd name="connsiteX53" fmla="*/ 0 w 222285"/>
                <a:gd name="connsiteY53" fmla="*/ 84972 h 219837"/>
                <a:gd name="connsiteX54" fmla="*/ 147210 w 222285"/>
                <a:gd name="connsiteY54" fmla="*/ 0 h 219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22285" h="219837">
                  <a:moveTo>
                    <a:pt x="147210" y="0"/>
                  </a:moveTo>
                  <a:lnTo>
                    <a:pt x="150988" y="5451"/>
                  </a:lnTo>
                  <a:lnTo>
                    <a:pt x="154837" y="10832"/>
                  </a:lnTo>
                  <a:lnTo>
                    <a:pt x="158755" y="16072"/>
                  </a:lnTo>
                  <a:lnTo>
                    <a:pt x="162813" y="21243"/>
                  </a:lnTo>
                  <a:lnTo>
                    <a:pt x="167151" y="26274"/>
                  </a:lnTo>
                  <a:lnTo>
                    <a:pt x="171489" y="31166"/>
                  </a:lnTo>
                  <a:lnTo>
                    <a:pt x="176036" y="35918"/>
                  </a:lnTo>
                  <a:lnTo>
                    <a:pt x="180654" y="40530"/>
                  </a:lnTo>
                  <a:lnTo>
                    <a:pt x="185482" y="45072"/>
                  </a:lnTo>
                  <a:lnTo>
                    <a:pt x="190380" y="49474"/>
                  </a:lnTo>
                  <a:lnTo>
                    <a:pt x="195417" y="53807"/>
                  </a:lnTo>
                  <a:lnTo>
                    <a:pt x="200525" y="57859"/>
                  </a:lnTo>
                  <a:lnTo>
                    <a:pt x="203114" y="59886"/>
                  </a:lnTo>
                  <a:lnTo>
                    <a:pt x="205842" y="61773"/>
                  </a:lnTo>
                  <a:lnTo>
                    <a:pt x="208501" y="63799"/>
                  </a:lnTo>
                  <a:lnTo>
                    <a:pt x="211160" y="65686"/>
                  </a:lnTo>
                  <a:lnTo>
                    <a:pt x="213958" y="67502"/>
                  </a:lnTo>
                  <a:lnTo>
                    <a:pt x="216687" y="69389"/>
                  </a:lnTo>
                  <a:lnTo>
                    <a:pt x="219416" y="71136"/>
                  </a:lnTo>
                  <a:lnTo>
                    <a:pt x="222285" y="72883"/>
                  </a:lnTo>
                  <a:lnTo>
                    <a:pt x="137275" y="219837"/>
                  </a:lnTo>
                  <a:lnTo>
                    <a:pt x="132027" y="216762"/>
                  </a:lnTo>
                  <a:lnTo>
                    <a:pt x="126920" y="213478"/>
                  </a:lnTo>
                  <a:lnTo>
                    <a:pt x="121742" y="210194"/>
                  </a:lnTo>
                  <a:lnTo>
                    <a:pt x="116705" y="206700"/>
                  </a:lnTo>
                  <a:lnTo>
                    <a:pt x="111737" y="203276"/>
                  </a:lnTo>
                  <a:lnTo>
                    <a:pt x="106769" y="199782"/>
                  </a:lnTo>
                  <a:lnTo>
                    <a:pt x="101872" y="196078"/>
                  </a:lnTo>
                  <a:lnTo>
                    <a:pt x="97044" y="192445"/>
                  </a:lnTo>
                  <a:lnTo>
                    <a:pt x="92356" y="188671"/>
                  </a:lnTo>
                  <a:lnTo>
                    <a:pt x="87599" y="184898"/>
                  </a:lnTo>
                  <a:lnTo>
                    <a:pt x="82911" y="180985"/>
                  </a:lnTo>
                  <a:lnTo>
                    <a:pt x="78293" y="177071"/>
                  </a:lnTo>
                  <a:lnTo>
                    <a:pt x="73745" y="173019"/>
                  </a:lnTo>
                  <a:lnTo>
                    <a:pt x="69337" y="168896"/>
                  </a:lnTo>
                  <a:lnTo>
                    <a:pt x="64859" y="164773"/>
                  </a:lnTo>
                  <a:lnTo>
                    <a:pt x="60521" y="160580"/>
                  </a:lnTo>
                  <a:lnTo>
                    <a:pt x="56253" y="156317"/>
                  </a:lnTo>
                  <a:lnTo>
                    <a:pt x="51986" y="151915"/>
                  </a:lnTo>
                  <a:lnTo>
                    <a:pt x="47787" y="147513"/>
                  </a:lnTo>
                  <a:lnTo>
                    <a:pt x="43729" y="143111"/>
                  </a:lnTo>
                  <a:lnTo>
                    <a:pt x="39671" y="138569"/>
                  </a:lnTo>
                  <a:lnTo>
                    <a:pt x="35753" y="133887"/>
                  </a:lnTo>
                  <a:lnTo>
                    <a:pt x="31835" y="129345"/>
                  </a:lnTo>
                  <a:lnTo>
                    <a:pt x="27987" y="124593"/>
                  </a:lnTo>
                  <a:lnTo>
                    <a:pt x="24279" y="119841"/>
                  </a:lnTo>
                  <a:lnTo>
                    <a:pt x="20570" y="114950"/>
                  </a:lnTo>
                  <a:lnTo>
                    <a:pt x="17002" y="110128"/>
                  </a:lnTo>
                  <a:lnTo>
                    <a:pt x="13364" y="105167"/>
                  </a:lnTo>
                  <a:lnTo>
                    <a:pt x="9935" y="100205"/>
                  </a:lnTo>
                  <a:lnTo>
                    <a:pt x="6507" y="95174"/>
                  </a:lnTo>
                  <a:lnTo>
                    <a:pt x="3219" y="90073"/>
                  </a:lnTo>
                  <a:lnTo>
                    <a:pt x="0" y="84972"/>
                  </a:lnTo>
                  <a:lnTo>
                    <a:pt x="147210" y="0"/>
                  </a:lnTo>
                  <a:close/>
                </a:path>
              </a:pathLst>
            </a:custGeom>
          </p:spPr>
        </p:pic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53" t="48822" r="36986" b="47973"/>
            <a:stretch>
              <a:fillRect/>
            </a:stretch>
          </p:blipFill>
          <p:spPr>
            <a:xfrm>
              <a:off x="6206154" y="4413386"/>
              <a:ext cx="222284" cy="219837"/>
            </a:xfrm>
            <a:custGeom>
              <a:avLst/>
              <a:gdLst>
                <a:gd name="connsiteX0" fmla="*/ 74981 w 222284"/>
                <a:gd name="connsiteY0" fmla="*/ 0 h 219837"/>
                <a:gd name="connsiteX1" fmla="*/ 222284 w 222284"/>
                <a:gd name="connsiteY1" fmla="*/ 84972 h 219837"/>
                <a:gd name="connsiteX2" fmla="*/ 218997 w 222284"/>
                <a:gd name="connsiteY2" fmla="*/ 90073 h 219837"/>
                <a:gd name="connsiteX3" fmla="*/ 215709 w 222284"/>
                <a:gd name="connsiteY3" fmla="*/ 95174 h 219837"/>
                <a:gd name="connsiteX4" fmla="*/ 212282 w 222284"/>
                <a:gd name="connsiteY4" fmla="*/ 100205 h 219837"/>
                <a:gd name="connsiteX5" fmla="*/ 208785 w 222284"/>
                <a:gd name="connsiteY5" fmla="*/ 105167 h 219837"/>
                <a:gd name="connsiteX6" fmla="*/ 205218 w 222284"/>
                <a:gd name="connsiteY6" fmla="*/ 110128 h 219837"/>
                <a:gd name="connsiteX7" fmla="*/ 201650 w 222284"/>
                <a:gd name="connsiteY7" fmla="*/ 114950 h 219837"/>
                <a:gd name="connsiteX8" fmla="*/ 197944 w 222284"/>
                <a:gd name="connsiteY8" fmla="*/ 119841 h 219837"/>
                <a:gd name="connsiteX9" fmla="*/ 194236 w 222284"/>
                <a:gd name="connsiteY9" fmla="*/ 124593 h 219837"/>
                <a:gd name="connsiteX10" fmla="*/ 190389 w 222284"/>
                <a:gd name="connsiteY10" fmla="*/ 129345 h 219837"/>
                <a:gd name="connsiteX11" fmla="*/ 186473 w 222284"/>
                <a:gd name="connsiteY11" fmla="*/ 133887 h 219837"/>
                <a:gd name="connsiteX12" fmla="*/ 182486 w 222284"/>
                <a:gd name="connsiteY12" fmla="*/ 138569 h 219837"/>
                <a:gd name="connsiteX13" fmla="*/ 178429 w 222284"/>
                <a:gd name="connsiteY13" fmla="*/ 143111 h 219837"/>
                <a:gd name="connsiteX14" fmla="*/ 174372 w 222284"/>
                <a:gd name="connsiteY14" fmla="*/ 147513 h 219837"/>
                <a:gd name="connsiteX15" fmla="*/ 170176 w 222284"/>
                <a:gd name="connsiteY15" fmla="*/ 151915 h 219837"/>
                <a:gd name="connsiteX16" fmla="*/ 165979 w 222284"/>
                <a:gd name="connsiteY16" fmla="*/ 156317 h 219837"/>
                <a:gd name="connsiteX17" fmla="*/ 161712 w 222284"/>
                <a:gd name="connsiteY17" fmla="*/ 160580 h 219837"/>
                <a:gd name="connsiteX18" fmla="*/ 157376 w 222284"/>
                <a:gd name="connsiteY18" fmla="*/ 164773 h 219837"/>
                <a:gd name="connsiteX19" fmla="*/ 152899 w 222284"/>
                <a:gd name="connsiteY19" fmla="*/ 168896 h 219837"/>
                <a:gd name="connsiteX20" fmla="*/ 148423 w 222284"/>
                <a:gd name="connsiteY20" fmla="*/ 173019 h 219837"/>
                <a:gd name="connsiteX21" fmla="*/ 143876 w 222284"/>
                <a:gd name="connsiteY21" fmla="*/ 177071 h 219837"/>
                <a:gd name="connsiteX22" fmla="*/ 139330 w 222284"/>
                <a:gd name="connsiteY22" fmla="*/ 180985 h 219837"/>
                <a:gd name="connsiteX23" fmla="*/ 134644 w 222284"/>
                <a:gd name="connsiteY23" fmla="*/ 184898 h 219837"/>
                <a:gd name="connsiteX24" fmla="*/ 129887 w 222284"/>
                <a:gd name="connsiteY24" fmla="*/ 188671 h 219837"/>
                <a:gd name="connsiteX25" fmla="*/ 125131 w 222284"/>
                <a:gd name="connsiteY25" fmla="*/ 192445 h 219837"/>
                <a:gd name="connsiteX26" fmla="*/ 120375 w 222284"/>
                <a:gd name="connsiteY26" fmla="*/ 196078 h 219837"/>
                <a:gd name="connsiteX27" fmla="*/ 115479 w 222284"/>
                <a:gd name="connsiteY27" fmla="*/ 199782 h 219837"/>
                <a:gd name="connsiteX28" fmla="*/ 110513 w 222284"/>
                <a:gd name="connsiteY28" fmla="*/ 203276 h 219837"/>
                <a:gd name="connsiteX29" fmla="*/ 105547 w 222284"/>
                <a:gd name="connsiteY29" fmla="*/ 206700 h 219837"/>
                <a:gd name="connsiteX30" fmla="*/ 100441 w 222284"/>
                <a:gd name="connsiteY30" fmla="*/ 210194 h 219837"/>
                <a:gd name="connsiteX31" fmla="*/ 95335 w 222284"/>
                <a:gd name="connsiteY31" fmla="*/ 213478 h 219837"/>
                <a:gd name="connsiteX32" fmla="*/ 90159 w 222284"/>
                <a:gd name="connsiteY32" fmla="*/ 216762 h 219837"/>
                <a:gd name="connsiteX33" fmla="*/ 84913 w 222284"/>
                <a:gd name="connsiteY33" fmla="*/ 219837 h 219837"/>
                <a:gd name="connsiteX34" fmla="*/ 0 w 222284"/>
                <a:gd name="connsiteY34" fmla="*/ 72883 h 219837"/>
                <a:gd name="connsiteX35" fmla="*/ 2798 w 222284"/>
                <a:gd name="connsiteY35" fmla="*/ 71136 h 219837"/>
                <a:gd name="connsiteX36" fmla="*/ 5596 w 222284"/>
                <a:gd name="connsiteY36" fmla="*/ 69389 h 219837"/>
                <a:gd name="connsiteX37" fmla="*/ 8324 w 222284"/>
                <a:gd name="connsiteY37" fmla="*/ 67502 h 219837"/>
                <a:gd name="connsiteX38" fmla="*/ 11121 w 222284"/>
                <a:gd name="connsiteY38" fmla="*/ 65686 h 219837"/>
                <a:gd name="connsiteX39" fmla="*/ 13779 w 222284"/>
                <a:gd name="connsiteY39" fmla="*/ 63799 h 219837"/>
                <a:gd name="connsiteX40" fmla="*/ 16437 w 222284"/>
                <a:gd name="connsiteY40" fmla="*/ 61773 h 219837"/>
                <a:gd name="connsiteX41" fmla="*/ 19095 w 222284"/>
                <a:gd name="connsiteY41" fmla="*/ 59886 h 219837"/>
                <a:gd name="connsiteX42" fmla="*/ 21683 w 222284"/>
                <a:gd name="connsiteY42" fmla="*/ 57859 h 219837"/>
                <a:gd name="connsiteX43" fmla="*/ 24341 w 222284"/>
                <a:gd name="connsiteY43" fmla="*/ 55833 h 219837"/>
                <a:gd name="connsiteX44" fmla="*/ 26859 w 222284"/>
                <a:gd name="connsiteY44" fmla="*/ 53807 h 219837"/>
                <a:gd name="connsiteX45" fmla="*/ 31895 w 222284"/>
                <a:gd name="connsiteY45" fmla="*/ 49474 h 219837"/>
                <a:gd name="connsiteX46" fmla="*/ 36791 w 222284"/>
                <a:gd name="connsiteY46" fmla="*/ 45072 h 219837"/>
                <a:gd name="connsiteX47" fmla="*/ 41617 w 222284"/>
                <a:gd name="connsiteY47" fmla="*/ 40530 h 219837"/>
                <a:gd name="connsiteX48" fmla="*/ 46234 w 222284"/>
                <a:gd name="connsiteY48" fmla="*/ 35918 h 219837"/>
                <a:gd name="connsiteX49" fmla="*/ 50780 w 222284"/>
                <a:gd name="connsiteY49" fmla="*/ 31166 h 219837"/>
                <a:gd name="connsiteX50" fmla="*/ 55116 w 222284"/>
                <a:gd name="connsiteY50" fmla="*/ 26274 h 219837"/>
                <a:gd name="connsiteX51" fmla="*/ 59383 w 222284"/>
                <a:gd name="connsiteY51" fmla="*/ 21243 h 219837"/>
                <a:gd name="connsiteX52" fmla="*/ 63510 w 222284"/>
                <a:gd name="connsiteY52" fmla="*/ 16072 h 219837"/>
                <a:gd name="connsiteX53" fmla="*/ 67497 w 222284"/>
                <a:gd name="connsiteY53" fmla="*/ 10832 h 219837"/>
                <a:gd name="connsiteX54" fmla="*/ 71344 w 222284"/>
                <a:gd name="connsiteY54" fmla="*/ 5451 h 219837"/>
                <a:gd name="connsiteX55" fmla="*/ 74981 w 222284"/>
                <a:gd name="connsiteY55" fmla="*/ 0 h 219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222284" h="219837">
                  <a:moveTo>
                    <a:pt x="74981" y="0"/>
                  </a:moveTo>
                  <a:lnTo>
                    <a:pt x="222284" y="84972"/>
                  </a:lnTo>
                  <a:lnTo>
                    <a:pt x="218997" y="90073"/>
                  </a:lnTo>
                  <a:lnTo>
                    <a:pt x="215709" y="95174"/>
                  </a:lnTo>
                  <a:lnTo>
                    <a:pt x="212282" y="100205"/>
                  </a:lnTo>
                  <a:lnTo>
                    <a:pt x="208785" y="105167"/>
                  </a:lnTo>
                  <a:lnTo>
                    <a:pt x="205218" y="110128"/>
                  </a:lnTo>
                  <a:lnTo>
                    <a:pt x="201650" y="114950"/>
                  </a:lnTo>
                  <a:lnTo>
                    <a:pt x="197944" y="119841"/>
                  </a:lnTo>
                  <a:lnTo>
                    <a:pt x="194236" y="124593"/>
                  </a:lnTo>
                  <a:lnTo>
                    <a:pt x="190389" y="129345"/>
                  </a:lnTo>
                  <a:lnTo>
                    <a:pt x="186473" y="133887"/>
                  </a:lnTo>
                  <a:lnTo>
                    <a:pt x="182486" y="138569"/>
                  </a:lnTo>
                  <a:lnTo>
                    <a:pt x="178429" y="143111"/>
                  </a:lnTo>
                  <a:lnTo>
                    <a:pt x="174372" y="147513"/>
                  </a:lnTo>
                  <a:lnTo>
                    <a:pt x="170176" y="151915"/>
                  </a:lnTo>
                  <a:lnTo>
                    <a:pt x="165979" y="156317"/>
                  </a:lnTo>
                  <a:lnTo>
                    <a:pt x="161712" y="160580"/>
                  </a:lnTo>
                  <a:lnTo>
                    <a:pt x="157376" y="164773"/>
                  </a:lnTo>
                  <a:lnTo>
                    <a:pt x="152899" y="168896"/>
                  </a:lnTo>
                  <a:lnTo>
                    <a:pt x="148423" y="173019"/>
                  </a:lnTo>
                  <a:lnTo>
                    <a:pt x="143876" y="177071"/>
                  </a:lnTo>
                  <a:lnTo>
                    <a:pt x="139330" y="180985"/>
                  </a:lnTo>
                  <a:lnTo>
                    <a:pt x="134644" y="184898"/>
                  </a:lnTo>
                  <a:lnTo>
                    <a:pt x="129887" y="188671"/>
                  </a:lnTo>
                  <a:lnTo>
                    <a:pt x="125131" y="192445"/>
                  </a:lnTo>
                  <a:lnTo>
                    <a:pt x="120375" y="196078"/>
                  </a:lnTo>
                  <a:lnTo>
                    <a:pt x="115479" y="199782"/>
                  </a:lnTo>
                  <a:lnTo>
                    <a:pt x="110513" y="203276"/>
                  </a:lnTo>
                  <a:lnTo>
                    <a:pt x="105547" y="206700"/>
                  </a:lnTo>
                  <a:lnTo>
                    <a:pt x="100441" y="210194"/>
                  </a:lnTo>
                  <a:lnTo>
                    <a:pt x="95335" y="213478"/>
                  </a:lnTo>
                  <a:lnTo>
                    <a:pt x="90159" y="216762"/>
                  </a:lnTo>
                  <a:lnTo>
                    <a:pt x="84913" y="219837"/>
                  </a:lnTo>
                  <a:lnTo>
                    <a:pt x="0" y="72883"/>
                  </a:lnTo>
                  <a:lnTo>
                    <a:pt x="2798" y="71136"/>
                  </a:lnTo>
                  <a:lnTo>
                    <a:pt x="5596" y="69389"/>
                  </a:lnTo>
                  <a:lnTo>
                    <a:pt x="8324" y="67502"/>
                  </a:lnTo>
                  <a:lnTo>
                    <a:pt x="11121" y="65686"/>
                  </a:lnTo>
                  <a:lnTo>
                    <a:pt x="13779" y="63799"/>
                  </a:lnTo>
                  <a:lnTo>
                    <a:pt x="16437" y="61773"/>
                  </a:lnTo>
                  <a:lnTo>
                    <a:pt x="19095" y="59886"/>
                  </a:lnTo>
                  <a:lnTo>
                    <a:pt x="21683" y="57859"/>
                  </a:lnTo>
                  <a:lnTo>
                    <a:pt x="24341" y="55833"/>
                  </a:lnTo>
                  <a:lnTo>
                    <a:pt x="26859" y="53807"/>
                  </a:lnTo>
                  <a:lnTo>
                    <a:pt x="31895" y="49474"/>
                  </a:lnTo>
                  <a:lnTo>
                    <a:pt x="36791" y="45072"/>
                  </a:lnTo>
                  <a:lnTo>
                    <a:pt x="41617" y="40530"/>
                  </a:lnTo>
                  <a:lnTo>
                    <a:pt x="46234" y="35918"/>
                  </a:lnTo>
                  <a:lnTo>
                    <a:pt x="50780" y="31166"/>
                  </a:lnTo>
                  <a:lnTo>
                    <a:pt x="55116" y="26274"/>
                  </a:lnTo>
                  <a:lnTo>
                    <a:pt x="59383" y="21243"/>
                  </a:lnTo>
                  <a:lnTo>
                    <a:pt x="63510" y="16072"/>
                  </a:lnTo>
                  <a:lnTo>
                    <a:pt x="67497" y="10832"/>
                  </a:lnTo>
                  <a:lnTo>
                    <a:pt x="71344" y="5451"/>
                  </a:lnTo>
                  <a:lnTo>
                    <a:pt x="74981" y="0"/>
                  </a:lnTo>
                  <a:close/>
                </a:path>
              </a:pathLst>
            </a:custGeom>
          </p:spPr>
        </p:pic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81" t="49993" r="40414" b="47137"/>
            <a:stretch>
              <a:fillRect/>
            </a:stretch>
          </p:blipFill>
          <p:spPr>
            <a:xfrm>
              <a:off x="5890354" y="4493682"/>
              <a:ext cx="185563" cy="196824"/>
            </a:xfrm>
            <a:custGeom>
              <a:avLst/>
              <a:gdLst>
                <a:gd name="connsiteX0" fmla="*/ 85021 w 185563"/>
                <a:gd name="connsiteY0" fmla="*/ 0 h 196824"/>
                <a:gd name="connsiteX1" fmla="*/ 90754 w 185563"/>
                <a:gd name="connsiteY1" fmla="*/ 2943 h 196824"/>
                <a:gd name="connsiteX2" fmla="*/ 96557 w 185563"/>
                <a:gd name="connsiteY2" fmla="*/ 5676 h 196824"/>
                <a:gd name="connsiteX3" fmla="*/ 102430 w 185563"/>
                <a:gd name="connsiteY3" fmla="*/ 8338 h 196824"/>
                <a:gd name="connsiteX4" fmla="*/ 108373 w 185563"/>
                <a:gd name="connsiteY4" fmla="*/ 10650 h 196824"/>
                <a:gd name="connsiteX5" fmla="*/ 114456 w 185563"/>
                <a:gd name="connsiteY5" fmla="*/ 12963 h 196824"/>
                <a:gd name="connsiteX6" fmla="*/ 120609 w 185563"/>
                <a:gd name="connsiteY6" fmla="*/ 15065 h 196824"/>
                <a:gd name="connsiteX7" fmla="*/ 126832 w 185563"/>
                <a:gd name="connsiteY7" fmla="*/ 17027 h 196824"/>
                <a:gd name="connsiteX8" fmla="*/ 133055 w 185563"/>
                <a:gd name="connsiteY8" fmla="*/ 18778 h 196824"/>
                <a:gd name="connsiteX9" fmla="*/ 136201 w 185563"/>
                <a:gd name="connsiteY9" fmla="*/ 19549 h 196824"/>
                <a:gd name="connsiteX10" fmla="*/ 139417 w 185563"/>
                <a:gd name="connsiteY10" fmla="*/ 20390 h 196824"/>
                <a:gd name="connsiteX11" fmla="*/ 142633 w 185563"/>
                <a:gd name="connsiteY11" fmla="*/ 21091 h 196824"/>
                <a:gd name="connsiteX12" fmla="*/ 145850 w 185563"/>
                <a:gd name="connsiteY12" fmla="*/ 21791 h 196824"/>
                <a:gd name="connsiteX13" fmla="*/ 149066 w 185563"/>
                <a:gd name="connsiteY13" fmla="*/ 22492 h 196824"/>
                <a:gd name="connsiteX14" fmla="*/ 152352 w 185563"/>
                <a:gd name="connsiteY14" fmla="*/ 22982 h 196824"/>
                <a:gd name="connsiteX15" fmla="*/ 155568 w 185563"/>
                <a:gd name="connsiteY15" fmla="*/ 23613 h 196824"/>
                <a:gd name="connsiteX16" fmla="*/ 158855 w 185563"/>
                <a:gd name="connsiteY16" fmla="*/ 24104 h 196824"/>
                <a:gd name="connsiteX17" fmla="*/ 162141 w 185563"/>
                <a:gd name="connsiteY17" fmla="*/ 24524 h 196824"/>
                <a:gd name="connsiteX18" fmla="*/ 165427 w 185563"/>
                <a:gd name="connsiteY18" fmla="*/ 25015 h 196824"/>
                <a:gd name="connsiteX19" fmla="*/ 168783 w 185563"/>
                <a:gd name="connsiteY19" fmla="*/ 25365 h 196824"/>
                <a:gd name="connsiteX20" fmla="*/ 172139 w 185563"/>
                <a:gd name="connsiteY20" fmla="*/ 25715 h 196824"/>
                <a:gd name="connsiteX21" fmla="*/ 175425 w 185563"/>
                <a:gd name="connsiteY21" fmla="*/ 25996 h 196824"/>
                <a:gd name="connsiteX22" fmla="*/ 178781 w 185563"/>
                <a:gd name="connsiteY22" fmla="*/ 26206 h 196824"/>
                <a:gd name="connsiteX23" fmla="*/ 182137 w 185563"/>
                <a:gd name="connsiteY23" fmla="*/ 26416 h 196824"/>
                <a:gd name="connsiteX24" fmla="*/ 185563 w 185563"/>
                <a:gd name="connsiteY24" fmla="*/ 26556 h 196824"/>
                <a:gd name="connsiteX25" fmla="*/ 185563 w 185563"/>
                <a:gd name="connsiteY25" fmla="*/ 196824 h 196824"/>
                <a:gd name="connsiteX26" fmla="*/ 179341 w 185563"/>
                <a:gd name="connsiteY26" fmla="*/ 196614 h 196824"/>
                <a:gd name="connsiteX27" fmla="*/ 173048 w 185563"/>
                <a:gd name="connsiteY27" fmla="*/ 196404 h 196824"/>
                <a:gd name="connsiteX28" fmla="*/ 166755 w 185563"/>
                <a:gd name="connsiteY28" fmla="*/ 195983 h 196824"/>
                <a:gd name="connsiteX29" fmla="*/ 160602 w 185563"/>
                <a:gd name="connsiteY29" fmla="*/ 195493 h 196824"/>
                <a:gd name="connsiteX30" fmla="*/ 154380 w 185563"/>
                <a:gd name="connsiteY30" fmla="*/ 195002 h 196824"/>
                <a:gd name="connsiteX31" fmla="*/ 148297 w 185563"/>
                <a:gd name="connsiteY31" fmla="*/ 194372 h 196824"/>
                <a:gd name="connsiteX32" fmla="*/ 142144 w 185563"/>
                <a:gd name="connsiteY32" fmla="*/ 193601 h 196824"/>
                <a:gd name="connsiteX33" fmla="*/ 136061 w 185563"/>
                <a:gd name="connsiteY33" fmla="*/ 192830 h 196824"/>
                <a:gd name="connsiteX34" fmla="*/ 130048 w 185563"/>
                <a:gd name="connsiteY34" fmla="*/ 191919 h 196824"/>
                <a:gd name="connsiteX35" fmla="*/ 123965 w 185563"/>
                <a:gd name="connsiteY35" fmla="*/ 190938 h 196824"/>
                <a:gd name="connsiteX36" fmla="*/ 117952 w 185563"/>
                <a:gd name="connsiteY36" fmla="*/ 189887 h 196824"/>
                <a:gd name="connsiteX37" fmla="*/ 112009 w 185563"/>
                <a:gd name="connsiteY37" fmla="*/ 188626 h 196824"/>
                <a:gd name="connsiteX38" fmla="*/ 105996 w 185563"/>
                <a:gd name="connsiteY38" fmla="*/ 187435 h 196824"/>
                <a:gd name="connsiteX39" fmla="*/ 100123 w 185563"/>
                <a:gd name="connsiteY39" fmla="*/ 186034 h 196824"/>
                <a:gd name="connsiteX40" fmla="*/ 94250 w 185563"/>
                <a:gd name="connsiteY40" fmla="*/ 184562 h 196824"/>
                <a:gd name="connsiteX41" fmla="*/ 88377 w 185563"/>
                <a:gd name="connsiteY41" fmla="*/ 183021 h 196824"/>
                <a:gd name="connsiteX42" fmla="*/ 82573 w 185563"/>
                <a:gd name="connsiteY42" fmla="*/ 181409 h 196824"/>
                <a:gd name="connsiteX43" fmla="*/ 76840 w 185563"/>
                <a:gd name="connsiteY43" fmla="*/ 179727 h 196824"/>
                <a:gd name="connsiteX44" fmla="*/ 71107 w 185563"/>
                <a:gd name="connsiteY44" fmla="*/ 177976 h 196824"/>
                <a:gd name="connsiteX45" fmla="*/ 65374 w 185563"/>
                <a:gd name="connsiteY45" fmla="*/ 176154 h 196824"/>
                <a:gd name="connsiteX46" fmla="*/ 59710 w 185563"/>
                <a:gd name="connsiteY46" fmla="*/ 174122 h 196824"/>
                <a:gd name="connsiteX47" fmla="*/ 54047 w 185563"/>
                <a:gd name="connsiteY47" fmla="*/ 172160 h 196824"/>
                <a:gd name="connsiteX48" fmla="*/ 48453 w 185563"/>
                <a:gd name="connsiteY48" fmla="*/ 170128 h 196824"/>
                <a:gd name="connsiteX49" fmla="*/ 42860 w 185563"/>
                <a:gd name="connsiteY49" fmla="*/ 167886 h 196824"/>
                <a:gd name="connsiteX50" fmla="*/ 37406 w 185563"/>
                <a:gd name="connsiteY50" fmla="*/ 165643 h 196824"/>
                <a:gd name="connsiteX51" fmla="*/ 31952 w 185563"/>
                <a:gd name="connsiteY51" fmla="*/ 163261 h 196824"/>
                <a:gd name="connsiteX52" fmla="*/ 26499 w 185563"/>
                <a:gd name="connsiteY52" fmla="*/ 160809 h 196824"/>
                <a:gd name="connsiteX53" fmla="*/ 21115 w 185563"/>
                <a:gd name="connsiteY53" fmla="*/ 158356 h 196824"/>
                <a:gd name="connsiteX54" fmla="*/ 15731 w 185563"/>
                <a:gd name="connsiteY54" fmla="*/ 155764 h 196824"/>
                <a:gd name="connsiteX55" fmla="*/ 10488 w 185563"/>
                <a:gd name="connsiteY55" fmla="*/ 153171 h 196824"/>
                <a:gd name="connsiteX56" fmla="*/ 5174 w 185563"/>
                <a:gd name="connsiteY56" fmla="*/ 150438 h 196824"/>
                <a:gd name="connsiteX57" fmla="*/ 0 w 185563"/>
                <a:gd name="connsiteY57" fmla="*/ 147636 h 196824"/>
                <a:gd name="connsiteX58" fmla="*/ 85021 w 185563"/>
                <a:gd name="connsiteY58" fmla="*/ 0 h 19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5563" h="196824">
                  <a:moveTo>
                    <a:pt x="85021" y="0"/>
                  </a:moveTo>
                  <a:lnTo>
                    <a:pt x="90754" y="2943"/>
                  </a:lnTo>
                  <a:lnTo>
                    <a:pt x="96557" y="5676"/>
                  </a:lnTo>
                  <a:lnTo>
                    <a:pt x="102430" y="8338"/>
                  </a:lnTo>
                  <a:lnTo>
                    <a:pt x="108373" y="10650"/>
                  </a:lnTo>
                  <a:lnTo>
                    <a:pt x="114456" y="12963"/>
                  </a:lnTo>
                  <a:lnTo>
                    <a:pt x="120609" y="15065"/>
                  </a:lnTo>
                  <a:lnTo>
                    <a:pt x="126832" y="17027"/>
                  </a:lnTo>
                  <a:lnTo>
                    <a:pt x="133055" y="18778"/>
                  </a:lnTo>
                  <a:lnTo>
                    <a:pt x="136201" y="19549"/>
                  </a:lnTo>
                  <a:lnTo>
                    <a:pt x="139417" y="20390"/>
                  </a:lnTo>
                  <a:lnTo>
                    <a:pt x="142633" y="21091"/>
                  </a:lnTo>
                  <a:lnTo>
                    <a:pt x="145850" y="21791"/>
                  </a:lnTo>
                  <a:lnTo>
                    <a:pt x="149066" y="22492"/>
                  </a:lnTo>
                  <a:lnTo>
                    <a:pt x="152352" y="22982"/>
                  </a:lnTo>
                  <a:lnTo>
                    <a:pt x="155568" y="23613"/>
                  </a:lnTo>
                  <a:lnTo>
                    <a:pt x="158855" y="24104"/>
                  </a:lnTo>
                  <a:lnTo>
                    <a:pt x="162141" y="24524"/>
                  </a:lnTo>
                  <a:lnTo>
                    <a:pt x="165427" y="25015"/>
                  </a:lnTo>
                  <a:lnTo>
                    <a:pt x="168783" y="25365"/>
                  </a:lnTo>
                  <a:lnTo>
                    <a:pt x="172139" y="25715"/>
                  </a:lnTo>
                  <a:lnTo>
                    <a:pt x="175425" y="25996"/>
                  </a:lnTo>
                  <a:lnTo>
                    <a:pt x="178781" y="26206"/>
                  </a:lnTo>
                  <a:lnTo>
                    <a:pt x="182137" y="26416"/>
                  </a:lnTo>
                  <a:lnTo>
                    <a:pt x="185563" y="26556"/>
                  </a:lnTo>
                  <a:lnTo>
                    <a:pt x="185563" y="196824"/>
                  </a:lnTo>
                  <a:lnTo>
                    <a:pt x="179341" y="196614"/>
                  </a:lnTo>
                  <a:lnTo>
                    <a:pt x="173048" y="196404"/>
                  </a:lnTo>
                  <a:lnTo>
                    <a:pt x="166755" y="195983"/>
                  </a:lnTo>
                  <a:lnTo>
                    <a:pt x="160602" y="195493"/>
                  </a:lnTo>
                  <a:lnTo>
                    <a:pt x="154380" y="195002"/>
                  </a:lnTo>
                  <a:lnTo>
                    <a:pt x="148297" y="194372"/>
                  </a:lnTo>
                  <a:lnTo>
                    <a:pt x="142144" y="193601"/>
                  </a:lnTo>
                  <a:lnTo>
                    <a:pt x="136061" y="192830"/>
                  </a:lnTo>
                  <a:lnTo>
                    <a:pt x="130048" y="191919"/>
                  </a:lnTo>
                  <a:lnTo>
                    <a:pt x="123965" y="190938"/>
                  </a:lnTo>
                  <a:lnTo>
                    <a:pt x="117952" y="189887"/>
                  </a:lnTo>
                  <a:lnTo>
                    <a:pt x="112009" y="188626"/>
                  </a:lnTo>
                  <a:lnTo>
                    <a:pt x="105996" y="187435"/>
                  </a:lnTo>
                  <a:lnTo>
                    <a:pt x="100123" y="186034"/>
                  </a:lnTo>
                  <a:lnTo>
                    <a:pt x="94250" y="184562"/>
                  </a:lnTo>
                  <a:lnTo>
                    <a:pt x="88377" y="183021"/>
                  </a:lnTo>
                  <a:lnTo>
                    <a:pt x="82573" y="181409"/>
                  </a:lnTo>
                  <a:lnTo>
                    <a:pt x="76840" y="179727"/>
                  </a:lnTo>
                  <a:lnTo>
                    <a:pt x="71107" y="177976"/>
                  </a:lnTo>
                  <a:lnTo>
                    <a:pt x="65374" y="176154"/>
                  </a:lnTo>
                  <a:lnTo>
                    <a:pt x="59710" y="174122"/>
                  </a:lnTo>
                  <a:lnTo>
                    <a:pt x="54047" y="172160"/>
                  </a:lnTo>
                  <a:lnTo>
                    <a:pt x="48453" y="170128"/>
                  </a:lnTo>
                  <a:lnTo>
                    <a:pt x="42860" y="167886"/>
                  </a:lnTo>
                  <a:lnTo>
                    <a:pt x="37406" y="165643"/>
                  </a:lnTo>
                  <a:lnTo>
                    <a:pt x="31952" y="163261"/>
                  </a:lnTo>
                  <a:lnTo>
                    <a:pt x="26499" y="160809"/>
                  </a:lnTo>
                  <a:lnTo>
                    <a:pt x="21115" y="158356"/>
                  </a:lnTo>
                  <a:lnTo>
                    <a:pt x="15731" y="155764"/>
                  </a:lnTo>
                  <a:lnTo>
                    <a:pt x="10488" y="153171"/>
                  </a:lnTo>
                  <a:lnTo>
                    <a:pt x="5174" y="150438"/>
                  </a:lnTo>
                  <a:lnTo>
                    <a:pt x="0" y="147636"/>
                  </a:lnTo>
                  <a:lnTo>
                    <a:pt x="85021" y="0"/>
                  </a:lnTo>
                  <a:close/>
                </a:path>
              </a:pathLst>
            </a:custGeom>
          </p:spPr>
        </p:pic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43" t="49993" r="38452" b="47137"/>
            <a:stretch>
              <a:fillRect/>
            </a:stretch>
          </p:blipFill>
          <p:spPr>
            <a:xfrm>
              <a:off x="6092074" y="4493682"/>
              <a:ext cx="185564" cy="196824"/>
            </a:xfrm>
            <a:custGeom>
              <a:avLst/>
              <a:gdLst>
                <a:gd name="connsiteX0" fmla="*/ 100511 w 185564"/>
                <a:gd name="connsiteY0" fmla="*/ 0 h 196824"/>
                <a:gd name="connsiteX1" fmla="*/ 185564 w 185564"/>
                <a:gd name="connsiteY1" fmla="*/ 147636 h 196824"/>
                <a:gd name="connsiteX2" fmla="*/ 180318 w 185564"/>
                <a:gd name="connsiteY2" fmla="*/ 150438 h 196824"/>
                <a:gd name="connsiteX3" fmla="*/ 175072 w 185564"/>
                <a:gd name="connsiteY3" fmla="*/ 153171 h 196824"/>
                <a:gd name="connsiteX4" fmla="*/ 169756 w 185564"/>
                <a:gd name="connsiteY4" fmla="*/ 155764 h 196824"/>
                <a:gd name="connsiteX5" fmla="*/ 164441 w 185564"/>
                <a:gd name="connsiteY5" fmla="*/ 158356 h 196824"/>
                <a:gd name="connsiteX6" fmla="*/ 158985 w 185564"/>
                <a:gd name="connsiteY6" fmla="*/ 160809 h 196824"/>
                <a:gd name="connsiteX7" fmla="*/ 153599 w 185564"/>
                <a:gd name="connsiteY7" fmla="*/ 163261 h 196824"/>
                <a:gd name="connsiteX8" fmla="*/ 148143 w 185564"/>
                <a:gd name="connsiteY8" fmla="*/ 165643 h 196824"/>
                <a:gd name="connsiteX9" fmla="*/ 142618 w 185564"/>
                <a:gd name="connsiteY9" fmla="*/ 167886 h 196824"/>
                <a:gd name="connsiteX10" fmla="*/ 137092 w 185564"/>
                <a:gd name="connsiteY10" fmla="*/ 170128 h 196824"/>
                <a:gd name="connsiteX11" fmla="*/ 131497 w 185564"/>
                <a:gd name="connsiteY11" fmla="*/ 172160 h 196824"/>
                <a:gd name="connsiteX12" fmla="*/ 125831 w 185564"/>
                <a:gd name="connsiteY12" fmla="*/ 174122 h 196824"/>
                <a:gd name="connsiteX13" fmla="*/ 120165 w 185564"/>
                <a:gd name="connsiteY13" fmla="*/ 176154 h 196824"/>
                <a:gd name="connsiteX14" fmla="*/ 114430 w 185564"/>
                <a:gd name="connsiteY14" fmla="*/ 177976 h 196824"/>
                <a:gd name="connsiteX15" fmla="*/ 108695 w 185564"/>
                <a:gd name="connsiteY15" fmla="*/ 179727 h 196824"/>
                <a:gd name="connsiteX16" fmla="*/ 102959 w 185564"/>
                <a:gd name="connsiteY16" fmla="*/ 181409 h 196824"/>
                <a:gd name="connsiteX17" fmla="*/ 97154 w 185564"/>
                <a:gd name="connsiteY17" fmla="*/ 183021 h 196824"/>
                <a:gd name="connsiteX18" fmla="*/ 91278 w 185564"/>
                <a:gd name="connsiteY18" fmla="*/ 184562 h 196824"/>
                <a:gd name="connsiteX19" fmla="*/ 85403 w 185564"/>
                <a:gd name="connsiteY19" fmla="*/ 186034 h 196824"/>
                <a:gd name="connsiteX20" fmla="*/ 79458 w 185564"/>
                <a:gd name="connsiteY20" fmla="*/ 187435 h 196824"/>
                <a:gd name="connsiteX21" fmla="*/ 73512 w 185564"/>
                <a:gd name="connsiteY21" fmla="*/ 188626 h 196824"/>
                <a:gd name="connsiteX22" fmla="*/ 67567 w 185564"/>
                <a:gd name="connsiteY22" fmla="*/ 189887 h 196824"/>
                <a:gd name="connsiteX23" fmla="*/ 61552 w 185564"/>
                <a:gd name="connsiteY23" fmla="*/ 190938 h 196824"/>
                <a:gd name="connsiteX24" fmla="*/ 55466 w 185564"/>
                <a:gd name="connsiteY24" fmla="*/ 191919 h 196824"/>
                <a:gd name="connsiteX25" fmla="*/ 49451 w 185564"/>
                <a:gd name="connsiteY25" fmla="*/ 192830 h 196824"/>
                <a:gd name="connsiteX26" fmla="*/ 43296 w 185564"/>
                <a:gd name="connsiteY26" fmla="*/ 193601 h 196824"/>
                <a:gd name="connsiteX27" fmla="*/ 37211 w 185564"/>
                <a:gd name="connsiteY27" fmla="*/ 194372 h 196824"/>
                <a:gd name="connsiteX28" fmla="*/ 31126 w 185564"/>
                <a:gd name="connsiteY28" fmla="*/ 195002 h 196824"/>
                <a:gd name="connsiteX29" fmla="*/ 24901 w 185564"/>
                <a:gd name="connsiteY29" fmla="*/ 195493 h 196824"/>
                <a:gd name="connsiteX30" fmla="*/ 18676 w 185564"/>
                <a:gd name="connsiteY30" fmla="*/ 195983 h 196824"/>
                <a:gd name="connsiteX31" fmla="*/ 12450 w 185564"/>
                <a:gd name="connsiteY31" fmla="*/ 196404 h 196824"/>
                <a:gd name="connsiteX32" fmla="*/ 6225 w 185564"/>
                <a:gd name="connsiteY32" fmla="*/ 196614 h 196824"/>
                <a:gd name="connsiteX33" fmla="*/ 0 w 185564"/>
                <a:gd name="connsiteY33" fmla="*/ 196824 h 196824"/>
                <a:gd name="connsiteX34" fmla="*/ 0 w 185564"/>
                <a:gd name="connsiteY34" fmla="*/ 26556 h 196824"/>
                <a:gd name="connsiteX35" fmla="*/ 3358 w 185564"/>
                <a:gd name="connsiteY35" fmla="*/ 26416 h 196824"/>
                <a:gd name="connsiteX36" fmla="*/ 6715 w 185564"/>
                <a:gd name="connsiteY36" fmla="*/ 26206 h 196824"/>
                <a:gd name="connsiteX37" fmla="*/ 10072 w 185564"/>
                <a:gd name="connsiteY37" fmla="*/ 25996 h 196824"/>
                <a:gd name="connsiteX38" fmla="*/ 13430 w 185564"/>
                <a:gd name="connsiteY38" fmla="*/ 25715 h 196824"/>
                <a:gd name="connsiteX39" fmla="*/ 16717 w 185564"/>
                <a:gd name="connsiteY39" fmla="*/ 25365 h 196824"/>
                <a:gd name="connsiteX40" fmla="*/ 20075 w 185564"/>
                <a:gd name="connsiteY40" fmla="*/ 25015 h 196824"/>
                <a:gd name="connsiteX41" fmla="*/ 23362 w 185564"/>
                <a:gd name="connsiteY41" fmla="*/ 24524 h 196824"/>
                <a:gd name="connsiteX42" fmla="*/ 26649 w 185564"/>
                <a:gd name="connsiteY42" fmla="*/ 24104 h 196824"/>
                <a:gd name="connsiteX43" fmla="*/ 29937 w 185564"/>
                <a:gd name="connsiteY43" fmla="*/ 23613 h 196824"/>
                <a:gd name="connsiteX44" fmla="*/ 33224 w 185564"/>
                <a:gd name="connsiteY44" fmla="*/ 22982 h 196824"/>
                <a:gd name="connsiteX45" fmla="*/ 36442 w 185564"/>
                <a:gd name="connsiteY45" fmla="*/ 22492 h 196824"/>
                <a:gd name="connsiteX46" fmla="*/ 39659 w 185564"/>
                <a:gd name="connsiteY46" fmla="*/ 21791 h 196824"/>
                <a:gd name="connsiteX47" fmla="*/ 42877 w 185564"/>
                <a:gd name="connsiteY47" fmla="*/ 21091 h 196824"/>
                <a:gd name="connsiteX48" fmla="*/ 46094 w 185564"/>
                <a:gd name="connsiteY48" fmla="*/ 20390 h 196824"/>
                <a:gd name="connsiteX49" fmla="*/ 49311 w 185564"/>
                <a:gd name="connsiteY49" fmla="*/ 19549 h 196824"/>
                <a:gd name="connsiteX50" fmla="*/ 52459 w 185564"/>
                <a:gd name="connsiteY50" fmla="*/ 18778 h 196824"/>
                <a:gd name="connsiteX51" fmla="*/ 58684 w 185564"/>
                <a:gd name="connsiteY51" fmla="*/ 17027 h 196824"/>
                <a:gd name="connsiteX52" fmla="*/ 64909 w 185564"/>
                <a:gd name="connsiteY52" fmla="*/ 15065 h 196824"/>
                <a:gd name="connsiteX53" fmla="*/ 71064 w 185564"/>
                <a:gd name="connsiteY53" fmla="*/ 12963 h 196824"/>
                <a:gd name="connsiteX54" fmla="*/ 77149 w 185564"/>
                <a:gd name="connsiteY54" fmla="*/ 10650 h 196824"/>
                <a:gd name="connsiteX55" fmla="*/ 83095 w 185564"/>
                <a:gd name="connsiteY55" fmla="*/ 8338 h 196824"/>
                <a:gd name="connsiteX56" fmla="*/ 88970 w 185564"/>
                <a:gd name="connsiteY56" fmla="*/ 5676 h 196824"/>
                <a:gd name="connsiteX57" fmla="*/ 94775 w 185564"/>
                <a:gd name="connsiteY57" fmla="*/ 2943 h 196824"/>
                <a:gd name="connsiteX58" fmla="*/ 100511 w 185564"/>
                <a:gd name="connsiteY58" fmla="*/ 0 h 196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85564" h="196824">
                  <a:moveTo>
                    <a:pt x="100511" y="0"/>
                  </a:moveTo>
                  <a:lnTo>
                    <a:pt x="185564" y="147636"/>
                  </a:lnTo>
                  <a:lnTo>
                    <a:pt x="180318" y="150438"/>
                  </a:lnTo>
                  <a:lnTo>
                    <a:pt x="175072" y="153171"/>
                  </a:lnTo>
                  <a:lnTo>
                    <a:pt x="169756" y="155764"/>
                  </a:lnTo>
                  <a:lnTo>
                    <a:pt x="164441" y="158356"/>
                  </a:lnTo>
                  <a:lnTo>
                    <a:pt x="158985" y="160809"/>
                  </a:lnTo>
                  <a:lnTo>
                    <a:pt x="153599" y="163261"/>
                  </a:lnTo>
                  <a:lnTo>
                    <a:pt x="148143" y="165643"/>
                  </a:lnTo>
                  <a:lnTo>
                    <a:pt x="142618" y="167886"/>
                  </a:lnTo>
                  <a:lnTo>
                    <a:pt x="137092" y="170128"/>
                  </a:lnTo>
                  <a:lnTo>
                    <a:pt x="131497" y="172160"/>
                  </a:lnTo>
                  <a:lnTo>
                    <a:pt x="125831" y="174122"/>
                  </a:lnTo>
                  <a:lnTo>
                    <a:pt x="120165" y="176154"/>
                  </a:lnTo>
                  <a:lnTo>
                    <a:pt x="114430" y="177976"/>
                  </a:lnTo>
                  <a:lnTo>
                    <a:pt x="108695" y="179727"/>
                  </a:lnTo>
                  <a:lnTo>
                    <a:pt x="102959" y="181409"/>
                  </a:lnTo>
                  <a:lnTo>
                    <a:pt x="97154" y="183021"/>
                  </a:lnTo>
                  <a:lnTo>
                    <a:pt x="91278" y="184562"/>
                  </a:lnTo>
                  <a:lnTo>
                    <a:pt x="85403" y="186034"/>
                  </a:lnTo>
                  <a:lnTo>
                    <a:pt x="79458" y="187435"/>
                  </a:lnTo>
                  <a:lnTo>
                    <a:pt x="73512" y="188626"/>
                  </a:lnTo>
                  <a:lnTo>
                    <a:pt x="67567" y="189887"/>
                  </a:lnTo>
                  <a:lnTo>
                    <a:pt x="61552" y="190938"/>
                  </a:lnTo>
                  <a:lnTo>
                    <a:pt x="55466" y="191919"/>
                  </a:lnTo>
                  <a:lnTo>
                    <a:pt x="49451" y="192830"/>
                  </a:lnTo>
                  <a:lnTo>
                    <a:pt x="43296" y="193601"/>
                  </a:lnTo>
                  <a:lnTo>
                    <a:pt x="37211" y="194372"/>
                  </a:lnTo>
                  <a:lnTo>
                    <a:pt x="31126" y="195002"/>
                  </a:lnTo>
                  <a:lnTo>
                    <a:pt x="24901" y="195493"/>
                  </a:lnTo>
                  <a:lnTo>
                    <a:pt x="18676" y="195983"/>
                  </a:lnTo>
                  <a:lnTo>
                    <a:pt x="12450" y="196404"/>
                  </a:lnTo>
                  <a:lnTo>
                    <a:pt x="6225" y="196614"/>
                  </a:lnTo>
                  <a:lnTo>
                    <a:pt x="0" y="196824"/>
                  </a:lnTo>
                  <a:lnTo>
                    <a:pt x="0" y="26556"/>
                  </a:lnTo>
                  <a:lnTo>
                    <a:pt x="3358" y="26416"/>
                  </a:lnTo>
                  <a:lnTo>
                    <a:pt x="6715" y="26206"/>
                  </a:lnTo>
                  <a:lnTo>
                    <a:pt x="10072" y="25996"/>
                  </a:lnTo>
                  <a:lnTo>
                    <a:pt x="13430" y="25715"/>
                  </a:lnTo>
                  <a:lnTo>
                    <a:pt x="16717" y="25365"/>
                  </a:lnTo>
                  <a:lnTo>
                    <a:pt x="20075" y="25015"/>
                  </a:lnTo>
                  <a:lnTo>
                    <a:pt x="23362" y="24524"/>
                  </a:lnTo>
                  <a:lnTo>
                    <a:pt x="26649" y="24104"/>
                  </a:lnTo>
                  <a:lnTo>
                    <a:pt x="29937" y="23613"/>
                  </a:lnTo>
                  <a:lnTo>
                    <a:pt x="33224" y="22982"/>
                  </a:lnTo>
                  <a:lnTo>
                    <a:pt x="36442" y="22492"/>
                  </a:lnTo>
                  <a:lnTo>
                    <a:pt x="39659" y="21791"/>
                  </a:lnTo>
                  <a:lnTo>
                    <a:pt x="42877" y="21091"/>
                  </a:lnTo>
                  <a:lnTo>
                    <a:pt x="46094" y="20390"/>
                  </a:lnTo>
                  <a:lnTo>
                    <a:pt x="49311" y="19549"/>
                  </a:lnTo>
                  <a:lnTo>
                    <a:pt x="52459" y="18778"/>
                  </a:lnTo>
                  <a:lnTo>
                    <a:pt x="58684" y="17027"/>
                  </a:lnTo>
                  <a:lnTo>
                    <a:pt x="64909" y="15065"/>
                  </a:lnTo>
                  <a:lnTo>
                    <a:pt x="71064" y="12963"/>
                  </a:lnTo>
                  <a:lnTo>
                    <a:pt x="77149" y="10650"/>
                  </a:lnTo>
                  <a:lnTo>
                    <a:pt x="83095" y="8338"/>
                  </a:lnTo>
                  <a:lnTo>
                    <a:pt x="88970" y="5676"/>
                  </a:lnTo>
                  <a:lnTo>
                    <a:pt x="94775" y="2943"/>
                  </a:lnTo>
                  <a:lnTo>
                    <a:pt x="100511" y="0"/>
                  </a:lnTo>
                  <a:close/>
                </a:path>
              </a:pathLst>
            </a:custGeom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209" t="50407" r="42586" b="46323"/>
            <a:stretch>
              <a:fillRect/>
            </a:stretch>
          </p:blipFill>
          <p:spPr>
            <a:xfrm>
              <a:off x="5625963" y="4522080"/>
              <a:ext cx="226691" cy="224243"/>
            </a:xfrm>
            <a:custGeom>
              <a:avLst/>
              <a:gdLst>
                <a:gd name="connsiteX0" fmla="*/ 71664 w 226691"/>
                <a:gd name="connsiteY0" fmla="*/ 0 h 224243"/>
                <a:gd name="connsiteX1" fmla="*/ 75236 w 226691"/>
                <a:gd name="connsiteY1" fmla="*/ 5813 h 224243"/>
                <a:gd name="connsiteX2" fmla="*/ 78949 w 226691"/>
                <a:gd name="connsiteY2" fmla="*/ 11626 h 224243"/>
                <a:gd name="connsiteX3" fmla="*/ 82802 w 226691"/>
                <a:gd name="connsiteY3" fmla="*/ 17298 h 224243"/>
                <a:gd name="connsiteX4" fmla="*/ 86725 w 226691"/>
                <a:gd name="connsiteY4" fmla="*/ 22971 h 224243"/>
                <a:gd name="connsiteX5" fmla="*/ 90788 w 226691"/>
                <a:gd name="connsiteY5" fmla="*/ 28573 h 224243"/>
                <a:gd name="connsiteX6" fmla="*/ 94851 w 226691"/>
                <a:gd name="connsiteY6" fmla="*/ 34036 h 224243"/>
                <a:gd name="connsiteX7" fmla="*/ 98984 w 226691"/>
                <a:gd name="connsiteY7" fmla="*/ 39568 h 224243"/>
                <a:gd name="connsiteX8" fmla="*/ 103188 w 226691"/>
                <a:gd name="connsiteY8" fmla="*/ 44961 h 224243"/>
                <a:gd name="connsiteX9" fmla="*/ 107531 w 226691"/>
                <a:gd name="connsiteY9" fmla="*/ 50284 h 224243"/>
                <a:gd name="connsiteX10" fmla="*/ 111874 w 226691"/>
                <a:gd name="connsiteY10" fmla="*/ 55606 h 224243"/>
                <a:gd name="connsiteX11" fmla="*/ 116427 w 226691"/>
                <a:gd name="connsiteY11" fmla="*/ 60788 h 224243"/>
                <a:gd name="connsiteX12" fmla="*/ 120911 w 226691"/>
                <a:gd name="connsiteY12" fmla="*/ 65901 h 224243"/>
                <a:gd name="connsiteX13" fmla="*/ 125604 w 226691"/>
                <a:gd name="connsiteY13" fmla="*/ 70943 h 224243"/>
                <a:gd name="connsiteX14" fmla="*/ 130298 w 226691"/>
                <a:gd name="connsiteY14" fmla="*/ 75915 h 224243"/>
                <a:gd name="connsiteX15" fmla="*/ 135062 w 226691"/>
                <a:gd name="connsiteY15" fmla="*/ 80817 h 224243"/>
                <a:gd name="connsiteX16" fmla="*/ 139965 w 226691"/>
                <a:gd name="connsiteY16" fmla="*/ 85720 h 224243"/>
                <a:gd name="connsiteX17" fmla="*/ 144869 w 226691"/>
                <a:gd name="connsiteY17" fmla="*/ 90482 h 224243"/>
                <a:gd name="connsiteX18" fmla="*/ 149843 w 226691"/>
                <a:gd name="connsiteY18" fmla="*/ 95174 h 224243"/>
                <a:gd name="connsiteX19" fmla="*/ 154887 w 226691"/>
                <a:gd name="connsiteY19" fmla="*/ 99866 h 224243"/>
                <a:gd name="connsiteX20" fmla="*/ 160000 w 226691"/>
                <a:gd name="connsiteY20" fmla="*/ 104348 h 224243"/>
                <a:gd name="connsiteX21" fmla="*/ 165184 w 226691"/>
                <a:gd name="connsiteY21" fmla="*/ 108900 h 224243"/>
                <a:gd name="connsiteX22" fmla="*/ 170508 w 226691"/>
                <a:gd name="connsiteY22" fmla="*/ 113242 h 224243"/>
                <a:gd name="connsiteX23" fmla="*/ 175832 w 226691"/>
                <a:gd name="connsiteY23" fmla="*/ 117584 h 224243"/>
                <a:gd name="connsiteX24" fmla="*/ 181226 w 226691"/>
                <a:gd name="connsiteY24" fmla="*/ 121786 h 224243"/>
                <a:gd name="connsiteX25" fmla="*/ 186621 w 226691"/>
                <a:gd name="connsiteY25" fmla="*/ 125918 h 224243"/>
                <a:gd name="connsiteX26" fmla="*/ 192225 w 226691"/>
                <a:gd name="connsiteY26" fmla="*/ 130050 h 224243"/>
                <a:gd name="connsiteX27" fmla="*/ 197829 w 226691"/>
                <a:gd name="connsiteY27" fmla="*/ 134042 h 224243"/>
                <a:gd name="connsiteX28" fmla="*/ 203503 w 226691"/>
                <a:gd name="connsiteY28" fmla="*/ 137964 h 224243"/>
                <a:gd name="connsiteX29" fmla="*/ 209178 w 226691"/>
                <a:gd name="connsiteY29" fmla="*/ 141815 h 224243"/>
                <a:gd name="connsiteX30" fmla="*/ 214992 w 226691"/>
                <a:gd name="connsiteY30" fmla="*/ 145527 h 224243"/>
                <a:gd name="connsiteX31" fmla="*/ 220806 w 226691"/>
                <a:gd name="connsiteY31" fmla="*/ 149239 h 224243"/>
                <a:gd name="connsiteX32" fmla="*/ 226691 w 226691"/>
                <a:gd name="connsiteY32" fmla="*/ 152740 h 224243"/>
                <a:gd name="connsiteX33" fmla="*/ 185430 w 226691"/>
                <a:gd name="connsiteY33" fmla="*/ 224243 h 224243"/>
                <a:gd name="connsiteX34" fmla="*/ 178354 w 226691"/>
                <a:gd name="connsiteY34" fmla="*/ 219971 h 224243"/>
                <a:gd name="connsiteX35" fmla="*/ 171349 w 226691"/>
                <a:gd name="connsiteY35" fmla="*/ 215629 h 224243"/>
                <a:gd name="connsiteX36" fmla="*/ 164414 w 226691"/>
                <a:gd name="connsiteY36" fmla="*/ 211147 h 224243"/>
                <a:gd name="connsiteX37" fmla="*/ 157618 w 226691"/>
                <a:gd name="connsiteY37" fmla="*/ 206595 h 224243"/>
                <a:gd name="connsiteX38" fmla="*/ 150823 w 226691"/>
                <a:gd name="connsiteY38" fmla="*/ 201903 h 224243"/>
                <a:gd name="connsiteX39" fmla="*/ 144168 w 226691"/>
                <a:gd name="connsiteY39" fmla="*/ 197071 h 224243"/>
                <a:gd name="connsiteX40" fmla="*/ 137513 w 226691"/>
                <a:gd name="connsiteY40" fmla="*/ 192239 h 224243"/>
                <a:gd name="connsiteX41" fmla="*/ 130999 w 226691"/>
                <a:gd name="connsiteY41" fmla="*/ 187266 h 224243"/>
                <a:gd name="connsiteX42" fmla="*/ 124484 w 226691"/>
                <a:gd name="connsiteY42" fmla="*/ 182224 h 224243"/>
                <a:gd name="connsiteX43" fmla="*/ 118109 w 226691"/>
                <a:gd name="connsiteY43" fmla="*/ 177042 h 224243"/>
                <a:gd name="connsiteX44" fmla="*/ 111734 w 226691"/>
                <a:gd name="connsiteY44" fmla="*/ 171789 h 224243"/>
                <a:gd name="connsiteX45" fmla="*/ 105569 w 226691"/>
                <a:gd name="connsiteY45" fmla="*/ 166467 h 224243"/>
                <a:gd name="connsiteX46" fmla="*/ 99405 w 226691"/>
                <a:gd name="connsiteY46" fmla="*/ 160934 h 224243"/>
                <a:gd name="connsiteX47" fmla="*/ 93380 w 226691"/>
                <a:gd name="connsiteY47" fmla="*/ 155401 h 224243"/>
                <a:gd name="connsiteX48" fmla="*/ 87426 w 226691"/>
                <a:gd name="connsiteY48" fmla="*/ 149799 h 224243"/>
                <a:gd name="connsiteX49" fmla="*/ 81541 w 226691"/>
                <a:gd name="connsiteY49" fmla="*/ 144126 h 224243"/>
                <a:gd name="connsiteX50" fmla="*/ 75657 w 226691"/>
                <a:gd name="connsiteY50" fmla="*/ 138244 h 224243"/>
                <a:gd name="connsiteX51" fmla="*/ 70053 w 226691"/>
                <a:gd name="connsiteY51" fmla="*/ 132361 h 224243"/>
                <a:gd name="connsiteX52" fmla="*/ 64378 w 226691"/>
                <a:gd name="connsiteY52" fmla="*/ 126408 h 224243"/>
                <a:gd name="connsiteX53" fmla="*/ 58844 w 226691"/>
                <a:gd name="connsiteY53" fmla="*/ 120386 h 224243"/>
                <a:gd name="connsiteX54" fmla="*/ 53380 w 226691"/>
                <a:gd name="connsiteY54" fmla="*/ 114153 h 224243"/>
                <a:gd name="connsiteX55" fmla="*/ 48056 w 226691"/>
                <a:gd name="connsiteY55" fmla="*/ 107920 h 224243"/>
                <a:gd name="connsiteX56" fmla="*/ 42802 w 226691"/>
                <a:gd name="connsiteY56" fmla="*/ 101617 h 224243"/>
                <a:gd name="connsiteX57" fmla="*/ 37688 w 226691"/>
                <a:gd name="connsiteY57" fmla="*/ 95244 h 224243"/>
                <a:gd name="connsiteX58" fmla="*/ 32644 w 226691"/>
                <a:gd name="connsiteY58" fmla="*/ 88731 h 224243"/>
                <a:gd name="connsiteX59" fmla="*/ 27671 w 226691"/>
                <a:gd name="connsiteY59" fmla="*/ 82218 h 224243"/>
                <a:gd name="connsiteX60" fmla="*/ 22767 w 226691"/>
                <a:gd name="connsiteY60" fmla="*/ 75565 h 224243"/>
                <a:gd name="connsiteX61" fmla="*/ 18003 w 226691"/>
                <a:gd name="connsiteY61" fmla="*/ 68842 h 224243"/>
                <a:gd name="connsiteX62" fmla="*/ 13450 w 226691"/>
                <a:gd name="connsiteY62" fmla="*/ 62119 h 224243"/>
                <a:gd name="connsiteX63" fmla="*/ 8826 w 226691"/>
                <a:gd name="connsiteY63" fmla="*/ 55186 h 224243"/>
                <a:gd name="connsiteX64" fmla="*/ 4413 w 226691"/>
                <a:gd name="connsiteY64" fmla="*/ 48253 h 224243"/>
                <a:gd name="connsiteX65" fmla="*/ 0 w 226691"/>
                <a:gd name="connsiteY65" fmla="*/ 41249 h 224243"/>
                <a:gd name="connsiteX66" fmla="*/ 71664 w 226691"/>
                <a:gd name="connsiteY66" fmla="*/ 0 h 22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26691" h="224243">
                  <a:moveTo>
                    <a:pt x="71664" y="0"/>
                  </a:moveTo>
                  <a:lnTo>
                    <a:pt x="75236" y="5813"/>
                  </a:lnTo>
                  <a:lnTo>
                    <a:pt x="78949" y="11626"/>
                  </a:lnTo>
                  <a:lnTo>
                    <a:pt x="82802" y="17298"/>
                  </a:lnTo>
                  <a:lnTo>
                    <a:pt x="86725" y="22971"/>
                  </a:lnTo>
                  <a:lnTo>
                    <a:pt x="90788" y="28573"/>
                  </a:lnTo>
                  <a:lnTo>
                    <a:pt x="94851" y="34036"/>
                  </a:lnTo>
                  <a:lnTo>
                    <a:pt x="98984" y="39568"/>
                  </a:lnTo>
                  <a:lnTo>
                    <a:pt x="103188" y="44961"/>
                  </a:lnTo>
                  <a:lnTo>
                    <a:pt x="107531" y="50284"/>
                  </a:lnTo>
                  <a:lnTo>
                    <a:pt x="111874" y="55606"/>
                  </a:lnTo>
                  <a:lnTo>
                    <a:pt x="116427" y="60788"/>
                  </a:lnTo>
                  <a:lnTo>
                    <a:pt x="120911" y="65901"/>
                  </a:lnTo>
                  <a:lnTo>
                    <a:pt x="125604" y="70943"/>
                  </a:lnTo>
                  <a:lnTo>
                    <a:pt x="130298" y="75915"/>
                  </a:lnTo>
                  <a:lnTo>
                    <a:pt x="135062" y="80817"/>
                  </a:lnTo>
                  <a:lnTo>
                    <a:pt x="139965" y="85720"/>
                  </a:lnTo>
                  <a:lnTo>
                    <a:pt x="144869" y="90482"/>
                  </a:lnTo>
                  <a:lnTo>
                    <a:pt x="149843" y="95174"/>
                  </a:lnTo>
                  <a:lnTo>
                    <a:pt x="154887" y="99866"/>
                  </a:lnTo>
                  <a:lnTo>
                    <a:pt x="160000" y="104348"/>
                  </a:lnTo>
                  <a:lnTo>
                    <a:pt x="165184" y="108900"/>
                  </a:lnTo>
                  <a:lnTo>
                    <a:pt x="170508" y="113242"/>
                  </a:lnTo>
                  <a:lnTo>
                    <a:pt x="175832" y="117584"/>
                  </a:lnTo>
                  <a:lnTo>
                    <a:pt x="181226" y="121786"/>
                  </a:lnTo>
                  <a:lnTo>
                    <a:pt x="186621" y="125918"/>
                  </a:lnTo>
                  <a:lnTo>
                    <a:pt x="192225" y="130050"/>
                  </a:lnTo>
                  <a:lnTo>
                    <a:pt x="197829" y="134042"/>
                  </a:lnTo>
                  <a:lnTo>
                    <a:pt x="203503" y="137964"/>
                  </a:lnTo>
                  <a:lnTo>
                    <a:pt x="209178" y="141815"/>
                  </a:lnTo>
                  <a:lnTo>
                    <a:pt x="214992" y="145527"/>
                  </a:lnTo>
                  <a:lnTo>
                    <a:pt x="220806" y="149239"/>
                  </a:lnTo>
                  <a:lnTo>
                    <a:pt x="226691" y="152740"/>
                  </a:lnTo>
                  <a:lnTo>
                    <a:pt x="185430" y="224243"/>
                  </a:lnTo>
                  <a:lnTo>
                    <a:pt x="178354" y="219971"/>
                  </a:lnTo>
                  <a:lnTo>
                    <a:pt x="171349" y="215629"/>
                  </a:lnTo>
                  <a:lnTo>
                    <a:pt x="164414" y="211147"/>
                  </a:lnTo>
                  <a:lnTo>
                    <a:pt x="157618" y="206595"/>
                  </a:lnTo>
                  <a:lnTo>
                    <a:pt x="150823" y="201903"/>
                  </a:lnTo>
                  <a:lnTo>
                    <a:pt x="144168" y="197071"/>
                  </a:lnTo>
                  <a:lnTo>
                    <a:pt x="137513" y="192239"/>
                  </a:lnTo>
                  <a:lnTo>
                    <a:pt x="130999" y="187266"/>
                  </a:lnTo>
                  <a:lnTo>
                    <a:pt x="124484" y="182224"/>
                  </a:lnTo>
                  <a:lnTo>
                    <a:pt x="118109" y="177042"/>
                  </a:lnTo>
                  <a:lnTo>
                    <a:pt x="111734" y="171789"/>
                  </a:lnTo>
                  <a:lnTo>
                    <a:pt x="105569" y="166467"/>
                  </a:lnTo>
                  <a:lnTo>
                    <a:pt x="99405" y="160934"/>
                  </a:lnTo>
                  <a:lnTo>
                    <a:pt x="93380" y="155401"/>
                  </a:lnTo>
                  <a:lnTo>
                    <a:pt x="87426" y="149799"/>
                  </a:lnTo>
                  <a:lnTo>
                    <a:pt x="81541" y="144126"/>
                  </a:lnTo>
                  <a:lnTo>
                    <a:pt x="75657" y="138244"/>
                  </a:lnTo>
                  <a:lnTo>
                    <a:pt x="70053" y="132361"/>
                  </a:lnTo>
                  <a:lnTo>
                    <a:pt x="64378" y="126408"/>
                  </a:lnTo>
                  <a:lnTo>
                    <a:pt x="58844" y="120386"/>
                  </a:lnTo>
                  <a:lnTo>
                    <a:pt x="53380" y="114153"/>
                  </a:lnTo>
                  <a:lnTo>
                    <a:pt x="48056" y="107920"/>
                  </a:lnTo>
                  <a:lnTo>
                    <a:pt x="42802" y="101617"/>
                  </a:lnTo>
                  <a:lnTo>
                    <a:pt x="37688" y="95244"/>
                  </a:lnTo>
                  <a:lnTo>
                    <a:pt x="32644" y="88731"/>
                  </a:lnTo>
                  <a:lnTo>
                    <a:pt x="27671" y="82218"/>
                  </a:lnTo>
                  <a:lnTo>
                    <a:pt x="22767" y="75565"/>
                  </a:lnTo>
                  <a:lnTo>
                    <a:pt x="18003" y="68842"/>
                  </a:lnTo>
                  <a:lnTo>
                    <a:pt x="13450" y="62119"/>
                  </a:lnTo>
                  <a:lnTo>
                    <a:pt x="8826" y="55186"/>
                  </a:lnTo>
                  <a:lnTo>
                    <a:pt x="4413" y="48253"/>
                  </a:lnTo>
                  <a:lnTo>
                    <a:pt x="0" y="41249"/>
                  </a:lnTo>
                  <a:lnTo>
                    <a:pt x="71664" y="0"/>
                  </a:lnTo>
                  <a:close/>
                </a:path>
              </a:pathLst>
            </a:cu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914" t="50407" r="35885" b="46323"/>
            <a:stretch>
              <a:fillRect/>
            </a:stretch>
          </p:blipFill>
          <p:spPr>
            <a:xfrm>
              <a:off x="6315338" y="4522080"/>
              <a:ext cx="226201" cy="224243"/>
            </a:xfrm>
            <a:custGeom>
              <a:avLst/>
              <a:gdLst>
                <a:gd name="connsiteX0" fmla="*/ 154740 w 226201"/>
                <a:gd name="connsiteY0" fmla="*/ 0 h 224243"/>
                <a:gd name="connsiteX1" fmla="*/ 226201 w 226201"/>
                <a:gd name="connsiteY1" fmla="*/ 41249 h 224243"/>
                <a:gd name="connsiteX2" fmla="*/ 221866 w 226201"/>
                <a:gd name="connsiteY2" fmla="*/ 48253 h 224243"/>
                <a:gd name="connsiteX3" fmla="*/ 217461 w 226201"/>
                <a:gd name="connsiteY3" fmla="*/ 55186 h 224243"/>
                <a:gd name="connsiteX4" fmla="*/ 212846 w 226201"/>
                <a:gd name="connsiteY4" fmla="*/ 62119 h 224243"/>
                <a:gd name="connsiteX5" fmla="*/ 208161 w 226201"/>
                <a:gd name="connsiteY5" fmla="*/ 68842 h 224243"/>
                <a:gd name="connsiteX6" fmla="*/ 203476 w 226201"/>
                <a:gd name="connsiteY6" fmla="*/ 75565 h 224243"/>
                <a:gd name="connsiteX7" fmla="*/ 198651 w 226201"/>
                <a:gd name="connsiteY7" fmla="*/ 82218 h 224243"/>
                <a:gd name="connsiteX8" fmla="*/ 193687 w 226201"/>
                <a:gd name="connsiteY8" fmla="*/ 88731 h 224243"/>
                <a:gd name="connsiteX9" fmla="*/ 188652 w 226201"/>
                <a:gd name="connsiteY9" fmla="*/ 95244 h 224243"/>
                <a:gd name="connsiteX10" fmla="*/ 183478 w 226201"/>
                <a:gd name="connsiteY10" fmla="*/ 101617 h 224243"/>
                <a:gd name="connsiteX11" fmla="*/ 178234 w 226201"/>
                <a:gd name="connsiteY11" fmla="*/ 107920 h 224243"/>
                <a:gd name="connsiteX12" fmla="*/ 172920 w 226201"/>
                <a:gd name="connsiteY12" fmla="*/ 114153 h 224243"/>
                <a:gd name="connsiteX13" fmla="*/ 167536 w 226201"/>
                <a:gd name="connsiteY13" fmla="*/ 120386 h 224243"/>
                <a:gd name="connsiteX14" fmla="*/ 162012 w 226201"/>
                <a:gd name="connsiteY14" fmla="*/ 126408 h 224243"/>
                <a:gd name="connsiteX15" fmla="*/ 156348 w 226201"/>
                <a:gd name="connsiteY15" fmla="*/ 132361 h 224243"/>
                <a:gd name="connsiteX16" fmla="*/ 150684 w 226201"/>
                <a:gd name="connsiteY16" fmla="*/ 138244 h 224243"/>
                <a:gd name="connsiteX17" fmla="*/ 144880 w 226201"/>
                <a:gd name="connsiteY17" fmla="*/ 144126 h 224243"/>
                <a:gd name="connsiteX18" fmla="*/ 139007 w 226201"/>
                <a:gd name="connsiteY18" fmla="*/ 149799 h 224243"/>
                <a:gd name="connsiteX19" fmla="*/ 133063 w 226201"/>
                <a:gd name="connsiteY19" fmla="*/ 155401 h 224243"/>
                <a:gd name="connsiteX20" fmla="*/ 126980 w 226201"/>
                <a:gd name="connsiteY20" fmla="*/ 160934 h 224243"/>
                <a:gd name="connsiteX21" fmla="*/ 120897 w 226201"/>
                <a:gd name="connsiteY21" fmla="*/ 166467 h 224243"/>
                <a:gd name="connsiteX22" fmla="*/ 114674 w 226201"/>
                <a:gd name="connsiteY22" fmla="*/ 171789 h 224243"/>
                <a:gd name="connsiteX23" fmla="*/ 108380 w 226201"/>
                <a:gd name="connsiteY23" fmla="*/ 177042 h 224243"/>
                <a:gd name="connsiteX24" fmla="*/ 102018 w 226201"/>
                <a:gd name="connsiteY24" fmla="*/ 182224 h 224243"/>
                <a:gd name="connsiteX25" fmla="*/ 95515 w 226201"/>
                <a:gd name="connsiteY25" fmla="*/ 187266 h 224243"/>
                <a:gd name="connsiteX26" fmla="*/ 89012 w 226201"/>
                <a:gd name="connsiteY26" fmla="*/ 192239 h 224243"/>
                <a:gd name="connsiteX27" fmla="*/ 82369 w 226201"/>
                <a:gd name="connsiteY27" fmla="*/ 197071 h 224243"/>
                <a:gd name="connsiteX28" fmla="*/ 75726 w 226201"/>
                <a:gd name="connsiteY28" fmla="*/ 201903 h 224243"/>
                <a:gd name="connsiteX29" fmla="*/ 68944 w 226201"/>
                <a:gd name="connsiteY29" fmla="*/ 206595 h 224243"/>
                <a:gd name="connsiteX30" fmla="*/ 62092 w 226201"/>
                <a:gd name="connsiteY30" fmla="*/ 211147 h 224243"/>
                <a:gd name="connsiteX31" fmla="*/ 55239 w 226201"/>
                <a:gd name="connsiteY31" fmla="*/ 215629 h 224243"/>
                <a:gd name="connsiteX32" fmla="*/ 48177 w 226201"/>
                <a:gd name="connsiteY32" fmla="*/ 219971 h 224243"/>
                <a:gd name="connsiteX33" fmla="*/ 41185 w 226201"/>
                <a:gd name="connsiteY33" fmla="*/ 224243 h 224243"/>
                <a:gd name="connsiteX34" fmla="*/ 0 w 226201"/>
                <a:gd name="connsiteY34" fmla="*/ 152740 h 224243"/>
                <a:gd name="connsiteX35" fmla="*/ 5873 w 226201"/>
                <a:gd name="connsiteY35" fmla="*/ 149239 h 224243"/>
                <a:gd name="connsiteX36" fmla="*/ 11677 w 226201"/>
                <a:gd name="connsiteY36" fmla="*/ 145527 h 224243"/>
                <a:gd name="connsiteX37" fmla="*/ 17481 w 226201"/>
                <a:gd name="connsiteY37" fmla="*/ 141815 h 224243"/>
                <a:gd name="connsiteX38" fmla="*/ 23144 w 226201"/>
                <a:gd name="connsiteY38" fmla="*/ 137964 h 224243"/>
                <a:gd name="connsiteX39" fmla="*/ 28808 w 226201"/>
                <a:gd name="connsiteY39" fmla="*/ 134042 h 224243"/>
                <a:gd name="connsiteX40" fmla="*/ 34402 w 226201"/>
                <a:gd name="connsiteY40" fmla="*/ 130050 h 224243"/>
                <a:gd name="connsiteX41" fmla="*/ 39856 w 226201"/>
                <a:gd name="connsiteY41" fmla="*/ 125918 h 224243"/>
                <a:gd name="connsiteX42" fmla="*/ 45380 w 226201"/>
                <a:gd name="connsiteY42" fmla="*/ 121786 h 224243"/>
                <a:gd name="connsiteX43" fmla="*/ 50764 w 226201"/>
                <a:gd name="connsiteY43" fmla="*/ 117584 h 224243"/>
                <a:gd name="connsiteX44" fmla="*/ 56078 w 226201"/>
                <a:gd name="connsiteY44" fmla="*/ 113242 h 224243"/>
                <a:gd name="connsiteX45" fmla="*/ 61322 w 226201"/>
                <a:gd name="connsiteY45" fmla="*/ 108900 h 224243"/>
                <a:gd name="connsiteX46" fmla="*/ 66567 w 226201"/>
                <a:gd name="connsiteY46" fmla="*/ 104348 h 224243"/>
                <a:gd name="connsiteX47" fmla="*/ 71671 w 226201"/>
                <a:gd name="connsiteY47" fmla="*/ 99866 h 224243"/>
                <a:gd name="connsiteX48" fmla="*/ 76705 w 226201"/>
                <a:gd name="connsiteY48" fmla="*/ 95174 h 224243"/>
                <a:gd name="connsiteX49" fmla="*/ 81670 w 226201"/>
                <a:gd name="connsiteY49" fmla="*/ 90482 h 224243"/>
                <a:gd name="connsiteX50" fmla="*/ 86565 w 226201"/>
                <a:gd name="connsiteY50" fmla="*/ 85720 h 224243"/>
                <a:gd name="connsiteX51" fmla="*/ 91459 w 226201"/>
                <a:gd name="connsiteY51" fmla="*/ 80817 h 224243"/>
                <a:gd name="connsiteX52" fmla="*/ 96214 w 226201"/>
                <a:gd name="connsiteY52" fmla="*/ 75915 h 224243"/>
                <a:gd name="connsiteX53" fmla="*/ 100899 w 226201"/>
                <a:gd name="connsiteY53" fmla="*/ 70943 h 224243"/>
                <a:gd name="connsiteX54" fmla="*/ 105514 w 226201"/>
                <a:gd name="connsiteY54" fmla="*/ 65901 h 224243"/>
                <a:gd name="connsiteX55" fmla="*/ 110059 w 226201"/>
                <a:gd name="connsiteY55" fmla="*/ 60788 h 224243"/>
                <a:gd name="connsiteX56" fmla="*/ 114534 w 226201"/>
                <a:gd name="connsiteY56" fmla="*/ 55606 h 224243"/>
                <a:gd name="connsiteX57" fmla="*/ 118939 w 226201"/>
                <a:gd name="connsiteY57" fmla="*/ 50284 h 224243"/>
                <a:gd name="connsiteX58" fmla="*/ 123204 w 226201"/>
                <a:gd name="connsiteY58" fmla="*/ 44961 h 224243"/>
                <a:gd name="connsiteX59" fmla="*/ 127470 w 226201"/>
                <a:gd name="connsiteY59" fmla="*/ 39568 h 224243"/>
                <a:gd name="connsiteX60" fmla="*/ 131595 w 226201"/>
                <a:gd name="connsiteY60" fmla="*/ 34036 h 224243"/>
                <a:gd name="connsiteX61" fmla="*/ 135651 w 226201"/>
                <a:gd name="connsiteY61" fmla="*/ 28573 h 224243"/>
                <a:gd name="connsiteX62" fmla="*/ 139706 w 226201"/>
                <a:gd name="connsiteY62" fmla="*/ 22971 h 224243"/>
                <a:gd name="connsiteX63" fmla="*/ 143622 w 226201"/>
                <a:gd name="connsiteY63" fmla="*/ 17298 h 224243"/>
                <a:gd name="connsiteX64" fmla="*/ 147398 w 226201"/>
                <a:gd name="connsiteY64" fmla="*/ 11626 h 224243"/>
                <a:gd name="connsiteX65" fmla="*/ 151173 w 226201"/>
                <a:gd name="connsiteY65" fmla="*/ 5813 h 224243"/>
                <a:gd name="connsiteX66" fmla="*/ 154740 w 226201"/>
                <a:gd name="connsiteY66" fmla="*/ 0 h 224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26201" h="224243">
                  <a:moveTo>
                    <a:pt x="154740" y="0"/>
                  </a:moveTo>
                  <a:lnTo>
                    <a:pt x="226201" y="41249"/>
                  </a:lnTo>
                  <a:lnTo>
                    <a:pt x="221866" y="48253"/>
                  </a:lnTo>
                  <a:lnTo>
                    <a:pt x="217461" y="55186"/>
                  </a:lnTo>
                  <a:lnTo>
                    <a:pt x="212846" y="62119"/>
                  </a:lnTo>
                  <a:lnTo>
                    <a:pt x="208161" y="68842"/>
                  </a:lnTo>
                  <a:lnTo>
                    <a:pt x="203476" y="75565"/>
                  </a:lnTo>
                  <a:lnTo>
                    <a:pt x="198651" y="82218"/>
                  </a:lnTo>
                  <a:lnTo>
                    <a:pt x="193687" y="88731"/>
                  </a:lnTo>
                  <a:lnTo>
                    <a:pt x="188652" y="95244"/>
                  </a:lnTo>
                  <a:lnTo>
                    <a:pt x="183478" y="101617"/>
                  </a:lnTo>
                  <a:lnTo>
                    <a:pt x="178234" y="107920"/>
                  </a:lnTo>
                  <a:lnTo>
                    <a:pt x="172920" y="114153"/>
                  </a:lnTo>
                  <a:lnTo>
                    <a:pt x="167536" y="120386"/>
                  </a:lnTo>
                  <a:lnTo>
                    <a:pt x="162012" y="126408"/>
                  </a:lnTo>
                  <a:lnTo>
                    <a:pt x="156348" y="132361"/>
                  </a:lnTo>
                  <a:lnTo>
                    <a:pt x="150684" y="138244"/>
                  </a:lnTo>
                  <a:lnTo>
                    <a:pt x="144880" y="144126"/>
                  </a:lnTo>
                  <a:lnTo>
                    <a:pt x="139007" y="149799"/>
                  </a:lnTo>
                  <a:lnTo>
                    <a:pt x="133063" y="155401"/>
                  </a:lnTo>
                  <a:lnTo>
                    <a:pt x="126980" y="160934"/>
                  </a:lnTo>
                  <a:lnTo>
                    <a:pt x="120897" y="166467"/>
                  </a:lnTo>
                  <a:lnTo>
                    <a:pt x="114674" y="171789"/>
                  </a:lnTo>
                  <a:lnTo>
                    <a:pt x="108380" y="177042"/>
                  </a:lnTo>
                  <a:lnTo>
                    <a:pt x="102018" y="182224"/>
                  </a:lnTo>
                  <a:lnTo>
                    <a:pt x="95515" y="187266"/>
                  </a:lnTo>
                  <a:lnTo>
                    <a:pt x="89012" y="192239"/>
                  </a:lnTo>
                  <a:lnTo>
                    <a:pt x="82369" y="197071"/>
                  </a:lnTo>
                  <a:lnTo>
                    <a:pt x="75726" y="201903"/>
                  </a:lnTo>
                  <a:lnTo>
                    <a:pt x="68944" y="206595"/>
                  </a:lnTo>
                  <a:lnTo>
                    <a:pt x="62092" y="211147"/>
                  </a:lnTo>
                  <a:lnTo>
                    <a:pt x="55239" y="215629"/>
                  </a:lnTo>
                  <a:lnTo>
                    <a:pt x="48177" y="219971"/>
                  </a:lnTo>
                  <a:lnTo>
                    <a:pt x="41185" y="224243"/>
                  </a:lnTo>
                  <a:lnTo>
                    <a:pt x="0" y="152740"/>
                  </a:lnTo>
                  <a:lnTo>
                    <a:pt x="5873" y="149239"/>
                  </a:lnTo>
                  <a:lnTo>
                    <a:pt x="11677" y="145527"/>
                  </a:lnTo>
                  <a:lnTo>
                    <a:pt x="17481" y="141815"/>
                  </a:lnTo>
                  <a:lnTo>
                    <a:pt x="23144" y="137964"/>
                  </a:lnTo>
                  <a:lnTo>
                    <a:pt x="28808" y="134042"/>
                  </a:lnTo>
                  <a:lnTo>
                    <a:pt x="34402" y="130050"/>
                  </a:lnTo>
                  <a:lnTo>
                    <a:pt x="39856" y="125918"/>
                  </a:lnTo>
                  <a:lnTo>
                    <a:pt x="45380" y="121786"/>
                  </a:lnTo>
                  <a:lnTo>
                    <a:pt x="50764" y="117584"/>
                  </a:lnTo>
                  <a:lnTo>
                    <a:pt x="56078" y="113242"/>
                  </a:lnTo>
                  <a:lnTo>
                    <a:pt x="61322" y="108900"/>
                  </a:lnTo>
                  <a:lnTo>
                    <a:pt x="66567" y="104348"/>
                  </a:lnTo>
                  <a:lnTo>
                    <a:pt x="71671" y="99866"/>
                  </a:lnTo>
                  <a:lnTo>
                    <a:pt x="76705" y="95174"/>
                  </a:lnTo>
                  <a:lnTo>
                    <a:pt x="81670" y="90482"/>
                  </a:lnTo>
                  <a:lnTo>
                    <a:pt x="86565" y="85720"/>
                  </a:lnTo>
                  <a:lnTo>
                    <a:pt x="91459" y="80817"/>
                  </a:lnTo>
                  <a:lnTo>
                    <a:pt x="96214" y="75915"/>
                  </a:lnTo>
                  <a:lnTo>
                    <a:pt x="100899" y="70943"/>
                  </a:lnTo>
                  <a:lnTo>
                    <a:pt x="105514" y="65901"/>
                  </a:lnTo>
                  <a:lnTo>
                    <a:pt x="110059" y="60788"/>
                  </a:lnTo>
                  <a:lnTo>
                    <a:pt x="114534" y="55606"/>
                  </a:lnTo>
                  <a:lnTo>
                    <a:pt x="118939" y="50284"/>
                  </a:lnTo>
                  <a:lnTo>
                    <a:pt x="123204" y="44961"/>
                  </a:lnTo>
                  <a:lnTo>
                    <a:pt x="127470" y="39568"/>
                  </a:lnTo>
                  <a:lnTo>
                    <a:pt x="131595" y="34036"/>
                  </a:lnTo>
                  <a:lnTo>
                    <a:pt x="135651" y="28573"/>
                  </a:lnTo>
                  <a:lnTo>
                    <a:pt x="139706" y="22971"/>
                  </a:lnTo>
                  <a:lnTo>
                    <a:pt x="143622" y="17298"/>
                  </a:lnTo>
                  <a:lnTo>
                    <a:pt x="147398" y="11626"/>
                  </a:lnTo>
                  <a:lnTo>
                    <a:pt x="151173" y="5813"/>
                  </a:lnTo>
                  <a:lnTo>
                    <a:pt x="154740" y="0"/>
                  </a:lnTo>
                  <a:close/>
                </a:path>
              </a:pathLst>
            </a:custGeom>
          </p:spPr>
        </p:pic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148" t="52748" r="40414" b="45238"/>
            <a:stretch>
              <a:fillRect/>
            </a:stretch>
          </p:blipFill>
          <p:spPr>
            <a:xfrm>
              <a:off x="5825235" y="4682673"/>
              <a:ext cx="250682" cy="138071"/>
            </a:xfrm>
            <a:custGeom>
              <a:avLst/>
              <a:gdLst>
                <a:gd name="connsiteX0" fmla="*/ 41116 w 250682"/>
                <a:gd name="connsiteY0" fmla="*/ 0 h 138071"/>
                <a:gd name="connsiteX1" fmla="*/ 46990 w 250682"/>
                <a:gd name="connsiteY1" fmla="*/ 3154 h 138071"/>
                <a:gd name="connsiteX2" fmla="*/ 52934 w 250682"/>
                <a:gd name="connsiteY2" fmla="*/ 6238 h 138071"/>
                <a:gd name="connsiteX3" fmla="*/ 58947 w 250682"/>
                <a:gd name="connsiteY3" fmla="*/ 9252 h 138071"/>
                <a:gd name="connsiteX4" fmla="*/ 64961 w 250682"/>
                <a:gd name="connsiteY4" fmla="*/ 12196 h 138071"/>
                <a:gd name="connsiteX5" fmla="*/ 70974 w 250682"/>
                <a:gd name="connsiteY5" fmla="*/ 14999 h 138071"/>
                <a:gd name="connsiteX6" fmla="*/ 77197 w 250682"/>
                <a:gd name="connsiteY6" fmla="*/ 17733 h 138071"/>
                <a:gd name="connsiteX7" fmla="*/ 83281 w 250682"/>
                <a:gd name="connsiteY7" fmla="*/ 20466 h 138071"/>
                <a:gd name="connsiteX8" fmla="*/ 89574 w 250682"/>
                <a:gd name="connsiteY8" fmla="*/ 22989 h 138071"/>
                <a:gd name="connsiteX9" fmla="*/ 95867 w 250682"/>
                <a:gd name="connsiteY9" fmla="*/ 25512 h 138071"/>
                <a:gd name="connsiteX10" fmla="*/ 102091 w 250682"/>
                <a:gd name="connsiteY10" fmla="*/ 27895 h 138071"/>
                <a:gd name="connsiteX11" fmla="*/ 108454 w 250682"/>
                <a:gd name="connsiteY11" fmla="*/ 30208 h 138071"/>
                <a:gd name="connsiteX12" fmla="*/ 114887 w 250682"/>
                <a:gd name="connsiteY12" fmla="*/ 32311 h 138071"/>
                <a:gd name="connsiteX13" fmla="*/ 121320 w 250682"/>
                <a:gd name="connsiteY13" fmla="*/ 34483 h 138071"/>
                <a:gd name="connsiteX14" fmla="*/ 127753 w 250682"/>
                <a:gd name="connsiteY14" fmla="*/ 36445 h 138071"/>
                <a:gd name="connsiteX15" fmla="*/ 134256 w 250682"/>
                <a:gd name="connsiteY15" fmla="*/ 38408 h 138071"/>
                <a:gd name="connsiteX16" fmla="*/ 140829 w 250682"/>
                <a:gd name="connsiteY16" fmla="*/ 40230 h 138071"/>
                <a:gd name="connsiteX17" fmla="*/ 147542 w 250682"/>
                <a:gd name="connsiteY17" fmla="*/ 41912 h 138071"/>
                <a:gd name="connsiteX18" fmla="*/ 154185 w 250682"/>
                <a:gd name="connsiteY18" fmla="*/ 43524 h 138071"/>
                <a:gd name="connsiteX19" fmla="*/ 160828 w 250682"/>
                <a:gd name="connsiteY19" fmla="*/ 45066 h 138071"/>
                <a:gd name="connsiteX20" fmla="*/ 167541 w 250682"/>
                <a:gd name="connsiteY20" fmla="*/ 46468 h 138071"/>
                <a:gd name="connsiteX21" fmla="*/ 174254 w 250682"/>
                <a:gd name="connsiteY21" fmla="*/ 47800 h 138071"/>
                <a:gd name="connsiteX22" fmla="*/ 181036 w 250682"/>
                <a:gd name="connsiteY22" fmla="*/ 49061 h 138071"/>
                <a:gd name="connsiteX23" fmla="*/ 187889 w 250682"/>
                <a:gd name="connsiteY23" fmla="*/ 50183 h 138071"/>
                <a:gd name="connsiteX24" fmla="*/ 194742 w 250682"/>
                <a:gd name="connsiteY24" fmla="*/ 51164 h 138071"/>
                <a:gd name="connsiteX25" fmla="*/ 201594 w 250682"/>
                <a:gd name="connsiteY25" fmla="*/ 52075 h 138071"/>
                <a:gd name="connsiteX26" fmla="*/ 208517 w 250682"/>
                <a:gd name="connsiteY26" fmla="*/ 52916 h 138071"/>
                <a:gd name="connsiteX27" fmla="*/ 215440 w 250682"/>
                <a:gd name="connsiteY27" fmla="*/ 53617 h 138071"/>
                <a:gd name="connsiteX28" fmla="*/ 222502 w 250682"/>
                <a:gd name="connsiteY28" fmla="*/ 54248 h 138071"/>
                <a:gd name="connsiteX29" fmla="*/ 229425 w 250682"/>
                <a:gd name="connsiteY29" fmla="*/ 54808 h 138071"/>
                <a:gd name="connsiteX30" fmla="*/ 236487 w 250682"/>
                <a:gd name="connsiteY30" fmla="*/ 55159 h 138071"/>
                <a:gd name="connsiteX31" fmla="*/ 243619 w 250682"/>
                <a:gd name="connsiteY31" fmla="*/ 55439 h 138071"/>
                <a:gd name="connsiteX32" fmla="*/ 250682 w 250682"/>
                <a:gd name="connsiteY32" fmla="*/ 55649 h 138071"/>
                <a:gd name="connsiteX33" fmla="*/ 250682 w 250682"/>
                <a:gd name="connsiteY33" fmla="*/ 138071 h 138071"/>
                <a:gd name="connsiteX34" fmla="*/ 242151 w 250682"/>
                <a:gd name="connsiteY34" fmla="*/ 137861 h 138071"/>
                <a:gd name="connsiteX35" fmla="*/ 233760 w 250682"/>
                <a:gd name="connsiteY35" fmla="*/ 137510 h 138071"/>
                <a:gd name="connsiteX36" fmla="*/ 225229 w 250682"/>
                <a:gd name="connsiteY36" fmla="*/ 137090 h 138071"/>
                <a:gd name="connsiteX37" fmla="*/ 216838 w 250682"/>
                <a:gd name="connsiteY37" fmla="*/ 136529 h 138071"/>
                <a:gd name="connsiteX38" fmla="*/ 208517 w 250682"/>
                <a:gd name="connsiteY38" fmla="*/ 135758 h 138071"/>
                <a:gd name="connsiteX39" fmla="*/ 200196 w 250682"/>
                <a:gd name="connsiteY39" fmla="*/ 134917 h 138071"/>
                <a:gd name="connsiteX40" fmla="*/ 191945 w 250682"/>
                <a:gd name="connsiteY40" fmla="*/ 134006 h 138071"/>
                <a:gd name="connsiteX41" fmla="*/ 183694 w 250682"/>
                <a:gd name="connsiteY41" fmla="*/ 132885 h 138071"/>
                <a:gd name="connsiteX42" fmla="*/ 175373 w 250682"/>
                <a:gd name="connsiteY42" fmla="*/ 131693 h 138071"/>
                <a:gd name="connsiteX43" fmla="*/ 167331 w 250682"/>
                <a:gd name="connsiteY43" fmla="*/ 130292 h 138071"/>
                <a:gd name="connsiteX44" fmla="*/ 159150 w 250682"/>
                <a:gd name="connsiteY44" fmla="*/ 128890 h 138071"/>
                <a:gd name="connsiteX45" fmla="*/ 151038 w 250682"/>
                <a:gd name="connsiteY45" fmla="*/ 127278 h 138071"/>
                <a:gd name="connsiteX46" fmla="*/ 142997 w 250682"/>
                <a:gd name="connsiteY46" fmla="*/ 125596 h 138071"/>
                <a:gd name="connsiteX47" fmla="*/ 135026 w 250682"/>
                <a:gd name="connsiteY47" fmla="*/ 123704 h 138071"/>
                <a:gd name="connsiteX48" fmla="*/ 127124 w 250682"/>
                <a:gd name="connsiteY48" fmla="*/ 121811 h 138071"/>
                <a:gd name="connsiteX49" fmla="*/ 119153 w 250682"/>
                <a:gd name="connsiteY49" fmla="*/ 119779 h 138071"/>
                <a:gd name="connsiteX50" fmla="*/ 111321 w 250682"/>
                <a:gd name="connsiteY50" fmla="*/ 117536 h 138071"/>
                <a:gd name="connsiteX51" fmla="*/ 103559 w 250682"/>
                <a:gd name="connsiteY51" fmla="*/ 115223 h 138071"/>
                <a:gd name="connsiteX52" fmla="*/ 95728 w 250682"/>
                <a:gd name="connsiteY52" fmla="*/ 112840 h 138071"/>
                <a:gd name="connsiteX53" fmla="*/ 88036 w 250682"/>
                <a:gd name="connsiteY53" fmla="*/ 110317 h 138071"/>
                <a:gd name="connsiteX54" fmla="*/ 80414 w 250682"/>
                <a:gd name="connsiteY54" fmla="*/ 107724 h 138071"/>
                <a:gd name="connsiteX55" fmla="*/ 72862 w 250682"/>
                <a:gd name="connsiteY55" fmla="*/ 104990 h 138071"/>
                <a:gd name="connsiteX56" fmla="*/ 65240 w 250682"/>
                <a:gd name="connsiteY56" fmla="*/ 102047 h 138071"/>
                <a:gd name="connsiteX57" fmla="*/ 57758 w 250682"/>
                <a:gd name="connsiteY57" fmla="*/ 99173 h 138071"/>
                <a:gd name="connsiteX58" fmla="*/ 50346 w 250682"/>
                <a:gd name="connsiteY58" fmla="*/ 96019 h 138071"/>
                <a:gd name="connsiteX59" fmla="*/ 42934 w 250682"/>
                <a:gd name="connsiteY59" fmla="*/ 92865 h 138071"/>
                <a:gd name="connsiteX60" fmla="*/ 35662 w 250682"/>
                <a:gd name="connsiteY60" fmla="*/ 89571 h 138071"/>
                <a:gd name="connsiteX61" fmla="*/ 28390 w 250682"/>
                <a:gd name="connsiteY61" fmla="*/ 86137 h 138071"/>
                <a:gd name="connsiteX62" fmla="*/ 21187 w 250682"/>
                <a:gd name="connsiteY62" fmla="*/ 82633 h 138071"/>
                <a:gd name="connsiteX63" fmla="*/ 14055 w 250682"/>
                <a:gd name="connsiteY63" fmla="*/ 78988 h 138071"/>
                <a:gd name="connsiteX64" fmla="*/ 6923 w 250682"/>
                <a:gd name="connsiteY64" fmla="*/ 75344 h 138071"/>
                <a:gd name="connsiteX65" fmla="*/ 0 w 250682"/>
                <a:gd name="connsiteY65" fmla="*/ 71489 h 138071"/>
                <a:gd name="connsiteX66" fmla="*/ 41116 w 250682"/>
                <a:gd name="connsiteY66" fmla="*/ 0 h 138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0682" h="138071">
                  <a:moveTo>
                    <a:pt x="41116" y="0"/>
                  </a:moveTo>
                  <a:lnTo>
                    <a:pt x="46990" y="3154"/>
                  </a:lnTo>
                  <a:lnTo>
                    <a:pt x="52934" y="6238"/>
                  </a:lnTo>
                  <a:lnTo>
                    <a:pt x="58947" y="9252"/>
                  </a:lnTo>
                  <a:lnTo>
                    <a:pt x="64961" y="12196"/>
                  </a:lnTo>
                  <a:lnTo>
                    <a:pt x="70974" y="14999"/>
                  </a:lnTo>
                  <a:lnTo>
                    <a:pt x="77197" y="17733"/>
                  </a:lnTo>
                  <a:lnTo>
                    <a:pt x="83281" y="20466"/>
                  </a:lnTo>
                  <a:lnTo>
                    <a:pt x="89574" y="22989"/>
                  </a:lnTo>
                  <a:lnTo>
                    <a:pt x="95867" y="25512"/>
                  </a:lnTo>
                  <a:lnTo>
                    <a:pt x="102091" y="27895"/>
                  </a:lnTo>
                  <a:lnTo>
                    <a:pt x="108454" y="30208"/>
                  </a:lnTo>
                  <a:lnTo>
                    <a:pt x="114887" y="32311"/>
                  </a:lnTo>
                  <a:lnTo>
                    <a:pt x="121320" y="34483"/>
                  </a:lnTo>
                  <a:lnTo>
                    <a:pt x="127753" y="36445"/>
                  </a:lnTo>
                  <a:lnTo>
                    <a:pt x="134256" y="38408"/>
                  </a:lnTo>
                  <a:lnTo>
                    <a:pt x="140829" y="40230"/>
                  </a:lnTo>
                  <a:lnTo>
                    <a:pt x="147542" y="41912"/>
                  </a:lnTo>
                  <a:lnTo>
                    <a:pt x="154185" y="43524"/>
                  </a:lnTo>
                  <a:lnTo>
                    <a:pt x="160828" y="45066"/>
                  </a:lnTo>
                  <a:lnTo>
                    <a:pt x="167541" y="46468"/>
                  </a:lnTo>
                  <a:lnTo>
                    <a:pt x="174254" y="47800"/>
                  </a:lnTo>
                  <a:lnTo>
                    <a:pt x="181036" y="49061"/>
                  </a:lnTo>
                  <a:lnTo>
                    <a:pt x="187889" y="50183"/>
                  </a:lnTo>
                  <a:lnTo>
                    <a:pt x="194742" y="51164"/>
                  </a:lnTo>
                  <a:lnTo>
                    <a:pt x="201594" y="52075"/>
                  </a:lnTo>
                  <a:lnTo>
                    <a:pt x="208517" y="52916"/>
                  </a:lnTo>
                  <a:lnTo>
                    <a:pt x="215440" y="53617"/>
                  </a:lnTo>
                  <a:lnTo>
                    <a:pt x="222502" y="54248"/>
                  </a:lnTo>
                  <a:lnTo>
                    <a:pt x="229425" y="54808"/>
                  </a:lnTo>
                  <a:lnTo>
                    <a:pt x="236487" y="55159"/>
                  </a:lnTo>
                  <a:lnTo>
                    <a:pt x="243619" y="55439"/>
                  </a:lnTo>
                  <a:lnTo>
                    <a:pt x="250682" y="55649"/>
                  </a:lnTo>
                  <a:lnTo>
                    <a:pt x="250682" y="138071"/>
                  </a:lnTo>
                  <a:lnTo>
                    <a:pt x="242151" y="137861"/>
                  </a:lnTo>
                  <a:lnTo>
                    <a:pt x="233760" y="137510"/>
                  </a:lnTo>
                  <a:lnTo>
                    <a:pt x="225229" y="137090"/>
                  </a:lnTo>
                  <a:lnTo>
                    <a:pt x="216838" y="136529"/>
                  </a:lnTo>
                  <a:lnTo>
                    <a:pt x="208517" y="135758"/>
                  </a:lnTo>
                  <a:lnTo>
                    <a:pt x="200196" y="134917"/>
                  </a:lnTo>
                  <a:lnTo>
                    <a:pt x="191945" y="134006"/>
                  </a:lnTo>
                  <a:lnTo>
                    <a:pt x="183694" y="132885"/>
                  </a:lnTo>
                  <a:lnTo>
                    <a:pt x="175373" y="131693"/>
                  </a:lnTo>
                  <a:lnTo>
                    <a:pt x="167331" y="130292"/>
                  </a:lnTo>
                  <a:lnTo>
                    <a:pt x="159150" y="128890"/>
                  </a:lnTo>
                  <a:lnTo>
                    <a:pt x="151038" y="127278"/>
                  </a:lnTo>
                  <a:lnTo>
                    <a:pt x="142997" y="125596"/>
                  </a:lnTo>
                  <a:lnTo>
                    <a:pt x="135026" y="123704"/>
                  </a:lnTo>
                  <a:lnTo>
                    <a:pt x="127124" y="121811"/>
                  </a:lnTo>
                  <a:lnTo>
                    <a:pt x="119153" y="119779"/>
                  </a:lnTo>
                  <a:lnTo>
                    <a:pt x="111321" y="117536"/>
                  </a:lnTo>
                  <a:lnTo>
                    <a:pt x="103559" y="115223"/>
                  </a:lnTo>
                  <a:lnTo>
                    <a:pt x="95728" y="112840"/>
                  </a:lnTo>
                  <a:lnTo>
                    <a:pt x="88036" y="110317"/>
                  </a:lnTo>
                  <a:lnTo>
                    <a:pt x="80414" y="107724"/>
                  </a:lnTo>
                  <a:lnTo>
                    <a:pt x="72862" y="104990"/>
                  </a:lnTo>
                  <a:lnTo>
                    <a:pt x="65240" y="102047"/>
                  </a:lnTo>
                  <a:lnTo>
                    <a:pt x="57758" y="99173"/>
                  </a:lnTo>
                  <a:lnTo>
                    <a:pt x="50346" y="96019"/>
                  </a:lnTo>
                  <a:lnTo>
                    <a:pt x="42934" y="92865"/>
                  </a:lnTo>
                  <a:lnTo>
                    <a:pt x="35662" y="89571"/>
                  </a:lnTo>
                  <a:lnTo>
                    <a:pt x="28390" y="86137"/>
                  </a:lnTo>
                  <a:lnTo>
                    <a:pt x="21187" y="82633"/>
                  </a:lnTo>
                  <a:lnTo>
                    <a:pt x="14055" y="78988"/>
                  </a:lnTo>
                  <a:lnTo>
                    <a:pt x="6923" y="75344"/>
                  </a:lnTo>
                  <a:lnTo>
                    <a:pt x="0" y="71489"/>
                  </a:lnTo>
                  <a:lnTo>
                    <a:pt x="41116" y="0"/>
                  </a:lnTo>
                  <a:close/>
                </a:path>
              </a:pathLst>
            </a:custGeom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743" t="52748" r="37819" b="45238"/>
            <a:stretch>
              <a:fillRect/>
            </a:stretch>
          </p:blipFill>
          <p:spPr>
            <a:xfrm>
              <a:off x="6092074" y="4682673"/>
              <a:ext cx="250682" cy="138071"/>
            </a:xfrm>
            <a:custGeom>
              <a:avLst/>
              <a:gdLst>
                <a:gd name="connsiteX0" fmla="*/ 209555 w 250682"/>
                <a:gd name="connsiteY0" fmla="*/ 0 h 138071"/>
                <a:gd name="connsiteX1" fmla="*/ 250682 w 250682"/>
                <a:gd name="connsiteY1" fmla="*/ 71489 h 138071"/>
                <a:gd name="connsiteX2" fmla="*/ 243688 w 250682"/>
                <a:gd name="connsiteY2" fmla="*/ 75344 h 138071"/>
                <a:gd name="connsiteX3" fmla="*/ 236623 w 250682"/>
                <a:gd name="connsiteY3" fmla="*/ 78988 h 138071"/>
                <a:gd name="connsiteX4" fmla="*/ 229489 w 250682"/>
                <a:gd name="connsiteY4" fmla="*/ 82633 h 138071"/>
                <a:gd name="connsiteX5" fmla="*/ 222215 w 250682"/>
                <a:gd name="connsiteY5" fmla="*/ 86137 h 138071"/>
                <a:gd name="connsiteX6" fmla="*/ 214941 w 250682"/>
                <a:gd name="connsiteY6" fmla="*/ 89571 h 138071"/>
                <a:gd name="connsiteX7" fmla="*/ 207736 w 250682"/>
                <a:gd name="connsiteY7" fmla="*/ 92865 h 138071"/>
                <a:gd name="connsiteX8" fmla="*/ 200322 w 250682"/>
                <a:gd name="connsiteY8" fmla="*/ 96019 h 138071"/>
                <a:gd name="connsiteX9" fmla="*/ 192908 w 250682"/>
                <a:gd name="connsiteY9" fmla="*/ 99173 h 138071"/>
                <a:gd name="connsiteX10" fmla="*/ 185354 w 250682"/>
                <a:gd name="connsiteY10" fmla="*/ 102047 h 138071"/>
                <a:gd name="connsiteX11" fmla="*/ 177800 w 250682"/>
                <a:gd name="connsiteY11" fmla="*/ 104990 h 138071"/>
                <a:gd name="connsiteX12" fmla="*/ 170246 w 250682"/>
                <a:gd name="connsiteY12" fmla="*/ 107724 h 138071"/>
                <a:gd name="connsiteX13" fmla="*/ 162622 w 250682"/>
                <a:gd name="connsiteY13" fmla="*/ 110317 h 138071"/>
                <a:gd name="connsiteX14" fmla="*/ 154858 w 250682"/>
                <a:gd name="connsiteY14" fmla="*/ 112840 h 138071"/>
                <a:gd name="connsiteX15" fmla="*/ 147164 w 250682"/>
                <a:gd name="connsiteY15" fmla="*/ 115223 h 138071"/>
                <a:gd name="connsiteX16" fmla="*/ 139330 w 250682"/>
                <a:gd name="connsiteY16" fmla="*/ 117536 h 138071"/>
                <a:gd name="connsiteX17" fmla="*/ 131496 w 250682"/>
                <a:gd name="connsiteY17" fmla="*/ 119779 h 138071"/>
                <a:gd name="connsiteX18" fmla="*/ 123523 w 250682"/>
                <a:gd name="connsiteY18" fmla="*/ 121811 h 138071"/>
                <a:gd name="connsiteX19" fmla="*/ 115549 w 250682"/>
                <a:gd name="connsiteY19" fmla="*/ 123704 h 138071"/>
                <a:gd name="connsiteX20" fmla="*/ 107645 w 250682"/>
                <a:gd name="connsiteY20" fmla="*/ 125596 h 138071"/>
                <a:gd name="connsiteX21" fmla="*/ 99602 w 250682"/>
                <a:gd name="connsiteY21" fmla="*/ 127278 h 138071"/>
                <a:gd name="connsiteX22" fmla="*/ 91488 w 250682"/>
                <a:gd name="connsiteY22" fmla="*/ 128890 h 138071"/>
                <a:gd name="connsiteX23" fmla="*/ 83375 w 250682"/>
                <a:gd name="connsiteY23" fmla="*/ 130292 h 138071"/>
                <a:gd name="connsiteX24" fmla="*/ 75191 w 250682"/>
                <a:gd name="connsiteY24" fmla="*/ 131693 h 138071"/>
                <a:gd name="connsiteX25" fmla="*/ 66937 w 250682"/>
                <a:gd name="connsiteY25" fmla="*/ 132885 h 138071"/>
                <a:gd name="connsiteX26" fmla="*/ 58754 w 250682"/>
                <a:gd name="connsiteY26" fmla="*/ 134006 h 138071"/>
                <a:gd name="connsiteX27" fmla="*/ 50431 w 250682"/>
                <a:gd name="connsiteY27" fmla="*/ 134917 h 138071"/>
                <a:gd name="connsiteX28" fmla="*/ 42107 w 250682"/>
                <a:gd name="connsiteY28" fmla="*/ 135758 h 138071"/>
                <a:gd name="connsiteX29" fmla="*/ 33784 w 250682"/>
                <a:gd name="connsiteY29" fmla="*/ 136529 h 138071"/>
                <a:gd name="connsiteX30" fmla="*/ 25390 w 250682"/>
                <a:gd name="connsiteY30" fmla="*/ 137090 h 138071"/>
                <a:gd name="connsiteX31" fmla="*/ 16927 w 250682"/>
                <a:gd name="connsiteY31" fmla="*/ 137510 h 138071"/>
                <a:gd name="connsiteX32" fmla="*/ 8464 w 250682"/>
                <a:gd name="connsiteY32" fmla="*/ 137861 h 138071"/>
                <a:gd name="connsiteX33" fmla="*/ 0 w 250682"/>
                <a:gd name="connsiteY33" fmla="*/ 138071 h 138071"/>
                <a:gd name="connsiteX34" fmla="*/ 0 w 250682"/>
                <a:gd name="connsiteY34" fmla="*/ 55649 h 138071"/>
                <a:gd name="connsiteX35" fmla="*/ 6995 w 250682"/>
                <a:gd name="connsiteY35" fmla="*/ 55439 h 138071"/>
                <a:gd name="connsiteX36" fmla="*/ 14129 w 250682"/>
                <a:gd name="connsiteY36" fmla="*/ 55159 h 138071"/>
                <a:gd name="connsiteX37" fmla="*/ 21124 w 250682"/>
                <a:gd name="connsiteY37" fmla="*/ 54808 h 138071"/>
                <a:gd name="connsiteX38" fmla="*/ 28188 w 250682"/>
                <a:gd name="connsiteY38" fmla="*/ 54248 h 138071"/>
                <a:gd name="connsiteX39" fmla="*/ 35113 w 250682"/>
                <a:gd name="connsiteY39" fmla="*/ 53617 h 138071"/>
                <a:gd name="connsiteX40" fmla="*/ 42107 w 250682"/>
                <a:gd name="connsiteY40" fmla="*/ 52916 h 138071"/>
                <a:gd name="connsiteX41" fmla="*/ 48962 w 250682"/>
                <a:gd name="connsiteY41" fmla="*/ 52145 h 138071"/>
                <a:gd name="connsiteX42" fmla="*/ 55886 w 250682"/>
                <a:gd name="connsiteY42" fmla="*/ 51234 h 138071"/>
                <a:gd name="connsiteX43" fmla="*/ 62741 w 250682"/>
                <a:gd name="connsiteY43" fmla="*/ 50183 h 138071"/>
                <a:gd name="connsiteX44" fmla="*/ 69525 w 250682"/>
                <a:gd name="connsiteY44" fmla="*/ 49061 h 138071"/>
                <a:gd name="connsiteX45" fmla="*/ 76380 w 250682"/>
                <a:gd name="connsiteY45" fmla="*/ 47800 h 138071"/>
                <a:gd name="connsiteX46" fmla="*/ 83095 w 250682"/>
                <a:gd name="connsiteY46" fmla="*/ 46468 h 138071"/>
                <a:gd name="connsiteX47" fmla="*/ 89809 w 250682"/>
                <a:gd name="connsiteY47" fmla="*/ 45066 h 138071"/>
                <a:gd name="connsiteX48" fmla="*/ 96454 w 250682"/>
                <a:gd name="connsiteY48" fmla="*/ 43594 h 138071"/>
                <a:gd name="connsiteX49" fmla="*/ 103099 w 250682"/>
                <a:gd name="connsiteY49" fmla="*/ 41912 h 138071"/>
                <a:gd name="connsiteX50" fmla="*/ 109744 w 250682"/>
                <a:gd name="connsiteY50" fmla="*/ 40230 h 138071"/>
                <a:gd name="connsiteX51" fmla="*/ 116318 w 250682"/>
                <a:gd name="connsiteY51" fmla="*/ 38408 h 138071"/>
                <a:gd name="connsiteX52" fmla="*/ 122823 w 250682"/>
                <a:gd name="connsiteY52" fmla="*/ 36445 h 138071"/>
                <a:gd name="connsiteX53" fmla="*/ 129328 w 250682"/>
                <a:gd name="connsiteY53" fmla="*/ 34483 h 138071"/>
                <a:gd name="connsiteX54" fmla="*/ 135763 w 250682"/>
                <a:gd name="connsiteY54" fmla="*/ 32311 h 138071"/>
                <a:gd name="connsiteX55" fmla="*/ 142198 w 250682"/>
                <a:gd name="connsiteY55" fmla="*/ 30208 h 138071"/>
                <a:gd name="connsiteX56" fmla="*/ 148563 w 250682"/>
                <a:gd name="connsiteY56" fmla="*/ 27895 h 138071"/>
                <a:gd name="connsiteX57" fmla="*/ 154788 w 250682"/>
                <a:gd name="connsiteY57" fmla="*/ 25512 h 138071"/>
                <a:gd name="connsiteX58" fmla="*/ 161083 w 250682"/>
                <a:gd name="connsiteY58" fmla="*/ 22989 h 138071"/>
                <a:gd name="connsiteX59" fmla="*/ 167308 w 250682"/>
                <a:gd name="connsiteY59" fmla="*/ 20466 h 138071"/>
                <a:gd name="connsiteX60" fmla="*/ 173463 w 250682"/>
                <a:gd name="connsiteY60" fmla="*/ 17733 h 138071"/>
                <a:gd name="connsiteX61" fmla="*/ 179618 w 250682"/>
                <a:gd name="connsiteY61" fmla="*/ 14999 h 138071"/>
                <a:gd name="connsiteX62" fmla="*/ 185703 w 250682"/>
                <a:gd name="connsiteY62" fmla="*/ 12196 h 138071"/>
                <a:gd name="connsiteX63" fmla="*/ 191719 w 250682"/>
                <a:gd name="connsiteY63" fmla="*/ 9252 h 138071"/>
                <a:gd name="connsiteX64" fmla="*/ 197664 w 250682"/>
                <a:gd name="connsiteY64" fmla="*/ 6238 h 138071"/>
                <a:gd name="connsiteX65" fmla="*/ 203679 w 250682"/>
                <a:gd name="connsiteY65" fmla="*/ 3225 h 138071"/>
                <a:gd name="connsiteX66" fmla="*/ 209555 w 250682"/>
                <a:gd name="connsiteY66" fmla="*/ 0 h 138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50682" h="138071">
                  <a:moveTo>
                    <a:pt x="209555" y="0"/>
                  </a:moveTo>
                  <a:lnTo>
                    <a:pt x="250682" y="71489"/>
                  </a:lnTo>
                  <a:lnTo>
                    <a:pt x="243688" y="75344"/>
                  </a:lnTo>
                  <a:lnTo>
                    <a:pt x="236623" y="78988"/>
                  </a:lnTo>
                  <a:lnTo>
                    <a:pt x="229489" y="82633"/>
                  </a:lnTo>
                  <a:lnTo>
                    <a:pt x="222215" y="86137"/>
                  </a:lnTo>
                  <a:lnTo>
                    <a:pt x="214941" y="89571"/>
                  </a:lnTo>
                  <a:lnTo>
                    <a:pt x="207736" y="92865"/>
                  </a:lnTo>
                  <a:lnTo>
                    <a:pt x="200322" y="96019"/>
                  </a:lnTo>
                  <a:lnTo>
                    <a:pt x="192908" y="99173"/>
                  </a:lnTo>
                  <a:lnTo>
                    <a:pt x="185354" y="102047"/>
                  </a:lnTo>
                  <a:lnTo>
                    <a:pt x="177800" y="104990"/>
                  </a:lnTo>
                  <a:lnTo>
                    <a:pt x="170246" y="107724"/>
                  </a:lnTo>
                  <a:lnTo>
                    <a:pt x="162622" y="110317"/>
                  </a:lnTo>
                  <a:lnTo>
                    <a:pt x="154858" y="112840"/>
                  </a:lnTo>
                  <a:lnTo>
                    <a:pt x="147164" y="115223"/>
                  </a:lnTo>
                  <a:lnTo>
                    <a:pt x="139330" y="117536"/>
                  </a:lnTo>
                  <a:lnTo>
                    <a:pt x="131496" y="119779"/>
                  </a:lnTo>
                  <a:lnTo>
                    <a:pt x="123523" y="121811"/>
                  </a:lnTo>
                  <a:lnTo>
                    <a:pt x="115549" y="123704"/>
                  </a:lnTo>
                  <a:lnTo>
                    <a:pt x="107645" y="125596"/>
                  </a:lnTo>
                  <a:lnTo>
                    <a:pt x="99602" y="127278"/>
                  </a:lnTo>
                  <a:lnTo>
                    <a:pt x="91488" y="128890"/>
                  </a:lnTo>
                  <a:lnTo>
                    <a:pt x="83375" y="130292"/>
                  </a:lnTo>
                  <a:lnTo>
                    <a:pt x="75191" y="131693"/>
                  </a:lnTo>
                  <a:lnTo>
                    <a:pt x="66937" y="132885"/>
                  </a:lnTo>
                  <a:lnTo>
                    <a:pt x="58754" y="134006"/>
                  </a:lnTo>
                  <a:lnTo>
                    <a:pt x="50431" y="134917"/>
                  </a:lnTo>
                  <a:lnTo>
                    <a:pt x="42107" y="135758"/>
                  </a:lnTo>
                  <a:lnTo>
                    <a:pt x="33784" y="136529"/>
                  </a:lnTo>
                  <a:lnTo>
                    <a:pt x="25390" y="137090"/>
                  </a:lnTo>
                  <a:lnTo>
                    <a:pt x="16927" y="137510"/>
                  </a:lnTo>
                  <a:lnTo>
                    <a:pt x="8464" y="137861"/>
                  </a:lnTo>
                  <a:lnTo>
                    <a:pt x="0" y="138071"/>
                  </a:lnTo>
                  <a:lnTo>
                    <a:pt x="0" y="55649"/>
                  </a:lnTo>
                  <a:lnTo>
                    <a:pt x="6995" y="55439"/>
                  </a:lnTo>
                  <a:lnTo>
                    <a:pt x="14129" y="55159"/>
                  </a:lnTo>
                  <a:lnTo>
                    <a:pt x="21124" y="54808"/>
                  </a:lnTo>
                  <a:lnTo>
                    <a:pt x="28188" y="54248"/>
                  </a:lnTo>
                  <a:lnTo>
                    <a:pt x="35113" y="53617"/>
                  </a:lnTo>
                  <a:lnTo>
                    <a:pt x="42107" y="52916"/>
                  </a:lnTo>
                  <a:lnTo>
                    <a:pt x="48962" y="52145"/>
                  </a:lnTo>
                  <a:lnTo>
                    <a:pt x="55886" y="51234"/>
                  </a:lnTo>
                  <a:lnTo>
                    <a:pt x="62741" y="50183"/>
                  </a:lnTo>
                  <a:lnTo>
                    <a:pt x="69525" y="49061"/>
                  </a:lnTo>
                  <a:lnTo>
                    <a:pt x="76380" y="47800"/>
                  </a:lnTo>
                  <a:lnTo>
                    <a:pt x="83095" y="46468"/>
                  </a:lnTo>
                  <a:lnTo>
                    <a:pt x="89809" y="45066"/>
                  </a:lnTo>
                  <a:lnTo>
                    <a:pt x="96454" y="43594"/>
                  </a:lnTo>
                  <a:lnTo>
                    <a:pt x="103099" y="41912"/>
                  </a:lnTo>
                  <a:lnTo>
                    <a:pt x="109744" y="40230"/>
                  </a:lnTo>
                  <a:lnTo>
                    <a:pt x="116318" y="38408"/>
                  </a:lnTo>
                  <a:lnTo>
                    <a:pt x="122823" y="36445"/>
                  </a:lnTo>
                  <a:lnTo>
                    <a:pt x="129328" y="34483"/>
                  </a:lnTo>
                  <a:lnTo>
                    <a:pt x="135763" y="32311"/>
                  </a:lnTo>
                  <a:lnTo>
                    <a:pt x="142198" y="30208"/>
                  </a:lnTo>
                  <a:lnTo>
                    <a:pt x="148563" y="27895"/>
                  </a:lnTo>
                  <a:lnTo>
                    <a:pt x="154788" y="25512"/>
                  </a:lnTo>
                  <a:lnTo>
                    <a:pt x="161083" y="22989"/>
                  </a:lnTo>
                  <a:lnTo>
                    <a:pt x="167308" y="20466"/>
                  </a:lnTo>
                  <a:lnTo>
                    <a:pt x="173463" y="17733"/>
                  </a:lnTo>
                  <a:lnTo>
                    <a:pt x="179618" y="14999"/>
                  </a:lnTo>
                  <a:lnTo>
                    <a:pt x="185703" y="12196"/>
                  </a:lnTo>
                  <a:lnTo>
                    <a:pt x="191719" y="9252"/>
                  </a:lnTo>
                  <a:lnTo>
                    <a:pt x="197664" y="6238"/>
                  </a:lnTo>
                  <a:lnTo>
                    <a:pt x="203679" y="3225"/>
                  </a:lnTo>
                  <a:lnTo>
                    <a:pt x="209555" y="0"/>
                  </a:lnTo>
                  <a:close/>
                </a:path>
              </a:pathLst>
            </a:custGeom>
          </p:spPr>
        </p:pic>
      </p:grpSp>
      <p:sp>
        <p:nvSpPr>
          <p:cNvPr id="96" name="椭圆 95"/>
          <p:cNvSpPr/>
          <p:nvPr/>
        </p:nvSpPr>
        <p:spPr>
          <a:xfrm>
            <a:off x="8081574" y="3524327"/>
            <a:ext cx="2855942" cy="2855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1" name="图片 13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55" t="46107" r="48685" b="38272"/>
          <a:stretch>
            <a:fillRect/>
          </a:stretch>
        </p:blipFill>
        <p:spPr>
          <a:xfrm>
            <a:off x="9171420" y="4240230"/>
            <a:ext cx="665651" cy="740985"/>
          </a:xfrm>
          <a:custGeom>
            <a:avLst/>
            <a:gdLst>
              <a:gd name="connsiteX0" fmla="*/ 182655 w 962360"/>
              <a:gd name="connsiteY0" fmla="*/ 0 h 1071273"/>
              <a:gd name="connsiteX1" fmla="*/ 778521 w 962360"/>
              <a:gd name="connsiteY1" fmla="*/ 0 h 1071273"/>
              <a:gd name="connsiteX2" fmla="*/ 781153 w 962360"/>
              <a:gd name="connsiteY2" fmla="*/ 0 h 1071273"/>
              <a:gd name="connsiteX3" fmla="*/ 783522 w 962360"/>
              <a:gd name="connsiteY3" fmla="*/ 0 h 1071273"/>
              <a:gd name="connsiteX4" fmla="*/ 786022 w 962360"/>
              <a:gd name="connsiteY4" fmla="*/ 263 h 1071273"/>
              <a:gd name="connsiteX5" fmla="*/ 788522 w 962360"/>
              <a:gd name="connsiteY5" fmla="*/ 527 h 1071273"/>
              <a:gd name="connsiteX6" fmla="*/ 791023 w 962360"/>
              <a:gd name="connsiteY6" fmla="*/ 1053 h 1071273"/>
              <a:gd name="connsiteX7" fmla="*/ 793391 w 962360"/>
              <a:gd name="connsiteY7" fmla="*/ 1711 h 1071273"/>
              <a:gd name="connsiteX8" fmla="*/ 795892 w 962360"/>
              <a:gd name="connsiteY8" fmla="*/ 2369 h 1071273"/>
              <a:gd name="connsiteX9" fmla="*/ 798129 w 962360"/>
              <a:gd name="connsiteY9" fmla="*/ 3290 h 1071273"/>
              <a:gd name="connsiteX10" fmla="*/ 800497 w 962360"/>
              <a:gd name="connsiteY10" fmla="*/ 4080 h 1071273"/>
              <a:gd name="connsiteX11" fmla="*/ 802603 w 962360"/>
              <a:gd name="connsiteY11" fmla="*/ 5264 h 1071273"/>
              <a:gd name="connsiteX12" fmla="*/ 804708 w 962360"/>
              <a:gd name="connsiteY12" fmla="*/ 6580 h 1071273"/>
              <a:gd name="connsiteX13" fmla="*/ 806946 w 962360"/>
              <a:gd name="connsiteY13" fmla="*/ 8027 h 1071273"/>
              <a:gd name="connsiteX14" fmla="*/ 808788 w 962360"/>
              <a:gd name="connsiteY14" fmla="*/ 9475 h 1071273"/>
              <a:gd name="connsiteX15" fmla="*/ 810630 w 962360"/>
              <a:gd name="connsiteY15" fmla="*/ 11185 h 1071273"/>
              <a:gd name="connsiteX16" fmla="*/ 812341 w 962360"/>
              <a:gd name="connsiteY16" fmla="*/ 13028 h 1071273"/>
              <a:gd name="connsiteX17" fmla="*/ 814052 w 962360"/>
              <a:gd name="connsiteY17" fmla="*/ 14870 h 1071273"/>
              <a:gd name="connsiteX18" fmla="*/ 815236 w 962360"/>
              <a:gd name="connsiteY18" fmla="*/ 16317 h 1071273"/>
              <a:gd name="connsiteX19" fmla="*/ 816157 w 962360"/>
              <a:gd name="connsiteY19" fmla="*/ 17896 h 1071273"/>
              <a:gd name="connsiteX20" fmla="*/ 817210 w 962360"/>
              <a:gd name="connsiteY20" fmla="*/ 19476 h 1071273"/>
              <a:gd name="connsiteX21" fmla="*/ 818000 w 962360"/>
              <a:gd name="connsiteY21" fmla="*/ 21055 h 1071273"/>
              <a:gd name="connsiteX22" fmla="*/ 818921 w 962360"/>
              <a:gd name="connsiteY22" fmla="*/ 22634 h 1071273"/>
              <a:gd name="connsiteX23" fmla="*/ 819579 w 962360"/>
              <a:gd name="connsiteY23" fmla="*/ 24344 h 1071273"/>
              <a:gd name="connsiteX24" fmla="*/ 820895 w 962360"/>
              <a:gd name="connsiteY24" fmla="*/ 27766 h 1071273"/>
              <a:gd name="connsiteX25" fmla="*/ 821816 w 962360"/>
              <a:gd name="connsiteY25" fmla="*/ 31187 h 1071273"/>
              <a:gd name="connsiteX26" fmla="*/ 822342 w 962360"/>
              <a:gd name="connsiteY26" fmla="*/ 34740 h 1071273"/>
              <a:gd name="connsiteX27" fmla="*/ 822605 w 962360"/>
              <a:gd name="connsiteY27" fmla="*/ 38424 h 1071273"/>
              <a:gd name="connsiteX28" fmla="*/ 822605 w 962360"/>
              <a:gd name="connsiteY28" fmla="*/ 41977 h 1071273"/>
              <a:gd name="connsiteX29" fmla="*/ 822342 w 962360"/>
              <a:gd name="connsiteY29" fmla="*/ 45794 h 1071273"/>
              <a:gd name="connsiteX30" fmla="*/ 821553 w 962360"/>
              <a:gd name="connsiteY30" fmla="*/ 49346 h 1071273"/>
              <a:gd name="connsiteX31" fmla="*/ 820632 w 962360"/>
              <a:gd name="connsiteY31" fmla="*/ 52768 h 1071273"/>
              <a:gd name="connsiteX32" fmla="*/ 819316 w 962360"/>
              <a:gd name="connsiteY32" fmla="*/ 56189 h 1071273"/>
              <a:gd name="connsiteX33" fmla="*/ 818658 w 962360"/>
              <a:gd name="connsiteY33" fmla="*/ 57768 h 1071273"/>
              <a:gd name="connsiteX34" fmla="*/ 817736 w 962360"/>
              <a:gd name="connsiteY34" fmla="*/ 59479 h 1071273"/>
              <a:gd name="connsiteX35" fmla="*/ 816947 w 962360"/>
              <a:gd name="connsiteY35" fmla="*/ 61058 h 1071273"/>
              <a:gd name="connsiteX36" fmla="*/ 815894 w 962360"/>
              <a:gd name="connsiteY36" fmla="*/ 62505 h 1071273"/>
              <a:gd name="connsiteX37" fmla="*/ 814710 w 962360"/>
              <a:gd name="connsiteY37" fmla="*/ 64085 h 1071273"/>
              <a:gd name="connsiteX38" fmla="*/ 813657 w 962360"/>
              <a:gd name="connsiteY38" fmla="*/ 65532 h 1071273"/>
              <a:gd name="connsiteX39" fmla="*/ 812341 w 962360"/>
              <a:gd name="connsiteY39" fmla="*/ 66848 h 1071273"/>
              <a:gd name="connsiteX40" fmla="*/ 811025 w 962360"/>
              <a:gd name="connsiteY40" fmla="*/ 68032 h 1071273"/>
              <a:gd name="connsiteX41" fmla="*/ 809446 w 962360"/>
              <a:gd name="connsiteY41" fmla="*/ 69743 h 1071273"/>
              <a:gd name="connsiteX42" fmla="*/ 807604 w 962360"/>
              <a:gd name="connsiteY42" fmla="*/ 71322 h 1071273"/>
              <a:gd name="connsiteX43" fmla="*/ 805761 w 962360"/>
              <a:gd name="connsiteY43" fmla="*/ 72638 h 1071273"/>
              <a:gd name="connsiteX44" fmla="*/ 803919 w 962360"/>
              <a:gd name="connsiteY44" fmla="*/ 73954 h 1071273"/>
              <a:gd name="connsiteX45" fmla="*/ 801813 w 962360"/>
              <a:gd name="connsiteY45" fmla="*/ 75138 h 1071273"/>
              <a:gd name="connsiteX46" fmla="*/ 799708 w 962360"/>
              <a:gd name="connsiteY46" fmla="*/ 76059 h 1071273"/>
              <a:gd name="connsiteX47" fmla="*/ 797602 w 962360"/>
              <a:gd name="connsiteY47" fmla="*/ 76980 h 1071273"/>
              <a:gd name="connsiteX48" fmla="*/ 795497 w 962360"/>
              <a:gd name="connsiteY48" fmla="*/ 77638 h 1071273"/>
              <a:gd name="connsiteX49" fmla="*/ 793128 w 962360"/>
              <a:gd name="connsiteY49" fmla="*/ 78165 h 1071273"/>
              <a:gd name="connsiteX50" fmla="*/ 790891 w 962360"/>
              <a:gd name="connsiteY50" fmla="*/ 78823 h 1071273"/>
              <a:gd name="connsiteX51" fmla="*/ 788522 w 962360"/>
              <a:gd name="connsiteY51" fmla="*/ 79217 h 1071273"/>
              <a:gd name="connsiteX52" fmla="*/ 786285 w 962360"/>
              <a:gd name="connsiteY52" fmla="*/ 79481 h 1071273"/>
              <a:gd name="connsiteX53" fmla="*/ 784048 w 962360"/>
              <a:gd name="connsiteY53" fmla="*/ 79612 h 1071273"/>
              <a:gd name="connsiteX54" fmla="*/ 781548 w 962360"/>
              <a:gd name="connsiteY54" fmla="*/ 79744 h 1071273"/>
              <a:gd name="connsiteX55" fmla="*/ 779310 w 962360"/>
              <a:gd name="connsiteY55" fmla="*/ 79744 h 1071273"/>
              <a:gd name="connsiteX56" fmla="*/ 776942 w 962360"/>
              <a:gd name="connsiteY56" fmla="*/ 79744 h 1071273"/>
              <a:gd name="connsiteX57" fmla="*/ 772467 w 962360"/>
              <a:gd name="connsiteY57" fmla="*/ 117642 h 1071273"/>
              <a:gd name="connsiteX58" fmla="*/ 777468 w 962360"/>
              <a:gd name="connsiteY58" fmla="*/ 115273 h 1071273"/>
              <a:gd name="connsiteX59" fmla="*/ 782600 w 962360"/>
              <a:gd name="connsiteY59" fmla="*/ 112904 h 1071273"/>
              <a:gd name="connsiteX60" fmla="*/ 787601 w 962360"/>
              <a:gd name="connsiteY60" fmla="*/ 110536 h 1071273"/>
              <a:gd name="connsiteX61" fmla="*/ 792733 w 962360"/>
              <a:gd name="connsiteY61" fmla="*/ 108430 h 1071273"/>
              <a:gd name="connsiteX62" fmla="*/ 803129 w 962360"/>
              <a:gd name="connsiteY62" fmla="*/ 104351 h 1071273"/>
              <a:gd name="connsiteX63" fmla="*/ 813657 w 962360"/>
              <a:gd name="connsiteY63" fmla="*/ 100535 h 1071273"/>
              <a:gd name="connsiteX64" fmla="*/ 814052 w 962360"/>
              <a:gd name="connsiteY64" fmla="*/ 98693 h 1071273"/>
              <a:gd name="connsiteX65" fmla="*/ 814447 w 962360"/>
              <a:gd name="connsiteY65" fmla="*/ 96982 h 1071273"/>
              <a:gd name="connsiteX66" fmla="*/ 815763 w 962360"/>
              <a:gd name="connsiteY66" fmla="*/ 93429 h 1071273"/>
              <a:gd name="connsiteX67" fmla="*/ 817210 w 962360"/>
              <a:gd name="connsiteY67" fmla="*/ 90139 h 1071273"/>
              <a:gd name="connsiteX68" fmla="*/ 819052 w 962360"/>
              <a:gd name="connsiteY68" fmla="*/ 86850 h 1071273"/>
              <a:gd name="connsiteX69" fmla="*/ 821026 w 962360"/>
              <a:gd name="connsiteY69" fmla="*/ 83823 h 1071273"/>
              <a:gd name="connsiteX70" fmla="*/ 823132 w 962360"/>
              <a:gd name="connsiteY70" fmla="*/ 80928 h 1071273"/>
              <a:gd name="connsiteX71" fmla="*/ 825632 w 962360"/>
              <a:gd name="connsiteY71" fmla="*/ 78165 h 1071273"/>
              <a:gd name="connsiteX72" fmla="*/ 828396 w 962360"/>
              <a:gd name="connsiteY72" fmla="*/ 75796 h 1071273"/>
              <a:gd name="connsiteX73" fmla="*/ 831159 w 962360"/>
              <a:gd name="connsiteY73" fmla="*/ 73427 h 1071273"/>
              <a:gd name="connsiteX74" fmla="*/ 834186 w 962360"/>
              <a:gd name="connsiteY74" fmla="*/ 71190 h 1071273"/>
              <a:gd name="connsiteX75" fmla="*/ 837344 w 962360"/>
              <a:gd name="connsiteY75" fmla="*/ 69348 h 1071273"/>
              <a:gd name="connsiteX76" fmla="*/ 840503 w 962360"/>
              <a:gd name="connsiteY76" fmla="*/ 67637 h 1071273"/>
              <a:gd name="connsiteX77" fmla="*/ 843924 w 962360"/>
              <a:gd name="connsiteY77" fmla="*/ 66058 h 1071273"/>
              <a:gd name="connsiteX78" fmla="*/ 847345 w 962360"/>
              <a:gd name="connsiteY78" fmla="*/ 64611 h 1071273"/>
              <a:gd name="connsiteX79" fmla="*/ 850767 w 962360"/>
              <a:gd name="connsiteY79" fmla="*/ 63558 h 1071273"/>
              <a:gd name="connsiteX80" fmla="*/ 854320 w 962360"/>
              <a:gd name="connsiteY80" fmla="*/ 62637 h 1071273"/>
              <a:gd name="connsiteX81" fmla="*/ 858531 w 962360"/>
              <a:gd name="connsiteY81" fmla="*/ 61716 h 1071273"/>
              <a:gd name="connsiteX82" fmla="*/ 862742 w 962360"/>
              <a:gd name="connsiteY82" fmla="*/ 61190 h 1071273"/>
              <a:gd name="connsiteX83" fmla="*/ 867216 w 962360"/>
              <a:gd name="connsiteY83" fmla="*/ 60795 h 1071273"/>
              <a:gd name="connsiteX84" fmla="*/ 871559 w 962360"/>
              <a:gd name="connsiteY84" fmla="*/ 60532 h 1071273"/>
              <a:gd name="connsiteX85" fmla="*/ 875902 w 962360"/>
              <a:gd name="connsiteY85" fmla="*/ 60532 h 1071273"/>
              <a:gd name="connsiteX86" fmla="*/ 880376 w 962360"/>
              <a:gd name="connsiteY86" fmla="*/ 60663 h 1071273"/>
              <a:gd name="connsiteX87" fmla="*/ 884719 w 962360"/>
              <a:gd name="connsiteY87" fmla="*/ 61058 h 1071273"/>
              <a:gd name="connsiteX88" fmla="*/ 888930 w 962360"/>
              <a:gd name="connsiteY88" fmla="*/ 61716 h 1071273"/>
              <a:gd name="connsiteX89" fmla="*/ 893272 w 962360"/>
              <a:gd name="connsiteY89" fmla="*/ 62637 h 1071273"/>
              <a:gd name="connsiteX90" fmla="*/ 897483 w 962360"/>
              <a:gd name="connsiteY90" fmla="*/ 63821 h 1071273"/>
              <a:gd name="connsiteX91" fmla="*/ 901563 w 962360"/>
              <a:gd name="connsiteY91" fmla="*/ 65269 h 1071273"/>
              <a:gd name="connsiteX92" fmla="*/ 905511 w 962360"/>
              <a:gd name="connsiteY92" fmla="*/ 66848 h 1071273"/>
              <a:gd name="connsiteX93" fmla="*/ 909459 w 962360"/>
              <a:gd name="connsiteY93" fmla="*/ 68822 h 1071273"/>
              <a:gd name="connsiteX94" fmla="*/ 913143 w 962360"/>
              <a:gd name="connsiteY94" fmla="*/ 70927 h 1071273"/>
              <a:gd name="connsiteX95" fmla="*/ 916696 w 962360"/>
              <a:gd name="connsiteY95" fmla="*/ 73559 h 1071273"/>
              <a:gd name="connsiteX96" fmla="*/ 918407 w 962360"/>
              <a:gd name="connsiteY96" fmla="*/ 74743 h 1071273"/>
              <a:gd name="connsiteX97" fmla="*/ 920118 w 962360"/>
              <a:gd name="connsiteY97" fmla="*/ 76191 h 1071273"/>
              <a:gd name="connsiteX98" fmla="*/ 921960 w 962360"/>
              <a:gd name="connsiteY98" fmla="*/ 77901 h 1071273"/>
              <a:gd name="connsiteX99" fmla="*/ 923803 w 962360"/>
              <a:gd name="connsiteY99" fmla="*/ 79612 h 1071273"/>
              <a:gd name="connsiteX100" fmla="*/ 925250 w 962360"/>
              <a:gd name="connsiteY100" fmla="*/ 81454 h 1071273"/>
              <a:gd name="connsiteX101" fmla="*/ 926829 w 962360"/>
              <a:gd name="connsiteY101" fmla="*/ 83560 h 1071273"/>
              <a:gd name="connsiteX102" fmla="*/ 928145 w 962360"/>
              <a:gd name="connsiteY102" fmla="*/ 85534 h 1071273"/>
              <a:gd name="connsiteX103" fmla="*/ 929461 w 962360"/>
              <a:gd name="connsiteY103" fmla="*/ 87639 h 1071273"/>
              <a:gd name="connsiteX104" fmla="*/ 930646 w 962360"/>
              <a:gd name="connsiteY104" fmla="*/ 89876 h 1071273"/>
              <a:gd name="connsiteX105" fmla="*/ 931567 w 962360"/>
              <a:gd name="connsiteY105" fmla="*/ 92113 h 1071273"/>
              <a:gd name="connsiteX106" fmla="*/ 932488 w 962360"/>
              <a:gd name="connsiteY106" fmla="*/ 94350 h 1071273"/>
              <a:gd name="connsiteX107" fmla="*/ 933146 w 962360"/>
              <a:gd name="connsiteY107" fmla="*/ 96850 h 1071273"/>
              <a:gd name="connsiteX108" fmla="*/ 933672 w 962360"/>
              <a:gd name="connsiteY108" fmla="*/ 99087 h 1071273"/>
              <a:gd name="connsiteX109" fmla="*/ 934067 w 962360"/>
              <a:gd name="connsiteY109" fmla="*/ 101588 h 1071273"/>
              <a:gd name="connsiteX110" fmla="*/ 934330 w 962360"/>
              <a:gd name="connsiteY110" fmla="*/ 104088 h 1071273"/>
              <a:gd name="connsiteX111" fmla="*/ 934330 w 962360"/>
              <a:gd name="connsiteY111" fmla="*/ 106588 h 1071273"/>
              <a:gd name="connsiteX112" fmla="*/ 934199 w 962360"/>
              <a:gd name="connsiteY112" fmla="*/ 108957 h 1071273"/>
              <a:gd name="connsiteX113" fmla="*/ 933936 w 962360"/>
              <a:gd name="connsiteY113" fmla="*/ 111588 h 1071273"/>
              <a:gd name="connsiteX114" fmla="*/ 937094 w 962360"/>
              <a:gd name="connsiteY114" fmla="*/ 113694 h 1071273"/>
              <a:gd name="connsiteX115" fmla="*/ 939989 w 962360"/>
              <a:gd name="connsiteY115" fmla="*/ 115931 h 1071273"/>
              <a:gd name="connsiteX116" fmla="*/ 942884 w 962360"/>
              <a:gd name="connsiteY116" fmla="*/ 118300 h 1071273"/>
              <a:gd name="connsiteX117" fmla="*/ 945779 w 962360"/>
              <a:gd name="connsiteY117" fmla="*/ 120800 h 1071273"/>
              <a:gd name="connsiteX118" fmla="*/ 948279 w 962360"/>
              <a:gd name="connsiteY118" fmla="*/ 123563 h 1071273"/>
              <a:gd name="connsiteX119" fmla="*/ 949595 w 962360"/>
              <a:gd name="connsiteY119" fmla="*/ 125011 h 1071273"/>
              <a:gd name="connsiteX120" fmla="*/ 950780 w 962360"/>
              <a:gd name="connsiteY120" fmla="*/ 126458 h 1071273"/>
              <a:gd name="connsiteX121" fmla="*/ 951833 w 962360"/>
              <a:gd name="connsiteY121" fmla="*/ 128037 h 1071273"/>
              <a:gd name="connsiteX122" fmla="*/ 952754 w 962360"/>
              <a:gd name="connsiteY122" fmla="*/ 129616 h 1071273"/>
              <a:gd name="connsiteX123" fmla="*/ 953675 w 962360"/>
              <a:gd name="connsiteY123" fmla="*/ 131327 h 1071273"/>
              <a:gd name="connsiteX124" fmla="*/ 954464 w 962360"/>
              <a:gd name="connsiteY124" fmla="*/ 133038 h 1071273"/>
              <a:gd name="connsiteX125" fmla="*/ 956044 w 962360"/>
              <a:gd name="connsiteY125" fmla="*/ 136985 h 1071273"/>
              <a:gd name="connsiteX126" fmla="*/ 957491 w 962360"/>
              <a:gd name="connsiteY126" fmla="*/ 141196 h 1071273"/>
              <a:gd name="connsiteX127" fmla="*/ 958676 w 962360"/>
              <a:gd name="connsiteY127" fmla="*/ 145275 h 1071273"/>
              <a:gd name="connsiteX128" fmla="*/ 959728 w 962360"/>
              <a:gd name="connsiteY128" fmla="*/ 149618 h 1071273"/>
              <a:gd name="connsiteX129" fmla="*/ 960649 w 962360"/>
              <a:gd name="connsiteY129" fmla="*/ 153697 h 1071273"/>
              <a:gd name="connsiteX130" fmla="*/ 961307 w 962360"/>
              <a:gd name="connsiteY130" fmla="*/ 158040 h 1071273"/>
              <a:gd name="connsiteX131" fmla="*/ 961834 w 962360"/>
              <a:gd name="connsiteY131" fmla="*/ 162382 h 1071273"/>
              <a:gd name="connsiteX132" fmla="*/ 962229 w 962360"/>
              <a:gd name="connsiteY132" fmla="*/ 166725 h 1071273"/>
              <a:gd name="connsiteX133" fmla="*/ 962360 w 962360"/>
              <a:gd name="connsiteY133" fmla="*/ 171067 h 1071273"/>
              <a:gd name="connsiteX134" fmla="*/ 962360 w 962360"/>
              <a:gd name="connsiteY134" fmla="*/ 175410 h 1071273"/>
              <a:gd name="connsiteX135" fmla="*/ 962229 w 962360"/>
              <a:gd name="connsiteY135" fmla="*/ 179752 h 1071273"/>
              <a:gd name="connsiteX136" fmla="*/ 961965 w 962360"/>
              <a:gd name="connsiteY136" fmla="*/ 184094 h 1071273"/>
              <a:gd name="connsiteX137" fmla="*/ 961439 w 962360"/>
              <a:gd name="connsiteY137" fmla="*/ 188305 h 1071273"/>
              <a:gd name="connsiteX138" fmla="*/ 960913 w 962360"/>
              <a:gd name="connsiteY138" fmla="*/ 192779 h 1071273"/>
              <a:gd name="connsiteX139" fmla="*/ 960255 w 962360"/>
              <a:gd name="connsiteY139" fmla="*/ 197122 h 1071273"/>
              <a:gd name="connsiteX140" fmla="*/ 959334 w 962360"/>
              <a:gd name="connsiteY140" fmla="*/ 201201 h 1071273"/>
              <a:gd name="connsiteX141" fmla="*/ 957886 w 962360"/>
              <a:gd name="connsiteY141" fmla="*/ 206859 h 1071273"/>
              <a:gd name="connsiteX142" fmla="*/ 956307 w 962360"/>
              <a:gd name="connsiteY142" fmla="*/ 212386 h 1071273"/>
              <a:gd name="connsiteX143" fmla="*/ 954596 w 962360"/>
              <a:gd name="connsiteY143" fmla="*/ 217781 h 1071273"/>
              <a:gd name="connsiteX144" fmla="*/ 952622 w 962360"/>
              <a:gd name="connsiteY144" fmla="*/ 223177 h 1071273"/>
              <a:gd name="connsiteX145" fmla="*/ 950517 w 962360"/>
              <a:gd name="connsiteY145" fmla="*/ 228440 h 1071273"/>
              <a:gd name="connsiteX146" fmla="*/ 948148 w 962360"/>
              <a:gd name="connsiteY146" fmla="*/ 233704 h 1071273"/>
              <a:gd name="connsiteX147" fmla="*/ 945779 w 962360"/>
              <a:gd name="connsiteY147" fmla="*/ 238836 h 1071273"/>
              <a:gd name="connsiteX148" fmla="*/ 943016 w 962360"/>
              <a:gd name="connsiteY148" fmla="*/ 243836 h 1071273"/>
              <a:gd name="connsiteX149" fmla="*/ 940384 w 962360"/>
              <a:gd name="connsiteY149" fmla="*/ 248837 h 1071273"/>
              <a:gd name="connsiteX150" fmla="*/ 937357 w 962360"/>
              <a:gd name="connsiteY150" fmla="*/ 253837 h 1071273"/>
              <a:gd name="connsiteX151" fmla="*/ 934330 w 962360"/>
              <a:gd name="connsiteY151" fmla="*/ 258706 h 1071273"/>
              <a:gd name="connsiteX152" fmla="*/ 931172 w 962360"/>
              <a:gd name="connsiteY152" fmla="*/ 263443 h 1071273"/>
              <a:gd name="connsiteX153" fmla="*/ 927882 w 962360"/>
              <a:gd name="connsiteY153" fmla="*/ 268180 h 1071273"/>
              <a:gd name="connsiteX154" fmla="*/ 924592 w 962360"/>
              <a:gd name="connsiteY154" fmla="*/ 272786 h 1071273"/>
              <a:gd name="connsiteX155" fmla="*/ 921171 w 962360"/>
              <a:gd name="connsiteY155" fmla="*/ 277392 h 1071273"/>
              <a:gd name="connsiteX156" fmla="*/ 917618 w 962360"/>
              <a:gd name="connsiteY156" fmla="*/ 281866 h 1071273"/>
              <a:gd name="connsiteX157" fmla="*/ 912354 w 962360"/>
              <a:gd name="connsiteY157" fmla="*/ 288182 h 1071273"/>
              <a:gd name="connsiteX158" fmla="*/ 906827 w 962360"/>
              <a:gd name="connsiteY158" fmla="*/ 294367 h 1071273"/>
              <a:gd name="connsiteX159" fmla="*/ 901168 w 962360"/>
              <a:gd name="connsiteY159" fmla="*/ 300551 h 1071273"/>
              <a:gd name="connsiteX160" fmla="*/ 895378 w 962360"/>
              <a:gd name="connsiteY160" fmla="*/ 306473 h 1071273"/>
              <a:gd name="connsiteX161" fmla="*/ 889456 w 962360"/>
              <a:gd name="connsiteY161" fmla="*/ 312263 h 1071273"/>
              <a:gd name="connsiteX162" fmla="*/ 883403 w 962360"/>
              <a:gd name="connsiteY162" fmla="*/ 317921 h 1071273"/>
              <a:gd name="connsiteX163" fmla="*/ 877218 w 962360"/>
              <a:gd name="connsiteY163" fmla="*/ 323448 h 1071273"/>
              <a:gd name="connsiteX164" fmla="*/ 870770 w 962360"/>
              <a:gd name="connsiteY164" fmla="*/ 328843 h 1071273"/>
              <a:gd name="connsiteX165" fmla="*/ 864321 w 962360"/>
              <a:gd name="connsiteY165" fmla="*/ 333975 h 1071273"/>
              <a:gd name="connsiteX166" fmla="*/ 857742 w 962360"/>
              <a:gd name="connsiteY166" fmla="*/ 338976 h 1071273"/>
              <a:gd name="connsiteX167" fmla="*/ 851030 w 962360"/>
              <a:gd name="connsiteY167" fmla="*/ 343845 h 1071273"/>
              <a:gd name="connsiteX168" fmla="*/ 844187 w 962360"/>
              <a:gd name="connsiteY168" fmla="*/ 348582 h 1071273"/>
              <a:gd name="connsiteX169" fmla="*/ 837213 w 962360"/>
              <a:gd name="connsiteY169" fmla="*/ 353056 h 1071273"/>
              <a:gd name="connsiteX170" fmla="*/ 830106 w 962360"/>
              <a:gd name="connsiteY170" fmla="*/ 357267 h 1071273"/>
              <a:gd name="connsiteX171" fmla="*/ 822869 w 962360"/>
              <a:gd name="connsiteY171" fmla="*/ 361346 h 1071273"/>
              <a:gd name="connsiteX172" fmla="*/ 815631 w 962360"/>
              <a:gd name="connsiteY172" fmla="*/ 365162 h 1071273"/>
              <a:gd name="connsiteX173" fmla="*/ 806551 w 962360"/>
              <a:gd name="connsiteY173" fmla="*/ 369110 h 1071273"/>
              <a:gd name="connsiteX174" fmla="*/ 797734 w 962360"/>
              <a:gd name="connsiteY174" fmla="*/ 373321 h 1071273"/>
              <a:gd name="connsiteX175" fmla="*/ 788917 w 962360"/>
              <a:gd name="connsiteY175" fmla="*/ 377532 h 1071273"/>
              <a:gd name="connsiteX176" fmla="*/ 784574 w 962360"/>
              <a:gd name="connsiteY176" fmla="*/ 379900 h 1071273"/>
              <a:gd name="connsiteX177" fmla="*/ 780100 w 962360"/>
              <a:gd name="connsiteY177" fmla="*/ 382269 h 1071273"/>
              <a:gd name="connsiteX178" fmla="*/ 776021 w 962360"/>
              <a:gd name="connsiteY178" fmla="*/ 384769 h 1071273"/>
              <a:gd name="connsiteX179" fmla="*/ 771810 w 962360"/>
              <a:gd name="connsiteY179" fmla="*/ 387269 h 1071273"/>
              <a:gd name="connsiteX180" fmla="*/ 767730 w 962360"/>
              <a:gd name="connsiteY180" fmla="*/ 390033 h 1071273"/>
              <a:gd name="connsiteX181" fmla="*/ 763651 w 962360"/>
              <a:gd name="connsiteY181" fmla="*/ 392928 h 1071273"/>
              <a:gd name="connsiteX182" fmla="*/ 759834 w 962360"/>
              <a:gd name="connsiteY182" fmla="*/ 395823 h 1071273"/>
              <a:gd name="connsiteX183" fmla="*/ 756018 w 962360"/>
              <a:gd name="connsiteY183" fmla="*/ 398849 h 1071273"/>
              <a:gd name="connsiteX184" fmla="*/ 752333 w 962360"/>
              <a:gd name="connsiteY184" fmla="*/ 402139 h 1071273"/>
              <a:gd name="connsiteX185" fmla="*/ 748780 w 962360"/>
              <a:gd name="connsiteY185" fmla="*/ 405692 h 1071273"/>
              <a:gd name="connsiteX186" fmla="*/ 747201 w 962360"/>
              <a:gd name="connsiteY186" fmla="*/ 407402 h 1071273"/>
              <a:gd name="connsiteX187" fmla="*/ 745622 w 962360"/>
              <a:gd name="connsiteY187" fmla="*/ 409113 h 1071273"/>
              <a:gd name="connsiteX188" fmla="*/ 744438 w 962360"/>
              <a:gd name="connsiteY188" fmla="*/ 410955 h 1071273"/>
              <a:gd name="connsiteX189" fmla="*/ 743122 w 962360"/>
              <a:gd name="connsiteY189" fmla="*/ 412929 h 1071273"/>
              <a:gd name="connsiteX190" fmla="*/ 741937 w 962360"/>
              <a:gd name="connsiteY190" fmla="*/ 414903 h 1071273"/>
              <a:gd name="connsiteX191" fmla="*/ 740753 w 962360"/>
              <a:gd name="connsiteY191" fmla="*/ 417008 h 1071273"/>
              <a:gd name="connsiteX192" fmla="*/ 738911 w 962360"/>
              <a:gd name="connsiteY192" fmla="*/ 421219 h 1071273"/>
              <a:gd name="connsiteX193" fmla="*/ 739963 w 962360"/>
              <a:gd name="connsiteY193" fmla="*/ 422404 h 1071273"/>
              <a:gd name="connsiteX194" fmla="*/ 741148 w 962360"/>
              <a:gd name="connsiteY194" fmla="*/ 423325 h 1071273"/>
              <a:gd name="connsiteX195" fmla="*/ 742200 w 962360"/>
              <a:gd name="connsiteY195" fmla="*/ 424246 h 1071273"/>
              <a:gd name="connsiteX196" fmla="*/ 743516 w 962360"/>
              <a:gd name="connsiteY196" fmla="*/ 424904 h 1071273"/>
              <a:gd name="connsiteX197" fmla="*/ 746148 w 962360"/>
              <a:gd name="connsiteY197" fmla="*/ 426351 h 1071273"/>
              <a:gd name="connsiteX198" fmla="*/ 748780 w 962360"/>
              <a:gd name="connsiteY198" fmla="*/ 427667 h 1071273"/>
              <a:gd name="connsiteX199" fmla="*/ 754439 w 962360"/>
              <a:gd name="connsiteY199" fmla="*/ 429773 h 1071273"/>
              <a:gd name="connsiteX200" fmla="*/ 757071 w 962360"/>
              <a:gd name="connsiteY200" fmla="*/ 430957 h 1071273"/>
              <a:gd name="connsiteX201" fmla="*/ 759703 w 962360"/>
              <a:gd name="connsiteY201" fmla="*/ 432404 h 1071273"/>
              <a:gd name="connsiteX202" fmla="*/ 762203 w 962360"/>
              <a:gd name="connsiteY202" fmla="*/ 433852 h 1071273"/>
              <a:gd name="connsiteX203" fmla="*/ 764572 w 962360"/>
              <a:gd name="connsiteY203" fmla="*/ 435431 h 1071273"/>
              <a:gd name="connsiteX204" fmla="*/ 766940 w 962360"/>
              <a:gd name="connsiteY204" fmla="*/ 437010 h 1071273"/>
              <a:gd name="connsiteX205" fmla="*/ 769178 w 962360"/>
              <a:gd name="connsiteY205" fmla="*/ 438852 h 1071273"/>
              <a:gd name="connsiteX206" fmla="*/ 771283 w 962360"/>
              <a:gd name="connsiteY206" fmla="*/ 440826 h 1071273"/>
              <a:gd name="connsiteX207" fmla="*/ 773257 w 962360"/>
              <a:gd name="connsiteY207" fmla="*/ 442800 h 1071273"/>
              <a:gd name="connsiteX208" fmla="*/ 775099 w 962360"/>
              <a:gd name="connsiteY208" fmla="*/ 444906 h 1071273"/>
              <a:gd name="connsiteX209" fmla="*/ 776810 w 962360"/>
              <a:gd name="connsiteY209" fmla="*/ 447274 h 1071273"/>
              <a:gd name="connsiteX210" fmla="*/ 778389 w 962360"/>
              <a:gd name="connsiteY210" fmla="*/ 449643 h 1071273"/>
              <a:gd name="connsiteX211" fmla="*/ 779837 w 962360"/>
              <a:gd name="connsiteY211" fmla="*/ 452275 h 1071273"/>
              <a:gd name="connsiteX212" fmla="*/ 781021 w 962360"/>
              <a:gd name="connsiteY212" fmla="*/ 454775 h 1071273"/>
              <a:gd name="connsiteX213" fmla="*/ 781942 w 962360"/>
              <a:gd name="connsiteY213" fmla="*/ 457407 h 1071273"/>
              <a:gd name="connsiteX214" fmla="*/ 782732 w 962360"/>
              <a:gd name="connsiteY214" fmla="*/ 460170 h 1071273"/>
              <a:gd name="connsiteX215" fmla="*/ 783258 w 962360"/>
              <a:gd name="connsiteY215" fmla="*/ 462933 h 1071273"/>
              <a:gd name="connsiteX216" fmla="*/ 783522 w 962360"/>
              <a:gd name="connsiteY216" fmla="*/ 465828 h 1071273"/>
              <a:gd name="connsiteX217" fmla="*/ 783522 w 962360"/>
              <a:gd name="connsiteY217" fmla="*/ 468855 h 1071273"/>
              <a:gd name="connsiteX218" fmla="*/ 783522 w 962360"/>
              <a:gd name="connsiteY218" fmla="*/ 471224 h 1071273"/>
              <a:gd name="connsiteX219" fmla="*/ 783258 w 962360"/>
              <a:gd name="connsiteY219" fmla="*/ 473855 h 1071273"/>
              <a:gd name="connsiteX220" fmla="*/ 782732 w 962360"/>
              <a:gd name="connsiteY220" fmla="*/ 476224 h 1071273"/>
              <a:gd name="connsiteX221" fmla="*/ 782074 w 962360"/>
              <a:gd name="connsiteY221" fmla="*/ 478593 h 1071273"/>
              <a:gd name="connsiteX222" fmla="*/ 781153 w 962360"/>
              <a:gd name="connsiteY222" fmla="*/ 480830 h 1071273"/>
              <a:gd name="connsiteX223" fmla="*/ 780100 w 962360"/>
              <a:gd name="connsiteY223" fmla="*/ 483198 h 1071273"/>
              <a:gd name="connsiteX224" fmla="*/ 778784 w 962360"/>
              <a:gd name="connsiteY224" fmla="*/ 485172 h 1071273"/>
              <a:gd name="connsiteX225" fmla="*/ 777600 w 962360"/>
              <a:gd name="connsiteY225" fmla="*/ 487277 h 1071273"/>
              <a:gd name="connsiteX226" fmla="*/ 776021 w 962360"/>
              <a:gd name="connsiteY226" fmla="*/ 489120 h 1071273"/>
              <a:gd name="connsiteX227" fmla="*/ 774310 w 962360"/>
              <a:gd name="connsiteY227" fmla="*/ 491225 h 1071273"/>
              <a:gd name="connsiteX228" fmla="*/ 772599 w 962360"/>
              <a:gd name="connsiteY228" fmla="*/ 492936 h 1071273"/>
              <a:gd name="connsiteX229" fmla="*/ 770757 w 962360"/>
              <a:gd name="connsiteY229" fmla="*/ 494515 h 1071273"/>
              <a:gd name="connsiteX230" fmla="*/ 768651 w 962360"/>
              <a:gd name="connsiteY230" fmla="*/ 495962 h 1071273"/>
              <a:gd name="connsiteX231" fmla="*/ 766677 w 962360"/>
              <a:gd name="connsiteY231" fmla="*/ 497410 h 1071273"/>
              <a:gd name="connsiteX232" fmla="*/ 764572 w 962360"/>
              <a:gd name="connsiteY232" fmla="*/ 498857 h 1071273"/>
              <a:gd name="connsiteX233" fmla="*/ 762335 w 962360"/>
              <a:gd name="connsiteY233" fmla="*/ 500042 h 1071273"/>
              <a:gd name="connsiteX234" fmla="*/ 758650 w 962360"/>
              <a:gd name="connsiteY234" fmla="*/ 501884 h 1071273"/>
              <a:gd name="connsiteX235" fmla="*/ 754702 w 962360"/>
              <a:gd name="connsiteY235" fmla="*/ 503595 h 1071273"/>
              <a:gd name="connsiteX236" fmla="*/ 750754 w 962360"/>
              <a:gd name="connsiteY236" fmla="*/ 505042 h 1071273"/>
              <a:gd name="connsiteX237" fmla="*/ 746806 w 962360"/>
              <a:gd name="connsiteY237" fmla="*/ 506358 h 1071273"/>
              <a:gd name="connsiteX238" fmla="*/ 742595 w 962360"/>
              <a:gd name="connsiteY238" fmla="*/ 507411 h 1071273"/>
              <a:gd name="connsiteX239" fmla="*/ 738516 w 962360"/>
              <a:gd name="connsiteY239" fmla="*/ 508332 h 1071273"/>
              <a:gd name="connsiteX240" fmla="*/ 734305 w 962360"/>
              <a:gd name="connsiteY240" fmla="*/ 508990 h 1071273"/>
              <a:gd name="connsiteX241" fmla="*/ 730225 w 962360"/>
              <a:gd name="connsiteY241" fmla="*/ 509648 h 1071273"/>
              <a:gd name="connsiteX242" fmla="*/ 726014 w 962360"/>
              <a:gd name="connsiteY242" fmla="*/ 509911 h 1071273"/>
              <a:gd name="connsiteX243" fmla="*/ 721803 w 962360"/>
              <a:gd name="connsiteY243" fmla="*/ 510174 h 1071273"/>
              <a:gd name="connsiteX244" fmla="*/ 717460 w 962360"/>
              <a:gd name="connsiteY244" fmla="*/ 510043 h 1071273"/>
              <a:gd name="connsiteX245" fmla="*/ 713381 w 962360"/>
              <a:gd name="connsiteY245" fmla="*/ 509911 h 1071273"/>
              <a:gd name="connsiteX246" fmla="*/ 709038 w 962360"/>
              <a:gd name="connsiteY246" fmla="*/ 509516 h 1071273"/>
              <a:gd name="connsiteX247" fmla="*/ 704959 w 962360"/>
              <a:gd name="connsiteY247" fmla="*/ 508858 h 1071273"/>
              <a:gd name="connsiteX248" fmla="*/ 700748 w 962360"/>
              <a:gd name="connsiteY248" fmla="*/ 508200 h 1071273"/>
              <a:gd name="connsiteX249" fmla="*/ 696537 w 962360"/>
              <a:gd name="connsiteY249" fmla="*/ 507279 h 1071273"/>
              <a:gd name="connsiteX250" fmla="*/ 693510 w 962360"/>
              <a:gd name="connsiteY250" fmla="*/ 511622 h 1071273"/>
              <a:gd name="connsiteX251" fmla="*/ 690352 w 962360"/>
              <a:gd name="connsiteY251" fmla="*/ 515701 h 1071273"/>
              <a:gd name="connsiteX252" fmla="*/ 687062 w 962360"/>
              <a:gd name="connsiteY252" fmla="*/ 519912 h 1071273"/>
              <a:gd name="connsiteX253" fmla="*/ 683640 w 962360"/>
              <a:gd name="connsiteY253" fmla="*/ 523859 h 1071273"/>
              <a:gd name="connsiteX254" fmla="*/ 680087 w 962360"/>
              <a:gd name="connsiteY254" fmla="*/ 527939 h 1071273"/>
              <a:gd name="connsiteX255" fmla="*/ 676534 w 962360"/>
              <a:gd name="connsiteY255" fmla="*/ 531886 h 1071273"/>
              <a:gd name="connsiteX256" fmla="*/ 672981 w 962360"/>
              <a:gd name="connsiteY256" fmla="*/ 535703 h 1071273"/>
              <a:gd name="connsiteX257" fmla="*/ 669296 w 962360"/>
              <a:gd name="connsiteY257" fmla="*/ 539519 h 1071273"/>
              <a:gd name="connsiteX258" fmla="*/ 665480 w 962360"/>
              <a:gd name="connsiteY258" fmla="*/ 543072 h 1071273"/>
              <a:gd name="connsiteX259" fmla="*/ 661532 w 962360"/>
              <a:gd name="connsiteY259" fmla="*/ 546756 h 1071273"/>
              <a:gd name="connsiteX260" fmla="*/ 657584 w 962360"/>
              <a:gd name="connsiteY260" fmla="*/ 550177 h 1071273"/>
              <a:gd name="connsiteX261" fmla="*/ 653505 w 962360"/>
              <a:gd name="connsiteY261" fmla="*/ 553730 h 1071273"/>
              <a:gd name="connsiteX262" fmla="*/ 649425 w 962360"/>
              <a:gd name="connsiteY262" fmla="*/ 557020 h 1071273"/>
              <a:gd name="connsiteX263" fmla="*/ 645214 w 962360"/>
              <a:gd name="connsiteY263" fmla="*/ 560310 h 1071273"/>
              <a:gd name="connsiteX264" fmla="*/ 641003 w 962360"/>
              <a:gd name="connsiteY264" fmla="*/ 563336 h 1071273"/>
              <a:gd name="connsiteX265" fmla="*/ 636661 w 962360"/>
              <a:gd name="connsiteY265" fmla="*/ 566495 h 1071273"/>
              <a:gd name="connsiteX266" fmla="*/ 632318 w 962360"/>
              <a:gd name="connsiteY266" fmla="*/ 569390 h 1071273"/>
              <a:gd name="connsiteX267" fmla="*/ 627975 w 962360"/>
              <a:gd name="connsiteY267" fmla="*/ 572416 h 1071273"/>
              <a:gd name="connsiteX268" fmla="*/ 623369 w 962360"/>
              <a:gd name="connsiteY268" fmla="*/ 575179 h 1071273"/>
              <a:gd name="connsiteX269" fmla="*/ 618764 w 962360"/>
              <a:gd name="connsiteY269" fmla="*/ 577811 h 1071273"/>
              <a:gd name="connsiteX270" fmla="*/ 614158 w 962360"/>
              <a:gd name="connsiteY270" fmla="*/ 580443 h 1071273"/>
              <a:gd name="connsiteX271" fmla="*/ 609684 w 962360"/>
              <a:gd name="connsiteY271" fmla="*/ 582812 h 1071273"/>
              <a:gd name="connsiteX272" fmla="*/ 604946 w 962360"/>
              <a:gd name="connsiteY272" fmla="*/ 585312 h 1071273"/>
              <a:gd name="connsiteX273" fmla="*/ 600077 w 962360"/>
              <a:gd name="connsiteY273" fmla="*/ 587549 h 1071273"/>
              <a:gd name="connsiteX274" fmla="*/ 595340 w 962360"/>
              <a:gd name="connsiteY274" fmla="*/ 589918 h 1071273"/>
              <a:gd name="connsiteX275" fmla="*/ 590471 w 962360"/>
              <a:gd name="connsiteY275" fmla="*/ 591891 h 1071273"/>
              <a:gd name="connsiteX276" fmla="*/ 585470 w 962360"/>
              <a:gd name="connsiteY276" fmla="*/ 593865 h 1071273"/>
              <a:gd name="connsiteX277" fmla="*/ 580601 w 962360"/>
              <a:gd name="connsiteY277" fmla="*/ 595707 h 1071273"/>
              <a:gd name="connsiteX278" fmla="*/ 575600 w 962360"/>
              <a:gd name="connsiteY278" fmla="*/ 597418 h 1071273"/>
              <a:gd name="connsiteX279" fmla="*/ 570600 w 962360"/>
              <a:gd name="connsiteY279" fmla="*/ 599129 h 1071273"/>
              <a:gd name="connsiteX280" fmla="*/ 565467 w 962360"/>
              <a:gd name="connsiteY280" fmla="*/ 600708 h 1071273"/>
              <a:gd name="connsiteX281" fmla="*/ 560467 w 962360"/>
              <a:gd name="connsiteY281" fmla="*/ 602155 h 1071273"/>
              <a:gd name="connsiteX282" fmla="*/ 561914 w 962360"/>
              <a:gd name="connsiteY282" fmla="*/ 613867 h 1071273"/>
              <a:gd name="connsiteX283" fmla="*/ 563888 w 962360"/>
              <a:gd name="connsiteY283" fmla="*/ 616236 h 1071273"/>
              <a:gd name="connsiteX284" fmla="*/ 565731 w 962360"/>
              <a:gd name="connsiteY284" fmla="*/ 618473 h 1071273"/>
              <a:gd name="connsiteX285" fmla="*/ 567441 w 962360"/>
              <a:gd name="connsiteY285" fmla="*/ 620841 h 1071273"/>
              <a:gd name="connsiteX286" fmla="*/ 569020 w 962360"/>
              <a:gd name="connsiteY286" fmla="*/ 623341 h 1071273"/>
              <a:gd name="connsiteX287" fmla="*/ 570468 w 962360"/>
              <a:gd name="connsiteY287" fmla="*/ 626105 h 1071273"/>
              <a:gd name="connsiteX288" fmla="*/ 571521 w 962360"/>
              <a:gd name="connsiteY288" fmla="*/ 628737 h 1071273"/>
              <a:gd name="connsiteX289" fmla="*/ 572442 w 962360"/>
              <a:gd name="connsiteY289" fmla="*/ 631632 h 1071273"/>
              <a:gd name="connsiteX290" fmla="*/ 572968 w 962360"/>
              <a:gd name="connsiteY290" fmla="*/ 634658 h 1071273"/>
              <a:gd name="connsiteX291" fmla="*/ 575732 w 962360"/>
              <a:gd name="connsiteY291" fmla="*/ 636369 h 1071273"/>
              <a:gd name="connsiteX292" fmla="*/ 578495 w 962360"/>
              <a:gd name="connsiteY292" fmla="*/ 638343 h 1071273"/>
              <a:gd name="connsiteX293" fmla="*/ 580732 w 962360"/>
              <a:gd name="connsiteY293" fmla="*/ 640448 h 1071273"/>
              <a:gd name="connsiteX294" fmla="*/ 582970 w 962360"/>
              <a:gd name="connsiteY294" fmla="*/ 643080 h 1071273"/>
              <a:gd name="connsiteX295" fmla="*/ 584943 w 962360"/>
              <a:gd name="connsiteY295" fmla="*/ 645580 h 1071273"/>
              <a:gd name="connsiteX296" fmla="*/ 586654 w 962360"/>
              <a:gd name="connsiteY296" fmla="*/ 648475 h 1071273"/>
              <a:gd name="connsiteX297" fmla="*/ 588233 w 962360"/>
              <a:gd name="connsiteY297" fmla="*/ 651502 h 1071273"/>
              <a:gd name="connsiteX298" fmla="*/ 589286 w 962360"/>
              <a:gd name="connsiteY298" fmla="*/ 654528 h 1071273"/>
              <a:gd name="connsiteX299" fmla="*/ 590207 w 962360"/>
              <a:gd name="connsiteY299" fmla="*/ 657686 h 1071273"/>
              <a:gd name="connsiteX300" fmla="*/ 590734 w 962360"/>
              <a:gd name="connsiteY300" fmla="*/ 660976 h 1071273"/>
              <a:gd name="connsiteX301" fmla="*/ 590997 w 962360"/>
              <a:gd name="connsiteY301" fmla="*/ 664134 h 1071273"/>
              <a:gd name="connsiteX302" fmla="*/ 590997 w 962360"/>
              <a:gd name="connsiteY302" fmla="*/ 667424 h 1071273"/>
              <a:gd name="connsiteX303" fmla="*/ 590734 w 962360"/>
              <a:gd name="connsiteY303" fmla="*/ 669003 h 1071273"/>
              <a:gd name="connsiteX304" fmla="*/ 590602 w 962360"/>
              <a:gd name="connsiteY304" fmla="*/ 670714 h 1071273"/>
              <a:gd name="connsiteX305" fmla="*/ 590207 w 962360"/>
              <a:gd name="connsiteY305" fmla="*/ 672293 h 1071273"/>
              <a:gd name="connsiteX306" fmla="*/ 589813 w 962360"/>
              <a:gd name="connsiteY306" fmla="*/ 673872 h 1071273"/>
              <a:gd name="connsiteX307" fmla="*/ 589286 w 962360"/>
              <a:gd name="connsiteY307" fmla="*/ 675451 h 1071273"/>
              <a:gd name="connsiteX308" fmla="*/ 588628 w 962360"/>
              <a:gd name="connsiteY308" fmla="*/ 676898 h 1071273"/>
              <a:gd name="connsiteX309" fmla="*/ 587839 w 962360"/>
              <a:gd name="connsiteY309" fmla="*/ 678346 h 1071273"/>
              <a:gd name="connsiteX310" fmla="*/ 587181 w 962360"/>
              <a:gd name="connsiteY310" fmla="*/ 679925 h 1071273"/>
              <a:gd name="connsiteX311" fmla="*/ 585338 w 962360"/>
              <a:gd name="connsiteY311" fmla="*/ 682557 h 1071273"/>
              <a:gd name="connsiteX312" fmla="*/ 583364 w 962360"/>
              <a:gd name="connsiteY312" fmla="*/ 684794 h 1071273"/>
              <a:gd name="connsiteX313" fmla="*/ 581127 w 962360"/>
              <a:gd name="connsiteY313" fmla="*/ 687031 h 1071273"/>
              <a:gd name="connsiteX314" fmla="*/ 578890 w 962360"/>
              <a:gd name="connsiteY314" fmla="*/ 689136 h 1071273"/>
              <a:gd name="connsiteX315" fmla="*/ 576390 w 962360"/>
              <a:gd name="connsiteY315" fmla="*/ 690847 h 1071273"/>
              <a:gd name="connsiteX316" fmla="*/ 573889 w 962360"/>
              <a:gd name="connsiteY316" fmla="*/ 692558 h 1071273"/>
              <a:gd name="connsiteX317" fmla="*/ 571258 w 962360"/>
              <a:gd name="connsiteY317" fmla="*/ 694137 h 1071273"/>
              <a:gd name="connsiteX318" fmla="*/ 568626 w 962360"/>
              <a:gd name="connsiteY318" fmla="*/ 695584 h 1071273"/>
              <a:gd name="connsiteX319" fmla="*/ 565731 w 962360"/>
              <a:gd name="connsiteY319" fmla="*/ 697032 h 1071273"/>
              <a:gd name="connsiteX320" fmla="*/ 562835 w 962360"/>
              <a:gd name="connsiteY320" fmla="*/ 698084 h 1071273"/>
              <a:gd name="connsiteX321" fmla="*/ 559940 w 962360"/>
              <a:gd name="connsiteY321" fmla="*/ 699269 h 1071273"/>
              <a:gd name="connsiteX322" fmla="*/ 557045 w 962360"/>
              <a:gd name="connsiteY322" fmla="*/ 700453 h 1071273"/>
              <a:gd name="connsiteX323" fmla="*/ 551123 w 962360"/>
              <a:gd name="connsiteY323" fmla="*/ 702295 h 1071273"/>
              <a:gd name="connsiteX324" fmla="*/ 545202 w 962360"/>
              <a:gd name="connsiteY324" fmla="*/ 704138 h 1071273"/>
              <a:gd name="connsiteX325" fmla="*/ 545596 w 962360"/>
              <a:gd name="connsiteY325" fmla="*/ 708480 h 1071273"/>
              <a:gd name="connsiteX326" fmla="*/ 545860 w 962360"/>
              <a:gd name="connsiteY326" fmla="*/ 712691 h 1071273"/>
              <a:gd name="connsiteX327" fmla="*/ 545991 w 962360"/>
              <a:gd name="connsiteY327" fmla="*/ 721507 h 1071273"/>
              <a:gd name="connsiteX328" fmla="*/ 546123 w 962360"/>
              <a:gd name="connsiteY328" fmla="*/ 730192 h 1071273"/>
              <a:gd name="connsiteX329" fmla="*/ 546254 w 962360"/>
              <a:gd name="connsiteY329" fmla="*/ 738746 h 1071273"/>
              <a:gd name="connsiteX330" fmla="*/ 546518 w 962360"/>
              <a:gd name="connsiteY330" fmla="*/ 743220 h 1071273"/>
              <a:gd name="connsiteX331" fmla="*/ 546781 w 962360"/>
              <a:gd name="connsiteY331" fmla="*/ 747431 h 1071273"/>
              <a:gd name="connsiteX332" fmla="*/ 547307 w 962360"/>
              <a:gd name="connsiteY332" fmla="*/ 751773 h 1071273"/>
              <a:gd name="connsiteX333" fmla="*/ 547833 w 962360"/>
              <a:gd name="connsiteY333" fmla="*/ 755852 h 1071273"/>
              <a:gd name="connsiteX334" fmla="*/ 548755 w 962360"/>
              <a:gd name="connsiteY334" fmla="*/ 760195 h 1071273"/>
              <a:gd name="connsiteX335" fmla="*/ 549676 w 962360"/>
              <a:gd name="connsiteY335" fmla="*/ 764406 h 1071273"/>
              <a:gd name="connsiteX336" fmla="*/ 550860 w 962360"/>
              <a:gd name="connsiteY336" fmla="*/ 768485 h 1071273"/>
              <a:gd name="connsiteX337" fmla="*/ 552308 w 962360"/>
              <a:gd name="connsiteY337" fmla="*/ 772696 h 1071273"/>
              <a:gd name="connsiteX338" fmla="*/ 554545 w 962360"/>
              <a:gd name="connsiteY338" fmla="*/ 778354 h 1071273"/>
              <a:gd name="connsiteX339" fmla="*/ 557177 w 962360"/>
              <a:gd name="connsiteY339" fmla="*/ 784144 h 1071273"/>
              <a:gd name="connsiteX340" fmla="*/ 559809 w 962360"/>
              <a:gd name="connsiteY340" fmla="*/ 789539 h 1071273"/>
              <a:gd name="connsiteX341" fmla="*/ 562835 w 962360"/>
              <a:gd name="connsiteY341" fmla="*/ 794803 h 1071273"/>
              <a:gd name="connsiteX342" fmla="*/ 565994 w 962360"/>
              <a:gd name="connsiteY342" fmla="*/ 800067 h 1071273"/>
              <a:gd name="connsiteX343" fmla="*/ 569415 w 962360"/>
              <a:gd name="connsiteY343" fmla="*/ 805199 h 1071273"/>
              <a:gd name="connsiteX344" fmla="*/ 572837 w 962360"/>
              <a:gd name="connsiteY344" fmla="*/ 810331 h 1071273"/>
              <a:gd name="connsiteX345" fmla="*/ 576653 w 962360"/>
              <a:gd name="connsiteY345" fmla="*/ 815068 h 1071273"/>
              <a:gd name="connsiteX346" fmla="*/ 580469 w 962360"/>
              <a:gd name="connsiteY346" fmla="*/ 819937 h 1071273"/>
              <a:gd name="connsiteX347" fmla="*/ 584417 w 962360"/>
              <a:gd name="connsiteY347" fmla="*/ 824542 h 1071273"/>
              <a:gd name="connsiteX348" fmla="*/ 588497 w 962360"/>
              <a:gd name="connsiteY348" fmla="*/ 829279 h 1071273"/>
              <a:gd name="connsiteX349" fmla="*/ 592708 w 962360"/>
              <a:gd name="connsiteY349" fmla="*/ 833754 h 1071273"/>
              <a:gd name="connsiteX350" fmla="*/ 596919 w 962360"/>
              <a:gd name="connsiteY350" fmla="*/ 838096 h 1071273"/>
              <a:gd name="connsiteX351" fmla="*/ 601393 w 962360"/>
              <a:gd name="connsiteY351" fmla="*/ 842438 h 1071273"/>
              <a:gd name="connsiteX352" fmla="*/ 605736 w 962360"/>
              <a:gd name="connsiteY352" fmla="*/ 846781 h 1071273"/>
              <a:gd name="connsiteX353" fmla="*/ 610210 w 962360"/>
              <a:gd name="connsiteY353" fmla="*/ 850860 h 1071273"/>
              <a:gd name="connsiteX354" fmla="*/ 611657 w 962360"/>
              <a:gd name="connsiteY354" fmla="*/ 852308 h 1071273"/>
              <a:gd name="connsiteX355" fmla="*/ 613237 w 962360"/>
              <a:gd name="connsiteY355" fmla="*/ 853492 h 1071273"/>
              <a:gd name="connsiteX356" fmla="*/ 614947 w 962360"/>
              <a:gd name="connsiteY356" fmla="*/ 854545 h 1071273"/>
              <a:gd name="connsiteX357" fmla="*/ 616658 w 962360"/>
              <a:gd name="connsiteY357" fmla="*/ 855729 h 1071273"/>
              <a:gd name="connsiteX358" fmla="*/ 620080 w 962360"/>
              <a:gd name="connsiteY358" fmla="*/ 857571 h 1071273"/>
              <a:gd name="connsiteX359" fmla="*/ 623633 w 962360"/>
              <a:gd name="connsiteY359" fmla="*/ 859414 h 1071273"/>
              <a:gd name="connsiteX360" fmla="*/ 627054 w 962360"/>
              <a:gd name="connsiteY360" fmla="*/ 861519 h 1071273"/>
              <a:gd name="connsiteX361" fmla="*/ 628765 w 962360"/>
              <a:gd name="connsiteY361" fmla="*/ 862572 h 1071273"/>
              <a:gd name="connsiteX362" fmla="*/ 630344 w 962360"/>
              <a:gd name="connsiteY362" fmla="*/ 863756 h 1071273"/>
              <a:gd name="connsiteX363" fmla="*/ 631923 w 962360"/>
              <a:gd name="connsiteY363" fmla="*/ 864940 h 1071273"/>
              <a:gd name="connsiteX364" fmla="*/ 633371 w 962360"/>
              <a:gd name="connsiteY364" fmla="*/ 866388 h 1071273"/>
              <a:gd name="connsiteX365" fmla="*/ 634687 w 962360"/>
              <a:gd name="connsiteY365" fmla="*/ 867967 h 1071273"/>
              <a:gd name="connsiteX366" fmla="*/ 635871 w 962360"/>
              <a:gd name="connsiteY366" fmla="*/ 869546 h 1071273"/>
              <a:gd name="connsiteX367" fmla="*/ 636924 w 962360"/>
              <a:gd name="connsiteY367" fmla="*/ 871388 h 1071273"/>
              <a:gd name="connsiteX368" fmla="*/ 637845 w 962360"/>
              <a:gd name="connsiteY368" fmla="*/ 873362 h 1071273"/>
              <a:gd name="connsiteX369" fmla="*/ 638503 w 962360"/>
              <a:gd name="connsiteY369" fmla="*/ 875204 h 1071273"/>
              <a:gd name="connsiteX370" fmla="*/ 638898 w 962360"/>
              <a:gd name="connsiteY370" fmla="*/ 877178 h 1071273"/>
              <a:gd name="connsiteX371" fmla="*/ 639161 w 962360"/>
              <a:gd name="connsiteY371" fmla="*/ 879152 h 1071273"/>
              <a:gd name="connsiteX372" fmla="*/ 639293 w 962360"/>
              <a:gd name="connsiteY372" fmla="*/ 881389 h 1071273"/>
              <a:gd name="connsiteX373" fmla="*/ 639161 w 962360"/>
              <a:gd name="connsiteY373" fmla="*/ 883363 h 1071273"/>
              <a:gd name="connsiteX374" fmla="*/ 638898 w 962360"/>
              <a:gd name="connsiteY374" fmla="*/ 885337 h 1071273"/>
              <a:gd name="connsiteX375" fmla="*/ 638503 w 962360"/>
              <a:gd name="connsiteY375" fmla="*/ 887442 h 1071273"/>
              <a:gd name="connsiteX376" fmla="*/ 638108 w 962360"/>
              <a:gd name="connsiteY376" fmla="*/ 889548 h 1071273"/>
              <a:gd name="connsiteX377" fmla="*/ 637055 w 962360"/>
              <a:gd name="connsiteY377" fmla="*/ 893627 h 1071273"/>
              <a:gd name="connsiteX378" fmla="*/ 636003 w 962360"/>
              <a:gd name="connsiteY378" fmla="*/ 897838 h 1071273"/>
              <a:gd name="connsiteX379" fmla="*/ 634950 w 962360"/>
              <a:gd name="connsiteY379" fmla="*/ 901654 h 1071273"/>
              <a:gd name="connsiteX380" fmla="*/ 640214 w 962360"/>
              <a:gd name="connsiteY380" fmla="*/ 906128 h 1071273"/>
              <a:gd name="connsiteX381" fmla="*/ 645872 w 962360"/>
              <a:gd name="connsiteY381" fmla="*/ 910339 h 1071273"/>
              <a:gd name="connsiteX382" fmla="*/ 656926 w 962360"/>
              <a:gd name="connsiteY382" fmla="*/ 918892 h 1071273"/>
              <a:gd name="connsiteX383" fmla="*/ 662585 w 962360"/>
              <a:gd name="connsiteY383" fmla="*/ 923103 h 1071273"/>
              <a:gd name="connsiteX384" fmla="*/ 667980 w 962360"/>
              <a:gd name="connsiteY384" fmla="*/ 927577 h 1071273"/>
              <a:gd name="connsiteX385" fmla="*/ 670612 w 962360"/>
              <a:gd name="connsiteY385" fmla="*/ 929814 h 1071273"/>
              <a:gd name="connsiteX386" fmla="*/ 673113 w 962360"/>
              <a:gd name="connsiteY386" fmla="*/ 932183 h 1071273"/>
              <a:gd name="connsiteX387" fmla="*/ 675745 w 962360"/>
              <a:gd name="connsiteY387" fmla="*/ 934683 h 1071273"/>
              <a:gd name="connsiteX388" fmla="*/ 678113 w 962360"/>
              <a:gd name="connsiteY388" fmla="*/ 937183 h 1071273"/>
              <a:gd name="connsiteX389" fmla="*/ 679824 w 962360"/>
              <a:gd name="connsiteY389" fmla="*/ 939289 h 1071273"/>
              <a:gd name="connsiteX390" fmla="*/ 681535 w 962360"/>
              <a:gd name="connsiteY390" fmla="*/ 941526 h 1071273"/>
              <a:gd name="connsiteX391" fmla="*/ 682851 w 962360"/>
              <a:gd name="connsiteY391" fmla="*/ 944026 h 1071273"/>
              <a:gd name="connsiteX392" fmla="*/ 684035 w 962360"/>
              <a:gd name="connsiteY392" fmla="*/ 946526 h 1071273"/>
              <a:gd name="connsiteX393" fmla="*/ 684956 w 962360"/>
              <a:gd name="connsiteY393" fmla="*/ 949158 h 1071273"/>
              <a:gd name="connsiteX394" fmla="*/ 685746 w 962360"/>
              <a:gd name="connsiteY394" fmla="*/ 951790 h 1071273"/>
              <a:gd name="connsiteX395" fmla="*/ 686272 w 962360"/>
              <a:gd name="connsiteY395" fmla="*/ 954421 h 1071273"/>
              <a:gd name="connsiteX396" fmla="*/ 686667 w 962360"/>
              <a:gd name="connsiteY396" fmla="*/ 957185 h 1071273"/>
              <a:gd name="connsiteX397" fmla="*/ 686930 w 962360"/>
              <a:gd name="connsiteY397" fmla="*/ 959817 h 1071273"/>
              <a:gd name="connsiteX398" fmla="*/ 687062 w 962360"/>
              <a:gd name="connsiteY398" fmla="*/ 962712 h 1071273"/>
              <a:gd name="connsiteX399" fmla="*/ 686930 w 962360"/>
              <a:gd name="connsiteY399" fmla="*/ 965475 h 1071273"/>
              <a:gd name="connsiteX400" fmla="*/ 686535 w 962360"/>
              <a:gd name="connsiteY400" fmla="*/ 968370 h 1071273"/>
              <a:gd name="connsiteX401" fmla="*/ 686272 w 962360"/>
              <a:gd name="connsiteY401" fmla="*/ 971002 h 1071273"/>
              <a:gd name="connsiteX402" fmla="*/ 685746 w 962360"/>
              <a:gd name="connsiteY402" fmla="*/ 973897 h 1071273"/>
              <a:gd name="connsiteX403" fmla="*/ 685219 w 962360"/>
              <a:gd name="connsiteY403" fmla="*/ 976660 h 1071273"/>
              <a:gd name="connsiteX404" fmla="*/ 684430 w 962360"/>
              <a:gd name="connsiteY404" fmla="*/ 979160 h 1071273"/>
              <a:gd name="connsiteX405" fmla="*/ 686141 w 962360"/>
              <a:gd name="connsiteY405" fmla="*/ 980739 h 1071273"/>
              <a:gd name="connsiteX406" fmla="*/ 687851 w 962360"/>
              <a:gd name="connsiteY406" fmla="*/ 982318 h 1071273"/>
              <a:gd name="connsiteX407" fmla="*/ 689431 w 962360"/>
              <a:gd name="connsiteY407" fmla="*/ 984029 h 1071273"/>
              <a:gd name="connsiteX408" fmla="*/ 690878 w 962360"/>
              <a:gd name="connsiteY408" fmla="*/ 985871 h 1071273"/>
              <a:gd name="connsiteX409" fmla="*/ 692326 w 962360"/>
              <a:gd name="connsiteY409" fmla="*/ 987714 h 1071273"/>
              <a:gd name="connsiteX410" fmla="*/ 693510 w 962360"/>
              <a:gd name="connsiteY410" fmla="*/ 989819 h 1071273"/>
              <a:gd name="connsiteX411" fmla="*/ 694694 w 962360"/>
              <a:gd name="connsiteY411" fmla="*/ 991793 h 1071273"/>
              <a:gd name="connsiteX412" fmla="*/ 695747 w 962360"/>
              <a:gd name="connsiteY412" fmla="*/ 993767 h 1071273"/>
              <a:gd name="connsiteX413" fmla="*/ 696537 w 962360"/>
              <a:gd name="connsiteY413" fmla="*/ 995872 h 1071273"/>
              <a:gd name="connsiteX414" fmla="*/ 697326 w 962360"/>
              <a:gd name="connsiteY414" fmla="*/ 998109 h 1071273"/>
              <a:gd name="connsiteX415" fmla="*/ 697984 w 962360"/>
              <a:gd name="connsiteY415" fmla="*/ 1000346 h 1071273"/>
              <a:gd name="connsiteX416" fmla="*/ 698511 w 962360"/>
              <a:gd name="connsiteY416" fmla="*/ 1002583 h 1071273"/>
              <a:gd name="connsiteX417" fmla="*/ 698774 w 962360"/>
              <a:gd name="connsiteY417" fmla="*/ 1004952 h 1071273"/>
              <a:gd name="connsiteX418" fmla="*/ 698905 w 962360"/>
              <a:gd name="connsiteY418" fmla="*/ 1007189 h 1071273"/>
              <a:gd name="connsiteX419" fmla="*/ 698774 w 962360"/>
              <a:gd name="connsiteY419" fmla="*/ 1009558 h 1071273"/>
              <a:gd name="connsiteX420" fmla="*/ 698511 w 962360"/>
              <a:gd name="connsiteY420" fmla="*/ 1011795 h 1071273"/>
              <a:gd name="connsiteX421" fmla="*/ 698379 w 962360"/>
              <a:gd name="connsiteY421" fmla="*/ 1014295 h 1071273"/>
              <a:gd name="connsiteX422" fmla="*/ 697853 w 962360"/>
              <a:gd name="connsiteY422" fmla="*/ 1016532 h 1071273"/>
              <a:gd name="connsiteX423" fmla="*/ 697195 w 962360"/>
              <a:gd name="connsiteY423" fmla="*/ 1018637 h 1071273"/>
              <a:gd name="connsiteX424" fmla="*/ 696274 w 962360"/>
              <a:gd name="connsiteY424" fmla="*/ 1020611 h 1071273"/>
              <a:gd name="connsiteX425" fmla="*/ 695352 w 962360"/>
              <a:gd name="connsiteY425" fmla="*/ 1022585 h 1071273"/>
              <a:gd name="connsiteX426" fmla="*/ 694036 w 962360"/>
              <a:gd name="connsiteY426" fmla="*/ 1024427 h 1071273"/>
              <a:gd name="connsiteX427" fmla="*/ 692720 w 962360"/>
              <a:gd name="connsiteY427" fmla="*/ 1026138 h 1071273"/>
              <a:gd name="connsiteX428" fmla="*/ 691141 w 962360"/>
              <a:gd name="connsiteY428" fmla="*/ 1027849 h 1071273"/>
              <a:gd name="connsiteX429" fmla="*/ 689562 w 962360"/>
              <a:gd name="connsiteY429" fmla="*/ 1029428 h 1071273"/>
              <a:gd name="connsiteX430" fmla="*/ 687851 w 962360"/>
              <a:gd name="connsiteY430" fmla="*/ 1030875 h 1071273"/>
              <a:gd name="connsiteX431" fmla="*/ 686009 w 962360"/>
              <a:gd name="connsiteY431" fmla="*/ 1032191 h 1071273"/>
              <a:gd name="connsiteX432" fmla="*/ 684167 w 962360"/>
              <a:gd name="connsiteY432" fmla="*/ 1033507 h 1071273"/>
              <a:gd name="connsiteX433" fmla="*/ 680350 w 962360"/>
              <a:gd name="connsiteY433" fmla="*/ 1036007 h 1071273"/>
              <a:gd name="connsiteX434" fmla="*/ 676403 w 962360"/>
              <a:gd name="connsiteY434" fmla="*/ 1037981 h 1071273"/>
              <a:gd name="connsiteX435" fmla="*/ 672192 w 962360"/>
              <a:gd name="connsiteY435" fmla="*/ 1040086 h 1071273"/>
              <a:gd name="connsiteX436" fmla="*/ 667717 w 962360"/>
              <a:gd name="connsiteY436" fmla="*/ 1041929 h 1071273"/>
              <a:gd name="connsiteX437" fmla="*/ 663375 w 962360"/>
              <a:gd name="connsiteY437" fmla="*/ 1043639 h 1071273"/>
              <a:gd name="connsiteX438" fmla="*/ 659032 w 962360"/>
              <a:gd name="connsiteY438" fmla="*/ 1045350 h 1071273"/>
              <a:gd name="connsiteX439" fmla="*/ 654558 w 962360"/>
              <a:gd name="connsiteY439" fmla="*/ 1046929 h 1071273"/>
              <a:gd name="connsiteX440" fmla="*/ 649952 w 962360"/>
              <a:gd name="connsiteY440" fmla="*/ 1048508 h 1071273"/>
              <a:gd name="connsiteX441" fmla="*/ 645346 w 962360"/>
              <a:gd name="connsiteY441" fmla="*/ 1049824 h 1071273"/>
              <a:gd name="connsiteX442" fmla="*/ 640872 w 962360"/>
              <a:gd name="connsiteY442" fmla="*/ 1051140 h 1071273"/>
              <a:gd name="connsiteX443" fmla="*/ 631660 w 962360"/>
              <a:gd name="connsiteY443" fmla="*/ 1053509 h 1071273"/>
              <a:gd name="connsiteX444" fmla="*/ 622448 w 962360"/>
              <a:gd name="connsiteY444" fmla="*/ 1055746 h 1071273"/>
              <a:gd name="connsiteX445" fmla="*/ 613237 w 962360"/>
              <a:gd name="connsiteY445" fmla="*/ 1057719 h 1071273"/>
              <a:gd name="connsiteX446" fmla="*/ 603893 w 962360"/>
              <a:gd name="connsiteY446" fmla="*/ 1059562 h 1071273"/>
              <a:gd name="connsiteX447" fmla="*/ 593234 w 962360"/>
              <a:gd name="connsiteY447" fmla="*/ 1061404 h 1071273"/>
              <a:gd name="connsiteX448" fmla="*/ 582443 w 962360"/>
              <a:gd name="connsiteY448" fmla="*/ 1063115 h 1071273"/>
              <a:gd name="connsiteX449" fmla="*/ 571784 w 962360"/>
              <a:gd name="connsiteY449" fmla="*/ 1064694 h 1071273"/>
              <a:gd name="connsiteX450" fmla="*/ 560993 w 962360"/>
              <a:gd name="connsiteY450" fmla="*/ 1066141 h 1071273"/>
              <a:gd name="connsiteX451" fmla="*/ 550071 w 962360"/>
              <a:gd name="connsiteY451" fmla="*/ 1067457 h 1071273"/>
              <a:gd name="connsiteX452" fmla="*/ 539411 w 962360"/>
              <a:gd name="connsiteY452" fmla="*/ 1068378 h 1071273"/>
              <a:gd name="connsiteX453" fmla="*/ 528489 w 962360"/>
              <a:gd name="connsiteY453" fmla="*/ 1069431 h 1071273"/>
              <a:gd name="connsiteX454" fmla="*/ 517830 w 962360"/>
              <a:gd name="connsiteY454" fmla="*/ 1070220 h 1071273"/>
              <a:gd name="connsiteX455" fmla="*/ 506907 w 962360"/>
              <a:gd name="connsiteY455" fmla="*/ 1070747 h 1071273"/>
              <a:gd name="connsiteX456" fmla="*/ 496116 w 962360"/>
              <a:gd name="connsiteY456" fmla="*/ 1071142 h 1071273"/>
              <a:gd name="connsiteX457" fmla="*/ 485194 w 962360"/>
              <a:gd name="connsiteY457" fmla="*/ 1071273 h 1071273"/>
              <a:gd name="connsiteX458" fmla="*/ 474271 w 962360"/>
              <a:gd name="connsiteY458" fmla="*/ 1071273 h 1071273"/>
              <a:gd name="connsiteX459" fmla="*/ 463481 w 962360"/>
              <a:gd name="connsiteY459" fmla="*/ 1071010 h 1071273"/>
              <a:gd name="connsiteX460" fmla="*/ 452558 w 962360"/>
              <a:gd name="connsiteY460" fmla="*/ 1070615 h 1071273"/>
              <a:gd name="connsiteX461" fmla="*/ 441899 w 962360"/>
              <a:gd name="connsiteY461" fmla="*/ 1069957 h 1071273"/>
              <a:gd name="connsiteX462" fmla="*/ 430976 w 962360"/>
              <a:gd name="connsiteY462" fmla="*/ 1069168 h 1071273"/>
              <a:gd name="connsiteX463" fmla="*/ 415448 w 962360"/>
              <a:gd name="connsiteY463" fmla="*/ 1067589 h 1071273"/>
              <a:gd name="connsiteX464" fmla="*/ 399788 w 962360"/>
              <a:gd name="connsiteY464" fmla="*/ 1065878 h 1071273"/>
              <a:gd name="connsiteX465" fmla="*/ 384260 w 962360"/>
              <a:gd name="connsiteY465" fmla="*/ 1063904 h 1071273"/>
              <a:gd name="connsiteX466" fmla="*/ 376364 w 962360"/>
              <a:gd name="connsiteY466" fmla="*/ 1062720 h 1071273"/>
              <a:gd name="connsiteX467" fmla="*/ 368600 w 962360"/>
              <a:gd name="connsiteY467" fmla="*/ 1061404 h 1071273"/>
              <a:gd name="connsiteX468" fmla="*/ 360836 w 962360"/>
              <a:gd name="connsiteY468" fmla="*/ 1059956 h 1071273"/>
              <a:gd name="connsiteX469" fmla="*/ 353203 w 962360"/>
              <a:gd name="connsiteY469" fmla="*/ 1058509 h 1071273"/>
              <a:gd name="connsiteX470" fmla="*/ 345571 w 962360"/>
              <a:gd name="connsiteY470" fmla="*/ 1057061 h 1071273"/>
              <a:gd name="connsiteX471" fmla="*/ 337807 w 962360"/>
              <a:gd name="connsiteY471" fmla="*/ 1055219 h 1071273"/>
              <a:gd name="connsiteX472" fmla="*/ 330306 w 962360"/>
              <a:gd name="connsiteY472" fmla="*/ 1053377 h 1071273"/>
              <a:gd name="connsiteX473" fmla="*/ 322673 w 962360"/>
              <a:gd name="connsiteY473" fmla="*/ 1051403 h 1071273"/>
              <a:gd name="connsiteX474" fmla="*/ 315172 w 962360"/>
              <a:gd name="connsiteY474" fmla="*/ 1049298 h 1071273"/>
              <a:gd name="connsiteX475" fmla="*/ 307671 w 962360"/>
              <a:gd name="connsiteY475" fmla="*/ 1046798 h 1071273"/>
              <a:gd name="connsiteX476" fmla="*/ 302144 w 962360"/>
              <a:gd name="connsiteY476" fmla="*/ 1044824 h 1071273"/>
              <a:gd name="connsiteX477" fmla="*/ 296617 w 962360"/>
              <a:gd name="connsiteY477" fmla="*/ 1042850 h 1071273"/>
              <a:gd name="connsiteX478" fmla="*/ 291222 w 962360"/>
              <a:gd name="connsiteY478" fmla="*/ 1040613 h 1071273"/>
              <a:gd name="connsiteX479" fmla="*/ 288458 w 962360"/>
              <a:gd name="connsiteY479" fmla="*/ 1039297 h 1071273"/>
              <a:gd name="connsiteX480" fmla="*/ 285826 w 962360"/>
              <a:gd name="connsiteY480" fmla="*/ 1037981 h 1071273"/>
              <a:gd name="connsiteX481" fmla="*/ 283194 w 962360"/>
              <a:gd name="connsiteY481" fmla="*/ 1036533 h 1071273"/>
              <a:gd name="connsiteX482" fmla="*/ 280826 w 962360"/>
              <a:gd name="connsiteY482" fmla="*/ 1035086 h 1071273"/>
              <a:gd name="connsiteX483" fmla="*/ 278325 w 962360"/>
              <a:gd name="connsiteY483" fmla="*/ 1033375 h 1071273"/>
              <a:gd name="connsiteX484" fmla="*/ 275957 w 962360"/>
              <a:gd name="connsiteY484" fmla="*/ 1031665 h 1071273"/>
              <a:gd name="connsiteX485" fmla="*/ 273719 w 962360"/>
              <a:gd name="connsiteY485" fmla="*/ 1029822 h 1071273"/>
              <a:gd name="connsiteX486" fmla="*/ 271614 w 962360"/>
              <a:gd name="connsiteY486" fmla="*/ 1027849 h 1071273"/>
              <a:gd name="connsiteX487" fmla="*/ 269640 w 962360"/>
              <a:gd name="connsiteY487" fmla="*/ 1025875 h 1071273"/>
              <a:gd name="connsiteX488" fmla="*/ 267666 w 962360"/>
              <a:gd name="connsiteY488" fmla="*/ 1023506 h 1071273"/>
              <a:gd name="connsiteX489" fmla="*/ 266876 w 962360"/>
              <a:gd name="connsiteY489" fmla="*/ 1022059 h 1071273"/>
              <a:gd name="connsiteX490" fmla="*/ 266219 w 962360"/>
              <a:gd name="connsiteY490" fmla="*/ 1020611 h 1071273"/>
              <a:gd name="connsiteX491" fmla="*/ 265034 w 962360"/>
              <a:gd name="connsiteY491" fmla="*/ 1017848 h 1071273"/>
              <a:gd name="connsiteX492" fmla="*/ 264376 w 962360"/>
              <a:gd name="connsiteY492" fmla="*/ 1014821 h 1071273"/>
              <a:gd name="connsiteX493" fmla="*/ 263850 w 962360"/>
              <a:gd name="connsiteY493" fmla="*/ 1011795 h 1071273"/>
              <a:gd name="connsiteX494" fmla="*/ 263587 w 962360"/>
              <a:gd name="connsiteY494" fmla="*/ 1008768 h 1071273"/>
              <a:gd name="connsiteX495" fmla="*/ 263718 w 962360"/>
              <a:gd name="connsiteY495" fmla="*/ 1005610 h 1071273"/>
              <a:gd name="connsiteX496" fmla="*/ 264245 w 962360"/>
              <a:gd name="connsiteY496" fmla="*/ 1002583 h 1071273"/>
              <a:gd name="connsiteX497" fmla="*/ 264771 w 962360"/>
              <a:gd name="connsiteY497" fmla="*/ 999688 h 1071273"/>
              <a:gd name="connsiteX498" fmla="*/ 265692 w 962360"/>
              <a:gd name="connsiteY498" fmla="*/ 996793 h 1071273"/>
              <a:gd name="connsiteX499" fmla="*/ 266745 w 962360"/>
              <a:gd name="connsiteY499" fmla="*/ 993898 h 1071273"/>
              <a:gd name="connsiteX500" fmla="*/ 268192 w 962360"/>
              <a:gd name="connsiteY500" fmla="*/ 991267 h 1071273"/>
              <a:gd name="connsiteX501" fmla="*/ 269772 w 962360"/>
              <a:gd name="connsiteY501" fmla="*/ 988503 h 1071273"/>
              <a:gd name="connsiteX502" fmla="*/ 271482 w 962360"/>
              <a:gd name="connsiteY502" fmla="*/ 985871 h 1071273"/>
              <a:gd name="connsiteX503" fmla="*/ 273456 w 962360"/>
              <a:gd name="connsiteY503" fmla="*/ 983634 h 1071273"/>
              <a:gd name="connsiteX504" fmla="*/ 275693 w 962360"/>
              <a:gd name="connsiteY504" fmla="*/ 981529 h 1071273"/>
              <a:gd name="connsiteX505" fmla="*/ 278062 w 962360"/>
              <a:gd name="connsiteY505" fmla="*/ 979424 h 1071273"/>
              <a:gd name="connsiteX506" fmla="*/ 277404 w 962360"/>
              <a:gd name="connsiteY506" fmla="*/ 976923 h 1071273"/>
              <a:gd name="connsiteX507" fmla="*/ 276746 w 962360"/>
              <a:gd name="connsiteY507" fmla="*/ 974291 h 1071273"/>
              <a:gd name="connsiteX508" fmla="*/ 276351 w 962360"/>
              <a:gd name="connsiteY508" fmla="*/ 971791 h 1071273"/>
              <a:gd name="connsiteX509" fmla="*/ 275957 w 962360"/>
              <a:gd name="connsiteY509" fmla="*/ 969159 h 1071273"/>
              <a:gd name="connsiteX510" fmla="*/ 275693 w 962360"/>
              <a:gd name="connsiteY510" fmla="*/ 966659 h 1071273"/>
              <a:gd name="connsiteX511" fmla="*/ 275562 w 962360"/>
              <a:gd name="connsiteY511" fmla="*/ 964027 h 1071273"/>
              <a:gd name="connsiteX512" fmla="*/ 275562 w 962360"/>
              <a:gd name="connsiteY512" fmla="*/ 961396 h 1071273"/>
              <a:gd name="connsiteX513" fmla="*/ 275693 w 962360"/>
              <a:gd name="connsiteY513" fmla="*/ 958764 h 1071273"/>
              <a:gd name="connsiteX514" fmla="*/ 275957 w 962360"/>
              <a:gd name="connsiteY514" fmla="*/ 956132 h 1071273"/>
              <a:gd name="connsiteX515" fmla="*/ 276220 w 962360"/>
              <a:gd name="connsiteY515" fmla="*/ 953632 h 1071273"/>
              <a:gd name="connsiteX516" fmla="*/ 276878 w 962360"/>
              <a:gd name="connsiteY516" fmla="*/ 951132 h 1071273"/>
              <a:gd name="connsiteX517" fmla="*/ 277667 w 962360"/>
              <a:gd name="connsiteY517" fmla="*/ 948763 h 1071273"/>
              <a:gd name="connsiteX518" fmla="*/ 278457 w 962360"/>
              <a:gd name="connsiteY518" fmla="*/ 946263 h 1071273"/>
              <a:gd name="connsiteX519" fmla="*/ 279641 w 962360"/>
              <a:gd name="connsiteY519" fmla="*/ 944026 h 1071273"/>
              <a:gd name="connsiteX520" fmla="*/ 281089 w 962360"/>
              <a:gd name="connsiteY520" fmla="*/ 941657 h 1071273"/>
              <a:gd name="connsiteX521" fmla="*/ 282668 w 962360"/>
              <a:gd name="connsiteY521" fmla="*/ 939552 h 1071273"/>
              <a:gd name="connsiteX522" fmla="*/ 285037 w 962360"/>
              <a:gd name="connsiteY522" fmla="*/ 936788 h 1071273"/>
              <a:gd name="connsiteX523" fmla="*/ 287537 w 962360"/>
              <a:gd name="connsiteY523" fmla="*/ 934157 h 1071273"/>
              <a:gd name="connsiteX524" fmla="*/ 290169 w 962360"/>
              <a:gd name="connsiteY524" fmla="*/ 931525 h 1071273"/>
              <a:gd name="connsiteX525" fmla="*/ 292932 w 962360"/>
              <a:gd name="connsiteY525" fmla="*/ 929156 h 1071273"/>
              <a:gd name="connsiteX526" fmla="*/ 295696 w 962360"/>
              <a:gd name="connsiteY526" fmla="*/ 926656 h 1071273"/>
              <a:gd name="connsiteX527" fmla="*/ 298591 w 962360"/>
              <a:gd name="connsiteY527" fmla="*/ 924419 h 1071273"/>
              <a:gd name="connsiteX528" fmla="*/ 304250 w 962360"/>
              <a:gd name="connsiteY528" fmla="*/ 919813 h 1071273"/>
              <a:gd name="connsiteX529" fmla="*/ 316093 w 962360"/>
              <a:gd name="connsiteY529" fmla="*/ 910997 h 1071273"/>
              <a:gd name="connsiteX530" fmla="*/ 321884 w 962360"/>
              <a:gd name="connsiteY530" fmla="*/ 906523 h 1071273"/>
              <a:gd name="connsiteX531" fmla="*/ 327542 w 962360"/>
              <a:gd name="connsiteY531" fmla="*/ 901785 h 1071273"/>
              <a:gd name="connsiteX532" fmla="*/ 326753 w 962360"/>
              <a:gd name="connsiteY532" fmla="*/ 897969 h 1071273"/>
              <a:gd name="connsiteX533" fmla="*/ 325568 w 962360"/>
              <a:gd name="connsiteY533" fmla="*/ 894022 h 1071273"/>
              <a:gd name="connsiteX534" fmla="*/ 324515 w 962360"/>
              <a:gd name="connsiteY534" fmla="*/ 890074 h 1071273"/>
              <a:gd name="connsiteX535" fmla="*/ 323726 w 962360"/>
              <a:gd name="connsiteY535" fmla="*/ 886126 h 1071273"/>
              <a:gd name="connsiteX536" fmla="*/ 323463 w 962360"/>
              <a:gd name="connsiteY536" fmla="*/ 884021 h 1071273"/>
              <a:gd name="connsiteX537" fmla="*/ 323331 w 962360"/>
              <a:gd name="connsiteY537" fmla="*/ 882047 h 1071273"/>
              <a:gd name="connsiteX538" fmla="*/ 323331 w 962360"/>
              <a:gd name="connsiteY538" fmla="*/ 880073 h 1071273"/>
              <a:gd name="connsiteX539" fmla="*/ 323463 w 962360"/>
              <a:gd name="connsiteY539" fmla="*/ 878231 h 1071273"/>
              <a:gd name="connsiteX540" fmla="*/ 323726 w 962360"/>
              <a:gd name="connsiteY540" fmla="*/ 876257 h 1071273"/>
              <a:gd name="connsiteX541" fmla="*/ 324252 w 962360"/>
              <a:gd name="connsiteY541" fmla="*/ 874283 h 1071273"/>
              <a:gd name="connsiteX542" fmla="*/ 325042 w 962360"/>
              <a:gd name="connsiteY542" fmla="*/ 872441 h 1071273"/>
              <a:gd name="connsiteX543" fmla="*/ 325963 w 962360"/>
              <a:gd name="connsiteY543" fmla="*/ 870599 h 1071273"/>
              <a:gd name="connsiteX544" fmla="*/ 327147 w 962360"/>
              <a:gd name="connsiteY544" fmla="*/ 868756 h 1071273"/>
              <a:gd name="connsiteX545" fmla="*/ 328332 w 962360"/>
              <a:gd name="connsiteY545" fmla="*/ 867177 h 1071273"/>
              <a:gd name="connsiteX546" fmla="*/ 329648 w 962360"/>
              <a:gd name="connsiteY546" fmla="*/ 865730 h 1071273"/>
              <a:gd name="connsiteX547" fmla="*/ 331095 w 962360"/>
              <a:gd name="connsiteY547" fmla="*/ 864414 h 1071273"/>
              <a:gd name="connsiteX548" fmla="*/ 332674 w 962360"/>
              <a:gd name="connsiteY548" fmla="*/ 863361 h 1071273"/>
              <a:gd name="connsiteX549" fmla="*/ 334385 w 962360"/>
              <a:gd name="connsiteY549" fmla="*/ 862177 h 1071273"/>
              <a:gd name="connsiteX550" fmla="*/ 337807 w 962360"/>
              <a:gd name="connsiteY550" fmla="*/ 860203 h 1071273"/>
              <a:gd name="connsiteX551" fmla="*/ 341491 w 962360"/>
              <a:gd name="connsiteY551" fmla="*/ 858229 h 1071273"/>
              <a:gd name="connsiteX552" fmla="*/ 345044 w 962360"/>
              <a:gd name="connsiteY552" fmla="*/ 856387 h 1071273"/>
              <a:gd name="connsiteX553" fmla="*/ 346755 w 962360"/>
              <a:gd name="connsiteY553" fmla="*/ 855203 h 1071273"/>
              <a:gd name="connsiteX554" fmla="*/ 348334 w 962360"/>
              <a:gd name="connsiteY554" fmla="*/ 854150 h 1071273"/>
              <a:gd name="connsiteX555" fmla="*/ 349913 w 962360"/>
              <a:gd name="connsiteY555" fmla="*/ 852834 h 1071273"/>
              <a:gd name="connsiteX556" fmla="*/ 351493 w 962360"/>
              <a:gd name="connsiteY556" fmla="*/ 851650 h 1071273"/>
              <a:gd name="connsiteX557" fmla="*/ 355967 w 962360"/>
              <a:gd name="connsiteY557" fmla="*/ 847439 h 1071273"/>
              <a:gd name="connsiteX558" fmla="*/ 360441 w 962360"/>
              <a:gd name="connsiteY558" fmla="*/ 842965 h 1071273"/>
              <a:gd name="connsiteX559" fmla="*/ 364915 w 962360"/>
              <a:gd name="connsiteY559" fmla="*/ 838754 h 1071273"/>
              <a:gd name="connsiteX560" fmla="*/ 369390 w 962360"/>
              <a:gd name="connsiteY560" fmla="*/ 834148 h 1071273"/>
              <a:gd name="connsiteX561" fmla="*/ 373601 w 962360"/>
              <a:gd name="connsiteY561" fmla="*/ 829674 h 1071273"/>
              <a:gd name="connsiteX562" fmla="*/ 377812 w 962360"/>
              <a:gd name="connsiteY562" fmla="*/ 824937 h 1071273"/>
              <a:gd name="connsiteX563" fmla="*/ 381760 w 962360"/>
              <a:gd name="connsiteY563" fmla="*/ 820331 h 1071273"/>
              <a:gd name="connsiteX564" fmla="*/ 385839 w 962360"/>
              <a:gd name="connsiteY564" fmla="*/ 815463 h 1071273"/>
              <a:gd name="connsiteX565" fmla="*/ 389524 w 962360"/>
              <a:gd name="connsiteY565" fmla="*/ 810462 h 1071273"/>
              <a:gd name="connsiteX566" fmla="*/ 393077 w 962360"/>
              <a:gd name="connsiteY566" fmla="*/ 805199 h 1071273"/>
              <a:gd name="connsiteX567" fmla="*/ 396498 w 962360"/>
              <a:gd name="connsiteY567" fmla="*/ 800067 h 1071273"/>
              <a:gd name="connsiteX568" fmla="*/ 399788 w 962360"/>
              <a:gd name="connsiteY568" fmla="*/ 794803 h 1071273"/>
              <a:gd name="connsiteX569" fmla="*/ 402815 w 962360"/>
              <a:gd name="connsiteY569" fmla="*/ 789408 h 1071273"/>
              <a:gd name="connsiteX570" fmla="*/ 405578 w 962360"/>
              <a:gd name="connsiteY570" fmla="*/ 783749 h 1071273"/>
              <a:gd name="connsiteX571" fmla="*/ 408079 w 962360"/>
              <a:gd name="connsiteY571" fmla="*/ 778091 h 1071273"/>
              <a:gd name="connsiteX572" fmla="*/ 410447 w 962360"/>
              <a:gd name="connsiteY572" fmla="*/ 772169 h 1071273"/>
              <a:gd name="connsiteX573" fmla="*/ 411763 w 962360"/>
              <a:gd name="connsiteY573" fmla="*/ 768090 h 1071273"/>
              <a:gd name="connsiteX574" fmla="*/ 412948 w 962360"/>
              <a:gd name="connsiteY574" fmla="*/ 763879 h 1071273"/>
              <a:gd name="connsiteX575" fmla="*/ 414001 w 962360"/>
              <a:gd name="connsiteY575" fmla="*/ 759800 h 1071273"/>
              <a:gd name="connsiteX576" fmla="*/ 414659 w 962360"/>
              <a:gd name="connsiteY576" fmla="*/ 755589 h 1071273"/>
              <a:gd name="connsiteX577" fmla="*/ 415185 w 962360"/>
              <a:gd name="connsiteY577" fmla="*/ 751378 h 1071273"/>
              <a:gd name="connsiteX578" fmla="*/ 415711 w 962360"/>
              <a:gd name="connsiteY578" fmla="*/ 747167 h 1071273"/>
              <a:gd name="connsiteX579" fmla="*/ 415975 w 962360"/>
              <a:gd name="connsiteY579" fmla="*/ 742957 h 1071273"/>
              <a:gd name="connsiteX580" fmla="*/ 416238 w 962360"/>
              <a:gd name="connsiteY580" fmla="*/ 738614 h 1071273"/>
              <a:gd name="connsiteX581" fmla="*/ 416369 w 962360"/>
              <a:gd name="connsiteY581" fmla="*/ 730061 h 1071273"/>
              <a:gd name="connsiteX582" fmla="*/ 416501 w 962360"/>
              <a:gd name="connsiteY582" fmla="*/ 721244 h 1071273"/>
              <a:gd name="connsiteX583" fmla="*/ 416764 w 962360"/>
              <a:gd name="connsiteY583" fmla="*/ 712691 h 1071273"/>
              <a:gd name="connsiteX584" fmla="*/ 417027 w 962360"/>
              <a:gd name="connsiteY584" fmla="*/ 708480 h 1071273"/>
              <a:gd name="connsiteX585" fmla="*/ 417422 w 962360"/>
              <a:gd name="connsiteY585" fmla="*/ 704269 h 1071273"/>
              <a:gd name="connsiteX586" fmla="*/ 411237 w 962360"/>
              <a:gd name="connsiteY586" fmla="*/ 702295 h 1071273"/>
              <a:gd name="connsiteX587" fmla="*/ 404920 w 962360"/>
              <a:gd name="connsiteY587" fmla="*/ 700190 h 1071273"/>
              <a:gd name="connsiteX588" fmla="*/ 401762 w 962360"/>
              <a:gd name="connsiteY588" fmla="*/ 699006 h 1071273"/>
              <a:gd name="connsiteX589" fmla="*/ 398735 w 962360"/>
              <a:gd name="connsiteY589" fmla="*/ 697821 h 1071273"/>
              <a:gd name="connsiteX590" fmla="*/ 395840 w 962360"/>
              <a:gd name="connsiteY590" fmla="*/ 696374 h 1071273"/>
              <a:gd name="connsiteX591" fmla="*/ 392814 w 962360"/>
              <a:gd name="connsiteY591" fmla="*/ 694926 h 1071273"/>
              <a:gd name="connsiteX592" fmla="*/ 389919 w 962360"/>
              <a:gd name="connsiteY592" fmla="*/ 693347 h 1071273"/>
              <a:gd name="connsiteX593" fmla="*/ 387155 w 962360"/>
              <a:gd name="connsiteY593" fmla="*/ 691636 h 1071273"/>
              <a:gd name="connsiteX594" fmla="*/ 384655 w 962360"/>
              <a:gd name="connsiteY594" fmla="*/ 689794 h 1071273"/>
              <a:gd name="connsiteX595" fmla="*/ 382023 w 962360"/>
              <a:gd name="connsiteY595" fmla="*/ 687689 h 1071273"/>
              <a:gd name="connsiteX596" fmla="*/ 379786 w 962360"/>
              <a:gd name="connsiteY596" fmla="*/ 685583 h 1071273"/>
              <a:gd name="connsiteX597" fmla="*/ 377680 w 962360"/>
              <a:gd name="connsiteY597" fmla="*/ 683083 h 1071273"/>
              <a:gd name="connsiteX598" fmla="*/ 375706 w 962360"/>
              <a:gd name="connsiteY598" fmla="*/ 680451 h 1071273"/>
              <a:gd name="connsiteX599" fmla="*/ 373995 w 962360"/>
              <a:gd name="connsiteY599" fmla="*/ 677556 h 1071273"/>
              <a:gd name="connsiteX600" fmla="*/ 373469 w 962360"/>
              <a:gd name="connsiteY600" fmla="*/ 675977 h 1071273"/>
              <a:gd name="connsiteX601" fmla="*/ 372943 w 962360"/>
              <a:gd name="connsiteY601" fmla="*/ 674530 h 1071273"/>
              <a:gd name="connsiteX602" fmla="*/ 372416 w 962360"/>
              <a:gd name="connsiteY602" fmla="*/ 672951 h 1071273"/>
              <a:gd name="connsiteX603" fmla="*/ 372022 w 962360"/>
              <a:gd name="connsiteY603" fmla="*/ 671372 h 1071273"/>
              <a:gd name="connsiteX604" fmla="*/ 371627 w 962360"/>
              <a:gd name="connsiteY604" fmla="*/ 668345 h 1071273"/>
              <a:gd name="connsiteX605" fmla="*/ 371495 w 962360"/>
              <a:gd name="connsiteY605" fmla="*/ 665187 h 1071273"/>
              <a:gd name="connsiteX606" fmla="*/ 371627 w 962360"/>
              <a:gd name="connsiteY606" fmla="*/ 662029 h 1071273"/>
              <a:gd name="connsiteX607" fmla="*/ 372022 w 962360"/>
              <a:gd name="connsiteY607" fmla="*/ 659134 h 1071273"/>
              <a:gd name="connsiteX608" fmla="*/ 372811 w 962360"/>
              <a:gd name="connsiteY608" fmla="*/ 656107 h 1071273"/>
              <a:gd name="connsiteX609" fmla="*/ 373732 w 962360"/>
              <a:gd name="connsiteY609" fmla="*/ 653081 h 1071273"/>
              <a:gd name="connsiteX610" fmla="*/ 375048 w 962360"/>
              <a:gd name="connsiteY610" fmla="*/ 650317 h 1071273"/>
              <a:gd name="connsiteX611" fmla="*/ 376496 w 962360"/>
              <a:gd name="connsiteY611" fmla="*/ 647554 h 1071273"/>
              <a:gd name="connsiteX612" fmla="*/ 378207 w 962360"/>
              <a:gd name="connsiteY612" fmla="*/ 644922 h 1071273"/>
              <a:gd name="connsiteX613" fmla="*/ 380180 w 962360"/>
              <a:gd name="connsiteY613" fmla="*/ 642290 h 1071273"/>
              <a:gd name="connsiteX614" fmla="*/ 382286 w 962360"/>
              <a:gd name="connsiteY614" fmla="*/ 640053 h 1071273"/>
              <a:gd name="connsiteX615" fmla="*/ 384655 w 962360"/>
              <a:gd name="connsiteY615" fmla="*/ 637948 h 1071273"/>
              <a:gd name="connsiteX616" fmla="*/ 387023 w 962360"/>
              <a:gd name="connsiteY616" fmla="*/ 635974 h 1071273"/>
              <a:gd name="connsiteX617" fmla="*/ 389655 w 962360"/>
              <a:gd name="connsiteY617" fmla="*/ 634132 h 1071273"/>
              <a:gd name="connsiteX618" fmla="*/ 390182 w 962360"/>
              <a:gd name="connsiteY618" fmla="*/ 631368 h 1071273"/>
              <a:gd name="connsiteX619" fmla="*/ 391235 w 962360"/>
              <a:gd name="connsiteY619" fmla="*/ 628473 h 1071273"/>
              <a:gd name="connsiteX620" fmla="*/ 392419 w 962360"/>
              <a:gd name="connsiteY620" fmla="*/ 625710 h 1071273"/>
              <a:gd name="connsiteX621" fmla="*/ 393603 w 962360"/>
              <a:gd name="connsiteY621" fmla="*/ 623210 h 1071273"/>
              <a:gd name="connsiteX622" fmla="*/ 395182 w 962360"/>
              <a:gd name="connsiteY622" fmla="*/ 620710 h 1071273"/>
              <a:gd name="connsiteX623" fmla="*/ 396893 w 962360"/>
              <a:gd name="connsiteY623" fmla="*/ 618473 h 1071273"/>
              <a:gd name="connsiteX624" fmla="*/ 398999 w 962360"/>
              <a:gd name="connsiteY624" fmla="*/ 616236 h 1071273"/>
              <a:gd name="connsiteX625" fmla="*/ 400973 w 962360"/>
              <a:gd name="connsiteY625" fmla="*/ 613998 h 1071273"/>
              <a:gd name="connsiteX626" fmla="*/ 401104 w 962360"/>
              <a:gd name="connsiteY626" fmla="*/ 610972 h 1071273"/>
              <a:gd name="connsiteX627" fmla="*/ 401367 w 962360"/>
              <a:gd name="connsiteY627" fmla="*/ 608209 h 1071273"/>
              <a:gd name="connsiteX628" fmla="*/ 402025 w 962360"/>
              <a:gd name="connsiteY628" fmla="*/ 602155 h 1071273"/>
              <a:gd name="connsiteX629" fmla="*/ 396893 w 962360"/>
              <a:gd name="connsiteY629" fmla="*/ 600708 h 1071273"/>
              <a:gd name="connsiteX630" fmla="*/ 391892 w 962360"/>
              <a:gd name="connsiteY630" fmla="*/ 599129 h 1071273"/>
              <a:gd name="connsiteX631" fmla="*/ 386892 w 962360"/>
              <a:gd name="connsiteY631" fmla="*/ 597550 h 1071273"/>
              <a:gd name="connsiteX632" fmla="*/ 381891 w 962360"/>
              <a:gd name="connsiteY632" fmla="*/ 595707 h 1071273"/>
              <a:gd name="connsiteX633" fmla="*/ 376891 w 962360"/>
              <a:gd name="connsiteY633" fmla="*/ 593865 h 1071273"/>
              <a:gd name="connsiteX634" fmla="*/ 372022 w 962360"/>
              <a:gd name="connsiteY634" fmla="*/ 591891 h 1071273"/>
              <a:gd name="connsiteX635" fmla="*/ 367152 w 962360"/>
              <a:gd name="connsiteY635" fmla="*/ 589654 h 1071273"/>
              <a:gd name="connsiteX636" fmla="*/ 362415 w 962360"/>
              <a:gd name="connsiteY636" fmla="*/ 587549 h 1071273"/>
              <a:gd name="connsiteX637" fmla="*/ 357546 w 962360"/>
              <a:gd name="connsiteY637" fmla="*/ 585312 h 1071273"/>
              <a:gd name="connsiteX638" fmla="*/ 352940 w 962360"/>
              <a:gd name="connsiteY638" fmla="*/ 582812 h 1071273"/>
              <a:gd name="connsiteX639" fmla="*/ 348334 w 962360"/>
              <a:gd name="connsiteY639" fmla="*/ 580311 h 1071273"/>
              <a:gd name="connsiteX640" fmla="*/ 343728 w 962360"/>
              <a:gd name="connsiteY640" fmla="*/ 577680 h 1071273"/>
              <a:gd name="connsiteX641" fmla="*/ 339123 w 962360"/>
              <a:gd name="connsiteY641" fmla="*/ 574916 h 1071273"/>
              <a:gd name="connsiteX642" fmla="*/ 334517 w 962360"/>
              <a:gd name="connsiteY642" fmla="*/ 572284 h 1071273"/>
              <a:gd name="connsiteX643" fmla="*/ 330174 w 962360"/>
              <a:gd name="connsiteY643" fmla="*/ 569390 h 1071273"/>
              <a:gd name="connsiteX644" fmla="*/ 325831 w 962360"/>
              <a:gd name="connsiteY644" fmla="*/ 566363 h 1071273"/>
              <a:gd name="connsiteX645" fmla="*/ 321620 w 962360"/>
              <a:gd name="connsiteY645" fmla="*/ 563205 h 1071273"/>
              <a:gd name="connsiteX646" fmla="*/ 317278 w 962360"/>
              <a:gd name="connsiteY646" fmla="*/ 560047 h 1071273"/>
              <a:gd name="connsiteX647" fmla="*/ 313067 w 962360"/>
              <a:gd name="connsiteY647" fmla="*/ 556757 h 1071273"/>
              <a:gd name="connsiteX648" fmla="*/ 308987 w 962360"/>
              <a:gd name="connsiteY648" fmla="*/ 553467 h 1071273"/>
              <a:gd name="connsiteX649" fmla="*/ 304908 w 962360"/>
              <a:gd name="connsiteY649" fmla="*/ 550046 h 1071273"/>
              <a:gd name="connsiteX650" fmla="*/ 300960 w 962360"/>
              <a:gd name="connsiteY650" fmla="*/ 546493 h 1071273"/>
              <a:gd name="connsiteX651" fmla="*/ 297144 w 962360"/>
              <a:gd name="connsiteY651" fmla="*/ 542940 h 1071273"/>
              <a:gd name="connsiteX652" fmla="*/ 293196 w 962360"/>
              <a:gd name="connsiteY652" fmla="*/ 539387 h 1071273"/>
              <a:gd name="connsiteX653" fmla="*/ 289511 w 962360"/>
              <a:gd name="connsiteY653" fmla="*/ 535439 h 1071273"/>
              <a:gd name="connsiteX654" fmla="*/ 285958 w 962360"/>
              <a:gd name="connsiteY654" fmla="*/ 531755 h 1071273"/>
              <a:gd name="connsiteX655" fmla="*/ 282405 w 962360"/>
              <a:gd name="connsiteY655" fmla="*/ 527807 h 1071273"/>
              <a:gd name="connsiteX656" fmla="*/ 278852 w 962360"/>
              <a:gd name="connsiteY656" fmla="*/ 523728 h 1071273"/>
              <a:gd name="connsiteX657" fmla="*/ 275562 w 962360"/>
              <a:gd name="connsiteY657" fmla="*/ 519780 h 1071273"/>
              <a:gd name="connsiteX658" fmla="*/ 272272 w 962360"/>
              <a:gd name="connsiteY658" fmla="*/ 515569 h 1071273"/>
              <a:gd name="connsiteX659" fmla="*/ 268982 w 962360"/>
              <a:gd name="connsiteY659" fmla="*/ 511490 h 1071273"/>
              <a:gd name="connsiteX660" fmla="*/ 265824 w 962360"/>
              <a:gd name="connsiteY660" fmla="*/ 507148 h 1071273"/>
              <a:gd name="connsiteX661" fmla="*/ 262007 w 962360"/>
              <a:gd name="connsiteY661" fmla="*/ 508069 h 1071273"/>
              <a:gd name="connsiteX662" fmla="*/ 258323 w 962360"/>
              <a:gd name="connsiteY662" fmla="*/ 508727 h 1071273"/>
              <a:gd name="connsiteX663" fmla="*/ 254506 w 962360"/>
              <a:gd name="connsiteY663" fmla="*/ 509385 h 1071273"/>
              <a:gd name="connsiteX664" fmla="*/ 250690 w 962360"/>
              <a:gd name="connsiteY664" fmla="*/ 509779 h 1071273"/>
              <a:gd name="connsiteX665" fmla="*/ 246874 w 962360"/>
              <a:gd name="connsiteY665" fmla="*/ 510043 h 1071273"/>
              <a:gd name="connsiteX666" fmla="*/ 243189 w 962360"/>
              <a:gd name="connsiteY666" fmla="*/ 510174 h 1071273"/>
              <a:gd name="connsiteX667" fmla="*/ 239373 w 962360"/>
              <a:gd name="connsiteY667" fmla="*/ 510043 h 1071273"/>
              <a:gd name="connsiteX668" fmla="*/ 235425 w 962360"/>
              <a:gd name="connsiteY668" fmla="*/ 509911 h 1071273"/>
              <a:gd name="connsiteX669" fmla="*/ 231740 w 962360"/>
              <a:gd name="connsiteY669" fmla="*/ 509648 h 1071273"/>
              <a:gd name="connsiteX670" fmla="*/ 227924 w 962360"/>
              <a:gd name="connsiteY670" fmla="*/ 508990 h 1071273"/>
              <a:gd name="connsiteX671" fmla="*/ 224108 w 962360"/>
              <a:gd name="connsiteY671" fmla="*/ 508332 h 1071273"/>
              <a:gd name="connsiteX672" fmla="*/ 220423 w 962360"/>
              <a:gd name="connsiteY672" fmla="*/ 507674 h 1071273"/>
              <a:gd name="connsiteX673" fmla="*/ 216739 w 962360"/>
              <a:gd name="connsiteY673" fmla="*/ 506621 h 1071273"/>
              <a:gd name="connsiteX674" fmla="*/ 213054 w 962360"/>
              <a:gd name="connsiteY674" fmla="*/ 505437 h 1071273"/>
              <a:gd name="connsiteX675" fmla="*/ 209369 w 962360"/>
              <a:gd name="connsiteY675" fmla="*/ 504121 h 1071273"/>
              <a:gd name="connsiteX676" fmla="*/ 205816 w 962360"/>
              <a:gd name="connsiteY676" fmla="*/ 502937 h 1071273"/>
              <a:gd name="connsiteX677" fmla="*/ 203711 w 962360"/>
              <a:gd name="connsiteY677" fmla="*/ 501884 h 1071273"/>
              <a:gd name="connsiteX678" fmla="*/ 201605 w 962360"/>
              <a:gd name="connsiteY678" fmla="*/ 500700 h 1071273"/>
              <a:gd name="connsiteX679" fmla="*/ 199368 w 962360"/>
              <a:gd name="connsiteY679" fmla="*/ 499647 h 1071273"/>
              <a:gd name="connsiteX680" fmla="*/ 197394 w 962360"/>
              <a:gd name="connsiteY680" fmla="*/ 498331 h 1071273"/>
              <a:gd name="connsiteX681" fmla="*/ 195420 w 962360"/>
              <a:gd name="connsiteY681" fmla="*/ 497015 h 1071273"/>
              <a:gd name="connsiteX682" fmla="*/ 193446 w 962360"/>
              <a:gd name="connsiteY682" fmla="*/ 495568 h 1071273"/>
              <a:gd name="connsiteX683" fmla="*/ 191604 w 962360"/>
              <a:gd name="connsiteY683" fmla="*/ 493989 h 1071273"/>
              <a:gd name="connsiteX684" fmla="*/ 189630 w 962360"/>
              <a:gd name="connsiteY684" fmla="*/ 492409 h 1071273"/>
              <a:gd name="connsiteX685" fmla="*/ 188051 w 962360"/>
              <a:gd name="connsiteY685" fmla="*/ 490699 h 1071273"/>
              <a:gd name="connsiteX686" fmla="*/ 186340 w 962360"/>
              <a:gd name="connsiteY686" fmla="*/ 488988 h 1071273"/>
              <a:gd name="connsiteX687" fmla="*/ 185024 w 962360"/>
              <a:gd name="connsiteY687" fmla="*/ 487146 h 1071273"/>
              <a:gd name="connsiteX688" fmla="*/ 183708 w 962360"/>
              <a:gd name="connsiteY688" fmla="*/ 485172 h 1071273"/>
              <a:gd name="connsiteX689" fmla="*/ 182392 w 962360"/>
              <a:gd name="connsiteY689" fmla="*/ 483198 h 1071273"/>
              <a:gd name="connsiteX690" fmla="*/ 181339 w 962360"/>
              <a:gd name="connsiteY690" fmla="*/ 480961 h 1071273"/>
              <a:gd name="connsiteX691" fmla="*/ 180550 w 962360"/>
              <a:gd name="connsiteY691" fmla="*/ 478724 h 1071273"/>
              <a:gd name="connsiteX692" fmla="*/ 179760 w 962360"/>
              <a:gd name="connsiteY692" fmla="*/ 476224 h 1071273"/>
              <a:gd name="connsiteX693" fmla="*/ 179234 w 962360"/>
              <a:gd name="connsiteY693" fmla="*/ 473592 h 1071273"/>
              <a:gd name="connsiteX694" fmla="*/ 178839 w 962360"/>
              <a:gd name="connsiteY694" fmla="*/ 470697 h 1071273"/>
              <a:gd name="connsiteX695" fmla="*/ 178839 w 962360"/>
              <a:gd name="connsiteY695" fmla="*/ 467934 h 1071273"/>
              <a:gd name="connsiteX696" fmla="*/ 178971 w 962360"/>
              <a:gd name="connsiteY696" fmla="*/ 465302 h 1071273"/>
              <a:gd name="connsiteX697" fmla="*/ 179365 w 962360"/>
              <a:gd name="connsiteY697" fmla="*/ 462407 h 1071273"/>
              <a:gd name="connsiteX698" fmla="*/ 179892 w 962360"/>
              <a:gd name="connsiteY698" fmla="*/ 459644 h 1071273"/>
              <a:gd name="connsiteX699" fmla="*/ 180813 w 962360"/>
              <a:gd name="connsiteY699" fmla="*/ 457143 h 1071273"/>
              <a:gd name="connsiteX700" fmla="*/ 181866 w 962360"/>
              <a:gd name="connsiteY700" fmla="*/ 454512 h 1071273"/>
              <a:gd name="connsiteX701" fmla="*/ 182918 w 962360"/>
              <a:gd name="connsiteY701" fmla="*/ 452011 h 1071273"/>
              <a:gd name="connsiteX702" fmla="*/ 184366 w 962360"/>
              <a:gd name="connsiteY702" fmla="*/ 449511 h 1071273"/>
              <a:gd name="connsiteX703" fmla="*/ 185813 w 962360"/>
              <a:gd name="connsiteY703" fmla="*/ 447143 h 1071273"/>
              <a:gd name="connsiteX704" fmla="*/ 187524 w 962360"/>
              <a:gd name="connsiteY704" fmla="*/ 444774 h 1071273"/>
              <a:gd name="connsiteX705" fmla="*/ 189367 w 962360"/>
              <a:gd name="connsiteY705" fmla="*/ 442669 h 1071273"/>
              <a:gd name="connsiteX706" fmla="*/ 191341 w 962360"/>
              <a:gd name="connsiteY706" fmla="*/ 440695 h 1071273"/>
              <a:gd name="connsiteX707" fmla="*/ 193446 w 962360"/>
              <a:gd name="connsiteY707" fmla="*/ 438852 h 1071273"/>
              <a:gd name="connsiteX708" fmla="*/ 195552 w 962360"/>
              <a:gd name="connsiteY708" fmla="*/ 437142 h 1071273"/>
              <a:gd name="connsiteX709" fmla="*/ 196999 w 962360"/>
              <a:gd name="connsiteY709" fmla="*/ 435957 h 1071273"/>
              <a:gd name="connsiteX710" fmla="*/ 198315 w 962360"/>
              <a:gd name="connsiteY710" fmla="*/ 434905 h 1071273"/>
              <a:gd name="connsiteX711" fmla="*/ 201210 w 962360"/>
              <a:gd name="connsiteY711" fmla="*/ 433194 h 1071273"/>
              <a:gd name="connsiteX712" fmla="*/ 204237 w 962360"/>
              <a:gd name="connsiteY712" fmla="*/ 431483 h 1071273"/>
              <a:gd name="connsiteX713" fmla="*/ 207395 w 962360"/>
              <a:gd name="connsiteY713" fmla="*/ 430036 h 1071273"/>
              <a:gd name="connsiteX714" fmla="*/ 210554 w 962360"/>
              <a:gd name="connsiteY714" fmla="*/ 428852 h 1071273"/>
              <a:gd name="connsiteX715" fmla="*/ 213712 w 962360"/>
              <a:gd name="connsiteY715" fmla="*/ 427536 h 1071273"/>
              <a:gd name="connsiteX716" fmla="*/ 220160 w 962360"/>
              <a:gd name="connsiteY716" fmla="*/ 425035 h 1071273"/>
              <a:gd name="connsiteX717" fmla="*/ 220950 w 962360"/>
              <a:gd name="connsiteY717" fmla="*/ 424246 h 1071273"/>
              <a:gd name="connsiteX718" fmla="*/ 221739 w 962360"/>
              <a:gd name="connsiteY718" fmla="*/ 423456 h 1071273"/>
              <a:gd name="connsiteX719" fmla="*/ 222266 w 962360"/>
              <a:gd name="connsiteY719" fmla="*/ 422535 h 1071273"/>
              <a:gd name="connsiteX720" fmla="*/ 222529 w 962360"/>
              <a:gd name="connsiteY720" fmla="*/ 421614 h 1071273"/>
              <a:gd name="connsiteX721" fmla="*/ 222660 w 962360"/>
              <a:gd name="connsiteY721" fmla="*/ 420693 h 1071273"/>
              <a:gd name="connsiteX722" fmla="*/ 222529 w 962360"/>
              <a:gd name="connsiteY722" fmla="*/ 419640 h 1071273"/>
              <a:gd name="connsiteX723" fmla="*/ 222397 w 962360"/>
              <a:gd name="connsiteY723" fmla="*/ 418588 h 1071273"/>
              <a:gd name="connsiteX724" fmla="*/ 222134 w 962360"/>
              <a:gd name="connsiteY724" fmla="*/ 417666 h 1071273"/>
              <a:gd name="connsiteX725" fmla="*/ 221344 w 962360"/>
              <a:gd name="connsiteY725" fmla="*/ 415693 h 1071273"/>
              <a:gd name="connsiteX726" fmla="*/ 220160 w 962360"/>
              <a:gd name="connsiteY726" fmla="*/ 413587 h 1071273"/>
              <a:gd name="connsiteX727" fmla="*/ 218844 w 962360"/>
              <a:gd name="connsiteY727" fmla="*/ 411745 h 1071273"/>
              <a:gd name="connsiteX728" fmla="*/ 217660 w 962360"/>
              <a:gd name="connsiteY728" fmla="*/ 410166 h 1071273"/>
              <a:gd name="connsiteX729" fmla="*/ 215817 w 962360"/>
              <a:gd name="connsiteY729" fmla="*/ 408060 h 1071273"/>
              <a:gd name="connsiteX730" fmla="*/ 213843 w 962360"/>
              <a:gd name="connsiteY730" fmla="*/ 405955 h 1071273"/>
              <a:gd name="connsiteX731" fmla="*/ 210027 w 962360"/>
              <a:gd name="connsiteY731" fmla="*/ 402007 h 1071273"/>
              <a:gd name="connsiteX732" fmla="*/ 205816 w 962360"/>
              <a:gd name="connsiteY732" fmla="*/ 398191 h 1071273"/>
              <a:gd name="connsiteX733" fmla="*/ 201605 w 962360"/>
              <a:gd name="connsiteY733" fmla="*/ 394770 h 1071273"/>
              <a:gd name="connsiteX734" fmla="*/ 196999 w 962360"/>
              <a:gd name="connsiteY734" fmla="*/ 391480 h 1071273"/>
              <a:gd name="connsiteX735" fmla="*/ 192393 w 962360"/>
              <a:gd name="connsiteY735" fmla="*/ 388322 h 1071273"/>
              <a:gd name="connsiteX736" fmla="*/ 187656 w 962360"/>
              <a:gd name="connsiteY736" fmla="*/ 385295 h 1071273"/>
              <a:gd name="connsiteX737" fmla="*/ 182787 w 962360"/>
              <a:gd name="connsiteY737" fmla="*/ 382664 h 1071273"/>
              <a:gd name="connsiteX738" fmla="*/ 177918 w 962360"/>
              <a:gd name="connsiteY738" fmla="*/ 379900 h 1071273"/>
              <a:gd name="connsiteX739" fmla="*/ 172917 w 962360"/>
              <a:gd name="connsiteY739" fmla="*/ 377268 h 1071273"/>
              <a:gd name="connsiteX740" fmla="*/ 162784 w 962360"/>
              <a:gd name="connsiteY740" fmla="*/ 372268 h 1071273"/>
              <a:gd name="connsiteX741" fmla="*/ 152651 w 962360"/>
              <a:gd name="connsiteY741" fmla="*/ 367531 h 1071273"/>
              <a:gd name="connsiteX742" fmla="*/ 142650 w 962360"/>
              <a:gd name="connsiteY742" fmla="*/ 362662 h 1071273"/>
              <a:gd name="connsiteX743" fmla="*/ 135412 w 962360"/>
              <a:gd name="connsiteY743" fmla="*/ 358846 h 1071273"/>
              <a:gd name="connsiteX744" fmla="*/ 128569 w 962360"/>
              <a:gd name="connsiteY744" fmla="*/ 354898 h 1071273"/>
              <a:gd name="connsiteX745" fmla="*/ 121726 w 962360"/>
              <a:gd name="connsiteY745" fmla="*/ 350556 h 1071273"/>
              <a:gd name="connsiteX746" fmla="*/ 115015 w 962360"/>
              <a:gd name="connsiteY746" fmla="*/ 346082 h 1071273"/>
              <a:gd name="connsiteX747" fmla="*/ 108304 w 962360"/>
              <a:gd name="connsiteY747" fmla="*/ 341607 h 1071273"/>
              <a:gd name="connsiteX748" fmla="*/ 101855 w 962360"/>
              <a:gd name="connsiteY748" fmla="*/ 336870 h 1071273"/>
              <a:gd name="connsiteX749" fmla="*/ 95407 w 962360"/>
              <a:gd name="connsiteY749" fmla="*/ 331870 h 1071273"/>
              <a:gd name="connsiteX750" fmla="*/ 89222 w 962360"/>
              <a:gd name="connsiteY750" fmla="*/ 326869 h 1071273"/>
              <a:gd name="connsiteX751" fmla="*/ 83169 w 962360"/>
              <a:gd name="connsiteY751" fmla="*/ 321474 h 1071273"/>
              <a:gd name="connsiteX752" fmla="*/ 77115 w 962360"/>
              <a:gd name="connsiteY752" fmla="*/ 316079 h 1071273"/>
              <a:gd name="connsiteX753" fmla="*/ 71194 w 962360"/>
              <a:gd name="connsiteY753" fmla="*/ 310552 h 1071273"/>
              <a:gd name="connsiteX754" fmla="*/ 65535 w 962360"/>
              <a:gd name="connsiteY754" fmla="*/ 304894 h 1071273"/>
              <a:gd name="connsiteX755" fmla="*/ 60008 w 962360"/>
              <a:gd name="connsiteY755" fmla="*/ 299104 h 1071273"/>
              <a:gd name="connsiteX756" fmla="*/ 54481 w 962360"/>
              <a:gd name="connsiteY756" fmla="*/ 293051 h 1071273"/>
              <a:gd name="connsiteX757" fmla="*/ 49217 w 962360"/>
              <a:gd name="connsiteY757" fmla="*/ 286998 h 1071273"/>
              <a:gd name="connsiteX758" fmla="*/ 44085 w 962360"/>
              <a:gd name="connsiteY758" fmla="*/ 280945 h 1071273"/>
              <a:gd name="connsiteX759" fmla="*/ 39611 w 962360"/>
              <a:gd name="connsiteY759" fmla="*/ 275023 h 1071273"/>
              <a:gd name="connsiteX760" fmla="*/ 35136 w 962360"/>
              <a:gd name="connsiteY760" fmla="*/ 269233 h 1071273"/>
              <a:gd name="connsiteX761" fmla="*/ 31057 w 962360"/>
              <a:gd name="connsiteY761" fmla="*/ 263048 h 1071273"/>
              <a:gd name="connsiteX762" fmla="*/ 27109 w 962360"/>
              <a:gd name="connsiteY762" fmla="*/ 256864 h 1071273"/>
              <a:gd name="connsiteX763" fmla="*/ 23161 w 962360"/>
              <a:gd name="connsiteY763" fmla="*/ 250416 h 1071273"/>
              <a:gd name="connsiteX764" fmla="*/ 19476 w 962360"/>
              <a:gd name="connsiteY764" fmla="*/ 243968 h 1071273"/>
              <a:gd name="connsiteX765" fmla="*/ 16187 w 962360"/>
              <a:gd name="connsiteY765" fmla="*/ 237388 h 1071273"/>
              <a:gd name="connsiteX766" fmla="*/ 13028 w 962360"/>
              <a:gd name="connsiteY766" fmla="*/ 230677 h 1071273"/>
              <a:gd name="connsiteX767" fmla="*/ 10133 w 962360"/>
              <a:gd name="connsiteY767" fmla="*/ 223835 h 1071273"/>
              <a:gd name="connsiteX768" fmla="*/ 7633 w 962360"/>
              <a:gd name="connsiteY768" fmla="*/ 216992 h 1071273"/>
              <a:gd name="connsiteX769" fmla="*/ 6448 w 962360"/>
              <a:gd name="connsiteY769" fmla="*/ 213571 h 1071273"/>
              <a:gd name="connsiteX770" fmla="*/ 5396 w 962360"/>
              <a:gd name="connsiteY770" fmla="*/ 210018 h 1071273"/>
              <a:gd name="connsiteX771" fmla="*/ 4475 w 962360"/>
              <a:gd name="connsiteY771" fmla="*/ 206333 h 1071273"/>
              <a:gd name="connsiteX772" fmla="*/ 3553 w 962360"/>
              <a:gd name="connsiteY772" fmla="*/ 202780 h 1071273"/>
              <a:gd name="connsiteX773" fmla="*/ 2764 w 962360"/>
              <a:gd name="connsiteY773" fmla="*/ 199227 h 1071273"/>
              <a:gd name="connsiteX774" fmla="*/ 2106 w 962360"/>
              <a:gd name="connsiteY774" fmla="*/ 195674 h 1071273"/>
              <a:gd name="connsiteX775" fmla="*/ 1448 w 962360"/>
              <a:gd name="connsiteY775" fmla="*/ 191990 h 1071273"/>
              <a:gd name="connsiteX776" fmla="*/ 1053 w 962360"/>
              <a:gd name="connsiteY776" fmla="*/ 188305 h 1071273"/>
              <a:gd name="connsiteX777" fmla="*/ 527 w 962360"/>
              <a:gd name="connsiteY777" fmla="*/ 184621 h 1071273"/>
              <a:gd name="connsiteX778" fmla="*/ 263 w 962360"/>
              <a:gd name="connsiteY778" fmla="*/ 180936 h 1071273"/>
              <a:gd name="connsiteX779" fmla="*/ 132 w 962360"/>
              <a:gd name="connsiteY779" fmla="*/ 177252 h 1071273"/>
              <a:gd name="connsiteX780" fmla="*/ 0 w 962360"/>
              <a:gd name="connsiteY780" fmla="*/ 173436 h 1071273"/>
              <a:gd name="connsiteX781" fmla="*/ 132 w 962360"/>
              <a:gd name="connsiteY781" fmla="*/ 169225 h 1071273"/>
              <a:gd name="connsiteX782" fmla="*/ 527 w 962360"/>
              <a:gd name="connsiteY782" fmla="*/ 164751 h 1071273"/>
              <a:gd name="connsiteX783" fmla="*/ 1053 w 962360"/>
              <a:gd name="connsiteY783" fmla="*/ 160145 h 1071273"/>
              <a:gd name="connsiteX784" fmla="*/ 1579 w 962360"/>
              <a:gd name="connsiteY784" fmla="*/ 155803 h 1071273"/>
              <a:gd name="connsiteX785" fmla="*/ 2501 w 962360"/>
              <a:gd name="connsiteY785" fmla="*/ 151329 h 1071273"/>
              <a:gd name="connsiteX786" fmla="*/ 3422 w 962360"/>
              <a:gd name="connsiteY786" fmla="*/ 146855 h 1071273"/>
              <a:gd name="connsiteX787" fmla="*/ 4606 w 962360"/>
              <a:gd name="connsiteY787" fmla="*/ 142644 h 1071273"/>
              <a:gd name="connsiteX788" fmla="*/ 6185 w 962360"/>
              <a:gd name="connsiteY788" fmla="*/ 138301 h 1071273"/>
              <a:gd name="connsiteX789" fmla="*/ 7896 w 962360"/>
              <a:gd name="connsiteY789" fmla="*/ 134353 h 1071273"/>
              <a:gd name="connsiteX790" fmla="*/ 9870 w 962360"/>
              <a:gd name="connsiteY790" fmla="*/ 130274 h 1071273"/>
              <a:gd name="connsiteX791" fmla="*/ 10923 w 962360"/>
              <a:gd name="connsiteY791" fmla="*/ 128432 h 1071273"/>
              <a:gd name="connsiteX792" fmla="*/ 12107 w 962360"/>
              <a:gd name="connsiteY792" fmla="*/ 126590 h 1071273"/>
              <a:gd name="connsiteX793" fmla="*/ 13291 w 962360"/>
              <a:gd name="connsiteY793" fmla="*/ 124747 h 1071273"/>
              <a:gd name="connsiteX794" fmla="*/ 14739 w 962360"/>
              <a:gd name="connsiteY794" fmla="*/ 123037 h 1071273"/>
              <a:gd name="connsiteX795" fmla="*/ 16187 w 962360"/>
              <a:gd name="connsiteY795" fmla="*/ 121458 h 1071273"/>
              <a:gd name="connsiteX796" fmla="*/ 17634 w 962360"/>
              <a:gd name="connsiteY796" fmla="*/ 119747 h 1071273"/>
              <a:gd name="connsiteX797" fmla="*/ 19213 w 962360"/>
              <a:gd name="connsiteY797" fmla="*/ 118300 h 1071273"/>
              <a:gd name="connsiteX798" fmla="*/ 20924 w 962360"/>
              <a:gd name="connsiteY798" fmla="*/ 116720 h 1071273"/>
              <a:gd name="connsiteX799" fmla="*/ 22635 w 962360"/>
              <a:gd name="connsiteY799" fmla="*/ 115405 h 1071273"/>
              <a:gd name="connsiteX800" fmla="*/ 24477 w 962360"/>
              <a:gd name="connsiteY800" fmla="*/ 114089 h 1071273"/>
              <a:gd name="connsiteX801" fmla="*/ 26451 w 962360"/>
              <a:gd name="connsiteY801" fmla="*/ 112904 h 1071273"/>
              <a:gd name="connsiteX802" fmla="*/ 28557 w 962360"/>
              <a:gd name="connsiteY802" fmla="*/ 111720 h 1071273"/>
              <a:gd name="connsiteX803" fmla="*/ 28293 w 962360"/>
              <a:gd name="connsiteY803" fmla="*/ 109088 h 1071273"/>
              <a:gd name="connsiteX804" fmla="*/ 28162 w 962360"/>
              <a:gd name="connsiteY804" fmla="*/ 106720 h 1071273"/>
              <a:gd name="connsiteX805" fmla="*/ 28293 w 962360"/>
              <a:gd name="connsiteY805" fmla="*/ 104088 h 1071273"/>
              <a:gd name="connsiteX806" fmla="*/ 28557 w 962360"/>
              <a:gd name="connsiteY806" fmla="*/ 101588 h 1071273"/>
              <a:gd name="connsiteX807" fmla="*/ 29083 w 962360"/>
              <a:gd name="connsiteY807" fmla="*/ 99087 h 1071273"/>
              <a:gd name="connsiteX808" fmla="*/ 29609 w 962360"/>
              <a:gd name="connsiteY808" fmla="*/ 96719 h 1071273"/>
              <a:gd name="connsiteX809" fmla="*/ 30399 w 962360"/>
              <a:gd name="connsiteY809" fmla="*/ 94219 h 1071273"/>
              <a:gd name="connsiteX810" fmla="*/ 31188 w 962360"/>
              <a:gd name="connsiteY810" fmla="*/ 91850 h 1071273"/>
              <a:gd name="connsiteX811" fmla="*/ 32241 w 962360"/>
              <a:gd name="connsiteY811" fmla="*/ 89481 h 1071273"/>
              <a:gd name="connsiteX812" fmla="*/ 33294 w 962360"/>
              <a:gd name="connsiteY812" fmla="*/ 87244 h 1071273"/>
              <a:gd name="connsiteX813" fmla="*/ 34610 w 962360"/>
              <a:gd name="connsiteY813" fmla="*/ 85139 h 1071273"/>
              <a:gd name="connsiteX814" fmla="*/ 36057 w 962360"/>
              <a:gd name="connsiteY814" fmla="*/ 83033 h 1071273"/>
              <a:gd name="connsiteX815" fmla="*/ 37637 w 962360"/>
              <a:gd name="connsiteY815" fmla="*/ 81060 h 1071273"/>
              <a:gd name="connsiteX816" fmla="*/ 39347 w 962360"/>
              <a:gd name="connsiteY816" fmla="*/ 79086 h 1071273"/>
              <a:gd name="connsiteX817" fmla="*/ 41058 w 962360"/>
              <a:gd name="connsiteY817" fmla="*/ 77375 h 1071273"/>
              <a:gd name="connsiteX818" fmla="*/ 43032 w 962360"/>
              <a:gd name="connsiteY818" fmla="*/ 75664 h 1071273"/>
              <a:gd name="connsiteX819" fmla="*/ 46454 w 962360"/>
              <a:gd name="connsiteY819" fmla="*/ 72901 h 1071273"/>
              <a:gd name="connsiteX820" fmla="*/ 50138 w 962360"/>
              <a:gd name="connsiteY820" fmla="*/ 70532 h 1071273"/>
              <a:gd name="connsiteX821" fmla="*/ 53823 w 962360"/>
              <a:gd name="connsiteY821" fmla="*/ 68295 h 1071273"/>
              <a:gd name="connsiteX822" fmla="*/ 57639 w 962360"/>
              <a:gd name="connsiteY822" fmla="*/ 66453 h 1071273"/>
              <a:gd name="connsiteX823" fmla="*/ 61719 w 962360"/>
              <a:gd name="connsiteY823" fmla="*/ 64874 h 1071273"/>
              <a:gd name="connsiteX824" fmla="*/ 65798 w 962360"/>
              <a:gd name="connsiteY824" fmla="*/ 63690 h 1071273"/>
              <a:gd name="connsiteX825" fmla="*/ 70009 w 962360"/>
              <a:gd name="connsiteY825" fmla="*/ 62505 h 1071273"/>
              <a:gd name="connsiteX826" fmla="*/ 74220 w 962360"/>
              <a:gd name="connsiteY826" fmla="*/ 61584 h 1071273"/>
              <a:gd name="connsiteX827" fmla="*/ 78563 w 962360"/>
              <a:gd name="connsiteY827" fmla="*/ 61058 h 1071273"/>
              <a:gd name="connsiteX828" fmla="*/ 82774 w 962360"/>
              <a:gd name="connsiteY828" fmla="*/ 60663 h 1071273"/>
              <a:gd name="connsiteX829" fmla="*/ 87248 w 962360"/>
              <a:gd name="connsiteY829" fmla="*/ 60532 h 1071273"/>
              <a:gd name="connsiteX830" fmla="*/ 91591 w 962360"/>
              <a:gd name="connsiteY830" fmla="*/ 60532 h 1071273"/>
              <a:gd name="connsiteX831" fmla="*/ 95934 w 962360"/>
              <a:gd name="connsiteY831" fmla="*/ 60795 h 1071273"/>
              <a:gd name="connsiteX832" fmla="*/ 100276 w 962360"/>
              <a:gd name="connsiteY832" fmla="*/ 61321 h 1071273"/>
              <a:gd name="connsiteX833" fmla="*/ 104619 w 962360"/>
              <a:gd name="connsiteY833" fmla="*/ 61979 h 1071273"/>
              <a:gd name="connsiteX834" fmla="*/ 108698 w 962360"/>
              <a:gd name="connsiteY834" fmla="*/ 62769 h 1071273"/>
              <a:gd name="connsiteX835" fmla="*/ 112251 w 962360"/>
              <a:gd name="connsiteY835" fmla="*/ 63821 h 1071273"/>
              <a:gd name="connsiteX836" fmla="*/ 115673 w 962360"/>
              <a:gd name="connsiteY836" fmla="*/ 64874 h 1071273"/>
              <a:gd name="connsiteX837" fmla="*/ 118963 w 962360"/>
              <a:gd name="connsiteY837" fmla="*/ 66322 h 1071273"/>
              <a:gd name="connsiteX838" fmla="*/ 122516 w 962360"/>
              <a:gd name="connsiteY838" fmla="*/ 67901 h 1071273"/>
              <a:gd name="connsiteX839" fmla="*/ 125543 w 962360"/>
              <a:gd name="connsiteY839" fmla="*/ 69611 h 1071273"/>
              <a:gd name="connsiteX840" fmla="*/ 128701 w 962360"/>
              <a:gd name="connsiteY840" fmla="*/ 71585 h 1071273"/>
              <a:gd name="connsiteX841" fmla="*/ 131596 w 962360"/>
              <a:gd name="connsiteY841" fmla="*/ 73822 h 1071273"/>
              <a:gd name="connsiteX842" fmla="*/ 134491 w 962360"/>
              <a:gd name="connsiteY842" fmla="*/ 76059 h 1071273"/>
              <a:gd name="connsiteX843" fmla="*/ 136991 w 962360"/>
              <a:gd name="connsiteY843" fmla="*/ 78691 h 1071273"/>
              <a:gd name="connsiteX844" fmla="*/ 139492 w 962360"/>
              <a:gd name="connsiteY844" fmla="*/ 81191 h 1071273"/>
              <a:gd name="connsiteX845" fmla="*/ 141729 w 962360"/>
              <a:gd name="connsiteY845" fmla="*/ 84086 h 1071273"/>
              <a:gd name="connsiteX846" fmla="*/ 143571 w 962360"/>
              <a:gd name="connsiteY846" fmla="*/ 87113 h 1071273"/>
              <a:gd name="connsiteX847" fmla="*/ 145282 w 962360"/>
              <a:gd name="connsiteY847" fmla="*/ 90402 h 1071273"/>
              <a:gd name="connsiteX848" fmla="*/ 146861 w 962360"/>
              <a:gd name="connsiteY848" fmla="*/ 93692 h 1071273"/>
              <a:gd name="connsiteX849" fmla="*/ 148046 w 962360"/>
              <a:gd name="connsiteY849" fmla="*/ 97114 h 1071273"/>
              <a:gd name="connsiteX850" fmla="*/ 148440 w 962360"/>
              <a:gd name="connsiteY850" fmla="*/ 98956 h 1071273"/>
              <a:gd name="connsiteX851" fmla="*/ 148835 w 962360"/>
              <a:gd name="connsiteY851" fmla="*/ 100798 h 1071273"/>
              <a:gd name="connsiteX852" fmla="*/ 154231 w 962360"/>
              <a:gd name="connsiteY852" fmla="*/ 102509 h 1071273"/>
              <a:gd name="connsiteX853" fmla="*/ 159363 w 962360"/>
              <a:gd name="connsiteY853" fmla="*/ 104351 h 1071273"/>
              <a:gd name="connsiteX854" fmla="*/ 164627 w 962360"/>
              <a:gd name="connsiteY854" fmla="*/ 106456 h 1071273"/>
              <a:gd name="connsiteX855" fmla="*/ 169759 w 962360"/>
              <a:gd name="connsiteY855" fmla="*/ 108562 h 1071273"/>
              <a:gd name="connsiteX856" fmla="*/ 180155 w 962360"/>
              <a:gd name="connsiteY856" fmla="*/ 112904 h 1071273"/>
              <a:gd name="connsiteX857" fmla="*/ 190288 w 962360"/>
              <a:gd name="connsiteY857" fmla="*/ 117378 h 1071273"/>
              <a:gd name="connsiteX858" fmla="*/ 188972 w 962360"/>
              <a:gd name="connsiteY858" fmla="*/ 108167 h 1071273"/>
              <a:gd name="connsiteX859" fmla="*/ 187787 w 962360"/>
              <a:gd name="connsiteY859" fmla="*/ 98693 h 1071273"/>
              <a:gd name="connsiteX860" fmla="*/ 185550 w 962360"/>
              <a:gd name="connsiteY860" fmla="*/ 79744 h 1071273"/>
              <a:gd name="connsiteX861" fmla="*/ 182655 w 962360"/>
              <a:gd name="connsiteY861" fmla="*/ 80007 h 1071273"/>
              <a:gd name="connsiteX862" fmla="*/ 179760 w 962360"/>
              <a:gd name="connsiteY862" fmla="*/ 80007 h 1071273"/>
              <a:gd name="connsiteX863" fmla="*/ 176997 w 962360"/>
              <a:gd name="connsiteY863" fmla="*/ 79612 h 1071273"/>
              <a:gd name="connsiteX864" fmla="*/ 174101 w 962360"/>
              <a:gd name="connsiteY864" fmla="*/ 79349 h 1071273"/>
              <a:gd name="connsiteX865" fmla="*/ 171206 w 962360"/>
              <a:gd name="connsiteY865" fmla="*/ 78823 h 1071273"/>
              <a:gd name="connsiteX866" fmla="*/ 168311 w 962360"/>
              <a:gd name="connsiteY866" fmla="*/ 78033 h 1071273"/>
              <a:gd name="connsiteX867" fmla="*/ 165679 w 962360"/>
              <a:gd name="connsiteY867" fmla="*/ 77112 h 1071273"/>
              <a:gd name="connsiteX868" fmla="*/ 163047 w 962360"/>
              <a:gd name="connsiteY868" fmla="*/ 76059 h 1071273"/>
              <a:gd name="connsiteX869" fmla="*/ 160547 w 962360"/>
              <a:gd name="connsiteY869" fmla="*/ 74743 h 1071273"/>
              <a:gd name="connsiteX870" fmla="*/ 157915 w 962360"/>
              <a:gd name="connsiteY870" fmla="*/ 73427 h 1071273"/>
              <a:gd name="connsiteX871" fmla="*/ 155678 w 962360"/>
              <a:gd name="connsiteY871" fmla="*/ 71848 h 1071273"/>
              <a:gd name="connsiteX872" fmla="*/ 153309 w 962360"/>
              <a:gd name="connsiteY872" fmla="*/ 69874 h 1071273"/>
              <a:gd name="connsiteX873" fmla="*/ 151204 w 962360"/>
              <a:gd name="connsiteY873" fmla="*/ 68032 h 1071273"/>
              <a:gd name="connsiteX874" fmla="*/ 149361 w 962360"/>
              <a:gd name="connsiteY874" fmla="*/ 65927 h 1071273"/>
              <a:gd name="connsiteX875" fmla="*/ 147519 w 962360"/>
              <a:gd name="connsiteY875" fmla="*/ 63690 h 1071273"/>
              <a:gd name="connsiteX876" fmla="*/ 145940 w 962360"/>
              <a:gd name="connsiteY876" fmla="*/ 61190 h 1071273"/>
              <a:gd name="connsiteX877" fmla="*/ 145019 w 962360"/>
              <a:gd name="connsiteY877" fmla="*/ 59610 h 1071273"/>
              <a:gd name="connsiteX878" fmla="*/ 144229 w 962360"/>
              <a:gd name="connsiteY878" fmla="*/ 58163 h 1071273"/>
              <a:gd name="connsiteX879" fmla="*/ 142650 w 962360"/>
              <a:gd name="connsiteY879" fmla="*/ 55005 h 1071273"/>
              <a:gd name="connsiteX880" fmla="*/ 141466 w 962360"/>
              <a:gd name="connsiteY880" fmla="*/ 51715 h 1071273"/>
              <a:gd name="connsiteX881" fmla="*/ 140676 w 962360"/>
              <a:gd name="connsiteY881" fmla="*/ 48294 h 1071273"/>
              <a:gd name="connsiteX882" fmla="*/ 140018 w 962360"/>
              <a:gd name="connsiteY882" fmla="*/ 44872 h 1071273"/>
              <a:gd name="connsiteX883" fmla="*/ 139755 w 962360"/>
              <a:gd name="connsiteY883" fmla="*/ 41451 h 1071273"/>
              <a:gd name="connsiteX884" fmla="*/ 139887 w 962360"/>
              <a:gd name="connsiteY884" fmla="*/ 38030 h 1071273"/>
              <a:gd name="connsiteX885" fmla="*/ 140150 w 962360"/>
              <a:gd name="connsiteY885" fmla="*/ 34608 h 1071273"/>
              <a:gd name="connsiteX886" fmla="*/ 140808 w 962360"/>
              <a:gd name="connsiteY886" fmla="*/ 31187 h 1071273"/>
              <a:gd name="connsiteX887" fmla="*/ 141597 w 962360"/>
              <a:gd name="connsiteY887" fmla="*/ 27766 h 1071273"/>
              <a:gd name="connsiteX888" fmla="*/ 142913 w 962360"/>
              <a:gd name="connsiteY888" fmla="*/ 24476 h 1071273"/>
              <a:gd name="connsiteX889" fmla="*/ 144361 w 962360"/>
              <a:gd name="connsiteY889" fmla="*/ 21318 h 1071273"/>
              <a:gd name="connsiteX890" fmla="*/ 146072 w 962360"/>
              <a:gd name="connsiteY890" fmla="*/ 18291 h 1071273"/>
              <a:gd name="connsiteX891" fmla="*/ 148046 w 962360"/>
              <a:gd name="connsiteY891" fmla="*/ 15528 h 1071273"/>
              <a:gd name="connsiteX892" fmla="*/ 149230 w 962360"/>
              <a:gd name="connsiteY892" fmla="*/ 14212 h 1071273"/>
              <a:gd name="connsiteX893" fmla="*/ 150283 w 962360"/>
              <a:gd name="connsiteY893" fmla="*/ 12896 h 1071273"/>
              <a:gd name="connsiteX894" fmla="*/ 151599 w 962360"/>
              <a:gd name="connsiteY894" fmla="*/ 11712 h 1071273"/>
              <a:gd name="connsiteX895" fmla="*/ 152915 w 962360"/>
              <a:gd name="connsiteY895" fmla="*/ 10396 h 1071273"/>
              <a:gd name="connsiteX896" fmla="*/ 154362 w 962360"/>
              <a:gd name="connsiteY896" fmla="*/ 9080 h 1071273"/>
              <a:gd name="connsiteX897" fmla="*/ 155941 w 962360"/>
              <a:gd name="connsiteY897" fmla="*/ 7896 h 1071273"/>
              <a:gd name="connsiteX898" fmla="*/ 157652 w 962360"/>
              <a:gd name="connsiteY898" fmla="*/ 6711 h 1071273"/>
              <a:gd name="connsiteX899" fmla="*/ 159363 w 962360"/>
              <a:gd name="connsiteY899" fmla="*/ 5527 h 1071273"/>
              <a:gd name="connsiteX900" fmla="*/ 161073 w 962360"/>
              <a:gd name="connsiteY900" fmla="*/ 4606 h 1071273"/>
              <a:gd name="connsiteX901" fmla="*/ 162916 w 962360"/>
              <a:gd name="connsiteY901" fmla="*/ 3685 h 1071273"/>
              <a:gd name="connsiteX902" fmla="*/ 164758 w 962360"/>
              <a:gd name="connsiteY902" fmla="*/ 3027 h 1071273"/>
              <a:gd name="connsiteX903" fmla="*/ 166601 w 962360"/>
              <a:gd name="connsiteY903" fmla="*/ 2237 h 1071273"/>
              <a:gd name="connsiteX904" fmla="*/ 168706 w 962360"/>
              <a:gd name="connsiteY904" fmla="*/ 1711 h 1071273"/>
              <a:gd name="connsiteX905" fmla="*/ 170548 w 962360"/>
              <a:gd name="connsiteY905" fmla="*/ 1316 h 1071273"/>
              <a:gd name="connsiteX906" fmla="*/ 174496 w 962360"/>
              <a:gd name="connsiteY906" fmla="*/ 527 h 1071273"/>
              <a:gd name="connsiteX907" fmla="*/ 178576 w 962360"/>
              <a:gd name="connsiteY907" fmla="*/ 132 h 1071273"/>
              <a:gd name="connsiteX908" fmla="*/ 182655 w 962360"/>
              <a:gd name="connsiteY908" fmla="*/ 0 h 1071273"/>
              <a:gd name="connsiteX909" fmla="*/ 146730 w 962360"/>
              <a:gd name="connsiteY909" fmla="*/ 188963 h 1071273"/>
              <a:gd name="connsiteX910" fmla="*/ 144229 w 962360"/>
              <a:gd name="connsiteY910" fmla="*/ 189358 h 1071273"/>
              <a:gd name="connsiteX911" fmla="*/ 141466 w 962360"/>
              <a:gd name="connsiteY911" fmla="*/ 190016 h 1071273"/>
              <a:gd name="connsiteX912" fmla="*/ 138965 w 962360"/>
              <a:gd name="connsiteY912" fmla="*/ 191069 h 1071273"/>
              <a:gd name="connsiteX913" fmla="*/ 136465 w 962360"/>
              <a:gd name="connsiteY913" fmla="*/ 192385 h 1071273"/>
              <a:gd name="connsiteX914" fmla="*/ 134096 w 962360"/>
              <a:gd name="connsiteY914" fmla="*/ 193832 h 1071273"/>
              <a:gd name="connsiteX915" fmla="*/ 131859 w 962360"/>
              <a:gd name="connsiteY915" fmla="*/ 195543 h 1071273"/>
              <a:gd name="connsiteX916" fmla="*/ 129754 w 962360"/>
              <a:gd name="connsiteY916" fmla="*/ 197385 h 1071273"/>
              <a:gd name="connsiteX917" fmla="*/ 127780 w 962360"/>
              <a:gd name="connsiteY917" fmla="*/ 199359 h 1071273"/>
              <a:gd name="connsiteX918" fmla="*/ 125937 w 962360"/>
              <a:gd name="connsiteY918" fmla="*/ 201727 h 1071273"/>
              <a:gd name="connsiteX919" fmla="*/ 124358 w 962360"/>
              <a:gd name="connsiteY919" fmla="*/ 203965 h 1071273"/>
              <a:gd name="connsiteX920" fmla="*/ 122911 w 962360"/>
              <a:gd name="connsiteY920" fmla="*/ 206202 h 1071273"/>
              <a:gd name="connsiteX921" fmla="*/ 121726 w 962360"/>
              <a:gd name="connsiteY921" fmla="*/ 208702 h 1071273"/>
              <a:gd name="connsiteX922" fmla="*/ 120674 w 962360"/>
              <a:gd name="connsiteY922" fmla="*/ 211728 h 1071273"/>
              <a:gd name="connsiteX923" fmla="*/ 120016 w 962360"/>
              <a:gd name="connsiteY923" fmla="*/ 214623 h 1071273"/>
              <a:gd name="connsiteX924" fmla="*/ 119752 w 962360"/>
              <a:gd name="connsiteY924" fmla="*/ 217650 h 1071273"/>
              <a:gd name="connsiteX925" fmla="*/ 119621 w 962360"/>
              <a:gd name="connsiteY925" fmla="*/ 220676 h 1071273"/>
              <a:gd name="connsiteX926" fmla="*/ 119752 w 962360"/>
              <a:gd name="connsiteY926" fmla="*/ 223703 h 1071273"/>
              <a:gd name="connsiteX927" fmla="*/ 120147 w 962360"/>
              <a:gd name="connsiteY927" fmla="*/ 226730 h 1071273"/>
              <a:gd name="connsiteX928" fmla="*/ 120674 w 962360"/>
              <a:gd name="connsiteY928" fmla="*/ 229756 h 1071273"/>
              <a:gd name="connsiteX929" fmla="*/ 121595 w 962360"/>
              <a:gd name="connsiteY929" fmla="*/ 232651 h 1071273"/>
              <a:gd name="connsiteX930" fmla="*/ 122648 w 962360"/>
              <a:gd name="connsiteY930" fmla="*/ 235546 h 1071273"/>
              <a:gd name="connsiteX931" fmla="*/ 123700 w 962360"/>
              <a:gd name="connsiteY931" fmla="*/ 238573 h 1071273"/>
              <a:gd name="connsiteX932" fmla="*/ 125016 w 962360"/>
              <a:gd name="connsiteY932" fmla="*/ 241336 h 1071273"/>
              <a:gd name="connsiteX933" fmla="*/ 126464 w 962360"/>
              <a:gd name="connsiteY933" fmla="*/ 244099 h 1071273"/>
              <a:gd name="connsiteX934" fmla="*/ 127911 w 962360"/>
              <a:gd name="connsiteY934" fmla="*/ 246863 h 1071273"/>
              <a:gd name="connsiteX935" fmla="*/ 129491 w 962360"/>
              <a:gd name="connsiteY935" fmla="*/ 249626 h 1071273"/>
              <a:gd name="connsiteX936" fmla="*/ 132780 w 962360"/>
              <a:gd name="connsiteY936" fmla="*/ 254627 h 1071273"/>
              <a:gd name="connsiteX937" fmla="*/ 136728 w 962360"/>
              <a:gd name="connsiteY937" fmla="*/ 260022 h 1071273"/>
              <a:gd name="connsiteX938" fmla="*/ 140939 w 962360"/>
              <a:gd name="connsiteY938" fmla="*/ 265154 h 1071273"/>
              <a:gd name="connsiteX939" fmla="*/ 145282 w 962360"/>
              <a:gd name="connsiteY939" fmla="*/ 270154 h 1071273"/>
              <a:gd name="connsiteX940" fmla="*/ 149888 w 962360"/>
              <a:gd name="connsiteY940" fmla="*/ 275023 h 1071273"/>
              <a:gd name="connsiteX941" fmla="*/ 154757 w 962360"/>
              <a:gd name="connsiteY941" fmla="*/ 279629 h 1071273"/>
              <a:gd name="connsiteX942" fmla="*/ 159626 w 962360"/>
              <a:gd name="connsiteY942" fmla="*/ 284234 h 1071273"/>
              <a:gd name="connsiteX943" fmla="*/ 164758 w 962360"/>
              <a:gd name="connsiteY943" fmla="*/ 288445 h 1071273"/>
              <a:gd name="connsiteX944" fmla="*/ 169890 w 962360"/>
              <a:gd name="connsiteY944" fmla="*/ 292656 h 1071273"/>
              <a:gd name="connsiteX945" fmla="*/ 175286 w 962360"/>
              <a:gd name="connsiteY945" fmla="*/ 296604 h 1071273"/>
              <a:gd name="connsiteX946" fmla="*/ 180681 w 962360"/>
              <a:gd name="connsiteY946" fmla="*/ 300683 h 1071273"/>
              <a:gd name="connsiteX947" fmla="*/ 186208 w 962360"/>
              <a:gd name="connsiteY947" fmla="*/ 304368 h 1071273"/>
              <a:gd name="connsiteX948" fmla="*/ 191867 w 962360"/>
              <a:gd name="connsiteY948" fmla="*/ 308052 h 1071273"/>
              <a:gd name="connsiteX949" fmla="*/ 197526 w 962360"/>
              <a:gd name="connsiteY949" fmla="*/ 311473 h 1071273"/>
              <a:gd name="connsiteX950" fmla="*/ 203316 w 962360"/>
              <a:gd name="connsiteY950" fmla="*/ 314895 h 1071273"/>
              <a:gd name="connsiteX951" fmla="*/ 209106 w 962360"/>
              <a:gd name="connsiteY951" fmla="*/ 318316 h 1071273"/>
              <a:gd name="connsiteX952" fmla="*/ 215028 w 962360"/>
              <a:gd name="connsiteY952" fmla="*/ 321474 h 1071273"/>
              <a:gd name="connsiteX953" fmla="*/ 202658 w 962360"/>
              <a:gd name="connsiteY953" fmla="*/ 221466 h 1071273"/>
              <a:gd name="connsiteX954" fmla="*/ 199631 w 962360"/>
              <a:gd name="connsiteY954" fmla="*/ 219624 h 1071273"/>
              <a:gd name="connsiteX955" fmla="*/ 196868 w 962360"/>
              <a:gd name="connsiteY955" fmla="*/ 217913 h 1071273"/>
              <a:gd name="connsiteX956" fmla="*/ 193972 w 962360"/>
              <a:gd name="connsiteY956" fmla="*/ 216071 h 1071273"/>
              <a:gd name="connsiteX957" fmla="*/ 191077 w 962360"/>
              <a:gd name="connsiteY957" fmla="*/ 214229 h 1071273"/>
              <a:gd name="connsiteX958" fmla="*/ 185682 w 962360"/>
              <a:gd name="connsiteY958" fmla="*/ 210281 h 1071273"/>
              <a:gd name="connsiteX959" fmla="*/ 180286 w 962360"/>
              <a:gd name="connsiteY959" fmla="*/ 206070 h 1071273"/>
              <a:gd name="connsiteX960" fmla="*/ 174759 w 962360"/>
              <a:gd name="connsiteY960" fmla="*/ 202122 h 1071273"/>
              <a:gd name="connsiteX961" fmla="*/ 169364 w 962360"/>
              <a:gd name="connsiteY961" fmla="*/ 198043 h 1071273"/>
              <a:gd name="connsiteX962" fmla="*/ 166469 w 962360"/>
              <a:gd name="connsiteY962" fmla="*/ 196201 h 1071273"/>
              <a:gd name="connsiteX963" fmla="*/ 163705 w 962360"/>
              <a:gd name="connsiteY963" fmla="*/ 194358 h 1071273"/>
              <a:gd name="connsiteX964" fmla="*/ 160679 w 962360"/>
              <a:gd name="connsiteY964" fmla="*/ 192779 h 1071273"/>
              <a:gd name="connsiteX965" fmla="*/ 157652 w 962360"/>
              <a:gd name="connsiteY965" fmla="*/ 191200 h 1071273"/>
              <a:gd name="connsiteX966" fmla="*/ 156336 w 962360"/>
              <a:gd name="connsiteY966" fmla="*/ 190542 h 1071273"/>
              <a:gd name="connsiteX967" fmla="*/ 154888 w 962360"/>
              <a:gd name="connsiteY967" fmla="*/ 190016 h 1071273"/>
              <a:gd name="connsiteX968" fmla="*/ 153573 w 962360"/>
              <a:gd name="connsiteY968" fmla="*/ 189621 h 1071273"/>
              <a:gd name="connsiteX969" fmla="*/ 152257 w 962360"/>
              <a:gd name="connsiteY969" fmla="*/ 189358 h 1071273"/>
              <a:gd name="connsiteX970" fmla="*/ 150941 w 962360"/>
              <a:gd name="connsiteY970" fmla="*/ 189095 h 1071273"/>
              <a:gd name="connsiteX971" fmla="*/ 149493 w 962360"/>
              <a:gd name="connsiteY971" fmla="*/ 188963 h 1071273"/>
              <a:gd name="connsiteX972" fmla="*/ 148177 w 962360"/>
              <a:gd name="connsiteY972" fmla="*/ 188963 h 1071273"/>
              <a:gd name="connsiteX973" fmla="*/ 146730 w 962360"/>
              <a:gd name="connsiteY973" fmla="*/ 188963 h 1071273"/>
              <a:gd name="connsiteX974" fmla="*/ 813262 w 962360"/>
              <a:gd name="connsiteY974" fmla="*/ 189095 h 1071273"/>
              <a:gd name="connsiteX975" fmla="*/ 811420 w 962360"/>
              <a:gd name="connsiteY975" fmla="*/ 189226 h 1071273"/>
              <a:gd name="connsiteX976" fmla="*/ 809578 w 962360"/>
              <a:gd name="connsiteY976" fmla="*/ 189621 h 1071273"/>
              <a:gd name="connsiteX977" fmla="*/ 807735 w 962360"/>
              <a:gd name="connsiteY977" fmla="*/ 190016 h 1071273"/>
              <a:gd name="connsiteX978" fmla="*/ 805893 w 962360"/>
              <a:gd name="connsiteY978" fmla="*/ 190806 h 1071273"/>
              <a:gd name="connsiteX979" fmla="*/ 804050 w 962360"/>
              <a:gd name="connsiteY979" fmla="*/ 191595 h 1071273"/>
              <a:gd name="connsiteX980" fmla="*/ 801155 w 962360"/>
              <a:gd name="connsiteY980" fmla="*/ 193174 h 1071273"/>
              <a:gd name="connsiteX981" fmla="*/ 798129 w 962360"/>
              <a:gd name="connsiteY981" fmla="*/ 194885 h 1071273"/>
              <a:gd name="connsiteX982" fmla="*/ 795497 w 962360"/>
              <a:gd name="connsiteY982" fmla="*/ 196595 h 1071273"/>
              <a:gd name="connsiteX983" fmla="*/ 792602 w 962360"/>
              <a:gd name="connsiteY983" fmla="*/ 198569 h 1071273"/>
              <a:gd name="connsiteX984" fmla="*/ 787338 w 962360"/>
              <a:gd name="connsiteY984" fmla="*/ 202385 h 1071273"/>
              <a:gd name="connsiteX985" fmla="*/ 781811 w 962360"/>
              <a:gd name="connsiteY985" fmla="*/ 206333 h 1071273"/>
              <a:gd name="connsiteX986" fmla="*/ 776547 w 962360"/>
              <a:gd name="connsiteY986" fmla="*/ 210412 h 1071273"/>
              <a:gd name="connsiteX987" fmla="*/ 771283 w 962360"/>
              <a:gd name="connsiteY987" fmla="*/ 214360 h 1071273"/>
              <a:gd name="connsiteX988" fmla="*/ 768520 w 962360"/>
              <a:gd name="connsiteY988" fmla="*/ 216202 h 1071273"/>
              <a:gd name="connsiteX989" fmla="*/ 765625 w 962360"/>
              <a:gd name="connsiteY989" fmla="*/ 218176 h 1071273"/>
              <a:gd name="connsiteX990" fmla="*/ 762861 w 962360"/>
              <a:gd name="connsiteY990" fmla="*/ 219887 h 1071273"/>
              <a:gd name="connsiteX991" fmla="*/ 759966 w 962360"/>
              <a:gd name="connsiteY991" fmla="*/ 221466 h 1071273"/>
              <a:gd name="connsiteX992" fmla="*/ 756808 w 962360"/>
              <a:gd name="connsiteY992" fmla="*/ 246468 h 1071273"/>
              <a:gd name="connsiteX993" fmla="*/ 753649 w 962360"/>
              <a:gd name="connsiteY993" fmla="*/ 271470 h 1071273"/>
              <a:gd name="connsiteX994" fmla="*/ 747859 w 962360"/>
              <a:gd name="connsiteY994" fmla="*/ 321474 h 1071273"/>
              <a:gd name="connsiteX995" fmla="*/ 755755 w 962360"/>
              <a:gd name="connsiteY995" fmla="*/ 317132 h 1071273"/>
              <a:gd name="connsiteX996" fmla="*/ 763782 w 962360"/>
              <a:gd name="connsiteY996" fmla="*/ 312395 h 1071273"/>
              <a:gd name="connsiteX997" fmla="*/ 771546 w 962360"/>
              <a:gd name="connsiteY997" fmla="*/ 307526 h 1071273"/>
              <a:gd name="connsiteX998" fmla="*/ 779310 w 962360"/>
              <a:gd name="connsiteY998" fmla="*/ 302394 h 1071273"/>
              <a:gd name="connsiteX999" fmla="*/ 786811 w 962360"/>
              <a:gd name="connsiteY999" fmla="*/ 297130 h 1071273"/>
              <a:gd name="connsiteX1000" fmla="*/ 790628 w 962360"/>
              <a:gd name="connsiteY1000" fmla="*/ 294235 h 1071273"/>
              <a:gd name="connsiteX1001" fmla="*/ 794181 w 962360"/>
              <a:gd name="connsiteY1001" fmla="*/ 291340 h 1071273"/>
              <a:gd name="connsiteX1002" fmla="*/ 797865 w 962360"/>
              <a:gd name="connsiteY1002" fmla="*/ 288445 h 1071273"/>
              <a:gd name="connsiteX1003" fmla="*/ 801287 w 962360"/>
              <a:gd name="connsiteY1003" fmla="*/ 285419 h 1071273"/>
              <a:gd name="connsiteX1004" fmla="*/ 804840 w 962360"/>
              <a:gd name="connsiteY1004" fmla="*/ 282524 h 1071273"/>
              <a:gd name="connsiteX1005" fmla="*/ 808130 w 962360"/>
              <a:gd name="connsiteY1005" fmla="*/ 279365 h 1071273"/>
              <a:gd name="connsiteX1006" fmla="*/ 814052 w 962360"/>
              <a:gd name="connsiteY1006" fmla="*/ 273444 h 1071273"/>
              <a:gd name="connsiteX1007" fmla="*/ 816947 w 962360"/>
              <a:gd name="connsiteY1007" fmla="*/ 270417 h 1071273"/>
              <a:gd name="connsiteX1008" fmla="*/ 819710 w 962360"/>
              <a:gd name="connsiteY1008" fmla="*/ 267522 h 1071273"/>
              <a:gd name="connsiteX1009" fmla="*/ 822474 w 962360"/>
              <a:gd name="connsiteY1009" fmla="*/ 264364 h 1071273"/>
              <a:gd name="connsiteX1010" fmla="*/ 825237 w 962360"/>
              <a:gd name="connsiteY1010" fmla="*/ 261075 h 1071273"/>
              <a:gd name="connsiteX1011" fmla="*/ 827606 w 962360"/>
              <a:gd name="connsiteY1011" fmla="*/ 257785 h 1071273"/>
              <a:gd name="connsiteX1012" fmla="*/ 830106 w 962360"/>
              <a:gd name="connsiteY1012" fmla="*/ 254363 h 1071273"/>
              <a:gd name="connsiteX1013" fmla="*/ 832344 w 962360"/>
              <a:gd name="connsiteY1013" fmla="*/ 250811 h 1071273"/>
              <a:gd name="connsiteX1014" fmla="*/ 834449 w 962360"/>
              <a:gd name="connsiteY1014" fmla="*/ 247258 h 1071273"/>
              <a:gd name="connsiteX1015" fmla="*/ 836291 w 962360"/>
              <a:gd name="connsiteY1015" fmla="*/ 243573 h 1071273"/>
              <a:gd name="connsiteX1016" fmla="*/ 838002 w 962360"/>
              <a:gd name="connsiteY1016" fmla="*/ 239889 h 1071273"/>
              <a:gd name="connsiteX1017" fmla="*/ 839581 w 962360"/>
              <a:gd name="connsiteY1017" fmla="*/ 235941 h 1071273"/>
              <a:gd name="connsiteX1018" fmla="*/ 840897 w 962360"/>
              <a:gd name="connsiteY1018" fmla="*/ 232125 h 1071273"/>
              <a:gd name="connsiteX1019" fmla="*/ 841950 w 962360"/>
              <a:gd name="connsiteY1019" fmla="*/ 228177 h 1071273"/>
              <a:gd name="connsiteX1020" fmla="*/ 842740 w 962360"/>
              <a:gd name="connsiteY1020" fmla="*/ 223966 h 1071273"/>
              <a:gd name="connsiteX1021" fmla="*/ 843003 w 962360"/>
              <a:gd name="connsiteY1021" fmla="*/ 222124 h 1071273"/>
              <a:gd name="connsiteX1022" fmla="*/ 843003 w 962360"/>
              <a:gd name="connsiteY1022" fmla="*/ 220282 h 1071273"/>
              <a:gd name="connsiteX1023" fmla="*/ 843003 w 962360"/>
              <a:gd name="connsiteY1023" fmla="*/ 218308 h 1071273"/>
              <a:gd name="connsiteX1024" fmla="*/ 842871 w 962360"/>
              <a:gd name="connsiteY1024" fmla="*/ 216334 h 1071273"/>
              <a:gd name="connsiteX1025" fmla="*/ 842608 w 962360"/>
              <a:gd name="connsiteY1025" fmla="*/ 214492 h 1071273"/>
              <a:gd name="connsiteX1026" fmla="*/ 842213 w 962360"/>
              <a:gd name="connsiteY1026" fmla="*/ 212649 h 1071273"/>
              <a:gd name="connsiteX1027" fmla="*/ 841687 w 962360"/>
              <a:gd name="connsiteY1027" fmla="*/ 210807 h 1071273"/>
              <a:gd name="connsiteX1028" fmla="*/ 840897 w 962360"/>
              <a:gd name="connsiteY1028" fmla="*/ 209097 h 1071273"/>
              <a:gd name="connsiteX1029" fmla="*/ 840239 w 962360"/>
              <a:gd name="connsiteY1029" fmla="*/ 207254 h 1071273"/>
              <a:gd name="connsiteX1030" fmla="*/ 839318 w 962360"/>
              <a:gd name="connsiteY1030" fmla="*/ 205544 h 1071273"/>
              <a:gd name="connsiteX1031" fmla="*/ 838397 w 962360"/>
              <a:gd name="connsiteY1031" fmla="*/ 203965 h 1071273"/>
              <a:gd name="connsiteX1032" fmla="*/ 837213 w 962360"/>
              <a:gd name="connsiteY1032" fmla="*/ 202254 h 1071273"/>
              <a:gd name="connsiteX1033" fmla="*/ 836028 w 962360"/>
              <a:gd name="connsiteY1033" fmla="*/ 200675 h 1071273"/>
              <a:gd name="connsiteX1034" fmla="*/ 834712 w 962360"/>
              <a:gd name="connsiteY1034" fmla="*/ 199227 h 1071273"/>
              <a:gd name="connsiteX1035" fmla="*/ 833528 w 962360"/>
              <a:gd name="connsiteY1035" fmla="*/ 197780 h 1071273"/>
              <a:gd name="connsiteX1036" fmla="*/ 832080 w 962360"/>
              <a:gd name="connsiteY1036" fmla="*/ 196464 h 1071273"/>
              <a:gd name="connsiteX1037" fmla="*/ 830633 w 962360"/>
              <a:gd name="connsiteY1037" fmla="*/ 195280 h 1071273"/>
              <a:gd name="connsiteX1038" fmla="*/ 829054 w 962360"/>
              <a:gd name="connsiteY1038" fmla="*/ 194095 h 1071273"/>
              <a:gd name="connsiteX1039" fmla="*/ 827475 w 962360"/>
              <a:gd name="connsiteY1039" fmla="*/ 193043 h 1071273"/>
              <a:gd name="connsiteX1040" fmla="*/ 825895 w 962360"/>
              <a:gd name="connsiteY1040" fmla="*/ 192121 h 1071273"/>
              <a:gd name="connsiteX1041" fmla="*/ 824185 w 962360"/>
              <a:gd name="connsiteY1041" fmla="*/ 191200 h 1071273"/>
              <a:gd name="connsiteX1042" fmla="*/ 822474 w 962360"/>
              <a:gd name="connsiteY1042" fmla="*/ 190674 h 1071273"/>
              <a:gd name="connsiteX1043" fmla="*/ 820632 w 962360"/>
              <a:gd name="connsiteY1043" fmla="*/ 190016 h 1071273"/>
              <a:gd name="connsiteX1044" fmla="*/ 818921 w 962360"/>
              <a:gd name="connsiteY1044" fmla="*/ 189490 h 1071273"/>
              <a:gd name="connsiteX1045" fmla="*/ 817078 w 962360"/>
              <a:gd name="connsiteY1045" fmla="*/ 189226 h 1071273"/>
              <a:gd name="connsiteX1046" fmla="*/ 815236 w 962360"/>
              <a:gd name="connsiteY1046" fmla="*/ 189095 h 1071273"/>
              <a:gd name="connsiteX1047" fmla="*/ 813262 w 962360"/>
              <a:gd name="connsiteY1047" fmla="*/ 189095 h 1071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</a:cxnLst>
            <a:rect l="l" t="t" r="r" b="b"/>
            <a:pathLst>
              <a:path w="962360" h="1071273">
                <a:moveTo>
                  <a:pt x="182655" y="0"/>
                </a:moveTo>
                <a:lnTo>
                  <a:pt x="778521" y="0"/>
                </a:lnTo>
                <a:lnTo>
                  <a:pt x="781153" y="0"/>
                </a:lnTo>
                <a:lnTo>
                  <a:pt x="783522" y="0"/>
                </a:lnTo>
                <a:lnTo>
                  <a:pt x="786022" y="263"/>
                </a:lnTo>
                <a:lnTo>
                  <a:pt x="788522" y="527"/>
                </a:lnTo>
                <a:lnTo>
                  <a:pt x="791023" y="1053"/>
                </a:lnTo>
                <a:lnTo>
                  <a:pt x="793391" y="1711"/>
                </a:lnTo>
                <a:lnTo>
                  <a:pt x="795892" y="2369"/>
                </a:lnTo>
                <a:lnTo>
                  <a:pt x="798129" y="3290"/>
                </a:lnTo>
                <a:lnTo>
                  <a:pt x="800497" y="4080"/>
                </a:lnTo>
                <a:lnTo>
                  <a:pt x="802603" y="5264"/>
                </a:lnTo>
                <a:lnTo>
                  <a:pt x="804708" y="6580"/>
                </a:lnTo>
                <a:lnTo>
                  <a:pt x="806946" y="8027"/>
                </a:lnTo>
                <a:lnTo>
                  <a:pt x="808788" y="9475"/>
                </a:lnTo>
                <a:lnTo>
                  <a:pt x="810630" y="11185"/>
                </a:lnTo>
                <a:lnTo>
                  <a:pt x="812341" y="13028"/>
                </a:lnTo>
                <a:lnTo>
                  <a:pt x="814052" y="14870"/>
                </a:lnTo>
                <a:lnTo>
                  <a:pt x="815236" y="16317"/>
                </a:lnTo>
                <a:lnTo>
                  <a:pt x="816157" y="17896"/>
                </a:lnTo>
                <a:lnTo>
                  <a:pt x="817210" y="19476"/>
                </a:lnTo>
                <a:lnTo>
                  <a:pt x="818000" y="21055"/>
                </a:lnTo>
                <a:lnTo>
                  <a:pt x="818921" y="22634"/>
                </a:lnTo>
                <a:lnTo>
                  <a:pt x="819579" y="24344"/>
                </a:lnTo>
                <a:lnTo>
                  <a:pt x="820895" y="27766"/>
                </a:lnTo>
                <a:lnTo>
                  <a:pt x="821816" y="31187"/>
                </a:lnTo>
                <a:lnTo>
                  <a:pt x="822342" y="34740"/>
                </a:lnTo>
                <a:lnTo>
                  <a:pt x="822605" y="38424"/>
                </a:lnTo>
                <a:lnTo>
                  <a:pt x="822605" y="41977"/>
                </a:lnTo>
                <a:lnTo>
                  <a:pt x="822342" y="45794"/>
                </a:lnTo>
                <a:lnTo>
                  <a:pt x="821553" y="49346"/>
                </a:lnTo>
                <a:lnTo>
                  <a:pt x="820632" y="52768"/>
                </a:lnTo>
                <a:lnTo>
                  <a:pt x="819316" y="56189"/>
                </a:lnTo>
                <a:lnTo>
                  <a:pt x="818658" y="57768"/>
                </a:lnTo>
                <a:lnTo>
                  <a:pt x="817736" y="59479"/>
                </a:lnTo>
                <a:lnTo>
                  <a:pt x="816947" y="61058"/>
                </a:lnTo>
                <a:lnTo>
                  <a:pt x="815894" y="62505"/>
                </a:lnTo>
                <a:lnTo>
                  <a:pt x="814710" y="64085"/>
                </a:lnTo>
                <a:lnTo>
                  <a:pt x="813657" y="65532"/>
                </a:lnTo>
                <a:lnTo>
                  <a:pt x="812341" y="66848"/>
                </a:lnTo>
                <a:lnTo>
                  <a:pt x="811025" y="68032"/>
                </a:lnTo>
                <a:lnTo>
                  <a:pt x="809446" y="69743"/>
                </a:lnTo>
                <a:lnTo>
                  <a:pt x="807604" y="71322"/>
                </a:lnTo>
                <a:lnTo>
                  <a:pt x="805761" y="72638"/>
                </a:lnTo>
                <a:lnTo>
                  <a:pt x="803919" y="73954"/>
                </a:lnTo>
                <a:lnTo>
                  <a:pt x="801813" y="75138"/>
                </a:lnTo>
                <a:lnTo>
                  <a:pt x="799708" y="76059"/>
                </a:lnTo>
                <a:lnTo>
                  <a:pt x="797602" y="76980"/>
                </a:lnTo>
                <a:lnTo>
                  <a:pt x="795497" y="77638"/>
                </a:lnTo>
                <a:lnTo>
                  <a:pt x="793128" y="78165"/>
                </a:lnTo>
                <a:lnTo>
                  <a:pt x="790891" y="78823"/>
                </a:lnTo>
                <a:lnTo>
                  <a:pt x="788522" y="79217"/>
                </a:lnTo>
                <a:lnTo>
                  <a:pt x="786285" y="79481"/>
                </a:lnTo>
                <a:lnTo>
                  <a:pt x="784048" y="79612"/>
                </a:lnTo>
                <a:lnTo>
                  <a:pt x="781548" y="79744"/>
                </a:lnTo>
                <a:lnTo>
                  <a:pt x="779310" y="79744"/>
                </a:lnTo>
                <a:lnTo>
                  <a:pt x="776942" y="79744"/>
                </a:lnTo>
                <a:lnTo>
                  <a:pt x="772467" y="117642"/>
                </a:lnTo>
                <a:lnTo>
                  <a:pt x="777468" y="115273"/>
                </a:lnTo>
                <a:lnTo>
                  <a:pt x="782600" y="112904"/>
                </a:lnTo>
                <a:lnTo>
                  <a:pt x="787601" y="110536"/>
                </a:lnTo>
                <a:lnTo>
                  <a:pt x="792733" y="108430"/>
                </a:lnTo>
                <a:lnTo>
                  <a:pt x="803129" y="104351"/>
                </a:lnTo>
                <a:lnTo>
                  <a:pt x="813657" y="100535"/>
                </a:lnTo>
                <a:lnTo>
                  <a:pt x="814052" y="98693"/>
                </a:lnTo>
                <a:lnTo>
                  <a:pt x="814447" y="96982"/>
                </a:lnTo>
                <a:lnTo>
                  <a:pt x="815763" y="93429"/>
                </a:lnTo>
                <a:lnTo>
                  <a:pt x="817210" y="90139"/>
                </a:lnTo>
                <a:lnTo>
                  <a:pt x="819052" y="86850"/>
                </a:lnTo>
                <a:lnTo>
                  <a:pt x="821026" y="83823"/>
                </a:lnTo>
                <a:lnTo>
                  <a:pt x="823132" y="80928"/>
                </a:lnTo>
                <a:lnTo>
                  <a:pt x="825632" y="78165"/>
                </a:lnTo>
                <a:lnTo>
                  <a:pt x="828396" y="75796"/>
                </a:lnTo>
                <a:lnTo>
                  <a:pt x="831159" y="73427"/>
                </a:lnTo>
                <a:lnTo>
                  <a:pt x="834186" y="71190"/>
                </a:lnTo>
                <a:lnTo>
                  <a:pt x="837344" y="69348"/>
                </a:lnTo>
                <a:lnTo>
                  <a:pt x="840503" y="67637"/>
                </a:lnTo>
                <a:lnTo>
                  <a:pt x="843924" y="66058"/>
                </a:lnTo>
                <a:lnTo>
                  <a:pt x="847345" y="64611"/>
                </a:lnTo>
                <a:lnTo>
                  <a:pt x="850767" y="63558"/>
                </a:lnTo>
                <a:lnTo>
                  <a:pt x="854320" y="62637"/>
                </a:lnTo>
                <a:lnTo>
                  <a:pt x="858531" y="61716"/>
                </a:lnTo>
                <a:lnTo>
                  <a:pt x="862742" y="61190"/>
                </a:lnTo>
                <a:lnTo>
                  <a:pt x="867216" y="60795"/>
                </a:lnTo>
                <a:lnTo>
                  <a:pt x="871559" y="60532"/>
                </a:lnTo>
                <a:lnTo>
                  <a:pt x="875902" y="60532"/>
                </a:lnTo>
                <a:lnTo>
                  <a:pt x="880376" y="60663"/>
                </a:lnTo>
                <a:lnTo>
                  <a:pt x="884719" y="61058"/>
                </a:lnTo>
                <a:lnTo>
                  <a:pt x="888930" y="61716"/>
                </a:lnTo>
                <a:lnTo>
                  <a:pt x="893272" y="62637"/>
                </a:lnTo>
                <a:lnTo>
                  <a:pt x="897483" y="63821"/>
                </a:lnTo>
                <a:lnTo>
                  <a:pt x="901563" y="65269"/>
                </a:lnTo>
                <a:lnTo>
                  <a:pt x="905511" y="66848"/>
                </a:lnTo>
                <a:lnTo>
                  <a:pt x="909459" y="68822"/>
                </a:lnTo>
                <a:lnTo>
                  <a:pt x="913143" y="70927"/>
                </a:lnTo>
                <a:lnTo>
                  <a:pt x="916696" y="73559"/>
                </a:lnTo>
                <a:lnTo>
                  <a:pt x="918407" y="74743"/>
                </a:lnTo>
                <a:lnTo>
                  <a:pt x="920118" y="76191"/>
                </a:lnTo>
                <a:lnTo>
                  <a:pt x="921960" y="77901"/>
                </a:lnTo>
                <a:lnTo>
                  <a:pt x="923803" y="79612"/>
                </a:lnTo>
                <a:lnTo>
                  <a:pt x="925250" y="81454"/>
                </a:lnTo>
                <a:lnTo>
                  <a:pt x="926829" y="83560"/>
                </a:lnTo>
                <a:lnTo>
                  <a:pt x="928145" y="85534"/>
                </a:lnTo>
                <a:lnTo>
                  <a:pt x="929461" y="87639"/>
                </a:lnTo>
                <a:lnTo>
                  <a:pt x="930646" y="89876"/>
                </a:lnTo>
                <a:lnTo>
                  <a:pt x="931567" y="92113"/>
                </a:lnTo>
                <a:lnTo>
                  <a:pt x="932488" y="94350"/>
                </a:lnTo>
                <a:lnTo>
                  <a:pt x="933146" y="96850"/>
                </a:lnTo>
                <a:lnTo>
                  <a:pt x="933672" y="99087"/>
                </a:lnTo>
                <a:lnTo>
                  <a:pt x="934067" y="101588"/>
                </a:lnTo>
                <a:lnTo>
                  <a:pt x="934330" y="104088"/>
                </a:lnTo>
                <a:lnTo>
                  <a:pt x="934330" y="106588"/>
                </a:lnTo>
                <a:lnTo>
                  <a:pt x="934199" y="108957"/>
                </a:lnTo>
                <a:lnTo>
                  <a:pt x="933936" y="111588"/>
                </a:lnTo>
                <a:lnTo>
                  <a:pt x="937094" y="113694"/>
                </a:lnTo>
                <a:lnTo>
                  <a:pt x="939989" y="115931"/>
                </a:lnTo>
                <a:lnTo>
                  <a:pt x="942884" y="118300"/>
                </a:lnTo>
                <a:lnTo>
                  <a:pt x="945779" y="120800"/>
                </a:lnTo>
                <a:lnTo>
                  <a:pt x="948279" y="123563"/>
                </a:lnTo>
                <a:lnTo>
                  <a:pt x="949595" y="125011"/>
                </a:lnTo>
                <a:lnTo>
                  <a:pt x="950780" y="126458"/>
                </a:lnTo>
                <a:lnTo>
                  <a:pt x="951833" y="128037"/>
                </a:lnTo>
                <a:lnTo>
                  <a:pt x="952754" y="129616"/>
                </a:lnTo>
                <a:lnTo>
                  <a:pt x="953675" y="131327"/>
                </a:lnTo>
                <a:lnTo>
                  <a:pt x="954464" y="133038"/>
                </a:lnTo>
                <a:lnTo>
                  <a:pt x="956044" y="136985"/>
                </a:lnTo>
                <a:lnTo>
                  <a:pt x="957491" y="141196"/>
                </a:lnTo>
                <a:lnTo>
                  <a:pt x="958676" y="145275"/>
                </a:lnTo>
                <a:lnTo>
                  <a:pt x="959728" y="149618"/>
                </a:lnTo>
                <a:lnTo>
                  <a:pt x="960649" y="153697"/>
                </a:lnTo>
                <a:lnTo>
                  <a:pt x="961307" y="158040"/>
                </a:lnTo>
                <a:lnTo>
                  <a:pt x="961834" y="162382"/>
                </a:lnTo>
                <a:lnTo>
                  <a:pt x="962229" y="166725"/>
                </a:lnTo>
                <a:lnTo>
                  <a:pt x="962360" y="171067"/>
                </a:lnTo>
                <a:lnTo>
                  <a:pt x="962360" y="175410"/>
                </a:lnTo>
                <a:lnTo>
                  <a:pt x="962229" y="179752"/>
                </a:lnTo>
                <a:lnTo>
                  <a:pt x="961965" y="184094"/>
                </a:lnTo>
                <a:lnTo>
                  <a:pt x="961439" y="188305"/>
                </a:lnTo>
                <a:lnTo>
                  <a:pt x="960913" y="192779"/>
                </a:lnTo>
                <a:lnTo>
                  <a:pt x="960255" y="197122"/>
                </a:lnTo>
                <a:lnTo>
                  <a:pt x="959334" y="201201"/>
                </a:lnTo>
                <a:lnTo>
                  <a:pt x="957886" y="206859"/>
                </a:lnTo>
                <a:lnTo>
                  <a:pt x="956307" y="212386"/>
                </a:lnTo>
                <a:lnTo>
                  <a:pt x="954596" y="217781"/>
                </a:lnTo>
                <a:lnTo>
                  <a:pt x="952622" y="223177"/>
                </a:lnTo>
                <a:lnTo>
                  <a:pt x="950517" y="228440"/>
                </a:lnTo>
                <a:lnTo>
                  <a:pt x="948148" y="233704"/>
                </a:lnTo>
                <a:lnTo>
                  <a:pt x="945779" y="238836"/>
                </a:lnTo>
                <a:lnTo>
                  <a:pt x="943016" y="243836"/>
                </a:lnTo>
                <a:lnTo>
                  <a:pt x="940384" y="248837"/>
                </a:lnTo>
                <a:lnTo>
                  <a:pt x="937357" y="253837"/>
                </a:lnTo>
                <a:lnTo>
                  <a:pt x="934330" y="258706"/>
                </a:lnTo>
                <a:lnTo>
                  <a:pt x="931172" y="263443"/>
                </a:lnTo>
                <a:lnTo>
                  <a:pt x="927882" y="268180"/>
                </a:lnTo>
                <a:lnTo>
                  <a:pt x="924592" y="272786"/>
                </a:lnTo>
                <a:lnTo>
                  <a:pt x="921171" y="277392"/>
                </a:lnTo>
                <a:lnTo>
                  <a:pt x="917618" y="281866"/>
                </a:lnTo>
                <a:lnTo>
                  <a:pt x="912354" y="288182"/>
                </a:lnTo>
                <a:lnTo>
                  <a:pt x="906827" y="294367"/>
                </a:lnTo>
                <a:lnTo>
                  <a:pt x="901168" y="300551"/>
                </a:lnTo>
                <a:lnTo>
                  <a:pt x="895378" y="306473"/>
                </a:lnTo>
                <a:lnTo>
                  <a:pt x="889456" y="312263"/>
                </a:lnTo>
                <a:lnTo>
                  <a:pt x="883403" y="317921"/>
                </a:lnTo>
                <a:lnTo>
                  <a:pt x="877218" y="323448"/>
                </a:lnTo>
                <a:lnTo>
                  <a:pt x="870770" y="328843"/>
                </a:lnTo>
                <a:lnTo>
                  <a:pt x="864321" y="333975"/>
                </a:lnTo>
                <a:lnTo>
                  <a:pt x="857742" y="338976"/>
                </a:lnTo>
                <a:lnTo>
                  <a:pt x="851030" y="343845"/>
                </a:lnTo>
                <a:lnTo>
                  <a:pt x="844187" y="348582"/>
                </a:lnTo>
                <a:lnTo>
                  <a:pt x="837213" y="353056"/>
                </a:lnTo>
                <a:lnTo>
                  <a:pt x="830106" y="357267"/>
                </a:lnTo>
                <a:lnTo>
                  <a:pt x="822869" y="361346"/>
                </a:lnTo>
                <a:lnTo>
                  <a:pt x="815631" y="365162"/>
                </a:lnTo>
                <a:lnTo>
                  <a:pt x="806551" y="369110"/>
                </a:lnTo>
                <a:lnTo>
                  <a:pt x="797734" y="373321"/>
                </a:lnTo>
                <a:lnTo>
                  <a:pt x="788917" y="377532"/>
                </a:lnTo>
                <a:lnTo>
                  <a:pt x="784574" y="379900"/>
                </a:lnTo>
                <a:lnTo>
                  <a:pt x="780100" y="382269"/>
                </a:lnTo>
                <a:lnTo>
                  <a:pt x="776021" y="384769"/>
                </a:lnTo>
                <a:lnTo>
                  <a:pt x="771810" y="387269"/>
                </a:lnTo>
                <a:lnTo>
                  <a:pt x="767730" y="390033"/>
                </a:lnTo>
                <a:lnTo>
                  <a:pt x="763651" y="392928"/>
                </a:lnTo>
                <a:lnTo>
                  <a:pt x="759834" y="395823"/>
                </a:lnTo>
                <a:lnTo>
                  <a:pt x="756018" y="398849"/>
                </a:lnTo>
                <a:lnTo>
                  <a:pt x="752333" y="402139"/>
                </a:lnTo>
                <a:lnTo>
                  <a:pt x="748780" y="405692"/>
                </a:lnTo>
                <a:lnTo>
                  <a:pt x="747201" y="407402"/>
                </a:lnTo>
                <a:lnTo>
                  <a:pt x="745622" y="409113"/>
                </a:lnTo>
                <a:lnTo>
                  <a:pt x="744438" y="410955"/>
                </a:lnTo>
                <a:lnTo>
                  <a:pt x="743122" y="412929"/>
                </a:lnTo>
                <a:lnTo>
                  <a:pt x="741937" y="414903"/>
                </a:lnTo>
                <a:lnTo>
                  <a:pt x="740753" y="417008"/>
                </a:lnTo>
                <a:lnTo>
                  <a:pt x="738911" y="421219"/>
                </a:lnTo>
                <a:lnTo>
                  <a:pt x="739963" y="422404"/>
                </a:lnTo>
                <a:lnTo>
                  <a:pt x="741148" y="423325"/>
                </a:lnTo>
                <a:lnTo>
                  <a:pt x="742200" y="424246"/>
                </a:lnTo>
                <a:lnTo>
                  <a:pt x="743516" y="424904"/>
                </a:lnTo>
                <a:lnTo>
                  <a:pt x="746148" y="426351"/>
                </a:lnTo>
                <a:lnTo>
                  <a:pt x="748780" y="427667"/>
                </a:lnTo>
                <a:lnTo>
                  <a:pt x="754439" y="429773"/>
                </a:lnTo>
                <a:lnTo>
                  <a:pt x="757071" y="430957"/>
                </a:lnTo>
                <a:lnTo>
                  <a:pt x="759703" y="432404"/>
                </a:lnTo>
                <a:lnTo>
                  <a:pt x="762203" y="433852"/>
                </a:lnTo>
                <a:lnTo>
                  <a:pt x="764572" y="435431"/>
                </a:lnTo>
                <a:lnTo>
                  <a:pt x="766940" y="437010"/>
                </a:lnTo>
                <a:lnTo>
                  <a:pt x="769178" y="438852"/>
                </a:lnTo>
                <a:lnTo>
                  <a:pt x="771283" y="440826"/>
                </a:lnTo>
                <a:lnTo>
                  <a:pt x="773257" y="442800"/>
                </a:lnTo>
                <a:lnTo>
                  <a:pt x="775099" y="444906"/>
                </a:lnTo>
                <a:lnTo>
                  <a:pt x="776810" y="447274"/>
                </a:lnTo>
                <a:lnTo>
                  <a:pt x="778389" y="449643"/>
                </a:lnTo>
                <a:lnTo>
                  <a:pt x="779837" y="452275"/>
                </a:lnTo>
                <a:lnTo>
                  <a:pt x="781021" y="454775"/>
                </a:lnTo>
                <a:lnTo>
                  <a:pt x="781942" y="457407"/>
                </a:lnTo>
                <a:lnTo>
                  <a:pt x="782732" y="460170"/>
                </a:lnTo>
                <a:lnTo>
                  <a:pt x="783258" y="462933"/>
                </a:lnTo>
                <a:lnTo>
                  <a:pt x="783522" y="465828"/>
                </a:lnTo>
                <a:lnTo>
                  <a:pt x="783522" y="468855"/>
                </a:lnTo>
                <a:lnTo>
                  <a:pt x="783522" y="471224"/>
                </a:lnTo>
                <a:lnTo>
                  <a:pt x="783258" y="473855"/>
                </a:lnTo>
                <a:lnTo>
                  <a:pt x="782732" y="476224"/>
                </a:lnTo>
                <a:lnTo>
                  <a:pt x="782074" y="478593"/>
                </a:lnTo>
                <a:lnTo>
                  <a:pt x="781153" y="480830"/>
                </a:lnTo>
                <a:lnTo>
                  <a:pt x="780100" y="483198"/>
                </a:lnTo>
                <a:lnTo>
                  <a:pt x="778784" y="485172"/>
                </a:lnTo>
                <a:lnTo>
                  <a:pt x="777600" y="487277"/>
                </a:lnTo>
                <a:lnTo>
                  <a:pt x="776021" y="489120"/>
                </a:lnTo>
                <a:lnTo>
                  <a:pt x="774310" y="491225"/>
                </a:lnTo>
                <a:lnTo>
                  <a:pt x="772599" y="492936"/>
                </a:lnTo>
                <a:lnTo>
                  <a:pt x="770757" y="494515"/>
                </a:lnTo>
                <a:lnTo>
                  <a:pt x="768651" y="495962"/>
                </a:lnTo>
                <a:lnTo>
                  <a:pt x="766677" y="497410"/>
                </a:lnTo>
                <a:lnTo>
                  <a:pt x="764572" y="498857"/>
                </a:lnTo>
                <a:lnTo>
                  <a:pt x="762335" y="500042"/>
                </a:lnTo>
                <a:lnTo>
                  <a:pt x="758650" y="501884"/>
                </a:lnTo>
                <a:lnTo>
                  <a:pt x="754702" y="503595"/>
                </a:lnTo>
                <a:lnTo>
                  <a:pt x="750754" y="505042"/>
                </a:lnTo>
                <a:lnTo>
                  <a:pt x="746806" y="506358"/>
                </a:lnTo>
                <a:lnTo>
                  <a:pt x="742595" y="507411"/>
                </a:lnTo>
                <a:lnTo>
                  <a:pt x="738516" y="508332"/>
                </a:lnTo>
                <a:lnTo>
                  <a:pt x="734305" y="508990"/>
                </a:lnTo>
                <a:lnTo>
                  <a:pt x="730225" y="509648"/>
                </a:lnTo>
                <a:lnTo>
                  <a:pt x="726014" y="509911"/>
                </a:lnTo>
                <a:lnTo>
                  <a:pt x="721803" y="510174"/>
                </a:lnTo>
                <a:lnTo>
                  <a:pt x="717460" y="510043"/>
                </a:lnTo>
                <a:lnTo>
                  <a:pt x="713381" y="509911"/>
                </a:lnTo>
                <a:lnTo>
                  <a:pt x="709038" y="509516"/>
                </a:lnTo>
                <a:lnTo>
                  <a:pt x="704959" y="508858"/>
                </a:lnTo>
                <a:lnTo>
                  <a:pt x="700748" y="508200"/>
                </a:lnTo>
                <a:lnTo>
                  <a:pt x="696537" y="507279"/>
                </a:lnTo>
                <a:lnTo>
                  <a:pt x="693510" y="511622"/>
                </a:lnTo>
                <a:lnTo>
                  <a:pt x="690352" y="515701"/>
                </a:lnTo>
                <a:lnTo>
                  <a:pt x="687062" y="519912"/>
                </a:lnTo>
                <a:lnTo>
                  <a:pt x="683640" y="523859"/>
                </a:lnTo>
                <a:lnTo>
                  <a:pt x="680087" y="527939"/>
                </a:lnTo>
                <a:lnTo>
                  <a:pt x="676534" y="531886"/>
                </a:lnTo>
                <a:lnTo>
                  <a:pt x="672981" y="535703"/>
                </a:lnTo>
                <a:lnTo>
                  <a:pt x="669296" y="539519"/>
                </a:lnTo>
                <a:lnTo>
                  <a:pt x="665480" y="543072"/>
                </a:lnTo>
                <a:lnTo>
                  <a:pt x="661532" y="546756"/>
                </a:lnTo>
                <a:lnTo>
                  <a:pt x="657584" y="550177"/>
                </a:lnTo>
                <a:lnTo>
                  <a:pt x="653505" y="553730"/>
                </a:lnTo>
                <a:lnTo>
                  <a:pt x="649425" y="557020"/>
                </a:lnTo>
                <a:lnTo>
                  <a:pt x="645214" y="560310"/>
                </a:lnTo>
                <a:lnTo>
                  <a:pt x="641003" y="563336"/>
                </a:lnTo>
                <a:lnTo>
                  <a:pt x="636661" y="566495"/>
                </a:lnTo>
                <a:lnTo>
                  <a:pt x="632318" y="569390"/>
                </a:lnTo>
                <a:lnTo>
                  <a:pt x="627975" y="572416"/>
                </a:lnTo>
                <a:lnTo>
                  <a:pt x="623369" y="575179"/>
                </a:lnTo>
                <a:lnTo>
                  <a:pt x="618764" y="577811"/>
                </a:lnTo>
                <a:lnTo>
                  <a:pt x="614158" y="580443"/>
                </a:lnTo>
                <a:lnTo>
                  <a:pt x="609684" y="582812"/>
                </a:lnTo>
                <a:lnTo>
                  <a:pt x="604946" y="585312"/>
                </a:lnTo>
                <a:lnTo>
                  <a:pt x="600077" y="587549"/>
                </a:lnTo>
                <a:lnTo>
                  <a:pt x="595340" y="589918"/>
                </a:lnTo>
                <a:lnTo>
                  <a:pt x="590471" y="591891"/>
                </a:lnTo>
                <a:lnTo>
                  <a:pt x="585470" y="593865"/>
                </a:lnTo>
                <a:lnTo>
                  <a:pt x="580601" y="595707"/>
                </a:lnTo>
                <a:lnTo>
                  <a:pt x="575600" y="597418"/>
                </a:lnTo>
                <a:lnTo>
                  <a:pt x="570600" y="599129"/>
                </a:lnTo>
                <a:lnTo>
                  <a:pt x="565467" y="600708"/>
                </a:lnTo>
                <a:lnTo>
                  <a:pt x="560467" y="602155"/>
                </a:lnTo>
                <a:lnTo>
                  <a:pt x="561914" y="613867"/>
                </a:lnTo>
                <a:lnTo>
                  <a:pt x="563888" y="616236"/>
                </a:lnTo>
                <a:lnTo>
                  <a:pt x="565731" y="618473"/>
                </a:lnTo>
                <a:lnTo>
                  <a:pt x="567441" y="620841"/>
                </a:lnTo>
                <a:lnTo>
                  <a:pt x="569020" y="623341"/>
                </a:lnTo>
                <a:lnTo>
                  <a:pt x="570468" y="626105"/>
                </a:lnTo>
                <a:lnTo>
                  <a:pt x="571521" y="628737"/>
                </a:lnTo>
                <a:lnTo>
                  <a:pt x="572442" y="631632"/>
                </a:lnTo>
                <a:lnTo>
                  <a:pt x="572968" y="634658"/>
                </a:lnTo>
                <a:lnTo>
                  <a:pt x="575732" y="636369"/>
                </a:lnTo>
                <a:lnTo>
                  <a:pt x="578495" y="638343"/>
                </a:lnTo>
                <a:lnTo>
                  <a:pt x="580732" y="640448"/>
                </a:lnTo>
                <a:lnTo>
                  <a:pt x="582970" y="643080"/>
                </a:lnTo>
                <a:lnTo>
                  <a:pt x="584943" y="645580"/>
                </a:lnTo>
                <a:lnTo>
                  <a:pt x="586654" y="648475"/>
                </a:lnTo>
                <a:lnTo>
                  <a:pt x="588233" y="651502"/>
                </a:lnTo>
                <a:lnTo>
                  <a:pt x="589286" y="654528"/>
                </a:lnTo>
                <a:lnTo>
                  <a:pt x="590207" y="657686"/>
                </a:lnTo>
                <a:lnTo>
                  <a:pt x="590734" y="660976"/>
                </a:lnTo>
                <a:lnTo>
                  <a:pt x="590997" y="664134"/>
                </a:lnTo>
                <a:lnTo>
                  <a:pt x="590997" y="667424"/>
                </a:lnTo>
                <a:lnTo>
                  <a:pt x="590734" y="669003"/>
                </a:lnTo>
                <a:lnTo>
                  <a:pt x="590602" y="670714"/>
                </a:lnTo>
                <a:lnTo>
                  <a:pt x="590207" y="672293"/>
                </a:lnTo>
                <a:lnTo>
                  <a:pt x="589813" y="673872"/>
                </a:lnTo>
                <a:lnTo>
                  <a:pt x="589286" y="675451"/>
                </a:lnTo>
                <a:lnTo>
                  <a:pt x="588628" y="676898"/>
                </a:lnTo>
                <a:lnTo>
                  <a:pt x="587839" y="678346"/>
                </a:lnTo>
                <a:lnTo>
                  <a:pt x="587181" y="679925"/>
                </a:lnTo>
                <a:lnTo>
                  <a:pt x="585338" y="682557"/>
                </a:lnTo>
                <a:lnTo>
                  <a:pt x="583364" y="684794"/>
                </a:lnTo>
                <a:lnTo>
                  <a:pt x="581127" y="687031"/>
                </a:lnTo>
                <a:lnTo>
                  <a:pt x="578890" y="689136"/>
                </a:lnTo>
                <a:lnTo>
                  <a:pt x="576390" y="690847"/>
                </a:lnTo>
                <a:lnTo>
                  <a:pt x="573889" y="692558"/>
                </a:lnTo>
                <a:lnTo>
                  <a:pt x="571258" y="694137"/>
                </a:lnTo>
                <a:lnTo>
                  <a:pt x="568626" y="695584"/>
                </a:lnTo>
                <a:lnTo>
                  <a:pt x="565731" y="697032"/>
                </a:lnTo>
                <a:lnTo>
                  <a:pt x="562835" y="698084"/>
                </a:lnTo>
                <a:lnTo>
                  <a:pt x="559940" y="699269"/>
                </a:lnTo>
                <a:lnTo>
                  <a:pt x="557045" y="700453"/>
                </a:lnTo>
                <a:lnTo>
                  <a:pt x="551123" y="702295"/>
                </a:lnTo>
                <a:lnTo>
                  <a:pt x="545202" y="704138"/>
                </a:lnTo>
                <a:lnTo>
                  <a:pt x="545596" y="708480"/>
                </a:lnTo>
                <a:lnTo>
                  <a:pt x="545860" y="712691"/>
                </a:lnTo>
                <a:lnTo>
                  <a:pt x="545991" y="721507"/>
                </a:lnTo>
                <a:lnTo>
                  <a:pt x="546123" y="730192"/>
                </a:lnTo>
                <a:lnTo>
                  <a:pt x="546254" y="738746"/>
                </a:lnTo>
                <a:lnTo>
                  <a:pt x="546518" y="743220"/>
                </a:lnTo>
                <a:lnTo>
                  <a:pt x="546781" y="747431"/>
                </a:lnTo>
                <a:lnTo>
                  <a:pt x="547307" y="751773"/>
                </a:lnTo>
                <a:lnTo>
                  <a:pt x="547833" y="755852"/>
                </a:lnTo>
                <a:lnTo>
                  <a:pt x="548755" y="760195"/>
                </a:lnTo>
                <a:lnTo>
                  <a:pt x="549676" y="764406"/>
                </a:lnTo>
                <a:lnTo>
                  <a:pt x="550860" y="768485"/>
                </a:lnTo>
                <a:lnTo>
                  <a:pt x="552308" y="772696"/>
                </a:lnTo>
                <a:lnTo>
                  <a:pt x="554545" y="778354"/>
                </a:lnTo>
                <a:lnTo>
                  <a:pt x="557177" y="784144"/>
                </a:lnTo>
                <a:lnTo>
                  <a:pt x="559809" y="789539"/>
                </a:lnTo>
                <a:lnTo>
                  <a:pt x="562835" y="794803"/>
                </a:lnTo>
                <a:lnTo>
                  <a:pt x="565994" y="800067"/>
                </a:lnTo>
                <a:lnTo>
                  <a:pt x="569415" y="805199"/>
                </a:lnTo>
                <a:lnTo>
                  <a:pt x="572837" y="810331"/>
                </a:lnTo>
                <a:lnTo>
                  <a:pt x="576653" y="815068"/>
                </a:lnTo>
                <a:lnTo>
                  <a:pt x="580469" y="819937"/>
                </a:lnTo>
                <a:lnTo>
                  <a:pt x="584417" y="824542"/>
                </a:lnTo>
                <a:lnTo>
                  <a:pt x="588497" y="829279"/>
                </a:lnTo>
                <a:lnTo>
                  <a:pt x="592708" y="833754"/>
                </a:lnTo>
                <a:lnTo>
                  <a:pt x="596919" y="838096"/>
                </a:lnTo>
                <a:lnTo>
                  <a:pt x="601393" y="842438"/>
                </a:lnTo>
                <a:lnTo>
                  <a:pt x="605736" y="846781"/>
                </a:lnTo>
                <a:lnTo>
                  <a:pt x="610210" y="850860"/>
                </a:lnTo>
                <a:lnTo>
                  <a:pt x="611657" y="852308"/>
                </a:lnTo>
                <a:lnTo>
                  <a:pt x="613237" y="853492"/>
                </a:lnTo>
                <a:lnTo>
                  <a:pt x="614947" y="854545"/>
                </a:lnTo>
                <a:lnTo>
                  <a:pt x="616658" y="855729"/>
                </a:lnTo>
                <a:lnTo>
                  <a:pt x="620080" y="857571"/>
                </a:lnTo>
                <a:lnTo>
                  <a:pt x="623633" y="859414"/>
                </a:lnTo>
                <a:lnTo>
                  <a:pt x="627054" y="861519"/>
                </a:lnTo>
                <a:lnTo>
                  <a:pt x="628765" y="862572"/>
                </a:lnTo>
                <a:lnTo>
                  <a:pt x="630344" y="863756"/>
                </a:lnTo>
                <a:lnTo>
                  <a:pt x="631923" y="864940"/>
                </a:lnTo>
                <a:lnTo>
                  <a:pt x="633371" y="866388"/>
                </a:lnTo>
                <a:lnTo>
                  <a:pt x="634687" y="867967"/>
                </a:lnTo>
                <a:lnTo>
                  <a:pt x="635871" y="869546"/>
                </a:lnTo>
                <a:lnTo>
                  <a:pt x="636924" y="871388"/>
                </a:lnTo>
                <a:lnTo>
                  <a:pt x="637845" y="873362"/>
                </a:lnTo>
                <a:lnTo>
                  <a:pt x="638503" y="875204"/>
                </a:lnTo>
                <a:lnTo>
                  <a:pt x="638898" y="877178"/>
                </a:lnTo>
                <a:lnTo>
                  <a:pt x="639161" y="879152"/>
                </a:lnTo>
                <a:lnTo>
                  <a:pt x="639293" y="881389"/>
                </a:lnTo>
                <a:lnTo>
                  <a:pt x="639161" y="883363"/>
                </a:lnTo>
                <a:lnTo>
                  <a:pt x="638898" y="885337"/>
                </a:lnTo>
                <a:lnTo>
                  <a:pt x="638503" y="887442"/>
                </a:lnTo>
                <a:lnTo>
                  <a:pt x="638108" y="889548"/>
                </a:lnTo>
                <a:lnTo>
                  <a:pt x="637055" y="893627"/>
                </a:lnTo>
                <a:lnTo>
                  <a:pt x="636003" y="897838"/>
                </a:lnTo>
                <a:lnTo>
                  <a:pt x="634950" y="901654"/>
                </a:lnTo>
                <a:lnTo>
                  <a:pt x="640214" y="906128"/>
                </a:lnTo>
                <a:lnTo>
                  <a:pt x="645872" y="910339"/>
                </a:lnTo>
                <a:lnTo>
                  <a:pt x="656926" y="918892"/>
                </a:lnTo>
                <a:lnTo>
                  <a:pt x="662585" y="923103"/>
                </a:lnTo>
                <a:lnTo>
                  <a:pt x="667980" y="927577"/>
                </a:lnTo>
                <a:lnTo>
                  <a:pt x="670612" y="929814"/>
                </a:lnTo>
                <a:lnTo>
                  <a:pt x="673113" y="932183"/>
                </a:lnTo>
                <a:lnTo>
                  <a:pt x="675745" y="934683"/>
                </a:lnTo>
                <a:lnTo>
                  <a:pt x="678113" y="937183"/>
                </a:lnTo>
                <a:lnTo>
                  <a:pt x="679824" y="939289"/>
                </a:lnTo>
                <a:lnTo>
                  <a:pt x="681535" y="941526"/>
                </a:lnTo>
                <a:lnTo>
                  <a:pt x="682851" y="944026"/>
                </a:lnTo>
                <a:lnTo>
                  <a:pt x="684035" y="946526"/>
                </a:lnTo>
                <a:lnTo>
                  <a:pt x="684956" y="949158"/>
                </a:lnTo>
                <a:lnTo>
                  <a:pt x="685746" y="951790"/>
                </a:lnTo>
                <a:lnTo>
                  <a:pt x="686272" y="954421"/>
                </a:lnTo>
                <a:lnTo>
                  <a:pt x="686667" y="957185"/>
                </a:lnTo>
                <a:lnTo>
                  <a:pt x="686930" y="959817"/>
                </a:lnTo>
                <a:lnTo>
                  <a:pt x="687062" y="962712"/>
                </a:lnTo>
                <a:lnTo>
                  <a:pt x="686930" y="965475"/>
                </a:lnTo>
                <a:lnTo>
                  <a:pt x="686535" y="968370"/>
                </a:lnTo>
                <a:lnTo>
                  <a:pt x="686272" y="971002"/>
                </a:lnTo>
                <a:lnTo>
                  <a:pt x="685746" y="973897"/>
                </a:lnTo>
                <a:lnTo>
                  <a:pt x="685219" y="976660"/>
                </a:lnTo>
                <a:lnTo>
                  <a:pt x="684430" y="979160"/>
                </a:lnTo>
                <a:lnTo>
                  <a:pt x="686141" y="980739"/>
                </a:lnTo>
                <a:lnTo>
                  <a:pt x="687851" y="982318"/>
                </a:lnTo>
                <a:lnTo>
                  <a:pt x="689431" y="984029"/>
                </a:lnTo>
                <a:lnTo>
                  <a:pt x="690878" y="985871"/>
                </a:lnTo>
                <a:lnTo>
                  <a:pt x="692326" y="987714"/>
                </a:lnTo>
                <a:lnTo>
                  <a:pt x="693510" y="989819"/>
                </a:lnTo>
                <a:lnTo>
                  <a:pt x="694694" y="991793"/>
                </a:lnTo>
                <a:lnTo>
                  <a:pt x="695747" y="993767"/>
                </a:lnTo>
                <a:lnTo>
                  <a:pt x="696537" y="995872"/>
                </a:lnTo>
                <a:lnTo>
                  <a:pt x="697326" y="998109"/>
                </a:lnTo>
                <a:lnTo>
                  <a:pt x="697984" y="1000346"/>
                </a:lnTo>
                <a:lnTo>
                  <a:pt x="698511" y="1002583"/>
                </a:lnTo>
                <a:lnTo>
                  <a:pt x="698774" y="1004952"/>
                </a:lnTo>
                <a:lnTo>
                  <a:pt x="698905" y="1007189"/>
                </a:lnTo>
                <a:lnTo>
                  <a:pt x="698774" y="1009558"/>
                </a:lnTo>
                <a:lnTo>
                  <a:pt x="698511" y="1011795"/>
                </a:lnTo>
                <a:lnTo>
                  <a:pt x="698379" y="1014295"/>
                </a:lnTo>
                <a:lnTo>
                  <a:pt x="697853" y="1016532"/>
                </a:lnTo>
                <a:lnTo>
                  <a:pt x="697195" y="1018637"/>
                </a:lnTo>
                <a:lnTo>
                  <a:pt x="696274" y="1020611"/>
                </a:lnTo>
                <a:lnTo>
                  <a:pt x="695352" y="1022585"/>
                </a:lnTo>
                <a:lnTo>
                  <a:pt x="694036" y="1024427"/>
                </a:lnTo>
                <a:lnTo>
                  <a:pt x="692720" y="1026138"/>
                </a:lnTo>
                <a:lnTo>
                  <a:pt x="691141" y="1027849"/>
                </a:lnTo>
                <a:lnTo>
                  <a:pt x="689562" y="1029428"/>
                </a:lnTo>
                <a:lnTo>
                  <a:pt x="687851" y="1030875"/>
                </a:lnTo>
                <a:lnTo>
                  <a:pt x="686009" y="1032191"/>
                </a:lnTo>
                <a:lnTo>
                  <a:pt x="684167" y="1033507"/>
                </a:lnTo>
                <a:lnTo>
                  <a:pt x="680350" y="1036007"/>
                </a:lnTo>
                <a:lnTo>
                  <a:pt x="676403" y="1037981"/>
                </a:lnTo>
                <a:lnTo>
                  <a:pt x="672192" y="1040086"/>
                </a:lnTo>
                <a:lnTo>
                  <a:pt x="667717" y="1041929"/>
                </a:lnTo>
                <a:lnTo>
                  <a:pt x="663375" y="1043639"/>
                </a:lnTo>
                <a:lnTo>
                  <a:pt x="659032" y="1045350"/>
                </a:lnTo>
                <a:lnTo>
                  <a:pt x="654558" y="1046929"/>
                </a:lnTo>
                <a:lnTo>
                  <a:pt x="649952" y="1048508"/>
                </a:lnTo>
                <a:lnTo>
                  <a:pt x="645346" y="1049824"/>
                </a:lnTo>
                <a:lnTo>
                  <a:pt x="640872" y="1051140"/>
                </a:lnTo>
                <a:lnTo>
                  <a:pt x="631660" y="1053509"/>
                </a:lnTo>
                <a:lnTo>
                  <a:pt x="622448" y="1055746"/>
                </a:lnTo>
                <a:lnTo>
                  <a:pt x="613237" y="1057719"/>
                </a:lnTo>
                <a:lnTo>
                  <a:pt x="603893" y="1059562"/>
                </a:lnTo>
                <a:lnTo>
                  <a:pt x="593234" y="1061404"/>
                </a:lnTo>
                <a:lnTo>
                  <a:pt x="582443" y="1063115"/>
                </a:lnTo>
                <a:lnTo>
                  <a:pt x="571784" y="1064694"/>
                </a:lnTo>
                <a:lnTo>
                  <a:pt x="560993" y="1066141"/>
                </a:lnTo>
                <a:lnTo>
                  <a:pt x="550071" y="1067457"/>
                </a:lnTo>
                <a:lnTo>
                  <a:pt x="539411" y="1068378"/>
                </a:lnTo>
                <a:lnTo>
                  <a:pt x="528489" y="1069431"/>
                </a:lnTo>
                <a:lnTo>
                  <a:pt x="517830" y="1070220"/>
                </a:lnTo>
                <a:lnTo>
                  <a:pt x="506907" y="1070747"/>
                </a:lnTo>
                <a:lnTo>
                  <a:pt x="496116" y="1071142"/>
                </a:lnTo>
                <a:lnTo>
                  <a:pt x="485194" y="1071273"/>
                </a:lnTo>
                <a:lnTo>
                  <a:pt x="474271" y="1071273"/>
                </a:lnTo>
                <a:lnTo>
                  <a:pt x="463481" y="1071010"/>
                </a:lnTo>
                <a:lnTo>
                  <a:pt x="452558" y="1070615"/>
                </a:lnTo>
                <a:lnTo>
                  <a:pt x="441899" y="1069957"/>
                </a:lnTo>
                <a:lnTo>
                  <a:pt x="430976" y="1069168"/>
                </a:lnTo>
                <a:lnTo>
                  <a:pt x="415448" y="1067589"/>
                </a:lnTo>
                <a:lnTo>
                  <a:pt x="399788" y="1065878"/>
                </a:lnTo>
                <a:lnTo>
                  <a:pt x="384260" y="1063904"/>
                </a:lnTo>
                <a:lnTo>
                  <a:pt x="376364" y="1062720"/>
                </a:lnTo>
                <a:lnTo>
                  <a:pt x="368600" y="1061404"/>
                </a:lnTo>
                <a:lnTo>
                  <a:pt x="360836" y="1059956"/>
                </a:lnTo>
                <a:lnTo>
                  <a:pt x="353203" y="1058509"/>
                </a:lnTo>
                <a:lnTo>
                  <a:pt x="345571" y="1057061"/>
                </a:lnTo>
                <a:lnTo>
                  <a:pt x="337807" y="1055219"/>
                </a:lnTo>
                <a:lnTo>
                  <a:pt x="330306" y="1053377"/>
                </a:lnTo>
                <a:lnTo>
                  <a:pt x="322673" y="1051403"/>
                </a:lnTo>
                <a:lnTo>
                  <a:pt x="315172" y="1049298"/>
                </a:lnTo>
                <a:lnTo>
                  <a:pt x="307671" y="1046798"/>
                </a:lnTo>
                <a:lnTo>
                  <a:pt x="302144" y="1044824"/>
                </a:lnTo>
                <a:lnTo>
                  <a:pt x="296617" y="1042850"/>
                </a:lnTo>
                <a:lnTo>
                  <a:pt x="291222" y="1040613"/>
                </a:lnTo>
                <a:lnTo>
                  <a:pt x="288458" y="1039297"/>
                </a:lnTo>
                <a:lnTo>
                  <a:pt x="285826" y="1037981"/>
                </a:lnTo>
                <a:lnTo>
                  <a:pt x="283194" y="1036533"/>
                </a:lnTo>
                <a:lnTo>
                  <a:pt x="280826" y="1035086"/>
                </a:lnTo>
                <a:lnTo>
                  <a:pt x="278325" y="1033375"/>
                </a:lnTo>
                <a:lnTo>
                  <a:pt x="275957" y="1031665"/>
                </a:lnTo>
                <a:lnTo>
                  <a:pt x="273719" y="1029822"/>
                </a:lnTo>
                <a:lnTo>
                  <a:pt x="271614" y="1027849"/>
                </a:lnTo>
                <a:lnTo>
                  <a:pt x="269640" y="1025875"/>
                </a:lnTo>
                <a:lnTo>
                  <a:pt x="267666" y="1023506"/>
                </a:lnTo>
                <a:lnTo>
                  <a:pt x="266876" y="1022059"/>
                </a:lnTo>
                <a:lnTo>
                  <a:pt x="266219" y="1020611"/>
                </a:lnTo>
                <a:lnTo>
                  <a:pt x="265034" y="1017848"/>
                </a:lnTo>
                <a:lnTo>
                  <a:pt x="264376" y="1014821"/>
                </a:lnTo>
                <a:lnTo>
                  <a:pt x="263850" y="1011795"/>
                </a:lnTo>
                <a:lnTo>
                  <a:pt x="263587" y="1008768"/>
                </a:lnTo>
                <a:lnTo>
                  <a:pt x="263718" y="1005610"/>
                </a:lnTo>
                <a:lnTo>
                  <a:pt x="264245" y="1002583"/>
                </a:lnTo>
                <a:lnTo>
                  <a:pt x="264771" y="999688"/>
                </a:lnTo>
                <a:lnTo>
                  <a:pt x="265692" y="996793"/>
                </a:lnTo>
                <a:lnTo>
                  <a:pt x="266745" y="993898"/>
                </a:lnTo>
                <a:lnTo>
                  <a:pt x="268192" y="991267"/>
                </a:lnTo>
                <a:lnTo>
                  <a:pt x="269772" y="988503"/>
                </a:lnTo>
                <a:lnTo>
                  <a:pt x="271482" y="985871"/>
                </a:lnTo>
                <a:lnTo>
                  <a:pt x="273456" y="983634"/>
                </a:lnTo>
                <a:lnTo>
                  <a:pt x="275693" y="981529"/>
                </a:lnTo>
                <a:lnTo>
                  <a:pt x="278062" y="979424"/>
                </a:lnTo>
                <a:lnTo>
                  <a:pt x="277404" y="976923"/>
                </a:lnTo>
                <a:lnTo>
                  <a:pt x="276746" y="974291"/>
                </a:lnTo>
                <a:lnTo>
                  <a:pt x="276351" y="971791"/>
                </a:lnTo>
                <a:lnTo>
                  <a:pt x="275957" y="969159"/>
                </a:lnTo>
                <a:lnTo>
                  <a:pt x="275693" y="966659"/>
                </a:lnTo>
                <a:lnTo>
                  <a:pt x="275562" y="964027"/>
                </a:lnTo>
                <a:lnTo>
                  <a:pt x="275562" y="961396"/>
                </a:lnTo>
                <a:lnTo>
                  <a:pt x="275693" y="958764"/>
                </a:lnTo>
                <a:lnTo>
                  <a:pt x="275957" y="956132"/>
                </a:lnTo>
                <a:lnTo>
                  <a:pt x="276220" y="953632"/>
                </a:lnTo>
                <a:lnTo>
                  <a:pt x="276878" y="951132"/>
                </a:lnTo>
                <a:lnTo>
                  <a:pt x="277667" y="948763"/>
                </a:lnTo>
                <a:lnTo>
                  <a:pt x="278457" y="946263"/>
                </a:lnTo>
                <a:lnTo>
                  <a:pt x="279641" y="944026"/>
                </a:lnTo>
                <a:lnTo>
                  <a:pt x="281089" y="941657"/>
                </a:lnTo>
                <a:lnTo>
                  <a:pt x="282668" y="939552"/>
                </a:lnTo>
                <a:lnTo>
                  <a:pt x="285037" y="936788"/>
                </a:lnTo>
                <a:lnTo>
                  <a:pt x="287537" y="934157"/>
                </a:lnTo>
                <a:lnTo>
                  <a:pt x="290169" y="931525"/>
                </a:lnTo>
                <a:lnTo>
                  <a:pt x="292932" y="929156"/>
                </a:lnTo>
                <a:lnTo>
                  <a:pt x="295696" y="926656"/>
                </a:lnTo>
                <a:lnTo>
                  <a:pt x="298591" y="924419"/>
                </a:lnTo>
                <a:lnTo>
                  <a:pt x="304250" y="919813"/>
                </a:lnTo>
                <a:lnTo>
                  <a:pt x="316093" y="910997"/>
                </a:lnTo>
                <a:lnTo>
                  <a:pt x="321884" y="906523"/>
                </a:lnTo>
                <a:lnTo>
                  <a:pt x="327542" y="901785"/>
                </a:lnTo>
                <a:lnTo>
                  <a:pt x="326753" y="897969"/>
                </a:lnTo>
                <a:lnTo>
                  <a:pt x="325568" y="894022"/>
                </a:lnTo>
                <a:lnTo>
                  <a:pt x="324515" y="890074"/>
                </a:lnTo>
                <a:lnTo>
                  <a:pt x="323726" y="886126"/>
                </a:lnTo>
                <a:lnTo>
                  <a:pt x="323463" y="884021"/>
                </a:lnTo>
                <a:lnTo>
                  <a:pt x="323331" y="882047"/>
                </a:lnTo>
                <a:lnTo>
                  <a:pt x="323331" y="880073"/>
                </a:lnTo>
                <a:lnTo>
                  <a:pt x="323463" y="878231"/>
                </a:lnTo>
                <a:lnTo>
                  <a:pt x="323726" y="876257"/>
                </a:lnTo>
                <a:lnTo>
                  <a:pt x="324252" y="874283"/>
                </a:lnTo>
                <a:lnTo>
                  <a:pt x="325042" y="872441"/>
                </a:lnTo>
                <a:lnTo>
                  <a:pt x="325963" y="870599"/>
                </a:lnTo>
                <a:lnTo>
                  <a:pt x="327147" y="868756"/>
                </a:lnTo>
                <a:lnTo>
                  <a:pt x="328332" y="867177"/>
                </a:lnTo>
                <a:lnTo>
                  <a:pt x="329648" y="865730"/>
                </a:lnTo>
                <a:lnTo>
                  <a:pt x="331095" y="864414"/>
                </a:lnTo>
                <a:lnTo>
                  <a:pt x="332674" y="863361"/>
                </a:lnTo>
                <a:lnTo>
                  <a:pt x="334385" y="862177"/>
                </a:lnTo>
                <a:lnTo>
                  <a:pt x="337807" y="860203"/>
                </a:lnTo>
                <a:lnTo>
                  <a:pt x="341491" y="858229"/>
                </a:lnTo>
                <a:lnTo>
                  <a:pt x="345044" y="856387"/>
                </a:lnTo>
                <a:lnTo>
                  <a:pt x="346755" y="855203"/>
                </a:lnTo>
                <a:lnTo>
                  <a:pt x="348334" y="854150"/>
                </a:lnTo>
                <a:lnTo>
                  <a:pt x="349913" y="852834"/>
                </a:lnTo>
                <a:lnTo>
                  <a:pt x="351493" y="851650"/>
                </a:lnTo>
                <a:lnTo>
                  <a:pt x="355967" y="847439"/>
                </a:lnTo>
                <a:lnTo>
                  <a:pt x="360441" y="842965"/>
                </a:lnTo>
                <a:lnTo>
                  <a:pt x="364915" y="838754"/>
                </a:lnTo>
                <a:lnTo>
                  <a:pt x="369390" y="834148"/>
                </a:lnTo>
                <a:lnTo>
                  <a:pt x="373601" y="829674"/>
                </a:lnTo>
                <a:lnTo>
                  <a:pt x="377812" y="824937"/>
                </a:lnTo>
                <a:lnTo>
                  <a:pt x="381760" y="820331"/>
                </a:lnTo>
                <a:lnTo>
                  <a:pt x="385839" y="815463"/>
                </a:lnTo>
                <a:lnTo>
                  <a:pt x="389524" y="810462"/>
                </a:lnTo>
                <a:lnTo>
                  <a:pt x="393077" y="805199"/>
                </a:lnTo>
                <a:lnTo>
                  <a:pt x="396498" y="800067"/>
                </a:lnTo>
                <a:lnTo>
                  <a:pt x="399788" y="794803"/>
                </a:lnTo>
                <a:lnTo>
                  <a:pt x="402815" y="789408"/>
                </a:lnTo>
                <a:lnTo>
                  <a:pt x="405578" y="783749"/>
                </a:lnTo>
                <a:lnTo>
                  <a:pt x="408079" y="778091"/>
                </a:lnTo>
                <a:lnTo>
                  <a:pt x="410447" y="772169"/>
                </a:lnTo>
                <a:lnTo>
                  <a:pt x="411763" y="768090"/>
                </a:lnTo>
                <a:lnTo>
                  <a:pt x="412948" y="763879"/>
                </a:lnTo>
                <a:lnTo>
                  <a:pt x="414001" y="759800"/>
                </a:lnTo>
                <a:lnTo>
                  <a:pt x="414659" y="755589"/>
                </a:lnTo>
                <a:lnTo>
                  <a:pt x="415185" y="751378"/>
                </a:lnTo>
                <a:lnTo>
                  <a:pt x="415711" y="747167"/>
                </a:lnTo>
                <a:lnTo>
                  <a:pt x="415975" y="742957"/>
                </a:lnTo>
                <a:lnTo>
                  <a:pt x="416238" y="738614"/>
                </a:lnTo>
                <a:lnTo>
                  <a:pt x="416369" y="730061"/>
                </a:lnTo>
                <a:lnTo>
                  <a:pt x="416501" y="721244"/>
                </a:lnTo>
                <a:lnTo>
                  <a:pt x="416764" y="712691"/>
                </a:lnTo>
                <a:lnTo>
                  <a:pt x="417027" y="708480"/>
                </a:lnTo>
                <a:lnTo>
                  <a:pt x="417422" y="704269"/>
                </a:lnTo>
                <a:lnTo>
                  <a:pt x="411237" y="702295"/>
                </a:lnTo>
                <a:lnTo>
                  <a:pt x="404920" y="700190"/>
                </a:lnTo>
                <a:lnTo>
                  <a:pt x="401762" y="699006"/>
                </a:lnTo>
                <a:lnTo>
                  <a:pt x="398735" y="697821"/>
                </a:lnTo>
                <a:lnTo>
                  <a:pt x="395840" y="696374"/>
                </a:lnTo>
                <a:lnTo>
                  <a:pt x="392814" y="694926"/>
                </a:lnTo>
                <a:lnTo>
                  <a:pt x="389919" y="693347"/>
                </a:lnTo>
                <a:lnTo>
                  <a:pt x="387155" y="691636"/>
                </a:lnTo>
                <a:lnTo>
                  <a:pt x="384655" y="689794"/>
                </a:lnTo>
                <a:lnTo>
                  <a:pt x="382023" y="687689"/>
                </a:lnTo>
                <a:lnTo>
                  <a:pt x="379786" y="685583"/>
                </a:lnTo>
                <a:lnTo>
                  <a:pt x="377680" y="683083"/>
                </a:lnTo>
                <a:lnTo>
                  <a:pt x="375706" y="680451"/>
                </a:lnTo>
                <a:lnTo>
                  <a:pt x="373995" y="677556"/>
                </a:lnTo>
                <a:lnTo>
                  <a:pt x="373469" y="675977"/>
                </a:lnTo>
                <a:lnTo>
                  <a:pt x="372943" y="674530"/>
                </a:lnTo>
                <a:lnTo>
                  <a:pt x="372416" y="672951"/>
                </a:lnTo>
                <a:lnTo>
                  <a:pt x="372022" y="671372"/>
                </a:lnTo>
                <a:lnTo>
                  <a:pt x="371627" y="668345"/>
                </a:lnTo>
                <a:lnTo>
                  <a:pt x="371495" y="665187"/>
                </a:lnTo>
                <a:lnTo>
                  <a:pt x="371627" y="662029"/>
                </a:lnTo>
                <a:lnTo>
                  <a:pt x="372022" y="659134"/>
                </a:lnTo>
                <a:lnTo>
                  <a:pt x="372811" y="656107"/>
                </a:lnTo>
                <a:lnTo>
                  <a:pt x="373732" y="653081"/>
                </a:lnTo>
                <a:lnTo>
                  <a:pt x="375048" y="650317"/>
                </a:lnTo>
                <a:lnTo>
                  <a:pt x="376496" y="647554"/>
                </a:lnTo>
                <a:lnTo>
                  <a:pt x="378207" y="644922"/>
                </a:lnTo>
                <a:lnTo>
                  <a:pt x="380180" y="642290"/>
                </a:lnTo>
                <a:lnTo>
                  <a:pt x="382286" y="640053"/>
                </a:lnTo>
                <a:lnTo>
                  <a:pt x="384655" y="637948"/>
                </a:lnTo>
                <a:lnTo>
                  <a:pt x="387023" y="635974"/>
                </a:lnTo>
                <a:lnTo>
                  <a:pt x="389655" y="634132"/>
                </a:lnTo>
                <a:lnTo>
                  <a:pt x="390182" y="631368"/>
                </a:lnTo>
                <a:lnTo>
                  <a:pt x="391235" y="628473"/>
                </a:lnTo>
                <a:lnTo>
                  <a:pt x="392419" y="625710"/>
                </a:lnTo>
                <a:lnTo>
                  <a:pt x="393603" y="623210"/>
                </a:lnTo>
                <a:lnTo>
                  <a:pt x="395182" y="620710"/>
                </a:lnTo>
                <a:lnTo>
                  <a:pt x="396893" y="618473"/>
                </a:lnTo>
                <a:lnTo>
                  <a:pt x="398999" y="616236"/>
                </a:lnTo>
                <a:lnTo>
                  <a:pt x="400973" y="613998"/>
                </a:lnTo>
                <a:lnTo>
                  <a:pt x="401104" y="610972"/>
                </a:lnTo>
                <a:lnTo>
                  <a:pt x="401367" y="608209"/>
                </a:lnTo>
                <a:lnTo>
                  <a:pt x="402025" y="602155"/>
                </a:lnTo>
                <a:lnTo>
                  <a:pt x="396893" y="600708"/>
                </a:lnTo>
                <a:lnTo>
                  <a:pt x="391892" y="599129"/>
                </a:lnTo>
                <a:lnTo>
                  <a:pt x="386892" y="597550"/>
                </a:lnTo>
                <a:lnTo>
                  <a:pt x="381891" y="595707"/>
                </a:lnTo>
                <a:lnTo>
                  <a:pt x="376891" y="593865"/>
                </a:lnTo>
                <a:lnTo>
                  <a:pt x="372022" y="591891"/>
                </a:lnTo>
                <a:lnTo>
                  <a:pt x="367152" y="589654"/>
                </a:lnTo>
                <a:lnTo>
                  <a:pt x="362415" y="587549"/>
                </a:lnTo>
                <a:lnTo>
                  <a:pt x="357546" y="585312"/>
                </a:lnTo>
                <a:lnTo>
                  <a:pt x="352940" y="582812"/>
                </a:lnTo>
                <a:lnTo>
                  <a:pt x="348334" y="580311"/>
                </a:lnTo>
                <a:lnTo>
                  <a:pt x="343728" y="577680"/>
                </a:lnTo>
                <a:lnTo>
                  <a:pt x="339123" y="574916"/>
                </a:lnTo>
                <a:lnTo>
                  <a:pt x="334517" y="572284"/>
                </a:lnTo>
                <a:lnTo>
                  <a:pt x="330174" y="569390"/>
                </a:lnTo>
                <a:lnTo>
                  <a:pt x="325831" y="566363"/>
                </a:lnTo>
                <a:lnTo>
                  <a:pt x="321620" y="563205"/>
                </a:lnTo>
                <a:lnTo>
                  <a:pt x="317278" y="560047"/>
                </a:lnTo>
                <a:lnTo>
                  <a:pt x="313067" y="556757"/>
                </a:lnTo>
                <a:lnTo>
                  <a:pt x="308987" y="553467"/>
                </a:lnTo>
                <a:lnTo>
                  <a:pt x="304908" y="550046"/>
                </a:lnTo>
                <a:lnTo>
                  <a:pt x="300960" y="546493"/>
                </a:lnTo>
                <a:lnTo>
                  <a:pt x="297144" y="542940"/>
                </a:lnTo>
                <a:lnTo>
                  <a:pt x="293196" y="539387"/>
                </a:lnTo>
                <a:lnTo>
                  <a:pt x="289511" y="535439"/>
                </a:lnTo>
                <a:lnTo>
                  <a:pt x="285958" y="531755"/>
                </a:lnTo>
                <a:lnTo>
                  <a:pt x="282405" y="527807"/>
                </a:lnTo>
                <a:lnTo>
                  <a:pt x="278852" y="523728"/>
                </a:lnTo>
                <a:lnTo>
                  <a:pt x="275562" y="519780"/>
                </a:lnTo>
                <a:lnTo>
                  <a:pt x="272272" y="515569"/>
                </a:lnTo>
                <a:lnTo>
                  <a:pt x="268982" y="511490"/>
                </a:lnTo>
                <a:lnTo>
                  <a:pt x="265824" y="507148"/>
                </a:lnTo>
                <a:lnTo>
                  <a:pt x="262007" y="508069"/>
                </a:lnTo>
                <a:lnTo>
                  <a:pt x="258323" y="508727"/>
                </a:lnTo>
                <a:lnTo>
                  <a:pt x="254506" y="509385"/>
                </a:lnTo>
                <a:lnTo>
                  <a:pt x="250690" y="509779"/>
                </a:lnTo>
                <a:lnTo>
                  <a:pt x="246874" y="510043"/>
                </a:lnTo>
                <a:lnTo>
                  <a:pt x="243189" y="510174"/>
                </a:lnTo>
                <a:lnTo>
                  <a:pt x="239373" y="510043"/>
                </a:lnTo>
                <a:lnTo>
                  <a:pt x="235425" y="509911"/>
                </a:lnTo>
                <a:lnTo>
                  <a:pt x="231740" y="509648"/>
                </a:lnTo>
                <a:lnTo>
                  <a:pt x="227924" y="508990"/>
                </a:lnTo>
                <a:lnTo>
                  <a:pt x="224108" y="508332"/>
                </a:lnTo>
                <a:lnTo>
                  <a:pt x="220423" y="507674"/>
                </a:lnTo>
                <a:lnTo>
                  <a:pt x="216739" y="506621"/>
                </a:lnTo>
                <a:lnTo>
                  <a:pt x="213054" y="505437"/>
                </a:lnTo>
                <a:lnTo>
                  <a:pt x="209369" y="504121"/>
                </a:lnTo>
                <a:lnTo>
                  <a:pt x="205816" y="502937"/>
                </a:lnTo>
                <a:lnTo>
                  <a:pt x="203711" y="501884"/>
                </a:lnTo>
                <a:lnTo>
                  <a:pt x="201605" y="500700"/>
                </a:lnTo>
                <a:lnTo>
                  <a:pt x="199368" y="499647"/>
                </a:lnTo>
                <a:lnTo>
                  <a:pt x="197394" y="498331"/>
                </a:lnTo>
                <a:lnTo>
                  <a:pt x="195420" y="497015"/>
                </a:lnTo>
                <a:lnTo>
                  <a:pt x="193446" y="495568"/>
                </a:lnTo>
                <a:lnTo>
                  <a:pt x="191604" y="493989"/>
                </a:lnTo>
                <a:lnTo>
                  <a:pt x="189630" y="492409"/>
                </a:lnTo>
                <a:lnTo>
                  <a:pt x="188051" y="490699"/>
                </a:lnTo>
                <a:lnTo>
                  <a:pt x="186340" y="488988"/>
                </a:lnTo>
                <a:lnTo>
                  <a:pt x="185024" y="487146"/>
                </a:lnTo>
                <a:lnTo>
                  <a:pt x="183708" y="485172"/>
                </a:lnTo>
                <a:lnTo>
                  <a:pt x="182392" y="483198"/>
                </a:lnTo>
                <a:lnTo>
                  <a:pt x="181339" y="480961"/>
                </a:lnTo>
                <a:lnTo>
                  <a:pt x="180550" y="478724"/>
                </a:lnTo>
                <a:lnTo>
                  <a:pt x="179760" y="476224"/>
                </a:lnTo>
                <a:lnTo>
                  <a:pt x="179234" y="473592"/>
                </a:lnTo>
                <a:lnTo>
                  <a:pt x="178839" y="470697"/>
                </a:lnTo>
                <a:lnTo>
                  <a:pt x="178839" y="467934"/>
                </a:lnTo>
                <a:lnTo>
                  <a:pt x="178971" y="465302"/>
                </a:lnTo>
                <a:lnTo>
                  <a:pt x="179365" y="462407"/>
                </a:lnTo>
                <a:lnTo>
                  <a:pt x="179892" y="459644"/>
                </a:lnTo>
                <a:lnTo>
                  <a:pt x="180813" y="457143"/>
                </a:lnTo>
                <a:lnTo>
                  <a:pt x="181866" y="454512"/>
                </a:lnTo>
                <a:lnTo>
                  <a:pt x="182918" y="452011"/>
                </a:lnTo>
                <a:lnTo>
                  <a:pt x="184366" y="449511"/>
                </a:lnTo>
                <a:lnTo>
                  <a:pt x="185813" y="447143"/>
                </a:lnTo>
                <a:lnTo>
                  <a:pt x="187524" y="444774"/>
                </a:lnTo>
                <a:lnTo>
                  <a:pt x="189367" y="442669"/>
                </a:lnTo>
                <a:lnTo>
                  <a:pt x="191341" y="440695"/>
                </a:lnTo>
                <a:lnTo>
                  <a:pt x="193446" y="438852"/>
                </a:lnTo>
                <a:lnTo>
                  <a:pt x="195552" y="437142"/>
                </a:lnTo>
                <a:lnTo>
                  <a:pt x="196999" y="435957"/>
                </a:lnTo>
                <a:lnTo>
                  <a:pt x="198315" y="434905"/>
                </a:lnTo>
                <a:lnTo>
                  <a:pt x="201210" y="433194"/>
                </a:lnTo>
                <a:lnTo>
                  <a:pt x="204237" y="431483"/>
                </a:lnTo>
                <a:lnTo>
                  <a:pt x="207395" y="430036"/>
                </a:lnTo>
                <a:lnTo>
                  <a:pt x="210554" y="428852"/>
                </a:lnTo>
                <a:lnTo>
                  <a:pt x="213712" y="427536"/>
                </a:lnTo>
                <a:lnTo>
                  <a:pt x="220160" y="425035"/>
                </a:lnTo>
                <a:lnTo>
                  <a:pt x="220950" y="424246"/>
                </a:lnTo>
                <a:lnTo>
                  <a:pt x="221739" y="423456"/>
                </a:lnTo>
                <a:lnTo>
                  <a:pt x="222266" y="422535"/>
                </a:lnTo>
                <a:lnTo>
                  <a:pt x="222529" y="421614"/>
                </a:lnTo>
                <a:lnTo>
                  <a:pt x="222660" y="420693"/>
                </a:lnTo>
                <a:lnTo>
                  <a:pt x="222529" y="419640"/>
                </a:lnTo>
                <a:lnTo>
                  <a:pt x="222397" y="418588"/>
                </a:lnTo>
                <a:lnTo>
                  <a:pt x="222134" y="417666"/>
                </a:lnTo>
                <a:lnTo>
                  <a:pt x="221344" y="415693"/>
                </a:lnTo>
                <a:lnTo>
                  <a:pt x="220160" y="413587"/>
                </a:lnTo>
                <a:lnTo>
                  <a:pt x="218844" y="411745"/>
                </a:lnTo>
                <a:lnTo>
                  <a:pt x="217660" y="410166"/>
                </a:lnTo>
                <a:lnTo>
                  <a:pt x="215817" y="408060"/>
                </a:lnTo>
                <a:lnTo>
                  <a:pt x="213843" y="405955"/>
                </a:lnTo>
                <a:lnTo>
                  <a:pt x="210027" y="402007"/>
                </a:lnTo>
                <a:lnTo>
                  <a:pt x="205816" y="398191"/>
                </a:lnTo>
                <a:lnTo>
                  <a:pt x="201605" y="394770"/>
                </a:lnTo>
                <a:lnTo>
                  <a:pt x="196999" y="391480"/>
                </a:lnTo>
                <a:lnTo>
                  <a:pt x="192393" y="388322"/>
                </a:lnTo>
                <a:lnTo>
                  <a:pt x="187656" y="385295"/>
                </a:lnTo>
                <a:lnTo>
                  <a:pt x="182787" y="382664"/>
                </a:lnTo>
                <a:lnTo>
                  <a:pt x="177918" y="379900"/>
                </a:lnTo>
                <a:lnTo>
                  <a:pt x="172917" y="377268"/>
                </a:lnTo>
                <a:lnTo>
                  <a:pt x="162784" y="372268"/>
                </a:lnTo>
                <a:lnTo>
                  <a:pt x="152651" y="367531"/>
                </a:lnTo>
                <a:lnTo>
                  <a:pt x="142650" y="362662"/>
                </a:lnTo>
                <a:lnTo>
                  <a:pt x="135412" y="358846"/>
                </a:lnTo>
                <a:lnTo>
                  <a:pt x="128569" y="354898"/>
                </a:lnTo>
                <a:lnTo>
                  <a:pt x="121726" y="350556"/>
                </a:lnTo>
                <a:lnTo>
                  <a:pt x="115015" y="346082"/>
                </a:lnTo>
                <a:lnTo>
                  <a:pt x="108304" y="341607"/>
                </a:lnTo>
                <a:lnTo>
                  <a:pt x="101855" y="336870"/>
                </a:lnTo>
                <a:lnTo>
                  <a:pt x="95407" y="331870"/>
                </a:lnTo>
                <a:lnTo>
                  <a:pt x="89222" y="326869"/>
                </a:lnTo>
                <a:lnTo>
                  <a:pt x="83169" y="321474"/>
                </a:lnTo>
                <a:lnTo>
                  <a:pt x="77115" y="316079"/>
                </a:lnTo>
                <a:lnTo>
                  <a:pt x="71194" y="310552"/>
                </a:lnTo>
                <a:lnTo>
                  <a:pt x="65535" y="304894"/>
                </a:lnTo>
                <a:lnTo>
                  <a:pt x="60008" y="299104"/>
                </a:lnTo>
                <a:lnTo>
                  <a:pt x="54481" y="293051"/>
                </a:lnTo>
                <a:lnTo>
                  <a:pt x="49217" y="286998"/>
                </a:lnTo>
                <a:lnTo>
                  <a:pt x="44085" y="280945"/>
                </a:lnTo>
                <a:lnTo>
                  <a:pt x="39611" y="275023"/>
                </a:lnTo>
                <a:lnTo>
                  <a:pt x="35136" y="269233"/>
                </a:lnTo>
                <a:lnTo>
                  <a:pt x="31057" y="263048"/>
                </a:lnTo>
                <a:lnTo>
                  <a:pt x="27109" y="256864"/>
                </a:lnTo>
                <a:lnTo>
                  <a:pt x="23161" y="250416"/>
                </a:lnTo>
                <a:lnTo>
                  <a:pt x="19476" y="243968"/>
                </a:lnTo>
                <a:lnTo>
                  <a:pt x="16187" y="237388"/>
                </a:lnTo>
                <a:lnTo>
                  <a:pt x="13028" y="230677"/>
                </a:lnTo>
                <a:lnTo>
                  <a:pt x="10133" y="223835"/>
                </a:lnTo>
                <a:lnTo>
                  <a:pt x="7633" y="216992"/>
                </a:lnTo>
                <a:lnTo>
                  <a:pt x="6448" y="213571"/>
                </a:lnTo>
                <a:lnTo>
                  <a:pt x="5396" y="210018"/>
                </a:lnTo>
                <a:lnTo>
                  <a:pt x="4475" y="206333"/>
                </a:lnTo>
                <a:lnTo>
                  <a:pt x="3553" y="202780"/>
                </a:lnTo>
                <a:lnTo>
                  <a:pt x="2764" y="199227"/>
                </a:lnTo>
                <a:lnTo>
                  <a:pt x="2106" y="195674"/>
                </a:lnTo>
                <a:lnTo>
                  <a:pt x="1448" y="191990"/>
                </a:lnTo>
                <a:lnTo>
                  <a:pt x="1053" y="188305"/>
                </a:lnTo>
                <a:lnTo>
                  <a:pt x="527" y="184621"/>
                </a:lnTo>
                <a:lnTo>
                  <a:pt x="263" y="180936"/>
                </a:lnTo>
                <a:lnTo>
                  <a:pt x="132" y="177252"/>
                </a:lnTo>
                <a:lnTo>
                  <a:pt x="0" y="173436"/>
                </a:lnTo>
                <a:lnTo>
                  <a:pt x="132" y="169225"/>
                </a:lnTo>
                <a:lnTo>
                  <a:pt x="527" y="164751"/>
                </a:lnTo>
                <a:lnTo>
                  <a:pt x="1053" y="160145"/>
                </a:lnTo>
                <a:lnTo>
                  <a:pt x="1579" y="155803"/>
                </a:lnTo>
                <a:lnTo>
                  <a:pt x="2501" y="151329"/>
                </a:lnTo>
                <a:lnTo>
                  <a:pt x="3422" y="146855"/>
                </a:lnTo>
                <a:lnTo>
                  <a:pt x="4606" y="142644"/>
                </a:lnTo>
                <a:lnTo>
                  <a:pt x="6185" y="138301"/>
                </a:lnTo>
                <a:lnTo>
                  <a:pt x="7896" y="134353"/>
                </a:lnTo>
                <a:lnTo>
                  <a:pt x="9870" y="130274"/>
                </a:lnTo>
                <a:lnTo>
                  <a:pt x="10923" y="128432"/>
                </a:lnTo>
                <a:lnTo>
                  <a:pt x="12107" y="126590"/>
                </a:lnTo>
                <a:lnTo>
                  <a:pt x="13291" y="124747"/>
                </a:lnTo>
                <a:lnTo>
                  <a:pt x="14739" y="123037"/>
                </a:lnTo>
                <a:lnTo>
                  <a:pt x="16187" y="121458"/>
                </a:lnTo>
                <a:lnTo>
                  <a:pt x="17634" y="119747"/>
                </a:lnTo>
                <a:lnTo>
                  <a:pt x="19213" y="118300"/>
                </a:lnTo>
                <a:lnTo>
                  <a:pt x="20924" y="116720"/>
                </a:lnTo>
                <a:lnTo>
                  <a:pt x="22635" y="115405"/>
                </a:lnTo>
                <a:lnTo>
                  <a:pt x="24477" y="114089"/>
                </a:lnTo>
                <a:lnTo>
                  <a:pt x="26451" y="112904"/>
                </a:lnTo>
                <a:lnTo>
                  <a:pt x="28557" y="111720"/>
                </a:lnTo>
                <a:lnTo>
                  <a:pt x="28293" y="109088"/>
                </a:lnTo>
                <a:lnTo>
                  <a:pt x="28162" y="106720"/>
                </a:lnTo>
                <a:lnTo>
                  <a:pt x="28293" y="104088"/>
                </a:lnTo>
                <a:lnTo>
                  <a:pt x="28557" y="101588"/>
                </a:lnTo>
                <a:lnTo>
                  <a:pt x="29083" y="99087"/>
                </a:lnTo>
                <a:lnTo>
                  <a:pt x="29609" y="96719"/>
                </a:lnTo>
                <a:lnTo>
                  <a:pt x="30399" y="94219"/>
                </a:lnTo>
                <a:lnTo>
                  <a:pt x="31188" y="91850"/>
                </a:lnTo>
                <a:lnTo>
                  <a:pt x="32241" y="89481"/>
                </a:lnTo>
                <a:lnTo>
                  <a:pt x="33294" y="87244"/>
                </a:lnTo>
                <a:lnTo>
                  <a:pt x="34610" y="85139"/>
                </a:lnTo>
                <a:lnTo>
                  <a:pt x="36057" y="83033"/>
                </a:lnTo>
                <a:lnTo>
                  <a:pt x="37637" y="81060"/>
                </a:lnTo>
                <a:lnTo>
                  <a:pt x="39347" y="79086"/>
                </a:lnTo>
                <a:lnTo>
                  <a:pt x="41058" y="77375"/>
                </a:lnTo>
                <a:lnTo>
                  <a:pt x="43032" y="75664"/>
                </a:lnTo>
                <a:lnTo>
                  <a:pt x="46454" y="72901"/>
                </a:lnTo>
                <a:lnTo>
                  <a:pt x="50138" y="70532"/>
                </a:lnTo>
                <a:lnTo>
                  <a:pt x="53823" y="68295"/>
                </a:lnTo>
                <a:lnTo>
                  <a:pt x="57639" y="66453"/>
                </a:lnTo>
                <a:lnTo>
                  <a:pt x="61719" y="64874"/>
                </a:lnTo>
                <a:lnTo>
                  <a:pt x="65798" y="63690"/>
                </a:lnTo>
                <a:lnTo>
                  <a:pt x="70009" y="62505"/>
                </a:lnTo>
                <a:lnTo>
                  <a:pt x="74220" y="61584"/>
                </a:lnTo>
                <a:lnTo>
                  <a:pt x="78563" y="61058"/>
                </a:lnTo>
                <a:lnTo>
                  <a:pt x="82774" y="60663"/>
                </a:lnTo>
                <a:lnTo>
                  <a:pt x="87248" y="60532"/>
                </a:lnTo>
                <a:lnTo>
                  <a:pt x="91591" y="60532"/>
                </a:lnTo>
                <a:lnTo>
                  <a:pt x="95934" y="60795"/>
                </a:lnTo>
                <a:lnTo>
                  <a:pt x="100276" y="61321"/>
                </a:lnTo>
                <a:lnTo>
                  <a:pt x="104619" y="61979"/>
                </a:lnTo>
                <a:lnTo>
                  <a:pt x="108698" y="62769"/>
                </a:lnTo>
                <a:lnTo>
                  <a:pt x="112251" y="63821"/>
                </a:lnTo>
                <a:lnTo>
                  <a:pt x="115673" y="64874"/>
                </a:lnTo>
                <a:lnTo>
                  <a:pt x="118963" y="66322"/>
                </a:lnTo>
                <a:lnTo>
                  <a:pt x="122516" y="67901"/>
                </a:lnTo>
                <a:lnTo>
                  <a:pt x="125543" y="69611"/>
                </a:lnTo>
                <a:lnTo>
                  <a:pt x="128701" y="71585"/>
                </a:lnTo>
                <a:lnTo>
                  <a:pt x="131596" y="73822"/>
                </a:lnTo>
                <a:lnTo>
                  <a:pt x="134491" y="76059"/>
                </a:lnTo>
                <a:lnTo>
                  <a:pt x="136991" y="78691"/>
                </a:lnTo>
                <a:lnTo>
                  <a:pt x="139492" y="81191"/>
                </a:lnTo>
                <a:lnTo>
                  <a:pt x="141729" y="84086"/>
                </a:lnTo>
                <a:lnTo>
                  <a:pt x="143571" y="87113"/>
                </a:lnTo>
                <a:lnTo>
                  <a:pt x="145282" y="90402"/>
                </a:lnTo>
                <a:lnTo>
                  <a:pt x="146861" y="93692"/>
                </a:lnTo>
                <a:lnTo>
                  <a:pt x="148046" y="97114"/>
                </a:lnTo>
                <a:lnTo>
                  <a:pt x="148440" y="98956"/>
                </a:lnTo>
                <a:lnTo>
                  <a:pt x="148835" y="100798"/>
                </a:lnTo>
                <a:lnTo>
                  <a:pt x="154231" y="102509"/>
                </a:lnTo>
                <a:lnTo>
                  <a:pt x="159363" y="104351"/>
                </a:lnTo>
                <a:lnTo>
                  <a:pt x="164627" y="106456"/>
                </a:lnTo>
                <a:lnTo>
                  <a:pt x="169759" y="108562"/>
                </a:lnTo>
                <a:lnTo>
                  <a:pt x="180155" y="112904"/>
                </a:lnTo>
                <a:lnTo>
                  <a:pt x="190288" y="117378"/>
                </a:lnTo>
                <a:lnTo>
                  <a:pt x="188972" y="108167"/>
                </a:lnTo>
                <a:lnTo>
                  <a:pt x="187787" y="98693"/>
                </a:lnTo>
                <a:lnTo>
                  <a:pt x="185550" y="79744"/>
                </a:lnTo>
                <a:lnTo>
                  <a:pt x="182655" y="80007"/>
                </a:lnTo>
                <a:lnTo>
                  <a:pt x="179760" y="80007"/>
                </a:lnTo>
                <a:lnTo>
                  <a:pt x="176997" y="79612"/>
                </a:lnTo>
                <a:lnTo>
                  <a:pt x="174101" y="79349"/>
                </a:lnTo>
                <a:lnTo>
                  <a:pt x="171206" y="78823"/>
                </a:lnTo>
                <a:lnTo>
                  <a:pt x="168311" y="78033"/>
                </a:lnTo>
                <a:lnTo>
                  <a:pt x="165679" y="77112"/>
                </a:lnTo>
                <a:lnTo>
                  <a:pt x="163047" y="76059"/>
                </a:lnTo>
                <a:lnTo>
                  <a:pt x="160547" y="74743"/>
                </a:lnTo>
                <a:lnTo>
                  <a:pt x="157915" y="73427"/>
                </a:lnTo>
                <a:lnTo>
                  <a:pt x="155678" y="71848"/>
                </a:lnTo>
                <a:lnTo>
                  <a:pt x="153309" y="69874"/>
                </a:lnTo>
                <a:lnTo>
                  <a:pt x="151204" y="68032"/>
                </a:lnTo>
                <a:lnTo>
                  <a:pt x="149361" y="65927"/>
                </a:lnTo>
                <a:lnTo>
                  <a:pt x="147519" y="63690"/>
                </a:lnTo>
                <a:lnTo>
                  <a:pt x="145940" y="61190"/>
                </a:lnTo>
                <a:lnTo>
                  <a:pt x="145019" y="59610"/>
                </a:lnTo>
                <a:lnTo>
                  <a:pt x="144229" y="58163"/>
                </a:lnTo>
                <a:lnTo>
                  <a:pt x="142650" y="55005"/>
                </a:lnTo>
                <a:lnTo>
                  <a:pt x="141466" y="51715"/>
                </a:lnTo>
                <a:lnTo>
                  <a:pt x="140676" y="48294"/>
                </a:lnTo>
                <a:lnTo>
                  <a:pt x="140018" y="44872"/>
                </a:lnTo>
                <a:lnTo>
                  <a:pt x="139755" y="41451"/>
                </a:lnTo>
                <a:lnTo>
                  <a:pt x="139887" y="38030"/>
                </a:lnTo>
                <a:lnTo>
                  <a:pt x="140150" y="34608"/>
                </a:lnTo>
                <a:lnTo>
                  <a:pt x="140808" y="31187"/>
                </a:lnTo>
                <a:lnTo>
                  <a:pt x="141597" y="27766"/>
                </a:lnTo>
                <a:lnTo>
                  <a:pt x="142913" y="24476"/>
                </a:lnTo>
                <a:lnTo>
                  <a:pt x="144361" y="21318"/>
                </a:lnTo>
                <a:lnTo>
                  <a:pt x="146072" y="18291"/>
                </a:lnTo>
                <a:lnTo>
                  <a:pt x="148046" y="15528"/>
                </a:lnTo>
                <a:lnTo>
                  <a:pt x="149230" y="14212"/>
                </a:lnTo>
                <a:lnTo>
                  <a:pt x="150283" y="12896"/>
                </a:lnTo>
                <a:lnTo>
                  <a:pt x="151599" y="11712"/>
                </a:lnTo>
                <a:lnTo>
                  <a:pt x="152915" y="10396"/>
                </a:lnTo>
                <a:lnTo>
                  <a:pt x="154362" y="9080"/>
                </a:lnTo>
                <a:lnTo>
                  <a:pt x="155941" y="7896"/>
                </a:lnTo>
                <a:lnTo>
                  <a:pt x="157652" y="6711"/>
                </a:lnTo>
                <a:lnTo>
                  <a:pt x="159363" y="5527"/>
                </a:lnTo>
                <a:lnTo>
                  <a:pt x="161073" y="4606"/>
                </a:lnTo>
                <a:lnTo>
                  <a:pt x="162916" y="3685"/>
                </a:lnTo>
                <a:lnTo>
                  <a:pt x="164758" y="3027"/>
                </a:lnTo>
                <a:lnTo>
                  <a:pt x="166601" y="2237"/>
                </a:lnTo>
                <a:lnTo>
                  <a:pt x="168706" y="1711"/>
                </a:lnTo>
                <a:lnTo>
                  <a:pt x="170548" y="1316"/>
                </a:lnTo>
                <a:lnTo>
                  <a:pt x="174496" y="527"/>
                </a:lnTo>
                <a:lnTo>
                  <a:pt x="178576" y="132"/>
                </a:lnTo>
                <a:lnTo>
                  <a:pt x="182655" y="0"/>
                </a:lnTo>
                <a:close/>
                <a:moveTo>
                  <a:pt x="146730" y="188963"/>
                </a:moveTo>
                <a:lnTo>
                  <a:pt x="144229" y="189358"/>
                </a:lnTo>
                <a:lnTo>
                  <a:pt x="141466" y="190016"/>
                </a:lnTo>
                <a:lnTo>
                  <a:pt x="138965" y="191069"/>
                </a:lnTo>
                <a:lnTo>
                  <a:pt x="136465" y="192385"/>
                </a:lnTo>
                <a:lnTo>
                  <a:pt x="134096" y="193832"/>
                </a:lnTo>
                <a:lnTo>
                  <a:pt x="131859" y="195543"/>
                </a:lnTo>
                <a:lnTo>
                  <a:pt x="129754" y="197385"/>
                </a:lnTo>
                <a:lnTo>
                  <a:pt x="127780" y="199359"/>
                </a:lnTo>
                <a:lnTo>
                  <a:pt x="125937" y="201727"/>
                </a:lnTo>
                <a:lnTo>
                  <a:pt x="124358" y="203965"/>
                </a:lnTo>
                <a:lnTo>
                  <a:pt x="122911" y="206202"/>
                </a:lnTo>
                <a:lnTo>
                  <a:pt x="121726" y="208702"/>
                </a:lnTo>
                <a:lnTo>
                  <a:pt x="120674" y="211728"/>
                </a:lnTo>
                <a:lnTo>
                  <a:pt x="120016" y="214623"/>
                </a:lnTo>
                <a:lnTo>
                  <a:pt x="119752" y="217650"/>
                </a:lnTo>
                <a:lnTo>
                  <a:pt x="119621" y="220676"/>
                </a:lnTo>
                <a:lnTo>
                  <a:pt x="119752" y="223703"/>
                </a:lnTo>
                <a:lnTo>
                  <a:pt x="120147" y="226730"/>
                </a:lnTo>
                <a:lnTo>
                  <a:pt x="120674" y="229756"/>
                </a:lnTo>
                <a:lnTo>
                  <a:pt x="121595" y="232651"/>
                </a:lnTo>
                <a:lnTo>
                  <a:pt x="122648" y="235546"/>
                </a:lnTo>
                <a:lnTo>
                  <a:pt x="123700" y="238573"/>
                </a:lnTo>
                <a:lnTo>
                  <a:pt x="125016" y="241336"/>
                </a:lnTo>
                <a:lnTo>
                  <a:pt x="126464" y="244099"/>
                </a:lnTo>
                <a:lnTo>
                  <a:pt x="127911" y="246863"/>
                </a:lnTo>
                <a:lnTo>
                  <a:pt x="129491" y="249626"/>
                </a:lnTo>
                <a:lnTo>
                  <a:pt x="132780" y="254627"/>
                </a:lnTo>
                <a:lnTo>
                  <a:pt x="136728" y="260022"/>
                </a:lnTo>
                <a:lnTo>
                  <a:pt x="140939" y="265154"/>
                </a:lnTo>
                <a:lnTo>
                  <a:pt x="145282" y="270154"/>
                </a:lnTo>
                <a:lnTo>
                  <a:pt x="149888" y="275023"/>
                </a:lnTo>
                <a:lnTo>
                  <a:pt x="154757" y="279629"/>
                </a:lnTo>
                <a:lnTo>
                  <a:pt x="159626" y="284234"/>
                </a:lnTo>
                <a:lnTo>
                  <a:pt x="164758" y="288445"/>
                </a:lnTo>
                <a:lnTo>
                  <a:pt x="169890" y="292656"/>
                </a:lnTo>
                <a:lnTo>
                  <a:pt x="175286" y="296604"/>
                </a:lnTo>
                <a:lnTo>
                  <a:pt x="180681" y="300683"/>
                </a:lnTo>
                <a:lnTo>
                  <a:pt x="186208" y="304368"/>
                </a:lnTo>
                <a:lnTo>
                  <a:pt x="191867" y="308052"/>
                </a:lnTo>
                <a:lnTo>
                  <a:pt x="197526" y="311473"/>
                </a:lnTo>
                <a:lnTo>
                  <a:pt x="203316" y="314895"/>
                </a:lnTo>
                <a:lnTo>
                  <a:pt x="209106" y="318316"/>
                </a:lnTo>
                <a:lnTo>
                  <a:pt x="215028" y="321474"/>
                </a:lnTo>
                <a:lnTo>
                  <a:pt x="202658" y="221466"/>
                </a:lnTo>
                <a:lnTo>
                  <a:pt x="199631" y="219624"/>
                </a:lnTo>
                <a:lnTo>
                  <a:pt x="196868" y="217913"/>
                </a:lnTo>
                <a:lnTo>
                  <a:pt x="193972" y="216071"/>
                </a:lnTo>
                <a:lnTo>
                  <a:pt x="191077" y="214229"/>
                </a:lnTo>
                <a:lnTo>
                  <a:pt x="185682" y="210281"/>
                </a:lnTo>
                <a:lnTo>
                  <a:pt x="180286" y="206070"/>
                </a:lnTo>
                <a:lnTo>
                  <a:pt x="174759" y="202122"/>
                </a:lnTo>
                <a:lnTo>
                  <a:pt x="169364" y="198043"/>
                </a:lnTo>
                <a:lnTo>
                  <a:pt x="166469" y="196201"/>
                </a:lnTo>
                <a:lnTo>
                  <a:pt x="163705" y="194358"/>
                </a:lnTo>
                <a:lnTo>
                  <a:pt x="160679" y="192779"/>
                </a:lnTo>
                <a:lnTo>
                  <a:pt x="157652" y="191200"/>
                </a:lnTo>
                <a:lnTo>
                  <a:pt x="156336" y="190542"/>
                </a:lnTo>
                <a:lnTo>
                  <a:pt x="154888" y="190016"/>
                </a:lnTo>
                <a:lnTo>
                  <a:pt x="153573" y="189621"/>
                </a:lnTo>
                <a:lnTo>
                  <a:pt x="152257" y="189358"/>
                </a:lnTo>
                <a:lnTo>
                  <a:pt x="150941" y="189095"/>
                </a:lnTo>
                <a:lnTo>
                  <a:pt x="149493" y="188963"/>
                </a:lnTo>
                <a:lnTo>
                  <a:pt x="148177" y="188963"/>
                </a:lnTo>
                <a:lnTo>
                  <a:pt x="146730" y="188963"/>
                </a:lnTo>
                <a:close/>
                <a:moveTo>
                  <a:pt x="813262" y="189095"/>
                </a:moveTo>
                <a:lnTo>
                  <a:pt x="811420" y="189226"/>
                </a:lnTo>
                <a:lnTo>
                  <a:pt x="809578" y="189621"/>
                </a:lnTo>
                <a:lnTo>
                  <a:pt x="807735" y="190016"/>
                </a:lnTo>
                <a:lnTo>
                  <a:pt x="805893" y="190806"/>
                </a:lnTo>
                <a:lnTo>
                  <a:pt x="804050" y="191595"/>
                </a:lnTo>
                <a:lnTo>
                  <a:pt x="801155" y="193174"/>
                </a:lnTo>
                <a:lnTo>
                  <a:pt x="798129" y="194885"/>
                </a:lnTo>
                <a:lnTo>
                  <a:pt x="795497" y="196595"/>
                </a:lnTo>
                <a:lnTo>
                  <a:pt x="792602" y="198569"/>
                </a:lnTo>
                <a:lnTo>
                  <a:pt x="787338" y="202385"/>
                </a:lnTo>
                <a:lnTo>
                  <a:pt x="781811" y="206333"/>
                </a:lnTo>
                <a:lnTo>
                  <a:pt x="776547" y="210412"/>
                </a:lnTo>
                <a:lnTo>
                  <a:pt x="771283" y="214360"/>
                </a:lnTo>
                <a:lnTo>
                  <a:pt x="768520" y="216202"/>
                </a:lnTo>
                <a:lnTo>
                  <a:pt x="765625" y="218176"/>
                </a:lnTo>
                <a:lnTo>
                  <a:pt x="762861" y="219887"/>
                </a:lnTo>
                <a:lnTo>
                  <a:pt x="759966" y="221466"/>
                </a:lnTo>
                <a:lnTo>
                  <a:pt x="756808" y="246468"/>
                </a:lnTo>
                <a:lnTo>
                  <a:pt x="753649" y="271470"/>
                </a:lnTo>
                <a:lnTo>
                  <a:pt x="747859" y="321474"/>
                </a:lnTo>
                <a:lnTo>
                  <a:pt x="755755" y="317132"/>
                </a:lnTo>
                <a:lnTo>
                  <a:pt x="763782" y="312395"/>
                </a:lnTo>
                <a:lnTo>
                  <a:pt x="771546" y="307526"/>
                </a:lnTo>
                <a:lnTo>
                  <a:pt x="779310" y="302394"/>
                </a:lnTo>
                <a:lnTo>
                  <a:pt x="786811" y="297130"/>
                </a:lnTo>
                <a:lnTo>
                  <a:pt x="790628" y="294235"/>
                </a:lnTo>
                <a:lnTo>
                  <a:pt x="794181" y="291340"/>
                </a:lnTo>
                <a:lnTo>
                  <a:pt x="797865" y="288445"/>
                </a:lnTo>
                <a:lnTo>
                  <a:pt x="801287" y="285419"/>
                </a:lnTo>
                <a:lnTo>
                  <a:pt x="804840" y="282524"/>
                </a:lnTo>
                <a:lnTo>
                  <a:pt x="808130" y="279365"/>
                </a:lnTo>
                <a:lnTo>
                  <a:pt x="814052" y="273444"/>
                </a:lnTo>
                <a:lnTo>
                  <a:pt x="816947" y="270417"/>
                </a:lnTo>
                <a:lnTo>
                  <a:pt x="819710" y="267522"/>
                </a:lnTo>
                <a:lnTo>
                  <a:pt x="822474" y="264364"/>
                </a:lnTo>
                <a:lnTo>
                  <a:pt x="825237" y="261075"/>
                </a:lnTo>
                <a:lnTo>
                  <a:pt x="827606" y="257785"/>
                </a:lnTo>
                <a:lnTo>
                  <a:pt x="830106" y="254363"/>
                </a:lnTo>
                <a:lnTo>
                  <a:pt x="832344" y="250811"/>
                </a:lnTo>
                <a:lnTo>
                  <a:pt x="834449" y="247258"/>
                </a:lnTo>
                <a:lnTo>
                  <a:pt x="836291" y="243573"/>
                </a:lnTo>
                <a:lnTo>
                  <a:pt x="838002" y="239889"/>
                </a:lnTo>
                <a:lnTo>
                  <a:pt x="839581" y="235941"/>
                </a:lnTo>
                <a:lnTo>
                  <a:pt x="840897" y="232125"/>
                </a:lnTo>
                <a:lnTo>
                  <a:pt x="841950" y="228177"/>
                </a:lnTo>
                <a:lnTo>
                  <a:pt x="842740" y="223966"/>
                </a:lnTo>
                <a:lnTo>
                  <a:pt x="843003" y="222124"/>
                </a:lnTo>
                <a:lnTo>
                  <a:pt x="843003" y="220282"/>
                </a:lnTo>
                <a:lnTo>
                  <a:pt x="843003" y="218308"/>
                </a:lnTo>
                <a:lnTo>
                  <a:pt x="842871" y="216334"/>
                </a:lnTo>
                <a:lnTo>
                  <a:pt x="842608" y="214492"/>
                </a:lnTo>
                <a:lnTo>
                  <a:pt x="842213" y="212649"/>
                </a:lnTo>
                <a:lnTo>
                  <a:pt x="841687" y="210807"/>
                </a:lnTo>
                <a:lnTo>
                  <a:pt x="840897" y="209097"/>
                </a:lnTo>
                <a:lnTo>
                  <a:pt x="840239" y="207254"/>
                </a:lnTo>
                <a:lnTo>
                  <a:pt x="839318" y="205544"/>
                </a:lnTo>
                <a:lnTo>
                  <a:pt x="838397" y="203965"/>
                </a:lnTo>
                <a:lnTo>
                  <a:pt x="837213" y="202254"/>
                </a:lnTo>
                <a:lnTo>
                  <a:pt x="836028" y="200675"/>
                </a:lnTo>
                <a:lnTo>
                  <a:pt x="834712" y="199227"/>
                </a:lnTo>
                <a:lnTo>
                  <a:pt x="833528" y="197780"/>
                </a:lnTo>
                <a:lnTo>
                  <a:pt x="832080" y="196464"/>
                </a:lnTo>
                <a:lnTo>
                  <a:pt x="830633" y="195280"/>
                </a:lnTo>
                <a:lnTo>
                  <a:pt x="829054" y="194095"/>
                </a:lnTo>
                <a:lnTo>
                  <a:pt x="827475" y="193043"/>
                </a:lnTo>
                <a:lnTo>
                  <a:pt x="825895" y="192121"/>
                </a:lnTo>
                <a:lnTo>
                  <a:pt x="824185" y="191200"/>
                </a:lnTo>
                <a:lnTo>
                  <a:pt x="822474" y="190674"/>
                </a:lnTo>
                <a:lnTo>
                  <a:pt x="820632" y="190016"/>
                </a:lnTo>
                <a:lnTo>
                  <a:pt x="818921" y="189490"/>
                </a:lnTo>
                <a:lnTo>
                  <a:pt x="817078" y="189226"/>
                </a:lnTo>
                <a:lnTo>
                  <a:pt x="815236" y="189095"/>
                </a:lnTo>
                <a:lnTo>
                  <a:pt x="813262" y="189095"/>
                </a:lnTo>
                <a:close/>
              </a:path>
            </a:pathLst>
          </a:custGeom>
        </p:spPr>
      </p:pic>
      <p:sp>
        <p:nvSpPr>
          <p:cNvPr id="139" name="椭圆 138"/>
          <p:cNvSpPr/>
          <p:nvPr/>
        </p:nvSpPr>
        <p:spPr>
          <a:xfrm>
            <a:off x="3376093" y="3812705"/>
            <a:ext cx="2855942" cy="285594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solidFill>
              <a:srgbClr val="664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461359" y="4399227"/>
            <a:ext cx="685411" cy="712937"/>
            <a:chOff x="2762086" y="4145621"/>
            <a:chExt cx="990928" cy="1030724"/>
          </a:xfrm>
        </p:grpSpPr>
        <p:pic>
          <p:nvPicPr>
            <p:cNvPr id="136" name="图片 13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55" t="44917" r="69211" b="48094"/>
            <a:stretch>
              <a:fillRect/>
            </a:stretch>
          </p:blipFill>
          <p:spPr>
            <a:xfrm>
              <a:off x="2762086" y="4145621"/>
              <a:ext cx="353034" cy="479275"/>
            </a:xfrm>
            <a:custGeom>
              <a:avLst/>
              <a:gdLst>
                <a:gd name="connsiteX0" fmla="*/ 106829 w 353034"/>
                <a:gd name="connsiteY0" fmla="*/ 0 h 479275"/>
                <a:gd name="connsiteX1" fmla="*/ 110475 w 353034"/>
                <a:gd name="connsiteY1" fmla="*/ 0 h 479275"/>
                <a:gd name="connsiteX2" fmla="*/ 114932 w 353034"/>
                <a:gd name="connsiteY2" fmla="*/ 0 h 479275"/>
                <a:gd name="connsiteX3" fmla="*/ 119389 w 353034"/>
                <a:gd name="connsiteY3" fmla="*/ 270 h 479275"/>
                <a:gd name="connsiteX4" fmla="*/ 123846 w 353034"/>
                <a:gd name="connsiteY4" fmla="*/ 676 h 479275"/>
                <a:gd name="connsiteX5" fmla="*/ 128168 w 353034"/>
                <a:gd name="connsiteY5" fmla="*/ 1487 h 479275"/>
                <a:gd name="connsiteX6" fmla="*/ 132354 w 353034"/>
                <a:gd name="connsiteY6" fmla="*/ 2298 h 479275"/>
                <a:gd name="connsiteX7" fmla="*/ 136406 w 353034"/>
                <a:gd name="connsiteY7" fmla="*/ 3109 h 479275"/>
                <a:gd name="connsiteX8" fmla="*/ 140457 w 353034"/>
                <a:gd name="connsiteY8" fmla="*/ 4326 h 479275"/>
                <a:gd name="connsiteX9" fmla="*/ 144374 w 353034"/>
                <a:gd name="connsiteY9" fmla="*/ 5543 h 479275"/>
                <a:gd name="connsiteX10" fmla="*/ 148155 w 353034"/>
                <a:gd name="connsiteY10" fmla="*/ 7030 h 479275"/>
                <a:gd name="connsiteX11" fmla="*/ 151937 w 353034"/>
                <a:gd name="connsiteY11" fmla="*/ 8653 h 479275"/>
                <a:gd name="connsiteX12" fmla="*/ 155449 w 353034"/>
                <a:gd name="connsiteY12" fmla="*/ 10275 h 479275"/>
                <a:gd name="connsiteX13" fmla="*/ 159095 w 353034"/>
                <a:gd name="connsiteY13" fmla="*/ 12168 h 479275"/>
                <a:gd name="connsiteX14" fmla="*/ 162606 w 353034"/>
                <a:gd name="connsiteY14" fmla="*/ 14061 h 479275"/>
                <a:gd name="connsiteX15" fmla="*/ 165848 w 353034"/>
                <a:gd name="connsiteY15" fmla="*/ 16224 h 479275"/>
                <a:gd name="connsiteX16" fmla="*/ 169089 w 353034"/>
                <a:gd name="connsiteY16" fmla="*/ 18387 h 479275"/>
                <a:gd name="connsiteX17" fmla="*/ 172195 w 353034"/>
                <a:gd name="connsiteY17" fmla="*/ 20550 h 479275"/>
                <a:gd name="connsiteX18" fmla="*/ 175167 w 353034"/>
                <a:gd name="connsiteY18" fmla="*/ 22848 h 479275"/>
                <a:gd name="connsiteX19" fmla="*/ 178003 w 353034"/>
                <a:gd name="connsiteY19" fmla="*/ 25282 h 479275"/>
                <a:gd name="connsiteX20" fmla="*/ 180839 w 353034"/>
                <a:gd name="connsiteY20" fmla="*/ 27715 h 479275"/>
                <a:gd name="connsiteX21" fmla="*/ 183675 w 353034"/>
                <a:gd name="connsiteY21" fmla="*/ 30284 h 479275"/>
                <a:gd name="connsiteX22" fmla="*/ 186241 w 353034"/>
                <a:gd name="connsiteY22" fmla="*/ 32853 h 479275"/>
                <a:gd name="connsiteX23" fmla="*/ 188807 w 353034"/>
                <a:gd name="connsiteY23" fmla="*/ 35422 h 479275"/>
                <a:gd name="connsiteX24" fmla="*/ 191238 w 353034"/>
                <a:gd name="connsiteY24" fmla="*/ 38126 h 479275"/>
                <a:gd name="connsiteX25" fmla="*/ 193534 w 353034"/>
                <a:gd name="connsiteY25" fmla="*/ 40965 h 479275"/>
                <a:gd name="connsiteX26" fmla="*/ 197856 w 353034"/>
                <a:gd name="connsiteY26" fmla="*/ 46373 h 479275"/>
                <a:gd name="connsiteX27" fmla="*/ 201907 w 353034"/>
                <a:gd name="connsiteY27" fmla="*/ 51916 h 479275"/>
                <a:gd name="connsiteX28" fmla="*/ 205689 w 353034"/>
                <a:gd name="connsiteY28" fmla="*/ 57594 h 479275"/>
                <a:gd name="connsiteX29" fmla="*/ 209065 w 353034"/>
                <a:gd name="connsiteY29" fmla="*/ 63138 h 479275"/>
                <a:gd name="connsiteX30" fmla="*/ 212307 w 353034"/>
                <a:gd name="connsiteY30" fmla="*/ 68680 h 479275"/>
                <a:gd name="connsiteX31" fmla="*/ 215143 w 353034"/>
                <a:gd name="connsiteY31" fmla="*/ 74223 h 479275"/>
                <a:gd name="connsiteX32" fmla="*/ 217709 w 353034"/>
                <a:gd name="connsiteY32" fmla="*/ 79632 h 479275"/>
                <a:gd name="connsiteX33" fmla="*/ 220140 w 353034"/>
                <a:gd name="connsiteY33" fmla="*/ 84769 h 479275"/>
                <a:gd name="connsiteX34" fmla="*/ 222301 w 353034"/>
                <a:gd name="connsiteY34" fmla="*/ 90041 h 479275"/>
                <a:gd name="connsiteX35" fmla="*/ 224192 w 353034"/>
                <a:gd name="connsiteY35" fmla="*/ 94773 h 479275"/>
                <a:gd name="connsiteX36" fmla="*/ 225947 w 353034"/>
                <a:gd name="connsiteY36" fmla="*/ 99370 h 479275"/>
                <a:gd name="connsiteX37" fmla="*/ 227298 w 353034"/>
                <a:gd name="connsiteY37" fmla="*/ 103561 h 479275"/>
                <a:gd name="connsiteX38" fmla="*/ 229729 w 353034"/>
                <a:gd name="connsiteY38" fmla="*/ 111132 h 479275"/>
                <a:gd name="connsiteX39" fmla="*/ 231349 w 353034"/>
                <a:gd name="connsiteY39" fmla="*/ 116946 h 479275"/>
                <a:gd name="connsiteX40" fmla="*/ 232295 w 353034"/>
                <a:gd name="connsiteY40" fmla="*/ 120867 h 479275"/>
                <a:gd name="connsiteX41" fmla="*/ 232835 w 353034"/>
                <a:gd name="connsiteY41" fmla="*/ 122624 h 479275"/>
                <a:gd name="connsiteX42" fmla="*/ 233105 w 353034"/>
                <a:gd name="connsiteY42" fmla="*/ 124788 h 479275"/>
                <a:gd name="connsiteX43" fmla="*/ 233240 w 353034"/>
                <a:gd name="connsiteY43" fmla="*/ 127086 h 479275"/>
                <a:gd name="connsiteX44" fmla="*/ 233240 w 353034"/>
                <a:gd name="connsiteY44" fmla="*/ 129384 h 479275"/>
                <a:gd name="connsiteX45" fmla="*/ 232970 w 353034"/>
                <a:gd name="connsiteY45" fmla="*/ 131682 h 479275"/>
                <a:gd name="connsiteX46" fmla="*/ 232430 w 353034"/>
                <a:gd name="connsiteY46" fmla="*/ 133846 h 479275"/>
                <a:gd name="connsiteX47" fmla="*/ 231755 w 353034"/>
                <a:gd name="connsiteY47" fmla="*/ 136009 h 479275"/>
                <a:gd name="connsiteX48" fmla="*/ 230944 w 353034"/>
                <a:gd name="connsiteY48" fmla="*/ 138037 h 479275"/>
                <a:gd name="connsiteX49" fmla="*/ 229729 w 353034"/>
                <a:gd name="connsiteY49" fmla="*/ 139929 h 479275"/>
                <a:gd name="connsiteX50" fmla="*/ 228648 w 353034"/>
                <a:gd name="connsiteY50" fmla="*/ 141823 h 479275"/>
                <a:gd name="connsiteX51" fmla="*/ 227163 w 353034"/>
                <a:gd name="connsiteY51" fmla="*/ 143310 h 479275"/>
                <a:gd name="connsiteX52" fmla="*/ 225812 w 353034"/>
                <a:gd name="connsiteY52" fmla="*/ 144932 h 479275"/>
                <a:gd name="connsiteX53" fmla="*/ 224057 w 353034"/>
                <a:gd name="connsiteY53" fmla="*/ 146419 h 479275"/>
                <a:gd name="connsiteX54" fmla="*/ 222166 w 353034"/>
                <a:gd name="connsiteY54" fmla="*/ 147501 h 479275"/>
                <a:gd name="connsiteX55" fmla="*/ 220275 w 353034"/>
                <a:gd name="connsiteY55" fmla="*/ 148582 h 479275"/>
                <a:gd name="connsiteX56" fmla="*/ 218249 w 353034"/>
                <a:gd name="connsiteY56" fmla="*/ 149393 h 479275"/>
                <a:gd name="connsiteX57" fmla="*/ 215953 w 353034"/>
                <a:gd name="connsiteY57" fmla="*/ 149934 h 479275"/>
                <a:gd name="connsiteX58" fmla="*/ 213927 w 353034"/>
                <a:gd name="connsiteY58" fmla="*/ 150340 h 479275"/>
                <a:gd name="connsiteX59" fmla="*/ 211766 w 353034"/>
                <a:gd name="connsiteY59" fmla="*/ 150475 h 479275"/>
                <a:gd name="connsiteX60" fmla="*/ 209470 w 353034"/>
                <a:gd name="connsiteY60" fmla="*/ 150475 h 479275"/>
                <a:gd name="connsiteX61" fmla="*/ 207445 w 353034"/>
                <a:gd name="connsiteY61" fmla="*/ 150204 h 479275"/>
                <a:gd name="connsiteX62" fmla="*/ 205284 w 353034"/>
                <a:gd name="connsiteY62" fmla="*/ 149664 h 479275"/>
                <a:gd name="connsiteX63" fmla="*/ 203258 w 353034"/>
                <a:gd name="connsiteY63" fmla="*/ 148988 h 479275"/>
                <a:gd name="connsiteX64" fmla="*/ 201367 w 353034"/>
                <a:gd name="connsiteY64" fmla="*/ 148042 h 479275"/>
                <a:gd name="connsiteX65" fmla="*/ 199476 w 353034"/>
                <a:gd name="connsiteY65" fmla="*/ 146960 h 479275"/>
                <a:gd name="connsiteX66" fmla="*/ 197856 w 353034"/>
                <a:gd name="connsiteY66" fmla="*/ 145608 h 479275"/>
                <a:gd name="connsiteX67" fmla="*/ 196235 w 353034"/>
                <a:gd name="connsiteY67" fmla="*/ 144256 h 479275"/>
                <a:gd name="connsiteX68" fmla="*/ 194750 w 353034"/>
                <a:gd name="connsiteY68" fmla="*/ 142633 h 479275"/>
                <a:gd name="connsiteX69" fmla="*/ 193399 w 353034"/>
                <a:gd name="connsiteY69" fmla="*/ 140876 h 479275"/>
                <a:gd name="connsiteX70" fmla="*/ 192183 w 353034"/>
                <a:gd name="connsiteY70" fmla="*/ 139118 h 479275"/>
                <a:gd name="connsiteX71" fmla="*/ 191238 w 353034"/>
                <a:gd name="connsiteY71" fmla="*/ 137091 h 479275"/>
                <a:gd name="connsiteX72" fmla="*/ 190428 w 353034"/>
                <a:gd name="connsiteY72" fmla="*/ 134927 h 479275"/>
                <a:gd name="connsiteX73" fmla="*/ 189887 w 353034"/>
                <a:gd name="connsiteY73" fmla="*/ 132629 h 479275"/>
                <a:gd name="connsiteX74" fmla="*/ 189752 w 353034"/>
                <a:gd name="connsiteY74" fmla="*/ 132359 h 479275"/>
                <a:gd name="connsiteX75" fmla="*/ 189482 w 353034"/>
                <a:gd name="connsiteY75" fmla="*/ 130736 h 479275"/>
                <a:gd name="connsiteX76" fmla="*/ 187727 w 353034"/>
                <a:gd name="connsiteY76" fmla="*/ 124652 h 479275"/>
                <a:gd name="connsiteX77" fmla="*/ 186511 w 353034"/>
                <a:gd name="connsiteY77" fmla="*/ 120461 h 479275"/>
                <a:gd name="connsiteX78" fmla="*/ 184756 w 353034"/>
                <a:gd name="connsiteY78" fmla="*/ 115459 h 479275"/>
                <a:gd name="connsiteX79" fmla="*/ 182595 w 353034"/>
                <a:gd name="connsiteY79" fmla="*/ 109916 h 479275"/>
                <a:gd name="connsiteX80" fmla="*/ 180164 w 353034"/>
                <a:gd name="connsiteY80" fmla="*/ 104102 h 479275"/>
                <a:gd name="connsiteX81" fmla="*/ 177328 w 353034"/>
                <a:gd name="connsiteY81" fmla="*/ 97883 h 479275"/>
                <a:gd name="connsiteX82" fmla="*/ 174086 w 353034"/>
                <a:gd name="connsiteY82" fmla="*/ 91529 h 479275"/>
                <a:gd name="connsiteX83" fmla="*/ 172330 w 353034"/>
                <a:gd name="connsiteY83" fmla="*/ 88420 h 479275"/>
                <a:gd name="connsiteX84" fmla="*/ 170440 w 353034"/>
                <a:gd name="connsiteY84" fmla="*/ 85310 h 479275"/>
                <a:gd name="connsiteX85" fmla="*/ 168414 w 353034"/>
                <a:gd name="connsiteY85" fmla="*/ 82065 h 479275"/>
                <a:gd name="connsiteX86" fmla="*/ 166388 w 353034"/>
                <a:gd name="connsiteY86" fmla="*/ 79091 h 479275"/>
                <a:gd name="connsiteX87" fmla="*/ 164227 w 353034"/>
                <a:gd name="connsiteY87" fmla="*/ 76116 h 479275"/>
                <a:gd name="connsiteX88" fmla="*/ 161931 w 353034"/>
                <a:gd name="connsiteY88" fmla="*/ 73142 h 479275"/>
                <a:gd name="connsiteX89" fmla="*/ 159635 w 353034"/>
                <a:gd name="connsiteY89" fmla="*/ 70303 h 479275"/>
                <a:gd name="connsiteX90" fmla="*/ 157204 w 353034"/>
                <a:gd name="connsiteY90" fmla="*/ 67599 h 479275"/>
                <a:gd name="connsiteX91" fmla="*/ 154773 w 353034"/>
                <a:gd name="connsiteY91" fmla="*/ 65030 h 479275"/>
                <a:gd name="connsiteX92" fmla="*/ 152072 w 353034"/>
                <a:gd name="connsiteY92" fmla="*/ 62597 h 479275"/>
                <a:gd name="connsiteX93" fmla="*/ 149506 w 353034"/>
                <a:gd name="connsiteY93" fmla="*/ 60163 h 479275"/>
                <a:gd name="connsiteX94" fmla="*/ 146670 w 353034"/>
                <a:gd name="connsiteY94" fmla="*/ 58000 h 479275"/>
                <a:gd name="connsiteX95" fmla="*/ 142888 w 353034"/>
                <a:gd name="connsiteY95" fmla="*/ 55431 h 479275"/>
                <a:gd name="connsiteX96" fmla="*/ 138837 w 353034"/>
                <a:gd name="connsiteY96" fmla="*/ 53133 h 479275"/>
                <a:gd name="connsiteX97" fmla="*/ 136946 w 353034"/>
                <a:gd name="connsiteY97" fmla="*/ 51916 h 479275"/>
                <a:gd name="connsiteX98" fmla="*/ 134785 w 353034"/>
                <a:gd name="connsiteY98" fmla="*/ 50969 h 479275"/>
                <a:gd name="connsiteX99" fmla="*/ 132624 w 353034"/>
                <a:gd name="connsiteY99" fmla="*/ 50023 h 479275"/>
                <a:gd name="connsiteX100" fmla="*/ 130463 w 353034"/>
                <a:gd name="connsiteY100" fmla="*/ 49212 h 479275"/>
                <a:gd name="connsiteX101" fmla="*/ 128168 w 353034"/>
                <a:gd name="connsiteY101" fmla="*/ 48536 h 479275"/>
                <a:gd name="connsiteX102" fmla="*/ 125872 w 353034"/>
                <a:gd name="connsiteY102" fmla="*/ 47995 h 479275"/>
                <a:gd name="connsiteX103" fmla="*/ 123441 w 353034"/>
                <a:gd name="connsiteY103" fmla="*/ 47319 h 479275"/>
                <a:gd name="connsiteX104" fmla="*/ 121009 w 353034"/>
                <a:gd name="connsiteY104" fmla="*/ 46778 h 479275"/>
                <a:gd name="connsiteX105" fmla="*/ 118578 w 353034"/>
                <a:gd name="connsiteY105" fmla="*/ 46508 h 479275"/>
                <a:gd name="connsiteX106" fmla="*/ 116013 w 353034"/>
                <a:gd name="connsiteY106" fmla="*/ 46237 h 479275"/>
                <a:gd name="connsiteX107" fmla="*/ 113176 w 353034"/>
                <a:gd name="connsiteY107" fmla="*/ 46103 h 479275"/>
                <a:gd name="connsiteX108" fmla="*/ 110475 w 353034"/>
                <a:gd name="connsiteY108" fmla="*/ 45967 h 479275"/>
                <a:gd name="connsiteX109" fmla="*/ 105748 w 353034"/>
                <a:gd name="connsiteY109" fmla="*/ 46103 h 479275"/>
                <a:gd name="connsiteX110" fmla="*/ 100751 w 353034"/>
                <a:gd name="connsiteY110" fmla="*/ 46643 h 479275"/>
                <a:gd name="connsiteX111" fmla="*/ 95619 w 353034"/>
                <a:gd name="connsiteY111" fmla="*/ 47454 h 479275"/>
                <a:gd name="connsiteX112" fmla="*/ 89947 w 353034"/>
                <a:gd name="connsiteY112" fmla="*/ 48671 h 479275"/>
                <a:gd name="connsiteX113" fmla="*/ 87110 w 353034"/>
                <a:gd name="connsiteY113" fmla="*/ 49482 h 479275"/>
                <a:gd name="connsiteX114" fmla="*/ 84410 w 353034"/>
                <a:gd name="connsiteY114" fmla="*/ 50564 h 479275"/>
                <a:gd name="connsiteX115" fmla="*/ 81844 w 353034"/>
                <a:gd name="connsiteY115" fmla="*/ 51646 h 479275"/>
                <a:gd name="connsiteX116" fmla="*/ 79412 w 353034"/>
                <a:gd name="connsiteY116" fmla="*/ 52862 h 479275"/>
                <a:gd name="connsiteX117" fmla="*/ 77117 w 353034"/>
                <a:gd name="connsiteY117" fmla="*/ 54214 h 479275"/>
                <a:gd name="connsiteX118" fmla="*/ 74821 w 353034"/>
                <a:gd name="connsiteY118" fmla="*/ 55837 h 479275"/>
                <a:gd name="connsiteX119" fmla="*/ 72660 w 353034"/>
                <a:gd name="connsiteY119" fmla="*/ 57459 h 479275"/>
                <a:gd name="connsiteX120" fmla="*/ 70499 w 353034"/>
                <a:gd name="connsiteY120" fmla="*/ 59216 h 479275"/>
                <a:gd name="connsiteX121" fmla="*/ 68473 w 353034"/>
                <a:gd name="connsiteY121" fmla="*/ 61110 h 479275"/>
                <a:gd name="connsiteX122" fmla="*/ 66447 w 353034"/>
                <a:gd name="connsiteY122" fmla="*/ 63272 h 479275"/>
                <a:gd name="connsiteX123" fmla="*/ 64692 w 353034"/>
                <a:gd name="connsiteY123" fmla="*/ 65436 h 479275"/>
                <a:gd name="connsiteX124" fmla="*/ 62801 w 353034"/>
                <a:gd name="connsiteY124" fmla="*/ 67870 h 479275"/>
                <a:gd name="connsiteX125" fmla="*/ 61045 w 353034"/>
                <a:gd name="connsiteY125" fmla="*/ 70303 h 479275"/>
                <a:gd name="connsiteX126" fmla="*/ 59290 w 353034"/>
                <a:gd name="connsiteY126" fmla="*/ 73007 h 479275"/>
                <a:gd name="connsiteX127" fmla="*/ 57804 w 353034"/>
                <a:gd name="connsiteY127" fmla="*/ 75711 h 479275"/>
                <a:gd name="connsiteX128" fmla="*/ 56183 w 353034"/>
                <a:gd name="connsiteY128" fmla="*/ 78685 h 479275"/>
                <a:gd name="connsiteX129" fmla="*/ 54698 w 353034"/>
                <a:gd name="connsiteY129" fmla="*/ 81794 h 479275"/>
                <a:gd name="connsiteX130" fmla="*/ 53347 w 353034"/>
                <a:gd name="connsiteY130" fmla="*/ 84904 h 479275"/>
                <a:gd name="connsiteX131" fmla="*/ 51996 w 353034"/>
                <a:gd name="connsiteY131" fmla="*/ 88149 h 479275"/>
                <a:gd name="connsiteX132" fmla="*/ 50916 w 353034"/>
                <a:gd name="connsiteY132" fmla="*/ 91529 h 479275"/>
                <a:gd name="connsiteX133" fmla="*/ 49700 w 353034"/>
                <a:gd name="connsiteY133" fmla="*/ 95044 h 479275"/>
                <a:gd name="connsiteX134" fmla="*/ 48755 w 353034"/>
                <a:gd name="connsiteY134" fmla="*/ 98559 h 479275"/>
                <a:gd name="connsiteX135" fmla="*/ 47809 w 353034"/>
                <a:gd name="connsiteY135" fmla="*/ 102344 h 479275"/>
                <a:gd name="connsiteX136" fmla="*/ 46999 w 353034"/>
                <a:gd name="connsiteY136" fmla="*/ 105995 h 479275"/>
                <a:gd name="connsiteX137" fmla="*/ 46324 w 353034"/>
                <a:gd name="connsiteY137" fmla="*/ 109781 h 479275"/>
                <a:gd name="connsiteX138" fmla="*/ 45649 w 353034"/>
                <a:gd name="connsiteY138" fmla="*/ 113701 h 479275"/>
                <a:gd name="connsiteX139" fmla="*/ 45109 w 353034"/>
                <a:gd name="connsiteY139" fmla="*/ 117487 h 479275"/>
                <a:gd name="connsiteX140" fmla="*/ 44703 w 353034"/>
                <a:gd name="connsiteY140" fmla="*/ 121407 h 479275"/>
                <a:gd name="connsiteX141" fmla="*/ 44433 w 353034"/>
                <a:gd name="connsiteY141" fmla="*/ 125328 h 479275"/>
                <a:gd name="connsiteX142" fmla="*/ 44163 w 353034"/>
                <a:gd name="connsiteY142" fmla="*/ 129249 h 479275"/>
                <a:gd name="connsiteX143" fmla="*/ 44028 w 353034"/>
                <a:gd name="connsiteY143" fmla="*/ 133169 h 479275"/>
                <a:gd name="connsiteX144" fmla="*/ 44028 w 353034"/>
                <a:gd name="connsiteY144" fmla="*/ 137226 h 479275"/>
                <a:gd name="connsiteX145" fmla="*/ 44028 w 353034"/>
                <a:gd name="connsiteY145" fmla="*/ 141146 h 479275"/>
                <a:gd name="connsiteX146" fmla="*/ 44163 w 353034"/>
                <a:gd name="connsiteY146" fmla="*/ 145202 h 479275"/>
                <a:gd name="connsiteX147" fmla="*/ 44433 w 353034"/>
                <a:gd name="connsiteY147" fmla="*/ 149258 h 479275"/>
                <a:gd name="connsiteX148" fmla="*/ 44703 w 353034"/>
                <a:gd name="connsiteY148" fmla="*/ 153314 h 479275"/>
                <a:gd name="connsiteX149" fmla="*/ 45109 w 353034"/>
                <a:gd name="connsiteY149" fmla="*/ 157100 h 479275"/>
                <a:gd name="connsiteX150" fmla="*/ 45649 w 353034"/>
                <a:gd name="connsiteY150" fmla="*/ 160885 h 479275"/>
                <a:gd name="connsiteX151" fmla="*/ 46324 w 353034"/>
                <a:gd name="connsiteY151" fmla="*/ 164671 h 479275"/>
                <a:gd name="connsiteX152" fmla="*/ 46999 w 353034"/>
                <a:gd name="connsiteY152" fmla="*/ 168321 h 479275"/>
                <a:gd name="connsiteX153" fmla="*/ 47809 w 353034"/>
                <a:gd name="connsiteY153" fmla="*/ 171971 h 479275"/>
                <a:gd name="connsiteX154" fmla="*/ 48620 w 353034"/>
                <a:gd name="connsiteY154" fmla="*/ 175216 h 479275"/>
                <a:gd name="connsiteX155" fmla="*/ 49566 w 353034"/>
                <a:gd name="connsiteY155" fmla="*/ 178461 h 479275"/>
                <a:gd name="connsiteX156" fmla="*/ 50646 w 353034"/>
                <a:gd name="connsiteY156" fmla="*/ 181706 h 479275"/>
                <a:gd name="connsiteX157" fmla="*/ 51591 w 353034"/>
                <a:gd name="connsiteY157" fmla="*/ 184680 h 479275"/>
                <a:gd name="connsiteX158" fmla="*/ 52672 w 353034"/>
                <a:gd name="connsiteY158" fmla="*/ 187519 h 479275"/>
                <a:gd name="connsiteX159" fmla="*/ 53887 w 353034"/>
                <a:gd name="connsiteY159" fmla="*/ 190358 h 479275"/>
                <a:gd name="connsiteX160" fmla="*/ 54968 w 353034"/>
                <a:gd name="connsiteY160" fmla="*/ 192792 h 479275"/>
                <a:gd name="connsiteX161" fmla="*/ 57264 w 353034"/>
                <a:gd name="connsiteY161" fmla="*/ 196983 h 479275"/>
                <a:gd name="connsiteX162" fmla="*/ 59559 w 353034"/>
                <a:gd name="connsiteY162" fmla="*/ 201174 h 479275"/>
                <a:gd name="connsiteX163" fmla="*/ 61990 w 353034"/>
                <a:gd name="connsiteY163" fmla="*/ 205365 h 479275"/>
                <a:gd name="connsiteX164" fmla="*/ 64692 w 353034"/>
                <a:gd name="connsiteY164" fmla="*/ 209421 h 479275"/>
                <a:gd name="connsiteX165" fmla="*/ 67258 w 353034"/>
                <a:gd name="connsiteY165" fmla="*/ 213342 h 479275"/>
                <a:gd name="connsiteX166" fmla="*/ 70094 w 353034"/>
                <a:gd name="connsiteY166" fmla="*/ 217398 h 479275"/>
                <a:gd name="connsiteX167" fmla="*/ 72930 w 353034"/>
                <a:gd name="connsiteY167" fmla="*/ 221318 h 479275"/>
                <a:gd name="connsiteX168" fmla="*/ 75766 w 353034"/>
                <a:gd name="connsiteY168" fmla="*/ 224969 h 479275"/>
                <a:gd name="connsiteX169" fmla="*/ 79008 w 353034"/>
                <a:gd name="connsiteY169" fmla="*/ 228889 h 479275"/>
                <a:gd name="connsiteX170" fmla="*/ 81979 w 353034"/>
                <a:gd name="connsiteY170" fmla="*/ 232540 h 479275"/>
                <a:gd name="connsiteX171" fmla="*/ 85220 w 353034"/>
                <a:gd name="connsiteY171" fmla="*/ 236190 h 479275"/>
                <a:gd name="connsiteX172" fmla="*/ 88596 w 353034"/>
                <a:gd name="connsiteY172" fmla="*/ 239705 h 479275"/>
                <a:gd name="connsiteX173" fmla="*/ 91973 w 353034"/>
                <a:gd name="connsiteY173" fmla="*/ 243220 h 479275"/>
                <a:gd name="connsiteX174" fmla="*/ 95484 w 353034"/>
                <a:gd name="connsiteY174" fmla="*/ 246735 h 479275"/>
                <a:gd name="connsiteX175" fmla="*/ 98995 w 353034"/>
                <a:gd name="connsiteY175" fmla="*/ 250116 h 479275"/>
                <a:gd name="connsiteX176" fmla="*/ 102642 w 353034"/>
                <a:gd name="connsiteY176" fmla="*/ 253495 h 479275"/>
                <a:gd name="connsiteX177" fmla="*/ 106289 w 353034"/>
                <a:gd name="connsiteY177" fmla="*/ 256605 h 479275"/>
                <a:gd name="connsiteX178" fmla="*/ 110070 w 353034"/>
                <a:gd name="connsiteY178" fmla="*/ 259850 h 479275"/>
                <a:gd name="connsiteX179" fmla="*/ 117768 w 353034"/>
                <a:gd name="connsiteY179" fmla="*/ 266069 h 479275"/>
                <a:gd name="connsiteX180" fmla="*/ 125872 w 353034"/>
                <a:gd name="connsiteY180" fmla="*/ 272153 h 479275"/>
                <a:gd name="connsiteX181" fmla="*/ 133840 w 353034"/>
                <a:gd name="connsiteY181" fmla="*/ 277831 h 479275"/>
                <a:gd name="connsiteX182" fmla="*/ 142213 w 353034"/>
                <a:gd name="connsiteY182" fmla="*/ 283374 h 479275"/>
                <a:gd name="connsiteX183" fmla="*/ 150586 w 353034"/>
                <a:gd name="connsiteY183" fmla="*/ 288647 h 479275"/>
                <a:gd name="connsiteX184" fmla="*/ 159230 w 353034"/>
                <a:gd name="connsiteY184" fmla="*/ 293784 h 479275"/>
                <a:gd name="connsiteX185" fmla="*/ 167873 w 353034"/>
                <a:gd name="connsiteY185" fmla="*/ 298516 h 479275"/>
                <a:gd name="connsiteX186" fmla="*/ 176652 w 353034"/>
                <a:gd name="connsiteY186" fmla="*/ 303248 h 479275"/>
                <a:gd name="connsiteX187" fmla="*/ 185295 w 353034"/>
                <a:gd name="connsiteY187" fmla="*/ 307574 h 479275"/>
                <a:gd name="connsiteX188" fmla="*/ 193939 w 353034"/>
                <a:gd name="connsiteY188" fmla="*/ 311766 h 479275"/>
                <a:gd name="connsiteX189" fmla="*/ 202718 w 353034"/>
                <a:gd name="connsiteY189" fmla="*/ 315686 h 479275"/>
                <a:gd name="connsiteX190" fmla="*/ 211091 w 353034"/>
                <a:gd name="connsiteY190" fmla="*/ 319607 h 479275"/>
                <a:gd name="connsiteX191" fmla="*/ 219735 w 353034"/>
                <a:gd name="connsiteY191" fmla="*/ 322987 h 479275"/>
                <a:gd name="connsiteX192" fmla="*/ 228108 w 353034"/>
                <a:gd name="connsiteY192" fmla="*/ 326502 h 479275"/>
                <a:gd name="connsiteX193" fmla="*/ 236212 w 353034"/>
                <a:gd name="connsiteY193" fmla="*/ 329612 h 479275"/>
                <a:gd name="connsiteX194" fmla="*/ 244314 w 353034"/>
                <a:gd name="connsiteY194" fmla="*/ 332856 h 479275"/>
                <a:gd name="connsiteX195" fmla="*/ 252013 w 353034"/>
                <a:gd name="connsiteY195" fmla="*/ 335561 h 479275"/>
                <a:gd name="connsiteX196" fmla="*/ 266734 w 353034"/>
                <a:gd name="connsiteY196" fmla="*/ 340833 h 479275"/>
                <a:gd name="connsiteX197" fmla="*/ 280374 w 353034"/>
                <a:gd name="connsiteY197" fmla="*/ 345430 h 479275"/>
                <a:gd name="connsiteX198" fmla="*/ 292529 w 353034"/>
                <a:gd name="connsiteY198" fmla="*/ 349485 h 479275"/>
                <a:gd name="connsiteX199" fmla="*/ 304684 w 353034"/>
                <a:gd name="connsiteY199" fmla="*/ 353542 h 479275"/>
                <a:gd name="connsiteX200" fmla="*/ 309951 w 353034"/>
                <a:gd name="connsiteY200" fmla="*/ 355434 h 479275"/>
                <a:gd name="connsiteX201" fmla="*/ 314678 w 353034"/>
                <a:gd name="connsiteY201" fmla="*/ 357192 h 479275"/>
                <a:gd name="connsiteX202" fmla="*/ 319405 w 353034"/>
                <a:gd name="connsiteY202" fmla="*/ 359220 h 479275"/>
                <a:gd name="connsiteX203" fmla="*/ 321701 w 353034"/>
                <a:gd name="connsiteY203" fmla="*/ 360437 h 479275"/>
                <a:gd name="connsiteX204" fmla="*/ 324132 w 353034"/>
                <a:gd name="connsiteY204" fmla="*/ 361789 h 479275"/>
                <a:gd name="connsiteX205" fmla="*/ 327508 w 353034"/>
                <a:gd name="connsiteY205" fmla="*/ 364087 h 479275"/>
                <a:gd name="connsiteX206" fmla="*/ 330750 w 353034"/>
                <a:gd name="connsiteY206" fmla="*/ 366520 h 479275"/>
                <a:gd name="connsiteX207" fmla="*/ 333721 w 353034"/>
                <a:gd name="connsiteY207" fmla="*/ 369224 h 479275"/>
                <a:gd name="connsiteX208" fmla="*/ 336422 w 353034"/>
                <a:gd name="connsiteY208" fmla="*/ 372064 h 479275"/>
                <a:gd name="connsiteX209" fmla="*/ 338988 w 353034"/>
                <a:gd name="connsiteY209" fmla="*/ 375173 h 479275"/>
                <a:gd name="connsiteX210" fmla="*/ 341284 w 353034"/>
                <a:gd name="connsiteY210" fmla="*/ 378282 h 479275"/>
                <a:gd name="connsiteX211" fmla="*/ 343445 w 353034"/>
                <a:gd name="connsiteY211" fmla="*/ 381527 h 479275"/>
                <a:gd name="connsiteX212" fmla="*/ 345336 w 353034"/>
                <a:gd name="connsiteY212" fmla="*/ 385042 h 479275"/>
                <a:gd name="connsiteX213" fmla="*/ 347226 w 353034"/>
                <a:gd name="connsiteY213" fmla="*/ 388558 h 479275"/>
                <a:gd name="connsiteX214" fmla="*/ 348577 w 353034"/>
                <a:gd name="connsiteY214" fmla="*/ 392343 h 479275"/>
                <a:gd name="connsiteX215" fmla="*/ 349928 w 353034"/>
                <a:gd name="connsiteY215" fmla="*/ 396129 h 479275"/>
                <a:gd name="connsiteX216" fmla="*/ 351008 w 353034"/>
                <a:gd name="connsiteY216" fmla="*/ 400049 h 479275"/>
                <a:gd name="connsiteX217" fmla="*/ 351954 w 353034"/>
                <a:gd name="connsiteY217" fmla="*/ 403970 h 479275"/>
                <a:gd name="connsiteX218" fmla="*/ 352628 w 353034"/>
                <a:gd name="connsiteY218" fmla="*/ 408161 h 479275"/>
                <a:gd name="connsiteX219" fmla="*/ 352899 w 353034"/>
                <a:gd name="connsiteY219" fmla="*/ 412217 h 479275"/>
                <a:gd name="connsiteX220" fmla="*/ 353034 w 353034"/>
                <a:gd name="connsiteY220" fmla="*/ 416408 h 479275"/>
                <a:gd name="connsiteX221" fmla="*/ 353034 w 353034"/>
                <a:gd name="connsiteY221" fmla="*/ 418977 h 479275"/>
                <a:gd name="connsiteX222" fmla="*/ 352899 w 353034"/>
                <a:gd name="connsiteY222" fmla="*/ 421681 h 479275"/>
                <a:gd name="connsiteX223" fmla="*/ 352628 w 353034"/>
                <a:gd name="connsiteY223" fmla="*/ 424250 h 479275"/>
                <a:gd name="connsiteX224" fmla="*/ 352224 w 353034"/>
                <a:gd name="connsiteY224" fmla="*/ 426954 h 479275"/>
                <a:gd name="connsiteX225" fmla="*/ 351818 w 353034"/>
                <a:gd name="connsiteY225" fmla="*/ 429523 h 479275"/>
                <a:gd name="connsiteX226" fmla="*/ 351143 w 353034"/>
                <a:gd name="connsiteY226" fmla="*/ 432226 h 479275"/>
                <a:gd name="connsiteX227" fmla="*/ 350332 w 353034"/>
                <a:gd name="connsiteY227" fmla="*/ 434796 h 479275"/>
                <a:gd name="connsiteX228" fmla="*/ 349522 w 353034"/>
                <a:gd name="connsiteY228" fmla="*/ 437364 h 479275"/>
                <a:gd name="connsiteX229" fmla="*/ 348442 w 353034"/>
                <a:gd name="connsiteY229" fmla="*/ 440203 h 479275"/>
                <a:gd name="connsiteX230" fmla="*/ 347361 w 353034"/>
                <a:gd name="connsiteY230" fmla="*/ 442637 h 479275"/>
                <a:gd name="connsiteX231" fmla="*/ 346146 w 353034"/>
                <a:gd name="connsiteY231" fmla="*/ 445205 h 479275"/>
                <a:gd name="connsiteX232" fmla="*/ 344795 w 353034"/>
                <a:gd name="connsiteY232" fmla="*/ 447639 h 479275"/>
                <a:gd name="connsiteX233" fmla="*/ 343175 w 353034"/>
                <a:gd name="connsiteY233" fmla="*/ 450073 h 479275"/>
                <a:gd name="connsiteX234" fmla="*/ 341554 w 353034"/>
                <a:gd name="connsiteY234" fmla="*/ 452506 h 479275"/>
                <a:gd name="connsiteX235" fmla="*/ 339663 w 353034"/>
                <a:gd name="connsiteY235" fmla="*/ 454805 h 479275"/>
                <a:gd name="connsiteX236" fmla="*/ 337908 w 353034"/>
                <a:gd name="connsiteY236" fmla="*/ 456968 h 479275"/>
                <a:gd name="connsiteX237" fmla="*/ 335882 w 353034"/>
                <a:gd name="connsiteY237" fmla="*/ 459131 h 479275"/>
                <a:gd name="connsiteX238" fmla="*/ 333721 w 353034"/>
                <a:gd name="connsiteY238" fmla="*/ 461294 h 479275"/>
                <a:gd name="connsiteX239" fmla="*/ 331425 w 353034"/>
                <a:gd name="connsiteY239" fmla="*/ 463052 h 479275"/>
                <a:gd name="connsiteX240" fmla="*/ 328994 w 353034"/>
                <a:gd name="connsiteY240" fmla="*/ 464944 h 479275"/>
                <a:gd name="connsiteX241" fmla="*/ 326563 w 353034"/>
                <a:gd name="connsiteY241" fmla="*/ 466702 h 479275"/>
                <a:gd name="connsiteX242" fmla="*/ 323997 w 353034"/>
                <a:gd name="connsiteY242" fmla="*/ 468459 h 479275"/>
                <a:gd name="connsiteX243" fmla="*/ 321431 w 353034"/>
                <a:gd name="connsiteY243" fmla="*/ 469947 h 479275"/>
                <a:gd name="connsiteX244" fmla="*/ 318595 w 353034"/>
                <a:gd name="connsiteY244" fmla="*/ 471434 h 479275"/>
                <a:gd name="connsiteX245" fmla="*/ 315759 w 353034"/>
                <a:gd name="connsiteY245" fmla="*/ 472651 h 479275"/>
                <a:gd name="connsiteX246" fmla="*/ 312788 w 353034"/>
                <a:gd name="connsiteY246" fmla="*/ 474002 h 479275"/>
                <a:gd name="connsiteX247" fmla="*/ 309816 w 353034"/>
                <a:gd name="connsiteY247" fmla="*/ 474949 h 479275"/>
                <a:gd name="connsiteX248" fmla="*/ 306710 w 353034"/>
                <a:gd name="connsiteY248" fmla="*/ 476166 h 479275"/>
                <a:gd name="connsiteX249" fmla="*/ 303469 w 353034"/>
                <a:gd name="connsiteY249" fmla="*/ 476977 h 479275"/>
                <a:gd name="connsiteX250" fmla="*/ 300092 w 353034"/>
                <a:gd name="connsiteY250" fmla="*/ 477924 h 479275"/>
                <a:gd name="connsiteX251" fmla="*/ 296851 w 353034"/>
                <a:gd name="connsiteY251" fmla="*/ 478464 h 479275"/>
                <a:gd name="connsiteX252" fmla="*/ 293474 w 353034"/>
                <a:gd name="connsiteY252" fmla="*/ 479140 h 479275"/>
                <a:gd name="connsiteX253" fmla="*/ 291314 w 353034"/>
                <a:gd name="connsiteY253" fmla="*/ 479275 h 479275"/>
                <a:gd name="connsiteX254" fmla="*/ 289018 w 353034"/>
                <a:gd name="connsiteY254" fmla="*/ 479275 h 479275"/>
                <a:gd name="connsiteX255" fmla="*/ 286857 w 353034"/>
                <a:gd name="connsiteY255" fmla="*/ 479005 h 479275"/>
                <a:gd name="connsiteX256" fmla="*/ 284696 w 353034"/>
                <a:gd name="connsiteY256" fmla="*/ 478599 h 479275"/>
                <a:gd name="connsiteX257" fmla="*/ 282670 w 353034"/>
                <a:gd name="connsiteY257" fmla="*/ 478058 h 479275"/>
                <a:gd name="connsiteX258" fmla="*/ 280780 w 353034"/>
                <a:gd name="connsiteY258" fmla="*/ 477112 h 479275"/>
                <a:gd name="connsiteX259" fmla="*/ 278889 w 353034"/>
                <a:gd name="connsiteY259" fmla="*/ 476030 h 479275"/>
                <a:gd name="connsiteX260" fmla="*/ 277133 w 353034"/>
                <a:gd name="connsiteY260" fmla="*/ 474814 h 479275"/>
                <a:gd name="connsiteX261" fmla="*/ 275513 w 353034"/>
                <a:gd name="connsiteY261" fmla="*/ 473462 h 479275"/>
                <a:gd name="connsiteX262" fmla="*/ 273892 w 353034"/>
                <a:gd name="connsiteY262" fmla="*/ 471839 h 479275"/>
                <a:gd name="connsiteX263" fmla="*/ 272676 w 353034"/>
                <a:gd name="connsiteY263" fmla="*/ 470082 h 479275"/>
                <a:gd name="connsiteX264" fmla="*/ 271461 w 353034"/>
                <a:gd name="connsiteY264" fmla="*/ 468459 h 479275"/>
                <a:gd name="connsiteX265" fmla="*/ 270380 w 353034"/>
                <a:gd name="connsiteY265" fmla="*/ 466432 h 479275"/>
                <a:gd name="connsiteX266" fmla="*/ 269570 w 353034"/>
                <a:gd name="connsiteY266" fmla="*/ 464268 h 479275"/>
                <a:gd name="connsiteX267" fmla="*/ 268895 w 353034"/>
                <a:gd name="connsiteY267" fmla="*/ 462105 h 479275"/>
                <a:gd name="connsiteX268" fmla="*/ 268489 w 353034"/>
                <a:gd name="connsiteY268" fmla="*/ 459807 h 479275"/>
                <a:gd name="connsiteX269" fmla="*/ 268219 w 353034"/>
                <a:gd name="connsiteY269" fmla="*/ 457373 h 479275"/>
                <a:gd name="connsiteX270" fmla="*/ 268219 w 353034"/>
                <a:gd name="connsiteY270" fmla="*/ 455075 h 479275"/>
                <a:gd name="connsiteX271" fmla="*/ 268489 w 353034"/>
                <a:gd name="connsiteY271" fmla="*/ 452912 h 479275"/>
                <a:gd name="connsiteX272" fmla="*/ 268895 w 353034"/>
                <a:gd name="connsiteY272" fmla="*/ 450614 h 479275"/>
                <a:gd name="connsiteX273" fmla="*/ 269435 w 353034"/>
                <a:gd name="connsiteY273" fmla="*/ 448450 h 479275"/>
                <a:gd name="connsiteX274" fmla="*/ 270380 w 353034"/>
                <a:gd name="connsiteY274" fmla="*/ 446422 h 479275"/>
                <a:gd name="connsiteX275" fmla="*/ 271326 w 353034"/>
                <a:gd name="connsiteY275" fmla="*/ 444394 h 479275"/>
                <a:gd name="connsiteX276" fmla="*/ 272541 w 353034"/>
                <a:gd name="connsiteY276" fmla="*/ 442772 h 479275"/>
                <a:gd name="connsiteX277" fmla="*/ 273756 w 353034"/>
                <a:gd name="connsiteY277" fmla="*/ 441014 h 479275"/>
                <a:gd name="connsiteX278" fmla="*/ 275377 w 353034"/>
                <a:gd name="connsiteY278" fmla="*/ 439392 h 479275"/>
                <a:gd name="connsiteX279" fmla="*/ 276998 w 353034"/>
                <a:gd name="connsiteY279" fmla="*/ 438040 h 479275"/>
                <a:gd name="connsiteX280" fmla="*/ 278619 w 353034"/>
                <a:gd name="connsiteY280" fmla="*/ 436688 h 479275"/>
                <a:gd name="connsiteX281" fmla="*/ 280644 w 353034"/>
                <a:gd name="connsiteY281" fmla="*/ 435742 h 479275"/>
                <a:gd name="connsiteX282" fmla="*/ 282670 w 353034"/>
                <a:gd name="connsiteY282" fmla="*/ 434660 h 479275"/>
                <a:gd name="connsiteX283" fmla="*/ 284696 w 353034"/>
                <a:gd name="connsiteY283" fmla="*/ 434119 h 479275"/>
                <a:gd name="connsiteX284" fmla="*/ 286992 w 353034"/>
                <a:gd name="connsiteY284" fmla="*/ 433579 h 479275"/>
                <a:gd name="connsiteX285" fmla="*/ 290909 w 353034"/>
                <a:gd name="connsiteY285" fmla="*/ 432767 h 479275"/>
                <a:gd name="connsiteX286" fmla="*/ 294285 w 353034"/>
                <a:gd name="connsiteY286" fmla="*/ 431956 h 479275"/>
                <a:gd name="connsiteX287" fmla="*/ 297256 w 353034"/>
                <a:gd name="connsiteY287" fmla="*/ 431010 h 479275"/>
                <a:gd name="connsiteX288" fmla="*/ 299687 w 353034"/>
                <a:gd name="connsiteY288" fmla="*/ 429793 h 479275"/>
                <a:gd name="connsiteX289" fmla="*/ 301848 w 353034"/>
                <a:gd name="connsiteY289" fmla="*/ 428711 h 479275"/>
                <a:gd name="connsiteX290" fmla="*/ 303469 w 353034"/>
                <a:gd name="connsiteY290" fmla="*/ 427495 h 479275"/>
                <a:gd name="connsiteX291" fmla="*/ 304955 w 353034"/>
                <a:gd name="connsiteY291" fmla="*/ 426413 h 479275"/>
                <a:gd name="connsiteX292" fmla="*/ 305900 w 353034"/>
                <a:gd name="connsiteY292" fmla="*/ 425332 h 479275"/>
                <a:gd name="connsiteX293" fmla="*/ 306710 w 353034"/>
                <a:gd name="connsiteY293" fmla="*/ 424385 h 479275"/>
                <a:gd name="connsiteX294" fmla="*/ 307520 w 353034"/>
                <a:gd name="connsiteY294" fmla="*/ 423304 h 479275"/>
                <a:gd name="connsiteX295" fmla="*/ 307926 w 353034"/>
                <a:gd name="connsiteY295" fmla="*/ 422357 h 479275"/>
                <a:gd name="connsiteX296" fmla="*/ 308331 w 353034"/>
                <a:gd name="connsiteY296" fmla="*/ 421276 h 479275"/>
                <a:gd name="connsiteX297" fmla="*/ 308736 w 353034"/>
                <a:gd name="connsiteY297" fmla="*/ 420194 h 479275"/>
                <a:gd name="connsiteX298" fmla="*/ 308871 w 353034"/>
                <a:gd name="connsiteY298" fmla="*/ 418977 h 479275"/>
                <a:gd name="connsiteX299" fmla="*/ 309006 w 353034"/>
                <a:gd name="connsiteY299" fmla="*/ 417761 h 479275"/>
                <a:gd name="connsiteX300" fmla="*/ 309141 w 353034"/>
                <a:gd name="connsiteY300" fmla="*/ 416408 h 479275"/>
                <a:gd name="connsiteX301" fmla="*/ 309006 w 353034"/>
                <a:gd name="connsiteY301" fmla="*/ 414110 h 479275"/>
                <a:gd name="connsiteX302" fmla="*/ 308601 w 353034"/>
                <a:gd name="connsiteY302" fmla="*/ 411676 h 479275"/>
                <a:gd name="connsiteX303" fmla="*/ 307790 w 353034"/>
                <a:gd name="connsiteY303" fmla="*/ 409378 h 479275"/>
                <a:gd name="connsiteX304" fmla="*/ 306710 w 353034"/>
                <a:gd name="connsiteY304" fmla="*/ 407080 h 479275"/>
                <a:gd name="connsiteX305" fmla="*/ 305630 w 353034"/>
                <a:gd name="connsiteY305" fmla="*/ 405187 h 479275"/>
                <a:gd name="connsiteX306" fmla="*/ 304279 w 353034"/>
                <a:gd name="connsiteY306" fmla="*/ 403565 h 479275"/>
                <a:gd name="connsiteX307" fmla="*/ 303198 w 353034"/>
                <a:gd name="connsiteY307" fmla="*/ 402348 h 479275"/>
                <a:gd name="connsiteX308" fmla="*/ 301983 w 353034"/>
                <a:gd name="connsiteY308" fmla="*/ 401537 h 479275"/>
                <a:gd name="connsiteX309" fmla="*/ 301713 w 353034"/>
                <a:gd name="connsiteY309" fmla="*/ 401401 h 479275"/>
                <a:gd name="connsiteX310" fmla="*/ 300498 w 353034"/>
                <a:gd name="connsiteY310" fmla="*/ 400861 h 479275"/>
                <a:gd name="connsiteX311" fmla="*/ 295096 w 353034"/>
                <a:gd name="connsiteY311" fmla="*/ 398698 h 479275"/>
                <a:gd name="connsiteX312" fmla="*/ 287262 w 353034"/>
                <a:gd name="connsiteY312" fmla="*/ 395994 h 479275"/>
                <a:gd name="connsiteX313" fmla="*/ 277538 w 353034"/>
                <a:gd name="connsiteY313" fmla="*/ 392749 h 479275"/>
                <a:gd name="connsiteX314" fmla="*/ 266193 w 353034"/>
                <a:gd name="connsiteY314" fmla="*/ 388963 h 479275"/>
                <a:gd name="connsiteX315" fmla="*/ 253363 w 353034"/>
                <a:gd name="connsiteY315" fmla="*/ 384637 h 479275"/>
                <a:gd name="connsiteX316" fmla="*/ 239318 w 353034"/>
                <a:gd name="connsiteY316" fmla="*/ 379770 h 479275"/>
                <a:gd name="connsiteX317" fmla="*/ 224327 w 353034"/>
                <a:gd name="connsiteY317" fmla="*/ 374092 h 479275"/>
                <a:gd name="connsiteX318" fmla="*/ 216494 w 353034"/>
                <a:gd name="connsiteY318" fmla="*/ 371117 h 479275"/>
                <a:gd name="connsiteX319" fmla="*/ 208390 w 353034"/>
                <a:gd name="connsiteY319" fmla="*/ 368007 h 479275"/>
                <a:gd name="connsiteX320" fmla="*/ 200287 w 353034"/>
                <a:gd name="connsiteY320" fmla="*/ 364492 h 479275"/>
                <a:gd name="connsiteX321" fmla="*/ 191913 w 353034"/>
                <a:gd name="connsiteY321" fmla="*/ 360977 h 479275"/>
                <a:gd name="connsiteX322" fmla="*/ 183405 w 353034"/>
                <a:gd name="connsiteY322" fmla="*/ 357192 h 479275"/>
                <a:gd name="connsiteX323" fmla="*/ 175032 w 353034"/>
                <a:gd name="connsiteY323" fmla="*/ 353271 h 479275"/>
                <a:gd name="connsiteX324" fmla="*/ 166388 w 353034"/>
                <a:gd name="connsiteY324" fmla="*/ 349215 h 479275"/>
                <a:gd name="connsiteX325" fmla="*/ 157610 w 353034"/>
                <a:gd name="connsiteY325" fmla="*/ 344754 h 479275"/>
                <a:gd name="connsiteX326" fmla="*/ 149101 w 353034"/>
                <a:gd name="connsiteY326" fmla="*/ 340157 h 479275"/>
                <a:gd name="connsiteX327" fmla="*/ 140322 w 353034"/>
                <a:gd name="connsiteY327" fmla="*/ 335425 h 479275"/>
                <a:gd name="connsiteX328" fmla="*/ 131679 w 353034"/>
                <a:gd name="connsiteY328" fmla="*/ 330152 h 479275"/>
                <a:gd name="connsiteX329" fmla="*/ 123035 w 353034"/>
                <a:gd name="connsiteY329" fmla="*/ 325015 h 479275"/>
                <a:gd name="connsiteX330" fmla="*/ 114527 w 353034"/>
                <a:gd name="connsiteY330" fmla="*/ 319472 h 479275"/>
                <a:gd name="connsiteX331" fmla="*/ 106018 w 353034"/>
                <a:gd name="connsiteY331" fmla="*/ 313658 h 479275"/>
                <a:gd name="connsiteX332" fmla="*/ 97645 w 353034"/>
                <a:gd name="connsiteY332" fmla="*/ 307574 h 479275"/>
                <a:gd name="connsiteX333" fmla="*/ 89407 w 353034"/>
                <a:gd name="connsiteY333" fmla="*/ 301220 h 479275"/>
                <a:gd name="connsiteX334" fmla="*/ 84004 w 353034"/>
                <a:gd name="connsiteY334" fmla="*/ 296894 h 479275"/>
                <a:gd name="connsiteX335" fmla="*/ 78737 w 353034"/>
                <a:gd name="connsiteY335" fmla="*/ 292297 h 479275"/>
                <a:gd name="connsiteX336" fmla="*/ 73335 w 353034"/>
                <a:gd name="connsiteY336" fmla="*/ 287701 h 479275"/>
                <a:gd name="connsiteX337" fmla="*/ 68203 w 353034"/>
                <a:gd name="connsiteY337" fmla="*/ 282969 h 479275"/>
                <a:gd name="connsiteX338" fmla="*/ 63206 w 353034"/>
                <a:gd name="connsiteY338" fmla="*/ 277966 h 479275"/>
                <a:gd name="connsiteX339" fmla="*/ 58209 w 353034"/>
                <a:gd name="connsiteY339" fmla="*/ 272964 h 479275"/>
                <a:gd name="connsiteX340" fmla="*/ 53347 w 353034"/>
                <a:gd name="connsiteY340" fmla="*/ 267826 h 479275"/>
                <a:gd name="connsiteX341" fmla="*/ 48620 w 353034"/>
                <a:gd name="connsiteY341" fmla="*/ 262418 h 479275"/>
                <a:gd name="connsiteX342" fmla="*/ 44028 w 353034"/>
                <a:gd name="connsiteY342" fmla="*/ 256875 h 479275"/>
                <a:gd name="connsiteX343" fmla="*/ 39572 w 353034"/>
                <a:gd name="connsiteY343" fmla="*/ 251332 h 479275"/>
                <a:gd name="connsiteX344" fmla="*/ 35250 w 353034"/>
                <a:gd name="connsiteY344" fmla="*/ 245519 h 479275"/>
                <a:gd name="connsiteX345" fmla="*/ 31063 w 353034"/>
                <a:gd name="connsiteY345" fmla="*/ 239570 h 479275"/>
                <a:gd name="connsiteX346" fmla="*/ 27011 w 353034"/>
                <a:gd name="connsiteY346" fmla="*/ 233486 h 479275"/>
                <a:gd name="connsiteX347" fmla="*/ 23230 w 353034"/>
                <a:gd name="connsiteY347" fmla="*/ 227132 h 479275"/>
                <a:gd name="connsiteX348" fmla="*/ 19583 w 353034"/>
                <a:gd name="connsiteY348" fmla="*/ 220778 h 479275"/>
                <a:gd name="connsiteX349" fmla="*/ 16207 w 353034"/>
                <a:gd name="connsiteY349" fmla="*/ 214153 h 479275"/>
                <a:gd name="connsiteX350" fmla="*/ 14181 w 353034"/>
                <a:gd name="connsiteY350" fmla="*/ 209962 h 479275"/>
                <a:gd name="connsiteX351" fmla="*/ 12291 w 353034"/>
                <a:gd name="connsiteY351" fmla="*/ 205771 h 479275"/>
                <a:gd name="connsiteX352" fmla="*/ 10534 w 353034"/>
                <a:gd name="connsiteY352" fmla="*/ 201309 h 479275"/>
                <a:gd name="connsiteX353" fmla="*/ 9049 w 353034"/>
                <a:gd name="connsiteY353" fmla="*/ 196848 h 479275"/>
                <a:gd name="connsiteX354" fmla="*/ 7563 w 353034"/>
                <a:gd name="connsiteY354" fmla="*/ 192251 h 479275"/>
                <a:gd name="connsiteX355" fmla="*/ 6348 w 353034"/>
                <a:gd name="connsiteY355" fmla="*/ 187519 h 479275"/>
                <a:gd name="connsiteX356" fmla="*/ 5132 w 353034"/>
                <a:gd name="connsiteY356" fmla="*/ 182787 h 479275"/>
                <a:gd name="connsiteX357" fmla="*/ 4052 w 353034"/>
                <a:gd name="connsiteY357" fmla="*/ 177920 h 479275"/>
                <a:gd name="connsiteX358" fmla="*/ 3106 w 353034"/>
                <a:gd name="connsiteY358" fmla="*/ 173053 h 479275"/>
                <a:gd name="connsiteX359" fmla="*/ 2296 w 353034"/>
                <a:gd name="connsiteY359" fmla="*/ 168051 h 479275"/>
                <a:gd name="connsiteX360" fmla="*/ 1621 w 353034"/>
                <a:gd name="connsiteY360" fmla="*/ 163048 h 479275"/>
                <a:gd name="connsiteX361" fmla="*/ 946 w 353034"/>
                <a:gd name="connsiteY361" fmla="*/ 158046 h 479275"/>
                <a:gd name="connsiteX362" fmla="*/ 540 w 353034"/>
                <a:gd name="connsiteY362" fmla="*/ 152773 h 479275"/>
                <a:gd name="connsiteX363" fmla="*/ 271 w 353034"/>
                <a:gd name="connsiteY363" fmla="*/ 147636 h 479275"/>
                <a:gd name="connsiteX364" fmla="*/ 135 w 353034"/>
                <a:gd name="connsiteY364" fmla="*/ 142363 h 479275"/>
                <a:gd name="connsiteX365" fmla="*/ 0 w 353034"/>
                <a:gd name="connsiteY365" fmla="*/ 137226 h 479275"/>
                <a:gd name="connsiteX366" fmla="*/ 135 w 353034"/>
                <a:gd name="connsiteY366" fmla="*/ 129384 h 479275"/>
                <a:gd name="connsiteX367" fmla="*/ 540 w 353034"/>
                <a:gd name="connsiteY367" fmla="*/ 121813 h 479275"/>
                <a:gd name="connsiteX368" fmla="*/ 1216 w 353034"/>
                <a:gd name="connsiteY368" fmla="*/ 114107 h 479275"/>
                <a:gd name="connsiteX369" fmla="*/ 2296 w 353034"/>
                <a:gd name="connsiteY369" fmla="*/ 106536 h 479275"/>
                <a:gd name="connsiteX370" fmla="*/ 3512 w 353034"/>
                <a:gd name="connsiteY370" fmla="*/ 98829 h 479275"/>
                <a:gd name="connsiteX371" fmla="*/ 5132 w 353034"/>
                <a:gd name="connsiteY371" fmla="*/ 91258 h 479275"/>
                <a:gd name="connsiteX372" fmla="*/ 6078 w 353034"/>
                <a:gd name="connsiteY372" fmla="*/ 87608 h 479275"/>
                <a:gd name="connsiteX373" fmla="*/ 7158 w 353034"/>
                <a:gd name="connsiteY373" fmla="*/ 83822 h 479275"/>
                <a:gd name="connsiteX374" fmla="*/ 8104 w 353034"/>
                <a:gd name="connsiteY374" fmla="*/ 80037 h 479275"/>
                <a:gd name="connsiteX375" fmla="*/ 9454 w 353034"/>
                <a:gd name="connsiteY375" fmla="*/ 76387 h 479275"/>
                <a:gd name="connsiteX376" fmla="*/ 10534 w 353034"/>
                <a:gd name="connsiteY376" fmla="*/ 72736 h 479275"/>
                <a:gd name="connsiteX377" fmla="*/ 12020 w 353034"/>
                <a:gd name="connsiteY377" fmla="*/ 69221 h 479275"/>
                <a:gd name="connsiteX378" fmla="*/ 13506 w 353034"/>
                <a:gd name="connsiteY378" fmla="*/ 65571 h 479275"/>
                <a:gd name="connsiteX379" fmla="*/ 14991 w 353034"/>
                <a:gd name="connsiteY379" fmla="*/ 62056 h 479275"/>
                <a:gd name="connsiteX380" fmla="*/ 16612 w 353034"/>
                <a:gd name="connsiteY380" fmla="*/ 58541 h 479275"/>
                <a:gd name="connsiteX381" fmla="*/ 18503 w 353034"/>
                <a:gd name="connsiteY381" fmla="*/ 55161 h 479275"/>
                <a:gd name="connsiteX382" fmla="*/ 20124 w 353034"/>
                <a:gd name="connsiteY382" fmla="*/ 51646 h 479275"/>
                <a:gd name="connsiteX383" fmla="*/ 22149 w 353034"/>
                <a:gd name="connsiteY383" fmla="*/ 48401 h 479275"/>
                <a:gd name="connsiteX384" fmla="*/ 24310 w 353034"/>
                <a:gd name="connsiteY384" fmla="*/ 45021 h 479275"/>
                <a:gd name="connsiteX385" fmla="*/ 26471 w 353034"/>
                <a:gd name="connsiteY385" fmla="*/ 41776 h 479275"/>
                <a:gd name="connsiteX386" fmla="*/ 28767 w 353034"/>
                <a:gd name="connsiteY386" fmla="*/ 38802 h 479275"/>
                <a:gd name="connsiteX387" fmla="*/ 31063 w 353034"/>
                <a:gd name="connsiteY387" fmla="*/ 35557 h 479275"/>
                <a:gd name="connsiteX388" fmla="*/ 33629 w 353034"/>
                <a:gd name="connsiteY388" fmla="*/ 32718 h 479275"/>
                <a:gd name="connsiteX389" fmla="*/ 36195 w 353034"/>
                <a:gd name="connsiteY389" fmla="*/ 29879 h 479275"/>
                <a:gd name="connsiteX390" fmla="*/ 39031 w 353034"/>
                <a:gd name="connsiteY390" fmla="*/ 27040 h 479275"/>
                <a:gd name="connsiteX391" fmla="*/ 41867 w 353034"/>
                <a:gd name="connsiteY391" fmla="*/ 24200 h 479275"/>
                <a:gd name="connsiteX392" fmla="*/ 45784 w 353034"/>
                <a:gd name="connsiteY392" fmla="*/ 20956 h 479275"/>
                <a:gd name="connsiteX393" fmla="*/ 50106 w 353034"/>
                <a:gd name="connsiteY393" fmla="*/ 17711 h 479275"/>
                <a:gd name="connsiteX394" fmla="*/ 54562 w 353034"/>
                <a:gd name="connsiteY394" fmla="*/ 14737 h 479275"/>
                <a:gd name="connsiteX395" fmla="*/ 59154 w 353034"/>
                <a:gd name="connsiteY395" fmla="*/ 12033 h 479275"/>
                <a:gd name="connsiteX396" fmla="*/ 63881 w 353034"/>
                <a:gd name="connsiteY396" fmla="*/ 9599 h 479275"/>
                <a:gd name="connsiteX397" fmla="*/ 68878 w 353034"/>
                <a:gd name="connsiteY397" fmla="*/ 7436 h 479275"/>
                <a:gd name="connsiteX398" fmla="*/ 71444 w 353034"/>
                <a:gd name="connsiteY398" fmla="*/ 6490 h 479275"/>
                <a:gd name="connsiteX399" fmla="*/ 74145 w 353034"/>
                <a:gd name="connsiteY399" fmla="*/ 5543 h 479275"/>
                <a:gd name="connsiteX400" fmla="*/ 76847 w 353034"/>
                <a:gd name="connsiteY400" fmla="*/ 4732 h 479275"/>
                <a:gd name="connsiteX401" fmla="*/ 79547 w 353034"/>
                <a:gd name="connsiteY401" fmla="*/ 4056 h 479275"/>
                <a:gd name="connsiteX402" fmla="*/ 83599 w 353034"/>
                <a:gd name="connsiteY402" fmla="*/ 2975 h 479275"/>
                <a:gd name="connsiteX403" fmla="*/ 87381 w 353034"/>
                <a:gd name="connsiteY403" fmla="*/ 2298 h 479275"/>
                <a:gd name="connsiteX404" fmla="*/ 91432 w 353034"/>
                <a:gd name="connsiteY404" fmla="*/ 1622 h 479275"/>
                <a:gd name="connsiteX405" fmla="*/ 95349 w 353034"/>
                <a:gd name="connsiteY405" fmla="*/ 947 h 479275"/>
                <a:gd name="connsiteX406" fmla="*/ 99130 w 353034"/>
                <a:gd name="connsiteY406" fmla="*/ 541 h 479275"/>
                <a:gd name="connsiteX407" fmla="*/ 102912 w 353034"/>
                <a:gd name="connsiteY407" fmla="*/ 135 h 479275"/>
                <a:gd name="connsiteX408" fmla="*/ 106829 w 353034"/>
                <a:gd name="connsiteY408" fmla="*/ 0 h 47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</a:cxnLst>
              <a:rect l="l" t="t" r="r" b="b"/>
              <a:pathLst>
                <a:path w="353034" h="479275">
                  <a:moveTo>
                    <a:pt x="106829" y="0"/>
                  </a:moveTo>
                  <a:lnTo>
                    <a:pt x="110475" y="0"/>
                  </a:lnTo>
                  <a:lnTo>
                    <a:pt x="114932" y="0"/>
                  </a:lnTo>
                  <a:lnTo>
                    <a:pt x="119389" y="270"/>
                  </a:lnTo>
                  <a:lnTo>
                    <a:pt x="123846" y="676"/>
                  </a:lnTo>
                  <a:lnTo>
                    <a:pt x="128168" y="1487"/>
                  </a:lnTo>
                  <a:lnTo>
                    <a:pt x="132354" y="2298"/>
                  </a:lnTo>
                  <a:lnTo>
                    <a:pt x="136406" y="3109"/>
                  </a:lnTo>
                  <a:lnTo>
                    <a:pt x="140457" y="4326"/>
                  </a:lnTo>
                  <a:lnTo>
                    <a:pt x="144374" y="5543"/>
                  </a:lnTo>
                  <a:lnTo>
                    <a:pt x="148155" y="7030"/>
                  </a:lnTo>
                  <a:lnTo>
                    <a:pt x="151937" y="8653"/>
                  </a:lnTo>
                  <a:lnTo>
                    <a:pt x="155449" y="10275"/>
                  </a:lnTo>
                  <a:lnTo>
                    <a:pt x="159095" y="12168"/>
                  </a:lnTo>
                  <a:lnTo>
                    <a:pt x="162606" y="14061"/>
                  </a:lnTo>
                  <a:lnTo>
                    <a:pt x="165848" y="16224"/>
                  </a:lnTo>
                  <a:lnTo>
                    <a:pt x="169089" y="18387"/>
                  </a:lnTo>
                  <a:lnTo>
                    <a:pt x="172195" y="20550"/>
                  </a:lnTo>
                  <a:lnTo>
                    <a:pt x="175167" y="22848"/>
                  </a:lnTo>
                  <a:lnTo>
                    <a:pt x="178003" y="25282"/>
                  </a:lnTo>
                  <a:lnTo>
                    <a:pt x="180839" y="27715"/>
                  </a:lnTo>
                  <a:lnTo>
                    <a:pt x="183675" y="30284"/>
                  </a:lnTo>
                  <a:lnTo>
                    <a:pt x="186241" y="32853"/>
                  </a:lnTo>
                  <a:lnTo>
                    <a:pt x="188807" y="35422"/>
                  </a:lnTo>
                  <a:lnTo>
                    <a:pt x="191238" y="38126"/>
                  </a:lnTo>
                  <a:lnTo>
                    <a:pt x="193534" y="40965"/>
                  </a:lnTo>
                  <a:lnTo>
                    <a:pt x="197856" y="46373"/>
                  </a:lnTo>
                  <a:lnTo>
                    <a:pt x="201907" y="51916"/>
                  </a:lnTo>
                  <a:lnTo>
                    <a:pt x="205689" y="57594"/>
                  </a:lnTo>
                  <a:lnTo>
                    <a:pt x="209065" y="63138"/>
                  </a:lnTo>
                  <a:lnTo>
                    <a:pt x="212307" y="68680"/>
                  </a:lnTo>
                  <a:lnTo>
                    <a:pt x="215143" y="74223"/>
                  </a:lnTo>
                  <a:lnTo>
                    <a:pt x="217709" y="79632"/>
                  </a:lnTo>
                  <a:lnTo>
                    <a:pt x="220140" y="84769"/>
                  </a:lnTo>
                  <a:lnTo>
                    <a:pt x="222301" y="90041"/>
                  </a:lnTo>
                  <a:lnTo>
                    <a:pt x="224192" y="94773"/>
                  </a:lnTo>
                  <a:lnTo>
                    <a:pt x="225947" y="99370"/>
                  </a:lnTo>
                  <a:lnTo>
                    <a:pt x="227298" y="103561"/>
                  </a:lnTo>
                  <a:lnTo>
                    <a:pt x="229729" y="111132"/>
                  </a:lnTo>
                  <a:lnTo>
                    <a:pt x="231349" y="116946"/>
                  </a:lnTo>
                  <a:lnTo>
                    <a:pt x="232295" y="120867"/>
                  </a:lnTo>
                  <a:lnTo>
                    <a:pt x="232835" y="122624"/>
                  </a:lnTo>
                  <a:lnTo>
                    <a:pt x="233105" y="124788"/>
                  </a:lnTo>
                  <a:lnTo>
                    <a:pt x="233240" y="127086"/>
                  </a:lnTo>
                  <a:lnTo>
                    <a:pt x="233240" y="129384"/>
                  </a:lnTo>
                  <a:lnTo>
                    <a:pt x="232970" y="131682"/>
                  </a:lnTo>
                  <a:lnTo>
                    <a:pt x="232430" y="133846"/>
                  </a:lnTo>
                  <a:lnTo>
                    <a:pt x="231755" y="136009"/>
                  </a:lnTo>
                  <a:lnTo>
                    <a:pt x="230944" y="138037"/>
                  </a:lnTo>
                  <a:lnTo>
                    <a:pt x="229729" y="139929"/>
                  </a:lnTo>
                  <a:lnTo>
                    <a:pt x="228648" y="141823"/>
                  </a:lnTo>
                  <a:lnTo>
                    <a:pt x="227163" y="143310"/>
                  </a:lnTo>
                  <a:lnTo>
                    <a:pt x="225812" y="144932"/>
                  </a:lnTo>
                  <a:lnTo>
                    <a:pt x="224057" y="146419"/>
                  </a:lnTo>
                  <a:lnTo>
                    <a:pt x="222166" y="147501"/>
                  </a:lnTo>
                  <a:lnTo>
                    <a:pt x="220275" y="148582"/>
                  </a:lnTo>
                  <a:lnTo>
                    <a:pt x="218249" y="149393"/>
                  </a:lnTo>
                  <a:lnTo>
                    <a:pt x="215953" y="149934"/>
                  </a:lnTo>
                  <a:lnTo>
                    <a:pt x="213927" y="150340"/>
                  </a:lnTo>
                  <a:lnTo>
                    <a:pt x="211766" y="150475"/>
                  </a:lnTo>
                  <a:lnTo>
                    <a:pt x="209470" y="150475"/>
                  </a:lnTo>
                  <a:lnTo>
                    <a:pt x="207445" y="150204"/>
                  </a:lnTo>
                  <a:lnTo>
                    <a:pt x="205284" y="149664"/>
                  </a:lnTo>
                  <a:lnTo>
                    <a:pt x="203258" y="148988"/>
                  </a:lnTo>
                  <a:lnTo>
                    <a:pt x="201367" y="148042"/>
                  </a:lnTo>
                  <a:lnTo>
                    <a:pt x="199476" y="146960"/>
                  </a:lnTo>
                  <a:lnTo>
                    <a:pt x="197856" y="145608"/>
                  </a:lnTo>
                  <a:lnTo>
                    <a:pt x="196235" y="144256"/>
                  </a:lnTo>
                  <a:lnTo>
                    <a:pt x="194750" y="142633"/>
                  </a:lnTo>
                  <a:lnTo>
                    <a:pt x="193399" y="140876"/>
                  </a:lnTo>
                  <a:lnTo>
                    <a:pt x="192183" y="139118"/>
                  </a:lnTo>
                  <a:lnTo>
                    <a:pt x="191238" y="137091"/>
                  </a:lnTo>
                  <a:lnTo>
                    <a:pt x="190428" y="134927"/>
                  </a:lnTo>
                  <a:lnTo>
                    <a:pt x="189887" y="132629"/>
                  </a:lnTo>
                  <a:lnTo>
                    <a:pt x="189752" y="132359"/>
                  </a:lnTo>
                  <a:lnTo>
                    <a:pt x="189482" y="130736"/>
                  </a:lnTo>
                  <a:lnTo>
                    <a:pt x="187727" y="124652"/>
                  </a:lnTo>
                  <a:lnTo>
                    <a:pt x="186511" y="120461"/>
                  </a:lnTo>
                  <a:lnTo>
                    <a:pt x="184756" y="115459"/>
                  </a:lnTo>
                  <a:lnTo>
                    <a:pt x="182595" y="109916"/>
                  </a:lnTo>
                  <a:lnTo>
                    <a:pt x="180164" y="104102"/>
                  </a:lnTo>
                  <a:lnTo>
                    <a:pt x="177328" y="97883"/>
                  </a:lnTo>
                  <a:lnTo>
                    <a:pt x="174086" y="91529"/>
                  </a:lnTo>
                  <a:lnTo>
                    <a:pt x="172330" y="88420"/>
                  </a:lnTo>
                  <a:lnTo>
                    <a:pt x="170440" y="85310"/>
                  </a:lnTo>
                  <a:lnTo>
                    <a:pt x="168414" y="82065"/>
                  </a:lnTo>
                  <a:lnTo>
                    <a:pt x="166388" y="79091"/>
                  </a:lnTo>
                  <a:lnTo>
                    <a:pt x="164227" y="76116"/>
                  </a:lnTo>
                  <a:lnTo>
                    <a:pt x="161931" y="73142"/>
                  </a:lnTo>
                  <a:lnTo>
                    <a:pt x="159635" y="70303"/>
                  </a:lnTo>
                  <a:lnTo>
                    <a:pt x="157204" y="67599"/>
                  </a:lnTo>
                  <a:lnTo>
                    <a:pt x="154773" y="65030"/>
                  </a:lnTo>
                  <a:lnTo>
                    <a:pt x="152072" y="62597"/>
                  </a:lnTo>
                  <a:lnTo>
                    <a:pt x="149506" y="60163"/>
                  </a:lnTo>
                  <a:lnTo>
                    <a:pt x="146670" y="58000"/>
                  </a:lnTo>
                  <a:lnTo>
                    <a:pt x="142888" y="55431"/>
                  </a:lnTo>
                  <a:lnTo>
                    <a:pt x="138837" y="53133"/>
                  </a:lnTo>
                  <a:lnTo>
                    <a:pt x="136946" y="51916"/>
                  </a:lnTo>
                  <a:lnTo>
                    <a:pt x="134785" y="50969"/>
                  </a:lnTo>
                  <a:lnTo>
                    <a:pt x="132624" y="50023"/>
                  </a:lnTo>
                  <a:lnTo>
                    <a:pt x="130463" y="49212"/>
                  </a:lnTo>
                  <a:lnTo>
                    <a:pt x="128168" y="48536"/>
                  </a:lnTo>
                  <a:lnTo>
                    <a:pt x="125872" y="47995"/>
                  </a:lnTo>
                  <a:lnTo>
                    <a:pt x="123441" y="47319"/>
                  </a:lnTo>
                  <a:lnTo>
                    <a:pt x="121009" y="46778"/>
                  </a:lnTo>
                  <a:lnTo>
                    <a:pt x="118578" y="46508"/>
                  </a:lnTo>
                  <a:lnTo>
                    <a:pt x="116013" y="46237"/>
                  </a:lnTo>
                  <a:lnTo>
                    <a:pt x="113176" y="46103"/>
                  </a:lnTo>
                  <a:lnTo>
                    <a:pt x="110475" y="45967"/>
                  </a:lnTo>
                  <a:lnTo>
                    <a:pt x="105748" y="46103"/>
                  </a:lnTo>
                  <a:lnTo>
                    <a:pt x="100751" y="46643"/>
                  </a:lnTo>
                  <a:lnTo>
                    <a:pt x="95619" y="47454"/>
                  </a:lnTo>
                  <a:lnTo>
                    <a:pt x="89947" y="48671"/>
                  </a:lnTo>
                  <a:lnTo>
                    <a:pt x="87110" y="49482"/>
                  </a:lnTo>
                  <a:lnTo>
                    <a:pt x="84410" y="50564"/>
                  </a:lnTo>
                  <a:lnTo>
                    <a:pt x="81844" y="51646"/>
                  </a:lnTo>
                  <a:lnTo>
                    <a:pt x="79412" y="52862"/>
                  </a:lnTo>
                  <a:lnTo>
                    <a:pt x="77117" y="54214"/>
                  </a:lnTo>
                  <a:lnTo>
                    <a:pt x="74821" y="55837"/>
                  </a:lnTo>
                  <a:lnTo>
                    <a:pt x="72660" y="57459"/>
                  </a:lnTo>
                  <a:lnTo>
                    <a:pt x="70499" y="59216"/>
                  </a:lnTo>
                  <a:lnTo>
                    <a:pt x="68473" y="61110"/>
                  </a:lnTo>
                  <a:lnTo>
                    <a:pt x="66447" y="63272"/>
                  </a:lnTo>
                  <a:lnTo>
                    <a:pt x="64692" y="65436"/>
                  </a:lnTo>
                  <a:lnTo>
                    <a:pt x="62801" y="67870"/>
                  </a:lnTo>
                  <a:lnTo>
                    <a:pt x="61045" y="70303"/>
                  </a:lnTo>
                  <a:lnTo>
                    <a:pt x="59290" y="73007"/>
                  </a:lnTo>
                  <a:lnTo>
                    <a:pt x="57804" y="75711"/>
                  </a:lnTo>
                  <a:lnTo>
                    <a:pt x="56183" y="78685"/>
                  </a:lnTo>
                  <a:lnTo>
                    <a:pt x="54698" y="81794"/>
                  </a:lnTo>
                  <a:lnTo>
                    <a:pt x="53347" y="84904"/>
                  </a:lnTo>
                  <a:lnTo>
                    <a:pt x="51996" y="88149"/>
                  </a:lnTo>
                  <a:lnTo>
                    <a:pt x="50916" y="91529"/>
                  </a:lnTo>
                  <a:lnTo>
                    <a:pt x="49700" y="95044"/>
                  </a:lnTo>
                  <a:lnTo>
                    <a:pt x="48755" y="98559"/>
                  </a:lnTo>
                  <a:lnTo>
                    <a:pt x="47809" y="102344"/>
                  </a:lnTo>
                  <a:lnTo>
                    <a:pt x="46999" y="105995"/>
                  </a:lnTo>
                  <a:lnTo>
                    <a:pt x="46324" y="109781"/>
                  </a:lnTo>
                  <a:lnTo>
                    <a:pt x="45649" y="113701"/>
                  </a:lnTo>
                  <a:lnTo>
                    <a:pt x="45109" y="117487"/>
                  </a:lnTo>
                  <a:lnTo>
                    <a:pt x="44703" y="121407"/>
                  </a:lnTo>
                  <a:lnTo>
                    <a:pt x="44433" y="125328"/>
                  </a:lnTo>
                  <a:lnTo>
                    <a:pt x="44163" y="129249"/>
                  </a:lnTo>
                  <a:lnTo>
                    <a:pt x="44028" y="133169"/>
                  </a:lnTo>
                  <a:lnTo>
                    <a:pt x="44028" y="137226"/>
                  </a:lnTo>
                  <a:lnTo>
                    <a:pt x="44028" y="141146"/>
                  </a:lnTo>
                  <a:lnTo>
                    <a:pt x="44163" y="145202"/>
                  </a:lnTo>
                  <a:lnTo>
                    <a:pt x="44433" y="149258"/>
                  </a:lnTo>
                  <a:lnTo>
                    <a:pt x="44703" y="153314"/>
                  </a:lnTo>
                  <a:lnTo>
                    <a:pt x="45109" y="157100"/>
                  </a:lnTo>
                  <a:lnTo>
                    <a:pt x="45649" y="160885"/>
                  </a:lnTo>
                  <a:lnTo>
                    <a:pt x="46324" y="164671"/>
                  </a:lnTo>
                  <a:lnTo>
                    <a:pt x="46999" y="168321"/>
                  </a:lnTo>
                  <a:lnTo>
                    <a:pt x="47809" y="171971"/>
                  </a:lnTo>
                  <a:lnTo>
                    <a:pt x="48620" y="175216"/>
                  </a:lnTo>
                  <a:lnTo>
                    <a:pt x="49566" y="178461"/>
                  </a:lnTo>
                  <a:lnTo>
                    <a:pt x="50646" y="181706"/>
                  </a:lnTo>
                  <a:lnTo>
                    <a:pt x="51591" y="184680"/>
                  </a:lnTo>
                  <a:lnTo>
                    <a:pt x="52672" y="187519"/>
                  </a:lnTo>
                  <a:lnTo>
                    <a:pt x="53887" y="190358"/>
                  </a:lnTo>
                  <a:lnTo>
                    <a:pt x="54968" y="192792"/>
                  </a:lnTo>
                  <a:lnTo>
                    <a:pt x="57264" y="196983"/>
                  </a:lnTo>
                  <a:lnTo>
                    <a:pt x="59559" y="201174"/>
                  </a:lnTo>
                  <a:lnTo>
                    <a:pt x="61990" y="205365"/>
                  </a:lnTo>
                  <a:lnTo>
                    <a:pt x="64692" y="209421"/>
                  </a:lnTo>
                  <a:lnTo>
                    <a:pt x="67258" y="213342"/>
                  </a:lnTo>
                  <a:lnTo>
                    <a:pt x="70094" y="217398"/>
                  </a:lnTo>
                  <a:lnTo>
                    <a:pt x="72930" y="221318"/>
                  </a:lnTo>
                  <a:lnTo>
                    <a:pt x="75766" y="224969"/>
                  </a:lnTo>
                  <a:lnTo>
                    <a:pt x="79008" y="228889"/>
                  </a:lnTo>
                  <a:lnTo>
                    <a:pt x="81979" y="232540"/>
                  </a:lnTo>
                  <a:lnTo>
                    <a:pt x="85220" y="236190"/>
                  </a:lnTo>
                  <a:lnTo>
                    <a:pt x="88596" y="239705"/>
                  </a:lnTo>
                  <a:lnTo>
                    <a:pt x="91973" y="243220"/>
                  </a:lnTo>
                  <a:lnTo>
                    <a:pt x="95484" y="246735"/>
                  </a:lnTo>
                  <a:lnTo>
                    <a:pt x="98995" y="250116"/>
                  </a:lnTo>
                  <a:lnTo>
                    <a:pt x="102642" y="253495"/>
                  </a:lnTo>
                  <a:lnTo>
                    <a:pt x="106289" y="256605"/>
                  </a:lnTo>
                  <a:lnTo>
                    <a:pt x="110070" y="259850"/>
                  </a:lnTo>
                  <a:lnTo>
                    <a:pt x="117768" y="266069"/>
                  </a:lnTo>
                  <a:lnTo>
                    <a:pt x="125872" y="272153"/>
                  </a:lnTo>
                  <a:lnTo>
                    <a:pt x="133840" y="277831"/>
                  </a:lnTo>
                  <a:lnTo>
                    <a:pt x="142213" y="283374"/>
                  </a:lnTo>
                  <a:lnTo>
                    <a:pt x="150586" y="288647"/>
                  </a:lnTo>
                  <a:lnTo>
                    <a:pt x="159230" y="293784"/>
                  </a:lnTo>
                  <a:lnTo>
                    <a:pt x="167873" y="298516"/>
                  </a:lnTo>
                  <a:lnTo>
                    <a:pt x="176652" y="303248"/>
                  </a:lnTo>
                  <a:lnTo>
                    <a:pt x="185295" y="307574"/>
                  </a:lnTo>
                  <a:lnTo>
                    <a:pt x="193939" y="311766"/>
                  </a:lnTo>
                  <a:lnTo>
                    <a:pt x="202718" y="315686"/>
                  </a:lnTo>
                  <a:lnTo>
                    <a:pt x="211091" y="319607"/>
                  </a:lnTo>
                  <a:lnTo>
                    <a:pt x="219735" y="322987"/>
                  </a:lnTo>
                  <a:lnTo>
                    <a:pt x="228108" y="326502"/>
                  </a:lnTo>
                  <a:lnTo>
                    <a:pt x="236212" y="329612"/>
                  </a:lnTo>
                  <a:lnTo>
                    <a:pt x="244314" y="332856"/>
                  </a:lnTo>
                  <a:lnTo>
                    <a:pt x="252013" y="335561"/>
                  </a:lnTo>
                  <a:lnTo>
                    <a:pt x="266734" y="340833"/>
                  </a:lnTo>
                  <a:lnTo>
                    <a:pt x="280374" y="345430"/>
                  </a:lnTo>
                  <a:lnTo>
                    <a:pt x="292529" y="349485"/>
                  </a:lnTo>
                  <a:lnTo>
                    <a:pt x="304684" y="353542"/>
                  </a:lnTo>
                  <a:lnTo>
                    <a:pt x="309951" y="355434"/>
                  </a:lnTo>
                  <a:lnTo>
                    <a:pt x="314678" y="357192"/>
                  </a:lnTo>
                  <a:lnTo>
                    <a:pt x="319405" y="359220"/>
                  </a:lnTo>
                  <a:lnTo>
                    <a:pt x="321701" y="360437"/>
                  </a:lnTo>
                  <a:lnTo>
                    <a:pt x="324132" y="361789"/>
                  </a:lnTo>
                  <a:lnTo>
                    <a:pt x="327508" y="364087"/>
                  </a:lnTo>
                  <a:lnTo>
                    <a:pt x="330750" y="366520"/>
                  </a:lnTo>
                  <a:lnTo>
                    <a:pt x="333721" y="369224"/>
                  </a:lnTo>
                  <a:lnTo>
                    <a:pt x="336422" y="372064"/>
                  </a:lnTo>
                  <a:lnTo>
                    <a:pt x="338988" y="375173"/>
                  </a:lnTo>
                  <a:lnTo>
                    <a:pt x="341284" y="378282"/>
                  </a:lnTo>
                  <a:lnTo>
                    <a:pt x="343445" y="381527"/>
                  </a:lnTo>
                  <a:lnTo>
                    <a:pt x="345336" y="385042"/>
                  </a:lnTo>
                  <a:lnTo>
                    <a:pt x="347226" y="388558"/>
                  </a:lnTo>
                  <a:lnTo>
                    <a:pt x="348577" y="392343"/>
                  </a:lnTo>
                  <a:lnTo>
                    <a:pt x="349928" y="396129"/>
                  </a:lnTo>
                  <a:lnTo>
                    <a:pt x="351008" y="400049"/>
                  </a:lnTo>
                  <a:lnTo>
                    <a:pt x="351954" y="403970"/>
                  </a:lnTo>
                  <a:lnTo>
                    <a:pt x="352628" y="408161"/>
                  </a:lnTo>
                  <a:lnTo>
                    <a:pt x="352899" y="412217"/>
                  </a:lnTo>
                  <a:lnTo>
                    <a:pt x="353034" y="416408"/>
                  </a:lnTo>
                  <a:lnTo>
                    <a:pt x="353034" y="418977"/>
                  </a:lnTo>
                  <a:lnTo>
                    <a:pt x="352899" y="421681"/>
                  </a:lnTo>
                  <a:lnTo>
                    <a:pt x="352628" y="424250"/>
                  </a:lnTo>
                  <a:lnTo>
                    <a:pt x="352224" y="426954"/>
                  </a:lnTo>
                  <a:lnTo>
                    <a:pt x="351818" y="429523"/>
                  </a:lnTo>
                  <a:lnTo>
                    <a:pt x="351143" y="432226"/>
                  </a:lnTo>
                  <a:lnTo>
                    <a:pt x="350332" y="434796"/>
                  </a:lnTo>
                  <a:lnTo>
                    <a:pt x="349522" y="437364"/>
                  </a:lnTo>
                  <a:lnTo>
                    <a:pt x="348442" y="440203"/>
                  </a:lnTo>
                  <a:lnTo>
                    <a:pt x="347361" y="442637"/>
                  </a:lnTo>
                  <a:lnTo>
                    <a:pt x="346146" y="445205"/>
                  </a:lnTo>
                  <a:lnTo>
                    <a:pt x="344795" y="447639"/>
                  </a:lnTo>
                  <a:lnTo>
                    <a:pt x="343175" y="450073"/>
                  </a:lnTo>
                  <a:lnTo>
                    <a:pt x="341554" y="452506"/>
                  </a:lnTo>
                  <a:lnTo>
                    <a:pt x="339663" y="454805"/>
                  </a:lnTo>
                  <a:lnTo>
                    <a:pt x="337908" y="456968"/>
                  </a:lnTo>
                  <a:lnTo>
                    <a:pt x="335882" y="459131"/>
                  </a:lnTo>
                  <a:lnTo>
                    <a:pt x="333721" y="461294"/>
                  </a:lnTo>
                  <a:lnTo>
                    <a:pt x="331425" y="463052"/>
                  </a:lnTo>
                  <a:lnTo>
                    <a:pt x="328994" y="464944"/>
                  </a:lnTo>
                  <a:lnTo>
                    <a:pt x="326563" y="466702"/>
                  </a:lnTo>
                  <a:lnTo>
                    <a:pt x="323997" y="468459"/>
                  </a:lnTo>
                  <a:lnTo>
                    <a:pt x="321431" y="469947"/>
                  </a:lnTo>
                  <a:lnTo>
                    <a:pt x="318595" y="471434"/>
                  </a:lnTo>
                  <a:lnTo>
                    <a:pt x="315759" y="472651"/>
                  </a:lnTo>
                  <a:lnTo>
                    <a:pt x="312788" y="474002"/>
                  </a:lnTo>
                  <a:lnTo>
                    <a:pt x="309816" y="474949"/>
                  </a:lnTo>
                  <a:lnTo>
                    <a:pt x="306710" y="476166"/>
                  </a:lnTo>
                  <a:lnTo>
                    <a:pt x="303469" y="476977"/>
                  </a:lnTo>
                  <a:lnTo>
                    <a:pt x="300092" y="477924"/>
                  </a:lnTo>
                  <a:lnTo>
                    <a:pt x="296851" y="478464"/>
                  </a:lnTo>
                  <a:lnTo>
                    <a:pt x="293474" y="479140"/>
                  </a:lnTo>
                  <a:lnTo>
                    <a:pt x="291314" y="479275"/>
                  </a:lnTo>
                  <a:lnTo>
                    <a:pt x="289018" y="479275"/>
                  </a:lnTo>
                  <a:lnTo>
                    <a:pt x="286857" y="479005"/>
                  </a:lnTo>
                  <a:lnTo>
                    <a:pt x="284696" y="478599"/>
                  </a:lnTo>
                  <a:lnTo>
                    <a:pt x="282670" y="478058"/>
                  </a:lnTo>
                  <a:lnTo>
                    <a:pt x="280780" y="477112"/>
                  </a:lnTo>
                  <a:lnTo>
                    <a:pt x="278889" y="476030"/>
                  </a:lnTo>
                  <a:lnTo>
                    <a:pt x="277133" y="474814"/>
                  </a:lnTo>
                  <a:lnTo>
                    <a:pt x="275513" y="473462"/>
                  </a:lnTo>
                  <a:lnTo>
                    <a:pt x="273892" y="471839"/>
                  </a:lnTo>
                  <a:lnTo>
                    <a:pt x="272676" y="470082"/>
                  </a:lnTo>
                  <a:lnTo>
                    <a:pt x="271461" y="468459"/>
                  </a:lnTo>
                  <a:lnTo>
                    <a:pt x="270380" y="466432"/>
                  </a:lnTo>
                  <a:lnTo>
                    <a:pt x="269570" y="464268"/>
                  </a:lnTo>
                  <a:lnTo>
                    <a:pt x="268895" y="462105"/>
                  </a:lnTo>
                  <a:lnTo>
                    <a:pt x="268489" y="459807"/>
                  </a:lnTo>
                  <a:lnTo>
                    <a:pt x="268219" y="457373"/>
                  </a:lnTo>
                  <a:lnTo>
                    <a:pt x="268219" y="455075"/>
                  </a:lnTo>
                  <a:lnTo>
                    <a:pt x="268489" y="452912"/>
                  </a:lnTo>
                  <a:lnTo>
                    <a:pt x="268895" y="450614"/>
                  </a:lnTo>
                  <a:lnTo>
                    <a:pt x="269435" y="448450"/>
                  </a:lnTo>
                  <a:lnTo>
                    <a:pt x="270380" y="446422"/>
                  </a:lnTo>
                  <a:lnTo>
                    <a:pt x="271326" y="444394"/>
                  </a:lnTo>
                  <a:lnTo>
                    <a:pt x="272541" y="442772"/>
                  </a:lnTo>
                  <a:lnTo>
                    <a:pt x="273756" y="441014"/>
                  </a:lnTo>
                  <a:lnTo>
                    <a:pt x="275377" y="439392"/>
                  </a:lnTo>
                  <a:lnTo>
                    <a:pt x="276998" y="438040"/>
                  </a:lnTo>
                  <a:lnTo>
                    <a:pt x="278619" y="436688"/>
                  </a:lnTo>
                  <a:lnTo>
                    <a:pt x="280644" y="435742"/>
                  </a:lnTo>
                  <a:lnTo>
                    <a:pt x="282670" y="434660"/>
                  </a:lnTo>
                  <a:lnTo>
                    <a:pt x="284696" y="434119"/>
                  </a:lnTo>
                  <a:lnTo>
                    <a:pt x="286992" y="433579"/>
                  </a:lnTo>
                  <a:lnTo>
                    <a:pt x="290909" y="432767"/>
                  </a:lnTo>
                  <a:lnTo>
                    <a:pt x="294285" y="431956"/>
                  </a:lnTo>
                  <a:lnTo>
                    <a:pt x="297256" y="431010"/>
                  </a:lnTo>
                  <a:lnTo>
                    <a:pt x="299687" y="429793"/>
                  </a:lnTo>
                  <a:lnTo>
                    <a:pt x="301848" y="428711"/>
                  </a:lnTo>
                  <a:lnTo>
                    <a:pt x="303469" y="427495"/>
                  </a:lnTo>
                  <a:lnTo>
                    <a:pt x="304955" y="426413"/>
                  </a:lnTo>
                  <a:lnTo>
                    <a:pt x="305900" y="425332"/>
                  </a:lnTo>
                  <a:lnTo>
                    <a:pt x="306710" y="424385"/>
                  </a:lnTo>
                  <a:lnTo>
                    <a:pt x="307520" y="423304"/>
                  </a:lnTo>
                  <a:lnTo>
                    <a:pt x="307926" y="422357"/>
                  </a:lnTo>
                  <a:lnTo>
                    <a:pt x="308331" y="421276"/>
                  </a:lnTo>
                  <a:lnTo>
                    <a:pt x="308736" y="420194"/>
                  </a:lnTo>
                  <a:lnTo>
                    <a:pt x="308871" y="418977"/>
                  </a:lnTo>
                  <a:lnTo>
                    <a:pt x="309006" y="417761"/>
                  </a:lnTo>
                  <a:lnTo>
                    <a:pt x="309141" y="416408"/>
                  </a:lnTo>
                  <a:lnTo>
                    <a:pt x="309006" y="414110"/>
                  </a:lnTo>
                  <a:lnTo>
                    <a:pt x="308601" y="411676"/>
                  </a:lnTo>
                  <a:lnTo>
                    <a:pt x="307790" y="409378"/>
                  </a:lnTo>
                  <a:lnTo>
                    <a:pt x="306710" y="407080"/>
                  </a:lnTo>
                  <a:lnTo>
                    <a:pt x="305630" y="405187"/>
                  </a:lnTo>
                  <a:lnTo>
                    <a:pt x="304279" y="403565"/>
                  </a:lnTo>
                  <a:lnTo>
                    <a:pt x="303198" y="402348"/>
                  </a:lnTo>
                  <a:lnTo>
                    <a:pt x="301983" y="401537"/>
                  </a:lnTo>
                  <a:lnTo>
                    <a:pt x="301713" y="401401"/>
                  </a:lnTo>
                  <a:lnTo>
                    <a:pt x="300498" y="400861"/>
                  </a:lnTo>
                  <a:lnTo>
                    <a:pt x="295096" y="398698"/>
                  </a:lnTo>
                  <a:lnTo>
                    <a:pt x="287262" y="395994"/>
                  </a:lnTo>
                  <a:lnTo>
                    <a:pt x="277538" y="392749"/>
                  </a:lnTo>
                  <a:lnTo>
                    <a:pt x="266193" y="388963"/>
                  </a:lnTo>
                  <a:lnTo>
                    <a:pt x="253363" y="384637"/>
                  </a:lnTo>
                  <a:lnTo>
                    <a:pt x="239318" y="379770"/>
                  </a:lnTo>
                  <a:lnTo>
                    <a:pt x="224327" y="374092"/>
                  </a:lnTo>
                  <a:lnTo>
                    <a:pt x="216494" y="371117"/>
                  </a:lnTo>
                  <a:lnTo>
                    <a:pt x="208390" y="368007"/>
                  </a:lnTo>
                  <a:lnTo>
                    <a:pt x="200287" y="364492"/>
                  </a:lnTo>
                  <a:lnTo>
                    <a:pt x="191913" y="360977"/>
                  </a:lnTo>
                  <a:lnTo>
                    <a:pt x="183405" y="357192"/>
                  </a:lnTo>
                  <a:lnTo>
                    <a:pt x="175032" y="353271"/>
                  </a:lnTo>
                  <a:lnTo>
                    <a:pt x="166388" y="349215"/>
                  </a:lnTo>
                  <a:lnTo>
                    <a:pt x="157610" y="344754"/>
                  </a:lnTo>
                  <a:lnTo>
                    <a:pt x="149101" y="340157"/>
                  </a:lnTo>
                  <a:lnTo>
                    <a:pt x="140322" y="335425"/>
                  </a:lnTo>
                  <a:lnTo>
                    <a:pt x="131679" y="330152"/>
                  </a:lnTo>
                  <a:lnTo>
                    <a:pt x="123035" y="325015"/>
                  </a:lnTo>
                  <a:lnTo>
                    <a:pt x="114527" y="319472"/>
                  </a:lnTo>
                  <a:lnTo>
                    <a:pt x="106018" y="313658"/>
                  </a:lnTo>
                  <a:lnTo>
                    <a:pt x="97645" y="307574"/>
                  </a:lnTo>
                  <a:lnTo>
                    <a:pt x="89407" y="301220"/>
                  </a:lnTo>
                  <a:lnTo>
                    <a:pt x="84004" y="296894"/>
                  </a:lnTo>
                  <a:lnTo>
                    <a:pt x="78737" y="292297"/>
                  </a:lnTo>
                  <a:lnTo>
                    <a:pt x="73335" y="287701"/>
                  </a:lnTo>
                  <a:lnTo>
                    <a:pt x="68203" y="282969"/>
                  </a:lnTo>
                  <a:lnTo>
                    <a:pt x="63206" y="277966"/>
                  </a:lnTo>
                  <a:lnTo>
                    <a:pt x="58209" y="272964"/>
                  </a:lnTo>
                  <a:lnTo>
                    <a:pt x="53347" y="267826"/>
                  </a:lnTo>
                  <a:lnTo>
                    <a:pt x="48620" y="262418"/>
                  </a:lnTo>
                  <a:lnTo>
                    <a:pt x="44028" y="256875"/>
                  </a:lnTo>
                  <a:lnTo>
                    <a:pt x="39572" y="251332"/>
                  </a:lnTo>
                  <a:lnTo>
                    <a:pt x="35250" y="245519"/>
                  </a:lnTo>
                  <a:lnTo>
                    <a:pt x="31063" y="239570"/>
                  </a:lnTo>
                  <a:lnTo>
                    <a:pt x="27011" y="233486"/>
                  </a:lnTo>
                  <a:lnTo>
                    <a:pt x="23230" y="227132"/>
                  </a:lnTo>
                  <a:lnTo>
                    <a:pt x="19583" y="220778"/>
                  </a:lnTo>
                  <a:lnTo>
                    <a:pt x="16207" y="214153"/>
                  </a:lnTo>
                  <a:lnTo>
                    <a:pt x="14181" y="209962"/>
                  </a:lnTo>
                  <a:lnTo>
                    <a:pt x="12291" y="205771"/>
                  </a:lnTo>
                  <a:lnTo>
                    <a:pt x="10534" y="201309"/>
                  </a:lnTo>
                  <a:lnTo>
                    <a:pt x="9049" y="196848"/>
                  </a:lnTo>
                  <a:lnTo>
                    <a:pt x="7563" y="192251"/>
                  </a:lnTo>
                  <a:lnTo>
                    <a:pt x="6348" y="187519"/>
                  </a:lnTo>
                  <a:lnTo>
                    <a:pt x="5132" y="182787"/>
                  </a:lnTo>
                  <a:lnTo>
                    <a:pt x="4052" y="177920"/>
                  </a:lnTo>
                  <a:lnTo>
                    <a:pt x="3106" y="173053"/>
                  </a:lnTo>
                  <a:lnTo>
                    <a:pt x="2296" y="168051"/>
                  </a:lnTo>
                  <a:lnTo>
                    <a:pt x="1621" y="163048"/>
                  </a:lnTo>
                  <a:lnTo>
                    <a:pt x="946" y="158046"/>
                  </a:lnTo>
                  <a:lnTo>
                    <a:pt x="540" y="152773"/>
                  </a:lnTo>
                  <a:lnTo>
                    <a:pt x="271" y="147636"/>
                  </a:lnTo>
                  <a:lnTo>
                    <a:pt x="135" y="142363"/>
                  </a:lnTo>
                  <a:lnTo>
                    <a:pt x="0" y="137226"/>
                  </a:lnTo>
                  <a:lnTo>
                    <a:pt x="135" y="129384"/>
                  </a:lnTo>
                  <a:lnTo>
                    <a:pt x="540" y="121813"/>
                  </a:lnTo>
                  <a:lnTo>
                    <a:pt x="1216" y="114107"/>
                  </a:lnTo>
                  <a:lnTo>
                    <a:pt x="2296" y="106536"/>
                  </a:lnTo>
                  <a:lnTo>
                    <a:pt x="3512" y="98829"/>
                  </a:lnTo>
                  <a:lnTo>
                    <a:pt x="5132" y="91258"/>
                  </a:lnTo>
                  <a:lnTo>
                    <a:pt x="6078" y="87608"/>
                  </a:lnTo>
                  <a:lnTo>
                    <a:pt x="7158" y="83822"/>
                  </a:lnTo>
                  <a:lnTo>
                    <a:pt x="8104" y="80037"/>
                  </a:lnTo>
                  <a:lnTo>
                    <a:pt x="9454" y="76387"/>
                  </a:lnTo>
                  <a:lnTo>
                    <a:pt x="10534" y="72736"/>
                  </a:lnTo>
                  <a:lnTo>
                    <a:pt x="12020" y="69221"/>
                  </a:lnTo>
                  <a:lnTo>
                    <a:pt x="13506" y="65571"/>
                  </a:lnTo>
                  <a:lnTo>
                    <a:pt x="14991" y="62056"/>
                  </a:lnTo>
                  <a:lnTo>
                    <a:pt x="16612" y="58541"/>
                  </a:lnTo>
                  <a:lnTo>
                    <a:pt x="18503" y="55161"/>
                  </a:lnTo>
                  <a:lnTo>
                    <a:pt x="20124" y="51646"/>
                  </a:lnTo>
                  <a:lnTo>
                    <a:pt x="22149" y="48401"/>
                  </a:lnTo>
                  <a:lnTo>
                    <a:pt x="24310" y="45021"/>
                  </a:lnTo>
                  <a:lnTo>
                    <a:pt x="26471" y="41776"/>
                  </a:lnTo>
                  <a:lnTo>
                    <a:pt x="28767" y="38802"/>
                  </a:lnTo>
                  <a:lnTo>
                    <a:pt x="31063" y="35557"/>
                  </a:lnTo>
                  <a:lnTo>
                    <a:pt x="33629" y="32718"/>
                  </a:lnTo>
                  <a:lnTo>
                    <a:pt x="36195" y="29879"/>
                  </a:lnTo>
                  <a:lnTo>
                    <a:pt x="39031" y="27040"/>
                  </a:lnTo>
                  <a:lnTo>
                    <a:pt x="41867" y="24200"/>
                  </a:lnTo>
                  <a:lnTo>
                    <a:pt x="45784" y="20956"/>
                  </a:lnTo>
                  <a:lnTo>
                    <a:pt x="50106" y="17711"/>
                  </a:lnTo>
                  <a:lnTo>
                    <a:pt x="54562" y="14737"/>
                  </a:lnTo>
                  <a:lnTo>
                    <a:pt x="59154" y="12033"/>
                  </a:lnTo>
                  <a:lnTo>
                    <a:pt x="63881" y="9599"/>
                  </a:lnTo>
                  <a:lnTo>
                    <a:pt x="68878" y="7436"/>
                  </a:lnTo>
                  <a:lnTo>
                    <a:pt x="71444" y="6490"/>
                  </a:lnTo>
                  <a:lnTo>
                    <a:pt x="74145" y="5543"/>
                  </a:lnTo>
                  <a:lnTo>
                    <a:pt x="76847" y="4732"/>
                  </a:lnTo>
                  <a:lnTo>
                    <a:pt x="79547" y="4056"/>
                  </a:lnTo>
                  <a:lnTo>
                    <a:pt x="83599" y="2975"/>
                  </a:lnTo>
                  <a:lnTo>
                    <a:pt x="87381" y="2298"/>
                  </a:lnTo>
                  <a:lnTo>
                    <a:pt x="91432" y="1622"/>
                  </a:lnTo>
                  <a:lnTo>
                    <a:pt x="95349" y="947"/>
                  </a:lnTo>
                  <a:lnTo>
                    <a:pt x="99130" y="541"/>
                  </a:lnTo>
                  <a:lnTo>
                    <a:pt x="102912" y="135"/>
                  </a:lnTo>
                  <a:lnTo>
                    <a:pt x="106829" y="0"/>
                  </a:lnTo>
                  <a:close/>
                </a:path>
              </a:pathLst>
            </a:cu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51" t="44917" r="63007" b="48094"/>
            <a:stretch>
              <a:fillRect/>
            </a:stretch>
          </p:blipFill>
          <p:spPr>
            <a:xfrm>
              <a:off x="3399169" y="4145621"/>
              <a:ext cx="353845" cy="479275"/>
            </a:xfrm>
            <a:custGeom>
              <a:avLst/>
              <a:gdLst>
                <a:gd name="connsiteX0" fmla="*/ 238649 w 353845"/>
                <a:gd name="connsiteY0" fmla="*/ 0 h 479275"/>
                <a:gd name="connsiteX1" fmla="*/ 243252 w 353845"/>
                <a:gd name="connsiteY1" fmla="*/ 0 h 479275"/>
                <a:gd name="connsiteX2" fmla="*/ 246906 w 353845"/>
                <a:gd name="connsiteY2" fmla="*/ 0 h 479275"/>
                <a:gd name="connsiteX3" fmla="*/ 250697 w 353845"/>
                <a:gd name="connsiteY3" fmla="*/ 135 h 479275"/>
                <a:gd name="connsiteX4" fmla="*/ 254487 w 353845"/>
                <a:gd name="connsiteY4" fmla="*/ 541 h 479275"/>
                <a:gd name="connsiteX5" fmla="*/ 258277 w 353845"/>
                <a:gd name="connsiteY5" fmla="*/ 947 h 479275"/>
                <a:gd name="connsiteX6" fmla="*/ 262203 w 353845"/>
                <a:gd name="connsiteY6" fmla="*/ 1622 h 479275"/>
                <a:gd name="connsiteX7" fmla="*/ 266264 w 353845"/>
                <a:gd name="connsiteY7" fmla="*/ 2298 h 479275"/>
                <a:gd name="connsiteX8" fmla="*/ 270189 w 353845"/>
                <a:gd name="connsiteY8" fmla="*/ 2975 h 479275"/>
                <a:gd name="connsiteX9" fmla="*/ 274250 w 353845"/>
                <a:gd name="connsiteY9" fmla="*/ 4056 h 479275"/>
                <a:gd name="connsiteX10" fmla="*/ 276822 w 353845"/>
                <a:gd name="connsiteY10" fmla="*/ 4732 h 479275"/>
                <a:gd name="connsiteX11" fmla="*/ 279530 w 353845"/>
                <a:gd name="connsiteY11" fmla="*/ 5543 h 479275"/>
                <a:gd name="connsiteX12" fmla="*/ 282102 w 353845"/>
                <a:gd name="connsiteY12" fmla="*/ 6490 h 479275"/>
                <a:gd name="connsiteX13" fmla="*/ 284673 w 353845"/>
                <a:gd name="connsiteY13" fmla="*/ 7436 h 479275"/>
                <a:gd name="connsiteX14" fmla="*/ 289817 w 353845"/>
                <a:gd name="connsiteY14" fmla="*/ 9599 h 479275"/>
                <a:gd name="connsiteX15" fmla="*/ 294691 w 353845"/>
                <a:gd name="connsiteY15" fmla="*/ 12033 h 479275"/>
                <a:gd name="connsiteX16" fmla="*/ 299293 w 353845"/>
                <a:gd name="connsiteY16" fmla="*/ 14737 h 479275"/>
                <a:gd name="connsiteX17" fmla="*/ 303760 w 353845"/>
                <a:gd name="connsiteY17" fmla="*/ 17711 h 479275"/>
                <a:gd name="connsiteX18" fmla="*/ 307821 w 353845"/>
                <a:gd name="connsiteY18" fmla="*/ 20956 h 479275"/>
                <a:gd name="connsiteX19" fmla="*/ 311882 w 353845"/>
                <a:gd name="connsiteY19" fmla="*/ 24200 h 479275"/>
                <a:gd name="connsiteX20" fmla="*/ 315672 w 353845"/>
                <a:gd name="connsiteY20" fmla="*/ 27986 h 479275"/>
                <a:gd name="connsiteX21" fmla="*/ 319327 w 353845"/>
                <a:gd name="connsiteY21" fmla="*/ 31772 h 479275"/>
                <a:gd name="connsiteX22" fmla="*/ 322711 w 353845"/>
                <a:gd name="connsiteY22" fmla="*/ 35557 h 479275"/>
                <a:gd name="connsiteX23" fmla="*/ 325824 w 353845"/>
                <a:gd name="connsiteY23" fmla="*/ 39748 h 479275"/>
                <a:gd name="connsiteX24" fmla="*/ 328803 w 353845"/>
                <a:gd name="connsiteY24" fmla="*/ 43939 h 479275"/>
                <a:gd name="connsiteX25" fmla="*/ 331645 w 353845"/>
                <a:gd name="connsiteY25" fmla="*/ 48401 h 479275"/>
                <a:gd name="connsiteX26" fmla="*/ 334217 w 353845"/>
                <a:gd name="connsiteY26" fmla="*/ 52862 h 479275"/>
                <a:gd name="connsiteX27" fmla="*/ 336654 w 353845"/>
                <a:gd name="connsiteY27" fmla="*/ 57459 h 479275"/>
                <a:gd name="connsiteX28" fmla="*/ 338820 w 353845"/>
                <a:gd name="connsiteY28" fmla="*/ 62056 h 479275"/>
                <a:gd name="connsiteX29" fmla="*/ 340985 w 353845"/>
                <a:gd name="connsiteY29" fmla="*/ 66788 h 479275"/>
                <a:gd name="connsiteX30" fmla="*/ 342745 w 353845"/>
                <a:gd name="connsiteY30" fmla="*/ 71519 h 479275"/>
                <a:gd name="connsiteX31" fmla="*/ 344505 w 353845"/>
                <a:gd name="connsiteY31" fmla="*/ 76387 h 479275"/>
                <a:gd name="connsiteX32" fmla="*/ 346129 w 353845"/>
                <a:gd name="connsiteY32" fmla="*/ 81254 h 479275"/>
                <a:gd name="connsiteX33" fmla="*/ 347347 w 353845"/>
                <a:gd name="connsiteY33" fmla="*/ 86256 h 479275"/>
                <a:gd name="connsiteX34" fmla="*/ 348701 w 353845"/>
                <a:gd name="connsiteY34" fmla="*/ 91258 h 479275"/>
                <a:gd name="connsiteX35" fmla="*/ 349784 w 353845"/>
                <a:gd name="connsiteY35" fmla="*/ 96261 h 479275"/>
                <a:gd name="connsiteX36" fmla="*/ 350867 w 353845"/>
                <a:gd name="connsiteY36" fmla="*/ 101263 h 479275"/>
                <a:gd name="connsiteX37" fmla="*/ 351544 w 353845"/>
                <a:gd name="connsiteY37" fmla="*/ 106536 h 479275"/>
                <a:gd name="connsiteX38" fmla="*/ 352221 w 353845"/>
                <a:gd name="connsiteY38" fmla="*/ 111673 h 479275"/>
                <a:gd name="connsiteX39" fmla="*/ 352897 w 353845"/>
                <a:gd name="connsiteY39" fmla="*/ 116676 h 479275"/>
                <a:gd name="connsiteX40" fmla="*/ 353304 w 353845"/>
                <a:gd name="connsiteY40" fmla="*/ 121813 h 479275"/>
                <a:gd name="connsiteX41" fmla="*/ 353574 w 353845"/>
                <a:gd name="connsiteY41" fmla="*/ 126951 h 479275"/>
                <a:gd name="connsiteX42" fmla="*/ 353845 w 353845"/>
                <a:gd name="connsiteY42" fmla="*/ 132088 h 479275"/>
                <a:gd name="connsiteX43" fmla="*/ 353845 w 353845"/>
                <a:gd name="connsiteY43" fmla="*/ 137226 h 479275"/>
                <a:gd name="connsiteX44" fmla="*/ 353845 w 353845"/>
                <a:gd name="connsiteY44" fmla="*/ 142363 h 479275"/>
                <a:gd name="connsiteX45" fmla="*/ 353574 w 353845"/>
                <a:gd name="connsiteY45" fmla="*/ 147636 h 479275"/>
                <a:gd name="connsiteX46" fmla="*/ 353304 w 353845"/>
                <a:gd name="connsiteY46" fmla="*/ 152773 h 479275"/>
                <a:gd name="connsiteX47" fmla="*/ 352897 w 353845"/>
                <a:gd name="connsiteY47" fmla="*/ 158046 h 479275"/>
                <a:gd name="connsiteX48" fmla="*/ 352221 w 353845"/>
                <a:gd name="connsiteY48" fmla="*/ 163048 h 479275"/>
                <a:gd name="connsiteX49" fmla="*/ 351544 w 353845"/>
                <a:gd name="connsiteY49" fmla="*/ 168051 h 479275"/>
                <a:gd name="connsiteX50" fmla="*/ 350867 w 353845"/>
                <a:gd name="connsiteY50" fmla="*/ 173053 h 479275"/>
                <a:gd name="connsiteX51" fmla="*/ 349784 w 353845"/>
                <a:gd name="connsiteY51" fmla="*/ 177920 h 479275"/>
                <a:gd name="connsiteX52" fmla="*/ 348837 w 353845"/>
                <a:gd name="connsiteY52" fmla="*/ 182787 h 479275"/>
                <a:gd name="connsiteX53" fmla="*/ 347483 w 353845"/>
                <a:gd name="connsiteY53" fmla="*/ 187519 h 479275"/>
                <a:gd name="connsiteX54" fmla="*/ 346265 w 353845"/>
                <a:gd name="connsiteY54" fmla="*/ 192251 h 479275"/>
                <a:gd name="connsiteX55" fmla="*/ 344775 w 353845"/>
                <a:gd name="connsiteY55" fmla="*/ 196848 h 479275"/>
                <a:gd name="connsiteX56" fmla="*/ 343287 w 353845"/>
                <a:gd name="connsiteY56" fmla="*/ 201309 h 479275"/>
                <a:gd name="connsiteX57" fmla="*/ 341527 w 353845"/>
                <a:gd name="connsiteY57" fmla="*/ 205771 h 479275"/>
                <a:gd name="connsiteX58" fmla="*/ 339632 w 353845"/>
                <a:gd name="connsiteY58" fmla="*/ 209962 h 479275"/>
                <a:gd name="connsiteX59" fmla="*/ 337601 w 353845"/>
                <a:gd name="connsiteY59" fmla="*/ 214153 h 479275"/>
                <a:gd name="connsiteX60" fmla="*/ 334894 w 353845"/>
                <a:gd name="connsiteY60" fmla="*/ 219561 h 479275"/>
                <a:gd name="connsiteX61" fmla="*/ 331916 w 353845"/>
                <a:gd name="connsiteY61" fmla="*/ 224834 h 479275"/>
                <a:gd name="connsiteX62" fmla="*/ 328803 w 353845"/>
                <a:gd name="connsiteY62" fmla="*/ 230106 h 479275"/>
                <a:gd name="connsiteX63" fmla="*/ 325689 w 353845"/>
                <a:gd name="connsiteY63" fmla="*/ 235109 h 479275"/>
                <a:gd name="connsiteX64" fmla="*/ 322441 w 353845"/>
                <a:gd name="connsiteY64" fmla="*/ 239976 h 479275"/>
                <a:gd name="connsiteX65" fmla="*/ 319056 w 353845"/>
                <a:gd name="connsiteY65" fmla="*/ 244843 h 479275"/>
                <a:gd name="connsiteX66" fmla="*/ 315537 w 353845"/>
                <a:gd name="connsiteY66" fmla="*/ 249575 h 479275"/>
                <a:gd name="connsiteX67" fmla="*/ 311882 w 353845"/>
                <a:gd name="connsiteY67" fmla="*/ 254171 h 479275"/>
                <a:gd name="connsiteX68" fmla="*/ 308362 w 353845"/>
                <a:gd name="connsiteY68" fmla="*/ 258768 h 479275"/>
                <a:gd name="connsiteX69" fmla="*/ 304572 w 353845"/>
                <a:gd name="connsiteY69" fmla="*/ 263229 h 479275"/>
                <a:gd name="connsiteX70" fmla="*/ 300646 w 353845"/>
                <a:gd name="connsiteY70" fmla="*/ 267556 h 479275"/>
                <a:gd name="connsiteX71" fmla="*/ 296721 w 353845"/>
                <a:gd name="connsiteY71" fmla="*/ 271747 h 479275"/>
                <a:gd name="connsiteX72" fmla="*/ 292660 w 353845"/>
                <a:gd name="connsiteY72" fmla="*/ 275938 h 479275"/>
                <a:gd name="connsiteX73" fmla="*/ 288599 w 353845"/>
                <a:gd name="connsiteY73" fmla="*/ 279994 h 479275"/>
                <a:gd name="connsiteX74" fmla="*/ 284403 w 353845"/>
                <a:gd name="connsiteY74" fmla="*/ 284050 h 479275"/>
                <a:gd name="connsiteX75" fmla="*/ 280207 w 353845"/>
                <a:gd name="connsiteY75" fmla="*/ 287835 h 479275"/>
                <a:gd name="connsiteX76" fmla="*/ 276010 w 353845"/>
                <a:gd name="connsiteY76" fmla="*/ 291621 h 479275"/>
                <a:gd name="connsiteX77" fmla="*/ 271678 w 353845"/>
                <a:gd name="connsiteY77" fmla="*/ 295407 h 479275"/>
                <a:gd name="connsiteX78" fmla="*/ 267211 w 353845"/>
                <a:gd name="connsiteY78" fmla="*/ 298922 h 479275"/>
                <a:gd name="connsiteX79" fmla="*/ 262744 w 353845"/>
                <a:gd name="connsiteY79" fmla="*/ 302572 h 479275"/>
                <a:gd name="connsiteX80" fmla="*/ 258277 w 353845"/>
                <a:gd name="connsiteY80" fmla="*/ 305952 h 479275"/>
                <a:gd name="connsiteX81" fmla="*/ 253810 w 353845"/>
                <a:gd name="connsiteY81" fmla="*/ 309197 h 479275"/>
                <a:gd name="connsiteX82" fmla="*/ 244605 w 353845"/>
                <a:gd name="connsiteY82" fmla="*/ 315686 h 479275"/>
                <a:gd name="connsiteX83" fmla="*/ 235265 w 353845"/>
                <a:gd name="connsiteY83" fmla="*/ 321905 h 479275"/>
                <a:gd name="connsiteX84" fmla="*/ 225925 w 353845"/>
                <a:gd name="connsiteY84" fmla="*/ 327719 h 479275"/>
                <a:gd name="connsiteX85" fmla="*/ 216585 w 353845"/>
                <a:gd name="connsiteY85" fmla="*/ 333397 h 479275"/>
                <a:gd name="connsiteX86" fmla="*/ 207109 w 353845"/>
                <a:gd name="connsiteY86" fmla="*/ 338670 h 479275"/>
                <a:gd name="connsiteX87" fmla="*/ 197633 w 353845"/>
                <a:gd name="connsiteY87" fmla="*/ 343672 h 479275"/>
                <a:gd name="connsiteX88" fmla="*/ 188293 w 353845"/>
                <a:gd name="connsiteY88" fmla="*/ 348539 h 479275"/>
                <a:gd name="connsiteX89" fmla="*/ 178953 w 353845"/>
                <a:gd name="connsiteY89" fmla="*/ 353001 h 479275"/>
                <a:gd name="connsiteX90" fmla="*/ 169613 w 353845"/>
                <a:gd name="connsiteY90" fmla="*/ 357327 h 479275"/>
                <a:gd name="connsiteX91" fmla="*/ 160408 w 353845"/>
                <a:gd name="connsiteY91" fmla="*/ 361383 h 479275"/>
                <a:gd name="connsiteX92" fmla="*/ 151338 w 353845"/>
                <a:gd name="connsiteY92" fmla="*/ 365169 h 479275"/>
                <a:gd name="connsiteX93" fmla="*/ 142675 w 353845"/>
                <a:gd name="connsiteY93" fmla="*/ 368819 h 479275"/>
                <a:gd name="connsiteX94" fmla="*/ 133876 w 353845"/>
                <a:gd name="connsiteY94" fmla="*/ 372199 h 479275"/>
                <a:gd name="connsiteX95" fmla="*/ 125349 w 353845"/>
                <a:gd name="connsiteY95" fmla="*/ 375444 h 479275"/>
                <a:gd name="connsiteX96" fmla="*/ 117362 w 353845"/>
                <a:gd name="connsiteY96" fmla="*/ 378418 h 479275"/>
                <a:gd name="connsiteX97" fmla="*/ 101795 w 353845"/>
                <a:gd name="connsiteY97" fmla="*/ 383826 h 479275"/>
                <a:gd name="connsiteX98" fmla="*/ 87717 w 353845"/>
                <a:gd name="connsiteY98" fmla="*/ 388828 h 479275"/>
                <a:gd name="connsiteX99" fmla="*/ 75399 w 353845"/>
                <a:gd name="connsiteY99" fmla="*/ 392749 h 479275"/>
                <a:gd name="connsiteX100" fmla="*/ 63622 w 353845"/>
                <a:gd name="connsiteY100" fmla="*/ 396805 h 479275"/>
                <a:gd name="connsiteX101" fmla="*/ 58884 w 353845"/>
                <a:gd name="connsiteY101" fmla="*/ 398427 h 479275"/>
                <a:gd name="connsiteX102" fmla="*/ 55094 w 353845"/>
                <a:gd name="connsiteY102" fmla="*/ 399779 h 479275"/>
                <a:gd name="connsiteX103" fmla="*/ 52251 w 353845"/>
                <a:gd name="connsiteY103" fmla="*/ 401131 h 479275"/>
                <a:gd name="connsiteX104" fmla="*/ 51168 w 353845"/>
                <a:gd name="connsiteY104" fmla="*/ 401672 h 479275"/>
                <a:gd name="connsiteX105" fmla="*/ 49950 w 353845"/>
                <a:gd name="connsiteY105" fmla="*/ 402348 h 479275"/>
                <a:gd name="connsiteX106" fmla="*/ 48867 w 353845"/>
                <a:gd name="connsiteY106" fmla="*/ 403565 h 479275"/>
                <a:gd name="connsiteX107" fmla="*/ 47514 w 353845"/>
                <a:gd name="connsiteY107" fmla="*/ 405187 h 479275"/>
                <a:gd name="connsiteX108" fmla="*/ 46431 w 353845"/>
                <a:gd name="connsiteY108" fmla="*/ 407080 h 479275"/>
                <a:gd name="connsiteX109" fmla="*/ 45347 w 353845"/>
                <a:gd name="connsiteY109" fmla="*/ 409378 h 479275"/>
                <a:gd name="connsiteX110" fmla="*/ 44671 w 353845"/>
                <a:gd name="connsiteY110" fmla="*/ 411676 h 479275"/>
                <a:gd name="connsiteX111" fmla="*/ 44129 w 353845"/>
                <a:gd name="connsiteY111" fmla="*/ 414110 h 479275"/>
                <a:gd name="connsiteX112" fmla="*/ 43994 w 353845"/>
                <a:gd name="connsiteY112" fmla="*/ 416408 h 479275"/>
                <a:gd name="connsiteX113" fmla="*/ 44129 w 353845"/>
                <a:gd name="connsiteY113" fmla="*/ 417761 h 479275"/>
                <a:gd name="connsiteX114" fmla="*/ 44265 w 353845"/>
                <a:gd name="connsiteY114" fmla="*/ 418977 h 479275"/>
                <a:gd name="connsiteX115" fmla="*/ 44536 w 353845"/>
                <a:gd name="connsiteY115" fmla="*/ 420194 h 479275"/>
                <a:gd name="connsiteX116" fmla="*/ 44806 w 353845"/>
                <a:gd name="connsiteY116" fmla="*/ 421276 h 479275"/>
                <a:gd name="connsiteX117" fmla="*/ 45212 w 353845"/>
                <a:gd name="connsiteY117" fmla="*/ 422357 h 479275"/>
                <a:gd name="connsiteX118" fmla="*/ 45754 w 353845"/>
                <a:gd name="connsiteY118" fmla="*/ 423304 h 479275"/>
                <a:gd name="connsiteX119" fmla="*/ 46566 w 353845"/>
                <a:gd name="connsiteY119" fmla="*/ 424385 h 479275"/>
                <a:gd name="connsiteX120" fmla="*/ 47243 w 353845"/>
                <a:gd name="connsiteY120" fmla="*/ 425332 h 479275"/>
                <a:gd name="connsiteX121" fmla="*/ 48326 w 353845"/>
                <a:gd name="connsiteY121" fmla="*/ 426413 h 479275"/>
                <a:gd name="connsiteX122" fmla="*/ 49679 w 353845"/>
                <a:gd name="connsiteY122" fmla="*/ 427495 h 479275"/>
                <a:gd name="connsiteX123" fmla="*/ 51439 w 353845"/>
                <a:gd name="connsiteY123" fmla="*/ 428711 h 479275"/>
                <a:gd name="connsiteX124" fmla="*/ 53469 w 353845"/>
                <a:gd name="connsiteY124" fmla="*/ 429793 h 479275"/>
                <a:gd name="connsiteX125" fmla="*/ 55906 w 353845"/>
                <a:gd name="connsiteY125" fmla="*/ 431010 h 479275"/>
                <a:gd name="connsiteX126" fmla="*/ 58884 w 353845"/>
                <a:gd name="connsiteY126" fmla="*/ 431956 h 479275"/>
                <a:gd name="connsiteX127" fmla="*/ 62268 w 353845"/>
                <a:gd name="connsiteY127" fmla="*/ 432767 h 479275"/>
                <a:gd name="connsiteX128" fmla="*/ 66329 w 353845"/>
                <a:gd name="connsiteY128" fmla="*/ 433579 h 479275"/>
                <a:gd name="connsiteX129" fmla="*/ 68495 w 353845"/>
                <a:gd name="connsiteY129" fmla="*/ 434119 h 479275"/>
                <a:gd name="connsiteX130" fmla="*/ 70661 w 353845"/>
                <a:gd name="connsiteY130" fmla="*/ 434660 h 479275"/>
                <a:gd name="connsiteX131" fmla="*/ 72691 w 353845"/>
                <a:gd name="connsiteY131" fmla="*/ 435742 h 479275"/>
                <a:gd name="connsiteX132" fmla="*/ 74586 w 353845"/>
                <a:gd name="connsiteY132" fmla="*/ 436688 h 479275"/>
                <a:gd name="connsiteX133" fmla="*/ 76211 w 353845"/>
                <a:gd name="connsiteY133" fmla="*/ 438040 h 479275"/>
                <a:gd name="connsiteX134" fmla="*/ 77971 w 353845"/>
                <a:gd name="connsiteY134" fmla="*/ 439392 h 479275"/>
                <a:gd name="connsiteX135" fmla="*/ 79460 w 353845"/>
                <a:gd name="connsiteY135" fmla="*/ 441014 h 479275"/>
                <a:gd name="connsiteX136" fmla="*/ 80678 w 353845"/>
                <a:gd name="connsiteY136" fmla="*/ 442772 h 479275"/>
                <a:gd name="connsiteX137" fmla="*/ 81896 w 353845"/>
                <a:gd name="connsiteY137" fmla="*/ 444394 h 479275"/>
                <a:gd name="connsiteX138" fmla="*/ 82844 w 353845"/>
                <a:gd name="connsiteY138" fmla="*/ 446422 h 479275"/>
                <a:gd name="connsiteX139" fmla="*/ 83791 w 353845"/>
                <a:gd name="connsiteY139" fmla="*/ 448450 h 479275"/>
                <a:gd name="connsiteX140" fmla="*/ 84333 w 353845"/>
                <a:gd name="connsiteY140" fmla="*/ 450614 h 479275"/>
                <a:gd name="connsiteX141" fmla="*/ 84739 w 353845"/>
                <a:gd name="connsiteY141" fmla="*/ 452912 h 479275"/>
                <a:gd name="connsiteX142" fmla="*/ 85009 w 353845"/>
                <a:gd name="connsiteY142" fmla="*/ 455075 h 479275"/>
                <a:gd name="connsiteX143" fmla="*/ 85009 w 353845"/>
                <a:gd name="connsiteY143" fmla="*/ 457373 h 479275"/>
                <a:gd name="connsiteX144" fmla="*/ 84739 w 353845"/>
                <a:gd name="connsiteY144" fmla="*/ 459807 h 479275"/>
                <a:gd name="connsiteX145" fmla="*/ 84333 w 353845"/>
                <a:gd name="connsiteY145" fmla="*/ 462105 h 479275"/>
                <a:gd name="connsiteX146" fmla="*/ 83791 w 353845"/>
                <a:gd name="connsiteY146" fmla="*/ 464268 h 479275"/>
                <a:gd name="connsiteX147" fmla="*/ 82844 w 353845"/>
                <a:gd name="connsiteY147" fmla="*/ 466432 h 479275"/>
                <a:gd name="connsiteX148" fmla="*/ 81896 w 353845"/>
                <a:gd name="connsiteY148" fmla="*/ 468459 h 479275"/>
                <a:gd name="connsiteX149" fmla="*/ 80543 w 353845"/>
                <a:gd name="connsiteY149" fmla="*/ 470082 h 479275"/>
                <a:gd name="connsiteX150" fmla="*/ 79324 w 353845"/>
                <a:gd name="connsiteY150" fmla="*/ 471839 h 479275"/>
                <a:gd name="connsiteX151" fmla="*/ 77835 w 353845"/>
                <a:gd name="connsiteY151" fmla="*/ 473462 h 479275"/>
                <a:gd name="connsiteX152" fmla="*/ 76076 w 353845"/>
                <a:gd name="connsiteY152" fmla="*/ 474814 h 479275"/>
                <a:gd name="connsiteX153" fmla="*/ 74451 w 353845"/>
                <a:gd name="connsiteY153" fmla="*/ 476030 h 479275"/>
                <a:gd name="connsiteX154" fmla="*/ 72556 w 353845"/>
                <a:gd name="connsiteY154" fmla="*/ 477112 h 479275"/>
                <a:gd name="connsiteX155" fmla="*/ 70525 w 353845"/>
                <a:gd name="connsiteY155" fmla="*/ 478058 h 479275"/>
                <a:gd name="connsiteX156" fmla="*/ 68495 w 353845"/>
                <a:gd name="connsiteY156" fmla="*/ 478599 h 479275"/>
                <a:gd name="connsiteX157" fmla="*/ 66329 w 353845"/>
                <a:gd name="connsiteY157" fmla="*/ 479005 h 479275"/>
                <a:gd name="connsiteX158" fmla="*/ 64163 w 353845"/>
                <a:gd name="connsiteY158" fmla="*/ 479275 h 479275"/>
                <a:gd name="connsiteX159" fmla="*/ 61998 w 353845"/>
                <a:gd name="connsiteY159" fmla="*/ 479275 h 479275"/>
                <a:gd name="connsiteX160" fmla="*/ 59697 w 353845"/>
                <a:gd name="connsiteY160" fmla="*/ 479140 h 479275"/>
                <a:gd name="connsiteX161" fmla="*/ 56312 w 353845"/>
                <a:gd name="connsiteY161" fmla="*/ 478464 h 479275"/>
                <a:gd name="connsiteX162" fmla="*/ 52928 w 353845"/>
                <a:gd name="connsiteY162" fmla="*/ 477924 h 479275"/>
                <a:gd name="connsiteX163" fmla="*/ 49679 w 353845"/>
                <a:gd name="connsiteY163" fmla="*/ 476977 h 479275"/>
                <a:gd name="connsiteX164" fmla="*/ 46566 w 353845"/>
                <a:gd name="connsiteY164" fmla="*/ 476166 h 479275"/>
                <a:gd name="connsiteX165" fmla="*/ 43317 w 353845"/>
                <a:gd name="connsiteY165" fmla="*/ 474949 h 479275"/>
                <a:gd name="connsiteX166" fmla="*/ 40339 w 353845"/>
                <a:gd name="connsiteY166" fmla="*/ 474002 h 479275"/>
                <a:gd name="connsiteX167" fmla="*/ 37497 w 353845"/>
                <a:gd name="connsiteY167" fmla="*/ 472651 h 479275"/>
                <a:gd name="connsiteX168" fmla="*/ 34654 w 353845"/>
                <a:gd name="connsiteY168" fmla="*/ 471434 h 479275"/>
                <a:gd name="connsiteX169" fmla="*/ 31676 w 353845"/>
                <a:gd name="connsiteY169" fmla="*/ 469947 h 479275"/>
                <a:gd name="connsiteX170" fmla="*/ 29104 w 353845"/>
                <a:gd name="connsiteY170" fmla="*/ 468459 h 479275"/>
                <a:gd name="connsiteX171" fmla="*/ 26532 w 353845"/>
                <a:gd name="connsiteY171" fmla="*/ 466702 h 479275"/>
                <a:gd name="connsiteX172" fmla="*/ 24095 w 353845"/>
                <a:gd name="connsiteY172" fmla="*/ 464944 h 479275"/>
                <a:gd name="connsiteX173" fmla="*/ 21659 w 353845"/>
                <a:gd name="connsiteY173" fmla="*/ 463052 h 479275"/>
                <a:gd name="connsiteX174" fmla="*/ 19493 w 353845"/>
                <a:gd name="connsiteY174" fmla="*/ 461294 h 479275"/>
                <a:gd name="connsiteX175" fmla="*/ 17327 w 353845"/>
                <a:gd name="connsiteY175" fmla="*/ 459131 h 479275"/>
                <a:gd name="connsiteX176" fmla="*/ 15297 w 353845"/>
                <a:gd name="connsiteY176" fmla="*/ 456968 h 479275"/>
                <a:gd name="connsiteX177" fmla="*/ 13266 w 353845"/>
                <a:gd name="connsiteY177" fmla="*/ 454805 h 479275"/>
                <a:gd name="connsiteX178" fmla="*/ 11642 w 353845"/>
                <a:gd name="connsiteY178" fmla="*/ 452506 h 479275"/>
                <a:gd name="connsiteX179" fmla="*/ 9882 w 353845"/>
                <a:gd name="connsiteY179" fmla="*/ 450073 h 479275"/>
                <a:gd name="connsiteX180" fmla="*/ 8393 w 353845"/>
                <a:gd name="connsiteY180" fmla="*/ 447639 h 479275"/>
                <a:gd name="connsiteX181" fmla="*/ 7039 w 353845"/>
                <a:gd name="connsiteY181" fmla="*/ 445205 h 479275"/>
                <a:gd name="connsiteX182" fmla="*/ 5686 w 353845"/>
                <a:gd name="connsiteY182" fmla="*/ 442637 h 479275"/>
                <a:gd name="connsiteX183" fmla="*/ 4603 w 353845"/>
                <a:gd name="connsiteY183" fmla="*/ 440203 h 479275"/>
                <a:gd name="connsiteX184" fmla="*/ 3519 w 353845"/>
                <a:gd name="connsiteY184" fmla="*/ 437364 h 479275"/>
                <a:gd name="connsiteX185" fmla="*/ 2708 w 353845"/>
                <a:gd name="connsiteY185" fmla="*/ 434796 h 479275"/>
                <a:gd name="connsiteX186" fmla="*/ 2031 w 353845"/>
                <a:gd name="connsiteY186" fmla="*/ 432226 h 479275"/>
                <a:gd name="connsiteX187" fmla="*/ 1218 w 353845"/>
                <a:gd name="connsiteY187" fmla="*/ 429523 h 479275"/>
                <a:gd name="connsiteX188" fmla="*/ 813 w 353845"/>
                <a:gd name="connsiteY188" fmla="*/ 426954 h 479275"/>
                <a:gd name="connsiteX189" fmla="*/ 406 w 353845"/>
                <a:gd name="connsiteY189" fmla="*/ 424250 h 479275"/>
                <a:gd name="connsiteX190" fmla="*/ 136 w 353845"/>
                <a:gd name="connsiteY190" fmla="*/ 421681 h 479275"/>
                <a:gd name="connsiteX191" fmla="*/ 0 w 353845"/>
                <a:gd name="connsiteY191" fmla="*/ 418977 h 479275"/>
                <a:gd name="connsiteX192" fmla="*/ 0 w 353845"/>
                <a:gd name="connsiteY192" fmla="*/ 416408 h 479275"/>
                <a:gd name="connsiteX193" fmla="*/ 136 w 353845"/>
                <a:gd name="connsiteY193" fmla="*/ 412217 h 479275"/>
                <a:gd name="connsiteX194" fmla="*/ 542 w 353845"/>
                <a:gd name="connsiteY194" fmla="*/ 408161 h 479275"/>
                <a:gd name="connsiteX195" fmla="*/ 1083 w 353845"/>
                <a:gd name="connsiteY195" fmla="*/ 403970 h 479275"/>
                <a:gd name="connsiteX196" fmla="*/ 2031 w 353845"/>
                <a:gd name="connsiteY196" fmla="*/ 400049 h 479275"/>
                <a:gd name="connsiteX197" fmla="*/ 3114 w 353845"/>
                <a:gd name="connsiteY197" fmla="*/ 396129 h 479275"/>
                <a:gd name="connsiteX198" fmla="*/ 4467 w 353845"/>
                <a:gd name="connsiteY198" fmla="*/ 392343 h 479275"/>
                <a:gd name="connsiteX199" fmla="*/ 5956 w 353845"/>
                <a:gd name="connsiteY199" fmla="*/ 388558 h 479275"/>
                <a:gd name="connsiteX200" fmla="*/ 7716 w 353845"/>
                <a:gd name="connsiteY200" fmla="*/ 385042 h 479275"/>
                <a:gd name="connsiteX201" fmla="*/ 9611 w 353845"/>
                <a:gd name="connsiteY201" fmla="*/ 381527 h 479275"/>
                <a:gd name="connsiteX202" fmla="*/ 11777 w 353845"/>
                <a:gd name="connsiteY202" fmla="*/ 378282 h 479275"/>
                <a:gd name="connsiteX203" fmla="*/ 14214 w 353845"/>
                <a:gd name="connsiteY203" fmla="*/ 375173 h 479275"/>
                <a:gd name="connsiteX204" fmla="*/ 16650 w 353845"/>
                <a:gd name="connsiteY204" fmla="*/ 372064 h 479275"/>
                <a:gd name="connsiteX205" fmla="*/ 19357 w 353845"/>
                <a:gd name="connsiteY205" fmla="*/ 369224 h 479275"/>
                <a:gd name="connsiteX206" fmla="*/ 22336 w 353845"/>
                <a:gd name="connsiteY206" fmla="*/ 366520 h 479275"/>
                <a:gd name="connsiteX207" fmla="*/ 25584 w 353845"/>
                <a:gd name="connsiteY207" fmla="*/ 364087 h 479275"/>
                <a:gd name="connsiteX208" fmla="*/ 28968 w 353845"/>
                <a:gd name="connsiteY208" fmla="*/ 361789 h 479275"/>
                <a:gd name="connsiteX209" fmla="*/ 30863 w 353845"/>
                <a:gd name="connsiteY209" fmla="*/ 360842 h 479275"/>
                <a:gd name="connsiteX210" fmla="*/ 32623 w 353845"/>
                <a:gd name="connsiteY210" fmla="*/ 359761 h 479275"/>
                <a:gd name="connsiteX211" fmla="*/ 36007 w 353845"/>
                <a:gd name="connsiteY211" fmla="*/ 358138 h 479275"/>
                <a:gd name="connsiteX212" fmla="*/ 39798 w 353845"/>
                <a:gd name="connsiteY212" fmla="*/ 356786 h 479275"/>
                <a:gd name="connsiteX213" fmla="*/ 43588 w 353845"/>
                <a:gd name="connsiteY213" fmla="*/ 355299 h 479275"/>
                <a:gd name="connsiteX214" fmla="*/ 52251 w 353845"/>
                <a:gd name="connsiteY214" fmla="*/ 352189 h 479275"/>
                <a:gd name="connsiteX215" fmla="*/ 62268 w 353845"/>
                <a:gd name="connsiteY215" fmla="*/ 348810 h 479275"/>
                <a:gd name="connsiteX216" fmla="*/ 73639 w 353845"/>
                <a:gd name="connsiteY216" fmla="*/ 345159 h 479275"/>
                <a:gd name="connsiteX217" fmla="*/ 86228 w 353845"/>
                <a:gd name="connsiteY217" fmla="*/ 340833 h 479275"/>
                <a:gd name="connsiteX218" fmla="*/ 99629 w 353845"/>
                <a:gd name="connsiteY218" fmla="*/ 336236 h 479275"/>
                <a:gd name="connsiteX219" fmla="*/ 113978 w 353845"/>
                <a:gd name="connsiteY219" fmla="*/ 330964 h 479275"/>
                <a:gd name="connsiteX220" fmla="*/ 121558 w 353845"/>
                <a:gd name="connsiteY220" fmla="*/ 328124 h 479275"/>
                <a:gd name="connsiteX221" fmla="*/ 129003 w 353845"/>
                <a:gd name="connsiteY221" fmla="*/ 325015 h 479275"/>
                <a:gd name="connsiteX222" fmla="*/ 136719 w 353845"/>
                <a:gd name="connsiteY222" fmla="*/ 321905 h 479275"/>
                <a:gd name="connsiteX223" fmla="*/ 144570 w 353845"/>
                <a:gd name="connsiteY223" fmla="*/ 318390 h 479275"/>
                <a:gd name="connsiteX224" fmla="*/ 152422 w 353845"/>
                <a:gd name="connsiteY224" fmla="*/ 315010 h 479275"/>
                <a:gd name="connsiteX225" fmla="*/ 160408 w 353845"/>
                <a:gd name="connsiteY225" fmla="*/ 311225 h 479275"/>
                <a:gd name="connsiteX226" fmla="*/ 168395 w 353845"/>
                <a:gd name="connsiteY226" fmla="*/ 307574 h 479275"/>
                <a:gd name="connsiteX227" fmla="*/ 176381 w 353845"/>
                <a:gd name="connsiteY227" fmla="*/ 303518 h 479275"/>
                <a:gd name="connsiteX228" fmla="*/ 184368 w 353845"/>
                <a:gd name="connsiteY228" fmla="*/ 299192 h 479275"/>
                <a:gd name="connsiteX229" fmla="*/ 192219 w 353845"/>
                <a:gd name="connsiteY229" fmla="*/ 294866 h 479275"/>
                <a:gd name="connsiteX230" fmla="*/ 200070 w 353845"/>
                <a:gd name="connsiteY230" fmla="*/ 290269 h 479275"/>
                <a:gd name="connsiteX231" fmla="*/ 207921 w 353845"/>
                <a:gd name="connsiteY231" fmla="*/ 285537 h 479275"/>
                <a:gd name="connsiteX232" fmla="*/ 215502 w 353845"/>
                <a:gd name="connsiteY232" fmla="*/ 280535 h 479275"/>
                <a:gd name="connsiteX233" fmla="*/ 223082 w 353845"/>
                <a:gd name="connsiteY233" fmla="*/ 275532 h 479275"/>
                <a:gd name="connsiteX234" fmla="*/ 230392 w 353845"/>
                <a:gd name="connsiteY234" fmla="*/ 270125 h 479275"/>
                <a:gd name="connsiteX235" fmla="*/ 237702 w 353845"/>
                <a:gd name="connsiteY235" fmla="*/ 264582 h 479275"/>
                <a:gd name="connsiteX236" fmla="*/ 242304 w 353845"/>
                <a:gd name="connsiteY236" fmla="*/ 260796 h 479275"/>
                <a:gd name="connsiteX237" fmla="*/ 247042 w 353845"/>
                <a:gd name="connsiteY237" fmla="*/ 256875 h 479275"/>
                <a:gd name="connsiteX238" fmla="*/ 251509 w 353845"/>
                <a:gd name="connsiteY238" fmla="*/ 252820 h 479275"/>
                <a:gd name="connsiteX239" fmla="*/ 255976 w 353845"/>
                <a:gd name="connsiteY239" fmla="*/ 248899 h 479275"/>
                <a:gd name="connsiteX240" fmla="*/ 260308 w 353845"/>
                <a:gd name="connsiteY240" fmla="*/ 244707 h 479275"/>
                <a:gd name="connsiteX241" fmla="*/ 264504 w 353845"/>
                <a:gd name="connsiteY241" fmla="*/ 240381 h 479275"/>
                <a:gd name="connsiteX242" fmla="*/ 268565 w 353845"/>
                <a:gd name="connsiteY242" fmla="*/ 236055 h 479275"/>
                <a:gd name="connsiteX243" fmla="*/ 272355 w 353845"/>
                <a:gd name="connsiteY243" fmla="*/ 231593 h 479275"/>
                <a:gd name="connsiteX244" fmla="*/ 276281 w 353845"/>
                <a:gd name="connsiteY244" fmla="*/ 226997 h 479275"/>
                <a:gd name="connsiteX245" fmla="*/ 279800 w 353845"/>
                <a:gd name="connsiteY245" fmla="*/ 222400 h 479275"/>
                <a:gd name="connsiteX246" fmla="*/ 283455 w 353845"/>
                <a:gd name="connsiteY246" fmla="*/ 217668 h 479275"/>
                <a:gd name="connsiteX247" fmla="*/ 286704 w 353845"/>
                <a:gd name="connsiteY247" fmla="*/ 212936 h 479275"/>
                <a:gd name="connsiteX248" fmla="*/ 290088 w 353845"/>
                <a:gd name="connsiteY248" fmla="*/ 208069 h 479275"/>
                <a:gd name="connsiteX249" fmla="*/ 293066 w 353845"/>
                <a:gd name="connsiteY249" fmla="*/ 203067 h 479275"/>
                <a:gd name="connsiteX250" fmla="*/ 295909 w 353845"/>
                <a:gd name="connsiteY250" fmla="*/ 197929 h 479275"/>
                <a:gd name="connsiteX251" fmla="*/ 298616 w 353845"/>
                <a:gd name="connsiteY251" fmla="*/ 192792 h 479275"/>
                <a:gd name="connsiteX252" fmla="*/ 299970 w 353845"/>
                <a:gd name="connsiteY252" fmla="*/ 190358 h 479275"/>
                <a:gd name="connsiteX253" fmla="*/ 301188 w 353845"/>
                <a:gd name="connsiteY253" fmla="*/ 187519 h 479275"/>
                <a:gd name="connsiteX254" fmla="*/ 302136 w 353845"/>
                <a:gd name="connsiteY254" fmla="*/ 184680 h 479275"/>
                <a:gd name="connsiteX255" fmla="*/ 303218 w 353845"/>
                <a:gd name="connsiteY255" fmla="*/ 181706 h 479275"/>
                <a:gd name="connsiteX256" fmla="*/ 304166 w 353845"/>
                <a:gd name="connsiteY256" fmla="*/ 178461 h 479275"/>
                <a:gd name="connsiteX257" fmla="*/ 305114 w 353845"/>
                <a:gd name="connsiteY257" fmla="*/ 175216 h 479275"/>
                <a:gd name="connsiteX258" fmla="*/ 306061 w 353845"/>
                <a:gd name="connsiteY258" fmla="*/ 171971 h 479275"/>
                <a:gd name="connsiteX259" fmla="*/ 306738 w 353845"/>
                <a:gd name="connsiteY259" fmla="*/ 168321 h 479275"/>
                <a:gd name="connsiteX260" fmla="*/ 307415 w 353845"/>
                <a:gd name="connsiteY260" fmla="*/ 164671 h 479275"/>
                <a:gd name="connsiteX261" fmla="*/ 307957 w 353845"/>
                <a:gd name="connsiteY261" fmla="*/ 160885 h 479275"/>
                <a:gd name="connsiteX262" fmla="*/ 308633 w 353845"/>
                <a:gd name="connsiteY262" fmla="*/ 157100 h 479275"/>
                <a:gd name="connsiteX263" fmla="*/ 309039 w 353845"/>
                <a:gd name="connsiteY263" fmla="*/ 153314 h 479275"/>
                <a:gd name="connsiteX264" fmla="*/ 309445 w 353845"/>
                <a:gd name="connsiteY264" fmla="*/ 149258 h 479275"/>
                <a:gd name="connsiteX265" fmla="*/ 309581 w 353845"/>
                <a:gd name="connsiteY265" fmla="*/ 145202 h 479275"/>
                <a:gd name="connsiteX266" fmla="*/ 309716 w 353845"/>
                <a:gd name="connsiteY266" fmla="*/ 141146 h 479275"/>
                <a:gd name="connsiteX267" fmla="*/ 309852 w 353845"/>
                <a:gd name="connsiteY267" fmla="*/ 137226 h 479275"/>
                <a:gd name="connsiteX268" fmla="*/ 309716 w 353845"/>
                <a:gd name="connsiteY268" fmla="*/ 131141 h 479275"/>
                <a:gd name="connsiteX269" fmla="*/ 309445 w 353845"/>
                <a:gd name="connsiteY269" fmla="*/ 125328 h 479275"/>
                <a:gd name="connsiteX270" fmla="*/ 308904 w 353845"/>
                <a:gd name="connsiteY270" fmla="*/ 119379 h 479275"/>
                <a:gd name="connsiteX271" fmla="*/ 308227 w 353845"/>
                <a:gd name="connsiteY271" fmla="*/ 113701 h 479275"/>
                <a:gd name="connsiteX272" fmla="*/ 307144 w 353845"/>
                <a:gd name="connsiteY272" fmla="*/ 107888 h 479275"/>
                <a:gd name="connsiteX273" fmla="*/ 305926 w 353845"/>
                <a:gd name="connsiteY273" fmla="*/ 102344 h 479275"/>
                <a:gd name="connsiteX274" fmla="*/ 304572 w 353845"/>
                <a:gd name="connsiteY274" fmla="*/ 96937 h 479275"/>
                <a:gd name="connsiteX275" fmla="*/ 302813 w 353845"/>
                <a:gd name="connsiteY275" fmla="*/ 91529 h 479275"/>
                <a:gd name="connsiteX276" fmla="*/ 301188 w 353845"/>
                <a:gd name="connsiteY276" fmla="*/ 86526 h 479275"/>
                <a:gd name="connsiteX277" fmla="*/ 299158 w 353845"/>
                <a:gd name="connsiteY277" fmla="*/ 81794 h 479275"/>
                <a:gd name="connsiteX278" fmla="*/ 296856 w 353845"/>
                <a:gd name="connsiteY278" fmla="*/ 77198 h 479275"/>
                <a:gd name="connsiteX279" fmla="*/ 294555 w 353845"/>
                <a:gd name="connsiteY279" fmla="*/ 73007 h 479275"/>
                <a:gd name="connsiteX280" fmla="*/ 291983 w 353845"/>
                <a:gd name="connsiteY280" fmla="*/ 69086 h 479275"/>
                <a:gd name="connsiteX281" fmla="*/ 289140 w 353845"/>
                <a:gd name="connsiteY281" fmla="*/ 65436 h 479275"/>
                <a:gd name="connsiteX282" fmla="*/ 286298 w 353845"/>
                <a:gd name="connsiteY282" fmla="*/ 62191 h 479275"/>
                <a:gd name="connsiteX283" fmla="*/ 284673 w 353845"/>
                <a:gd name="connsiteY283" fmla="*/ 60704 h 479275"/>
                <a:gd name="connsiteX284" fmla="*/ 283320 w 353845"/>
                <a:gd name="connsiteY284" fmla="*/ 59216 h 479275"/>
                <a:gd name="connsiteX285" fmla="*/ 281154 w 353845"/>
                <a:gd name="connsiteY285" fmla="*/ 57459 h 479275"/>
                <a:gd name="connsiteX286" fmla="*/ 278853 w 353845"/>
                <a:gd name="connsiteY286" fmla="*/ 55837 h 479275"/>
                <a:gd name="connsiteX287" fmla="*/ 276687 w 353845"/>
                <a:gd name="connsiteY287" fmla="*/ 54214 h 479275"/>
                <a:gd name="connsiteX288" fmla="*/ 274250 w 353845"/>
                <a:gd name="connsiteY288" fmla="*/ 52862 h 479275"/>
                <a:gd name="connsiteX289" fmla="*/ 271814 w 353845"/>
                <a:gd name="connsiteY289" fmla="*/ 51645 h 479275"/>
                <a:gd name="connsiteX290" fmla="*/ 269242 w 353845"/>
                <a:gd name="connsiteY290" fmla="*/ 50564 h 479275"/>
                <a:gd name="connsiteX291" fmla="*/ 266534 w 353845"/>
                <a:gd name="connsiteY291" fmla="*/ 49482 h 479275"/>
                <a:gd name="connsiteX292" fmla="*/ 263557 w 353845"/>
                <a:gd name="connsiteY292" fmla="*/ 48671 h 479275"/>
                <a:gd name="connsiteX293" fmla="*/ 258142 w 353845"/>
                <a:gd name="connsiteY293" fmla="*/ 47454 h 479275"/>
                <a:gd name="connsiteX294" fmla="*/ 252863 w 353845"/>
                <a:gd name="connsiteY294" fmla="*/ 46643 h 479275"/>
                <a:gd name="connsiteX295" fmla="*/ 247854 w 353845"/>
                <a:gd name="connsiteY295" fmla="*/ 46102 h 479275"/>
                <a:gd name="connsiteX296" fmla="*/ 243252 w 353845"/>
                <a:gd name="connsiteY296" fmla="*/ 45967 h 479275"/>
                <a:gd name="connsiteX297" fmla="*/ 240544 w 353845"/>
                <a:gd name="connsiteY297" fmla="*/ 46102 h 479275"/>
                <a:gd name="connsiteX298" fmla="*/ 237702 w 353845"/>
                <a:gd name="connsiteY298" fmla="*/ 46237 h 479275"/>
                <a:gd name="connsiteX299" fmla="*/ 235130 w 353845"/>
                <a:gd name="connsiteY299" fmla="*/ 46508 h 479275"/>
                <a:gd name="connsiteX300" fmla="*/ 232693 w 353845"/>
                <a:gd name="connsiteY300" fmla="*/ 46778 h 479275"/>
                <a:gd name="connsiteX301" fmla="*/ 230257 w 353845"/>
                <a:gd name="connsiteY301" fmla="*/ 47184 h 479275"/>
                <a:gd name="connsiteX302" fmla="*/ 227955 w 353845"/>
                <a:gd name="connsiteY302" fmla="*/ 47724 h 479275"/>
                <a:gd name="connsiteX303" fmla="*/ 225654 w 353845"/>
                <a:gd name="connsiteY303" fmla="*/ 48536 h 479275"/>
                <a:gd name="connsiteX304" fmla="*/ 223353 w 353845"/>
                <a:gd name="connsiteY304" fmla="*/ 49212 h 479275"/>
                <a:gd name="connsiteX305" fmla="*/ 221187 w 353845"/>
                <a:gd name="connsiteY305" fmla="*/ 49888 h 479275"/>
                <a:gd name="connsiteX306" fmla="*/ 219021 w 353845"/>
                <a:gd name="connsiteY306" fmla="*/ 50834 h 479275"/>
                <a:gd name="connsiteX307" fmla="*/ 217126 w 353845"/>
                <a:gd name="connsiteY307" fmla="*/ 51781 h 479275"/>
                <a:gd name="connsiteX308" fmla="*/ 215096 w 353845"/>
                <a:gd name="connsiteY308" fmla="*/ 52862 h 479275"/>
                <a:gd name="connsiteX309" fmla="*/ 211170 w 353845"/>
                <a:gd name="connsiteY309" fmla="*/ 55161 h 479275"/>
                <a:gd name="connsiteX310" fmla="*/ 207244 w 353845"/>
                <a:gd name="connsiteY310" fmla="*/ 57729 h 479275"/>
                <a:gd name="connsiteX311" fmla="*/ 203725 w 353845"/>
                <a:gd name="connsiteY311" fmla="*/ 60569 h 479275"/>
                <a:gd name="connsiteX312" fmla="*/ 200205 w 353845"/>
                <a:gd name="connsiteY312" fmla="*/ 63543 h 479275"/>
                <a:gd name="connsiteX313" fmla="*/ 196821 w 353845"/>
                <a:gd name="connsiteY313" fmla="*/ 67058 h 479275"/>
                <a:gd name="connsiteX314" fmla="*/ 193708 w 353845"/>
                <a:gd name="connsiteY314" fmla="*/ 70438 h 479275"/>
                <a:gd name="connsiteX315" fmla="*/ 190594 w 353845"/>
                <a:gd name="connsiteY315" fmla="*/ 74359 h 479275"/>
                <a:gd name="connsiteX316" fmla="*/ 187752 w 353845"/>
                <a:gd name="connsiteY316" fmla="*/ 78279 h 479275"/>
                <a:gd name="connsiteX317" fmla="*/ 185045 w 353845"/>
                <a:gd name="connsiteY317" fmla="*/ 82200 h 479275"/>
                <a:gd name="connsiteX318" fmla="*/ 182473 w 353845"/>
                <a:gd name="connsiteY318" fmla="*/ 86256 h 479275"/>
                <a:gd name="connsiteX319" fmla="*/ 180036 w 353845"/>
                <a:gd name="connsiteY319" fmla="*/ 90447 h 479275"/>
                <a:gd name="connsiteX320" fmla="*/ 177870 w 353845"/>
                <a:gd name="connsiteY320" fmla="*/ 94638 h 479275"/>
                <a:gd name="connsiteX321" fmla="*/ 175704 w 353845"/>
                <a:gd name="connsiteY321" fmla="*/ 98694 h 479275"/>
                <a:gd name="connsiteX322" fmla="*/ 173809 w 353845"/>
                <a:gd name="connsiteY322" fmla="*/ 102750 h 479275"/>
                <a:gd name="connsiteX323" fmla="*/ 172050 w 353845"/>
                <a:gd name="connsiteY323" fmla="*/ 106806 h 479275"/>
                <a:gd name="connsiteX324" fmla="*/ 170696 w 353845"/>
                <a:gd name="connsiteY324" fmla="*/ 110457 h 479275"/>
                <a:gd name="connsiteX325" fmla="*/ 167988 w 353845"/>
                <a:gd name="connsiteY325" fmla="*/ 117622 h 479275"/>
                <a:gd name="connsiteX326" fmla="*/ 166093 w 353845"/>
                <a:gd name="connsiteY326" fmla="*/ 123706 h 479275"/>
                <a:gd name="connsiteX327" fmla="*/ 164605 w 353845"/>
                <a:gd name="connsiteY327" fmla="*/ 128438 h 479275"/>
                <a:gd name="connsiteX328" fmla="*/ 163792 w 353845"/>
                <a:gd name="connsiteY328" fmla="*/ 131412 h 479275"/>
                <a:gd name="connsiteX329" fmla="*/ 163657 w 353845"/>
                <a:gd name="connsiteY329" fmla="*/ 132629 h 479275"/>
                <a:gd name="connsiteX330" fmla="*/ 162845 w 353845"/>
                <a:gd name="connsiteY330" fmla="*/ 134927 h 479275"/>
                <a:gd name="connsiteX331" fmla="*/ 162168 w 353845"/>
                <a:gd name="connsiteY331" fmla="*/ 137090 h 479275"/>
                <a:gd name="connsiteX332" fmla="*/ 161220 w 353845"/>
                <a:gd name="connsiteY332" fmla="*/ 139118 h 479275"/>
                <a:gd name="connsiteX333" fmla="*/ 160002 w 353845"/>
                <a:gd name="connsiteY333" fmla="*/ 140876 h 479275"/>
                <a:gd name="connsiteX334" fmla="*/ 158784 w 353845"/>
                <a:gd name="connsiteY334" fmla="*/ 142633 h 479275"/>
                <a:gd name="connsiteX335" fmla="*/ 157159 w 353845"/>
                <a:gd name="connsiteY335" fmla="*/ 144256 h 479275"/>
                <a:gd name="connsiteX336" fmla="*/ 155535 w 353845"/>
                <a:gd name="connsiteY336" fmla="*/ 145608 h 479275"/>
                <a:gd name="connsiteX337" fmla="*/ 153910 w 353845"/>
                <a:gd name="connsiteY337" fmla="*/ 146960 h 479275"/>
                <a:gd name="connsiteX338" fmla="*/ 152151 w 353845"/>
                <a:gd name="connsiteY338" fmla="*/ 148042 h 479275"/>
                <a:gd name="connsiteX339" fmla="*/ 150120 w 353845"/>
                <a:gd name="connsiteY339" fmla="*/ 148988 h 479275"/>
                <a:gd name="connsiteX340" fmla="*/ 148090 w 353845"/>
                <a:gd name="connsiteY340" fmla="*/ 149664 h 479275"/>
                <a:gd name="connsiteX341" fmla="*/ 146059 w 353845"/>
                <a:gd name="connsiteY341" fmla="*/ 150204 h 479275"/>
                <a:gd name="connsiteX342" fmla="*/ 143893 w 353845"/>
                <a:gd name="connsiteY342" fmla="*/ 150475 h 479275"/>
                <a:gd name="connsiteX343" fmla="*/ 141728 w 353845"/>
                <a:gd name="connsiteY343" fmla="*/ 150475 h 479275"/>
                <a:gd name="connsiteX344" fmla="*/ 139426 w 353845"/>
                <a:gd name="connsiteY344" fmla="*/ 150340 h 479275"/>
                <a:gd name="connsiteX345" fmla="*/ 137261 w 353845"/>
                <a:gd name="connsiteY345" fmla="*/ 149934 h 479275"/>
                <a:gd name="connsiteX346" fmla="*/ 135230 w 353845"/>
                <a:gd name="connsiteY346" fmla="*/ 149393 h 479275"/>
                <a:gd name="connsiteX347" fmla="*/ 133200 w 353845"/>
                <a:gd name="connsiteY347" fmla="*/ 148582 h 479275"/>
                <a:gd name="connsiteX348" fmla="*/ 131169 w 353845"/>
                <a:gd name="connsiteY348" fmla="*/ 147501 h 479275"/>
                <a:gd name="connsiteX349" fmla="*/ 129274 w 353845"/>
                <a:gd name="connsiteY349" fmla="*/ 146419 h 479275"/>
                <a:gd name="connsiteX350" fmla="*/ 127650 w 353845"/>
                <a:gd name="connsiteY350" fmla="*/ 144932 h 479275"/>
                <a:gd name="connsiteX351" fmla="*/ 126160 w 353845"/>
                <a:gd name="connsiteY351" fmla="*/ 143310 h 479275"/>
                <a:gd name="connsiteX352" fmla="*/ 124672 w 353845"/>
                <a:gd name="connsiteY352" fmla="*/ 141822 h 479275"/>
                <a:gd name="connsiteX353" fmla="*/ 123589 w 353845"/>
                <a:gd name="connsiteY353" fmla="*/ 139929 h 479275"/>
                <a:gd name="connsiteX354" fmla="*/ 122506 w 353845"/>
                <a:gd name="connsiteY354" fmla="*/ 138037 h 479275"/>
                <a:gd name="connsiteX355" fmla="*/ 121693 w 353845"/>
                <a:gd name="connsiteY355" fmla="*/ 136009 h 479275"/>
                <a:gd name="connsiteX356" fmla="*/ 120882 w 353845"/>
                <a:gd name="connsiteY356" fmla="*/ 133846 h 479275"/>
                <a:gd name="connsiteX357" fmla="*/ 120340 w 353845"/>
                <a:gd name="connsiteY357" fmla="*/ 131682 h 479275"/>
                <a:gd name="connsiteX358" fmla="*/ 120069 w 353845"/>
                <a:gd name="connsiteY358" fmla="*/ 129384 h 479275"/>
                <a:gd name="connsiteX359" fmla="*/ 120069 w 353845"/>
                <a:gd name="connsiteY359" fmla="*/ 127086 h 479275"/>
                <a:gd name="connsiteX360" fmla="*/ 120205 w 353845"/>
                <a:gd name="connsiteY360" fmla="*/ 124787 h 479275"/>
                <a:gd name="connsiteX361" fmla="*/ 120611 w 353845"/>
                <a:gd name="connsiteY361" fmla="*/ 122624 h 479275"/>
                <a:gd name="connsiteX362" fmla="*/ 121423 w 353845"/>
                <a:gd name="connsiteY362" fmla="*/ 119109 h 479275"/>
                <a:gd name="connsiteX363" fmla="*/ 122370 w 353845"/>
                <a:gd name="connsiteY363" fmla="*/ 115729 h 479275"/>
                <a:gd name="connsiteX364" fmla="*/ 123724 w 353845"/>
                <a:gd name="connsiteY364" fmla="*/ 111132 h 479275"/>
                <a:gd name="connsiteX365" fmla="*/ 125349 w 353845"/>
                <a:gd name="connsiteY365" fmla="*/ 105589 h 479275"/>
                <a:gd name="connsiteX366" fmla="*/ 127514 w 353845"/>
                <a:gd name="connsiteY366" fmla="*/ 99370 h 479275"/>
                <a:gd name="connsiteX367" fmla="*/ 130086 w 353845"/>
                <a:gd name="connsiteY367" fmla="*/ 92475 h 479275"/>
                <a:gd name="connsiteX368" fmla="*/ 133335 w 353845"/>
                <a:gd name="connsiteY368" fmla="*/ 84769 h 479275"/>
                <a:gd name="connsiteX369" fmla="*/ 136854 w 353845"/>
                <a:gd name="connsiteY369" fmla="*/ 76928 h 479275"/>
                <a:gd name="connsiteX370" fmla="*/ 138885 w 353845"/>
                <a:gd name="connsiteY370" fmla="*/ 72872 h 479275"/>
                <a:gd name="connsiteX371" fmla="*/ 141051 w 353845"/>
                <a:gd name="connsiteY371" fmla="*/ 68680 h 479275"/>
                <a:gd name="connsiteX372" fmla="*/ 143487 w 353845"/>
                <a:gd name="connsiteY372" fmla="*/ 64625 h 479275"/>
                <a:gd name="connsiteX373" fmla="*/ 145924 w 353845"/>
                <a:gd name="connsiteY373" fmla="*/ 60433 h 479275"/>
                <a:gd name="connsiteX374" fmla="*/ 148631 w 353845"/>
                <a:gd name="connsiteY374" fmla="*/ 56107 h 479275"/>
                <a:gd name="connsiteX375" fmla="*/ 151609 w 353845"/>
                <a:gd name="connsiteY375" fmla="*/ 51916 h 479275"/>
                <a:gd name="connsiteX376" fmla="*/ 154587 w 353845"/>
                <a:gd name="connsiteY376" fmla="*/ 47724 h 479275"/>
                <a:gd name="connsiteX377" fmla="*/ 157701 w 353845"/>
                <a:gd name="connsiteY377" fmla="*/ 43669 h 479275"/>
                <a:gd name="connsiteX378" fmla="*/ 161220 w 353845"/>
                <a:gd name="connsiteY378" fmla="*/ 39478 h 479275"/>
                <a:gd name="connsiteX379" fmla="*/ 164740 w 353845"/>
                <a:gd name="connsiteY379" fmla="*/ 35421 h 479275"/>
                <a:gd name="connsiteX380" fmla="*/ 168530 w 353845"/>
                <a:gd name="connsiteY380" fmla="*/ 31636 h 479275"/>
                <a:gd name="connsiteX381" fmla="*/ 172591 w 353845"/>
                <a:gd name="connsiteY381" fmla="*/ 27715 h 479275"/>
                <a:gd name="connsiteX382" fmla="*/ 176787 w 353845"/>
                <a:gd name="connsiteY382" fmla="*/ 24065 h 479275"/>
                <a:gd name="connsiteX383" fmla="*/ 181254 w 353845"/>
                <a:gd name="connsiteY383" fmla="*/ 20550 h 479275"/>
                <a:gd name="connsiteX384" fmla="*/ 184503 w 353845"/>
                <a:gd name="connsiteY384" fmla="*/ 18387 h 479275"/>
                <a:gd name="connsiteX385" fmla="*/ 187616 w 353845"/>
                <a:gd name="connsiteY385" fmla="*/ 16224 h 479275"/>
                <a:gd name="connsiteX386" fmla="*/ 190865 w 353845"/>
                <a:gd name="connsiteY386" fmla="*/ 14060 h 479275"/>
                <a:gd name="connsiteX387" fmla="*/ 194385 w 353845"/>
                <a:gd name="connsiteY387" fmla="*/ 12168 h 479275"/>
                <a:gd name="connsiteX388" fmla="*/ 197904 w 353845"/>
                <a:gd name="connsiteY388" fmla="*/ 10275 h 479275"/>
                <a:gd name="connsiteX389" fmla="*/ 201559 w 353845"/>
                <a:gd name="connsiteY389" fmla="*/ 8653 h 479275"/>
                <a:gd name="connsiteX390" fmla="*/ 205349 w 353845"/>
                <a:gd name="connsiteY390" fmla="*/ 7030 h 479275"/>
                <a:gd name="connsiteX391" fmla="*/ 209140 w 353845"/>
                <a:gd name="connsiteY391" fmla="*/ 5543 h 479275"/>
                <a:gd name="connsiteX392" fmla="*/ 213201 w 353845"/>
                <a:gd name="connsiteY392" fmla="*/ 4326 h 479275"/>
                <a:gd name="connsiteX393" fmla="*/ 217261 w 353845"/>
                <a:gd name="connsiteY393" fmla="*/ 3109 h 479275"/>
                <a:gd name="connsiteX394" fmla="*/ 221187 w 353845"/>
                <a:gd name="connsiteY394" fmla="*/ 2298 h 479275"/>
                <a:gd name="connsiteX395" fmla="*/ 225519 w 353845"/>
                <a:gd name="connsiteY395" fmla="*/ 1487 h 479275"/>
                <a:gd name="connsiteX396" fmla="*/ 229850 w 353845"/>
                <a:gd name="connsiteY396" fmla="*/ 676 h 479275"/>
                <a:gd name="connsiteX397" fmla="*/ 234182 w 353845"/>
                <a:gd name="connsiteY397" fmla="*/ 270 h 479275"/>
                <a:gd name="connsiteX398" fmla="*/ 238649 w 353845"/>
                <a:gd name="connsiteY398" fmla="*/ 0 h 47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</a:cxnLst>
              <a:rect l="l" t="t" r="r" b="b"/>
              <a:pathLst>
                <a:path w="353845" h="479275">
                  <a:moveTo>
                    <a:pt x="238649" y="0"/>
                  </a:moveTo>
                  <a:lnTo>
                    <a:pt x="243252" y="0"/>
                  </a:lnTo>
                  <a:lnTo>
                    <a:pt x="246906" y="0"/>
                  </a:lnTo>
                  <a:lnTo>
                    <a:pt x="250697" y="135"/>
                  </a:lnTo>
                  <a:lnTo>
                    <a:pt x="254487" y="541"/>
                  </a:lnTo>
                  <a:lnTo>
                    <a:pt x="258277" y="947"/>
                  </a:lnTo>
                  <a:lnTo>
                    <a:pt x="262203" y="1622"/>
                  </a:lnTo>
                  <a:lnTo>
                    <a:pt x="266264" y="2298"/>
                  </a:lnTo>
                  <a:lnTo>
                    <a:pt x="270189" y="2975"/>
                  </a:lnTo>
                  <a:lnTo>
                    <a:pt x="274250" y="4056"/>
                  </a:lnTo>
                  <a:lnTo>
                    <a:pt x="276822" y="4732"/>
                  </a:lnTo>
                  <a:lnTo>
                    <a:pt x="279530" y="5543"/>
                  </a:lnTo>
                  <a:lnTo>
                    <a:pt x="282102" y="6490"/>
                  </a:lnTo>
                  <a:lnTo>
                    <a:pt x="284673" y="7436"/>
                  </a:lnTo>
                  <a:lnTo>
                    <a:pt x="289817" y="9599"/>
                  </a:lnTo>
                  <a:lnTo>
                    <a:pt x="294691" y="12033"/>
                  </a:lnTo>
                  <a:lnTo>
                    <a:pt x="299293" y="14737"/>
                  </a:lnTo>
                  <a:lnTo>
                    <a:pt x="303760" y="17711"/>
                  </a:lnTo>
                  <a:lnTo>
                    <a:pt x="307821" y="20956"/>
                  </a:lnTo>
                  <a:lnTo>
                    <a:pt x="311882" y="24200"/>
                  </a:lnTo>
                  <a:lnTo>
                    <a:pt x="315672" y="27986"/>
                  </a:lnTo>
                  <a:lnTo>
                    <a:pt x="319327" y="31772"/>
                  </a:lnTo>
                  <a:lnTo>
                    <a:pt x="322711" y="35557"/>
                  </a:lnTo>
                  <a:lnTo>
                    <a:pt x="325824" y="39748"/>
                  </a:lnTo>
                  <a:lnTo>
                    <a:pt x="328803" y="43939"/>
                  </a:lnTo>
                  <a:lnTo>
                    <a:pt x="331645" y="48401"/>
                  </a:lnTo>
                  <a:lnTo>
                    <a:pt x="334217" y="52862"/>
                  </a:lnTo>
                  <a:lnTo>
                    <a:pt x="336654" y="57459"/>
                  </a:lnTo>
                  <a:lnTo>
                    <a:pt x="338820" y="62056"/>
                  </a:lnTo>
                  <a:lnTo>
                    <a:pt x="340985" y="66788"/>
                  </a:lnTo>
                  <a:lnTo>
                    <a:pt x="342745" y="71519"/>
                  </a:lnTo>
                  <a:lnTo>
                    <a:pt x="344505" y="76387"/>
                  </a:lnTo>
                  <a:lnTo>
                    <a:pt x="346129" y="81254"/>
                  </a:lnTo>
                  <a:lnTo>
                    <a:pt x="347347" y="86256"/>
                  </a:lnTo>
                  <a:lnTo>
                    <a:pt x="348701" y="91258"/>
                  </a:lnTo>
                  <a:lnTo>
                    <a:pt x="349784" y="96261"/>
                  </a:lnTo>
                  <a:lnTo>
                    <a:pt x="350867" y="101263"/>
                  </a:lnTo>
                  <a:lnTo>
                    <a:pt x="351544" y="106536"/>
                  </a:lnTo>
                  <a:lnTo>
                    <a:pt x="352221" y="111673"/>
                  </a:lnTo>
                  <a:lnTo>
                    <a:pt x="352897" y="116676"/>
                  </a:lnTo>
                  <a:lnTo>
                    <a:pt x="353304" y="121813"/>
                  </a:lnTo>
                  <a:lnTo>
                    <a:pt x="353574" y="126951"/>
                  </a:lnTo>
                  <a:lnTo>
                    <a:pt x="353845" y="132088"/>
                  </a:lnTo>
                  <a:lnTo>
                    <a:pt x="353845" y="137226"/>
                  </a:lnTo>
                  <a:lnTo>
                    <a:pt x="353845" y="142363"/>
                  </a:lnTo>
                  <a:lnTo>
                    <a:pt x="353574" y="147636"/>
                  </a:lnTo>
                  <a:lnTo>
                    <a:pt x="353304" y="152773"/>
                  </a:lnTo>
                  <a:lnTo>
                    <a:pt x="352897" y="158046"/>
                  </a:lnTo>
                  <a:lnTo>
                    <a:pt x="352221" y="163048"/>
                  </a:lnTo>
                  <a:lnTo>
                    <a:pt x="351544" y="168051"/>
                  </a:lnTo>
                  <a:lnTo>
                    <a:pt x="350867" y="173053"/>
                  </a:lnTo>
                  <a:lnTo>
                    <a:pt x="349784" y="177920"/>
                  </a:lnTo>
                  <a:lnTo>
                    <a:pt x="348837" y="182787"/>
                  </a:lnTo>
                  <a:lnTo>
                    <a:pt x="347483" y="187519"/>
                  </a:lnTo>
                  <a:lnTo>
                    <a:pt x="346265" y="192251"/>
                  </a:lnTo>
                  <a:lnTo>
                    <a:pt x="344775" y="196848"/>
                  </a:lnTo>
                  <a:lnTo>
                    <a:pt x="343287" y="201309"/>
                  </a:lnTo>
                  <a:lnTo>
                    <a:pt x="341527" y="205771"/>
                  </a:lnTo>
                  <a:lnTo>
                    <a:pt x="339632" y="209962"/>
                  </a:lnTo>
                  <a:lnTo>
                    <a:pt x="337601" y="214153"/>
                  </a:lnTo>
                  <a:lnTo>
                    <a:pt x="334894" y="219561"/>
                  </a:lnTo>
                  <a:lnTo>
                    <a:pt x="331916" y="224834"/>
                  </a:lnTo>
                  <a:lnTo>
                    <a:pt x="328803" y="230106"/>
                  </a:lnTo>
                  <a:lnTo>
                    <a:pt x="325689" y="235109"/>
                  </a:lnTo>
                  <a:lnTo>
                    <a:pt x="322441" y="239976"/>
                  </a:lnTo>
                  <a:lnTo>
                    <a:pt x="319056" y="244843"/>
                  </a:lnTo>
                  <a:lnTo>
                    <a:pt x="315537" y="249575"/>
                  </a:lnTo>
                  <a:lnTo>
                    <a:pt x="311882" y="254171"/>
                  </a:lnTo>
                  <a:lnTo>
                    <a:pt x="308362" y="258768"/>
                  </a:lnTo>
                  <a:lnTo>
                    <a:pt x="304572" y="263229"/>
                  </a:lnTo>
                  <a:lnTo>
                    <a:pt x="300646" y="267556"/>
                  </a:lnTo>
                  <a:lnTo>
                    <a:pt x="296721" y="271747"/>
                  </a:lnTo>
                  <a:lnTo>
                    <a:pt x="292660" y="275938"/>
                  </a:lnTo>
                  <a:lnTo>
                    <a:pt x="288599" y="279994"/>
                  </a:lnTo>
                  <a:lnTo>
                    <a:pt x="284403" y="284050"/>
                  </a:lnTo>
                  <a:lnTo>
                    <a:pt x="280207" y="287835"/>
                  </a:lnTo>
                  <a:lnTo>
                    <a:pt x="276010" y="291621"/>
                  </a:lnTo>
                  <a:lnTo>
                    <a:pt x="271678" y="295407"/>
                  </a:lnTo>
                  <a:lnTo>
                    <a:pt x="267211" y="298922"/>
                  </a:lnTo>
                  <a:lnTo>
                    <a:pt x="262744" y="302572"/>
                  </a:lnTo>
                  <a:lnTo>
                    <a:pt x="258277" y="305952"/>
                  </a:lnTo>
                  <a:lnTo>
                    <a:pt x="253810" y="309197"/>
                  </a:lnTo>
                  <a:lnTo>
                    <a:pt x="244605" y="315686"/>
                  </a:lnTo>
                  <a:lnTo>
                    <a:pt x="235265" y="321905"/>
                  </a:lnTo>
                  <a:lnTo>
                    <a:pt x="225925" y="327719"/>
                  </a:lnTo>
                  <a:lnTo>
                    <a:pt x="216585" y="333397"/>
                  </a:lnTo>
                  <a:lnTo>
                    <a:pt x="207109" y="338670"/>
                  </a:lnTo>
                  <a:lnTo>
                    <a:pt x="197633" y="343672"/>
                  </a:lnTo>
                  <a:lnTo>
                    <a:pt x="188293" y="348539"/>
                  </a:lnTo>
                  <a:lnTo>
                    <a:pt x="178953" y="353001"/>
                  </a:lnTo>
                  <a:lnTo>
                    <a:pt x="169613" y="357327"/>
                  </a:lnTo>
                  <a:lnTo>
                    <a:pt x="160408" y="361383"/>
                  </a:lnTo>
                  <a:lnTo>
                    <a:pt x="151338" y="365169"/>
                  </a:lnTo>
                  <a:lnTo>
                    <a:pt x="142675" y="368819"/>
                  </a:lnTo>
                  <a:lnTo>
                    <a:pt x="133876" y="372199"/>
                  </a:lnTo>
                  <a:lnTo>
                    <a:pt x="125349" y="375444"/>
                  </a:lnTo>
                  <a:lnTo>
                    <a:pt x="117362" y="378418"/>
                  </a:lnTo>
                  <a:lnTo>
                    <a:pt x="101795" y="383826"/>
                  </a:lnTo>
                  <a:lnTo>
                    <a:pt x="87717" y="388828"/>
                  </a:lnTo>
                  <a:lnTo>
                    <a:pt x="75399" y="392749"/>
                  </a:lnTo>
                  <a:lnTo>
                    <a:pt x="63622" y="396805"/>
                  </a:lnTo>
                  <a:lnTo>
                    <a:pt x="58884" y="398427"/>
                  </a:lnTo>
                  <a:lnTo>
                    <a:pt x="55094" y="399779"/>
                  </a:lnTo>
                  <a:lnTo>
                    <a:pt x="52251" y="401131"/>
                  </a:lnTo>
                  <a:lnTo>
                    <a:pt x="51168" y="401672"/>
                  </a:lnTo>
                  <a:lnTo>
                    <a:pt x="49950" y="402348"/>
                  </a:lnTo>
                  <a:lnTo>
                    <a:pt x="48867" y="403565"/>
                  </a:lnTo>
                  <a:lnTo>
                    <a:pt x="47514" y="405187"/>
                  </a:lnTo>
                  <a:lnTo>
                    <a:pt x="46431" y="407080"/>
                  </a:lnTo>
                  <a:lnTo>
                    <a:pt x="45347" y="409378"/>
                  </a:lnTo>
                  <a:lnTo>
                    <a:pt x="44671" y="411676"/>
                  </a:lnTo>
                  <a:lnTo>
                    <a:pt x="44129" y="414110"/>
                  </a:lnTo>
                  <a:lnTo>
                    <a:pt x="43994" y="416408"/>
                  </a:lnTo>
                  <a:lnTo>
                    <a:pt x="44129" y="417761"/>
                  </a:lnTo>
                  <a:lnTo>
                    <a:pt x="44265" y="418977"/>
                  </a:lnTo>
                  <a:lnTo>
                    <a:pt x="44536" y="420194"/>
                  </a:lnTo>
                  <a:lnTo>
                    <a:pt x="44806" y="421276"/>
                  </a:lnTo>
                  <a:lnTo>
                    <a:pt x="45212" y="422357"/>
                  </a:lnTo>
                  <a:lnTo>
                    <a:pt x="45754" y="423304"/>
                  </a:lnTo>
                  <a:lnTo>
                    <a:pt x="46566" y="424385"/>
                  </a:lnTo>
                  <a:lnTo>
                    <a:pt x="47243" y="425332"/>
                  </a:lnTo>
                  <a:lnTo>
                    <a:pt x="48326" y="426413"/>
                  </a:lnTo>
                  <a:lnTo>
                    <a:pt x="49679" y="427495"/>
                  </a:lnTo>
                  <a:lnTo>
                    <a:pt x="51439" y="428711"/>
                  </a:lnTo>
                  <a:lnTo>
                    <a:pt x="53469" y="429793"/>
                  </a:lnTo>
                  <a:lnTo>
                    <a:pt x="55906" y="431010"/>
                  </a:lnTo>
                  <a:lnTo>
                    <a:pt x="58884" y="431956"/>
                  </a:lnTo>
                  <a:lnTo>
                    <a:pt x="62268" y="432767"/>
                  </a:lnTo>
                  <a:lnTo>
                    <a:pt x="66329" y="433579"/>
                  </a:lnTo>
                  <a:lnTo>
                    <a:pt x="68495" y="434119"/>
                  </a:lnTo>
                  <a:lnTo>
                    <a:pt x="70661" y="434660"/>
                  </a:lnTo>
                  <a:lnTo>
                    <a:pt x="72691" y="435742"/>
                  </a:lnTo>
                  <a:lnTo>
                    <a:pt x="74586" y="436688"/>
                  </a:lnTo>
                  <a:lnTo>
                    <a:pt x="76211" y="438040"/>
                  </a:lnTo>
                  <a:lnTo>
                    <a:pt x="77971" y="439392"/>
                  </a:lnTo>
                  <a:lnTo>
                    <a:pt x="79460" y="441014"/>
                  </a:lnTo>
                  <a:lnTo>
                    <a:pt x="80678" y="442772"/>
                  </a:lnTo>
                  <a:lnTo>
                    <a:pt x="81896" y="444394"/>
                  </a:lnTo>
                  <a:lnTo>
                    <a:pt x="82844" y="446422"/>
                  </a:lnTo>
                  <a:lnTo>
                    <a:pt x="83791" y="448450"/>
                  </a:lnTo>
                  <a:lnTo>
                    <a:pt x="84333" y="450614"/>
                  </a:lnTo>
                  <a:lnTo>
                    <a:pt x="84739" y="452912"/>
                  </a:lnTo>
                  <a:lnTo>
                    <a:pt x="85009" y="455075"/>
                  </a:lnTo>
                  <a:lnTo>
                    <a:pt x="85009" y="457373"/>
                  </a:lnTo>
                  <a:lnTo>
                    <a:pt x="84739" y="459807"/>
                  </a:lnTo>
                  <a:lnTo>
                    <a:pt x="84333" y="462105"/>
                  </a:lnTo>
                  <a:lnTo>
                    <a:pt x="83791" y="464268"/>
                  </a:lnTo>
                  <a:lnTo>
                    <a:pt x="82844" y="466432"/>
                  </a:lnTo>
                  <a:lnTo>
                    <a:pt x="81896" y="468459"/>
                  </a:lnTo>
                  <a:lnTo>
                    <a:pt x="80543" y="470082"/>
                  </a:lnTo>
                  <a:lnTo>
                    <a:pt x="79324" y="471839"/>
                  </a:lnTo>
                  <a:lnTo>
                    <a:pt x="77835" y="473462"/>
                  </a:lnTo>
                  <a:lnTo>
                    <a:pt x="76076" y="474814"/>
                  </a:lnTo>
                  <a:lnTo>
                    <a:pt x="74451" y="476030"/>
                  </a:lnTo>
                  <a:lnTo>
                    <a:pt x="72556" y="477112"/>
                  </a:lnTo>
                  <a:lnTo>
                    <a:pt x="70525" y="478058"/>
                  </a:lnTo>
                  <a:lnTo>
                    <a:pt x="68495" y="478599"/>
                  </a:lnTo>
                  <a:lnTo>
                    <a:pt x="66329" y="479005"/>
                  </a:lnTo>
                  <a:lnTo>
                    <a:pt x="64163" y="479275"/>
                  </a:lnTo>
                  <a:lnTo>
                    <a:pt x="61998" y="479275"/>
                  </a:lnTo>
                  <a:lnTo>
                    <a:pt x="59697" y="479140"/>
                  </a:lnTo>
                  <a:lnTo>
                    <a:pt x="56312" y="478464"/>
                  </a:lnTo>
                  <a:lnTo>
                    <a:pt x="52928" y="477924"/>
                  </a:lnTo>
                  <a:lnTo>
                    <a:pt x="49679" y="476977"/>
                  </a:lnTo>
                  <a:lnTo>
                    <a:pt x="46566" y="476166"/>
                  </a:lnTo>
                  <a:lnTo>
                    <a:pt x="43317" y="474949"/>
                  </a:lnTo>
                  <a:lnTo>
                    <a:pt x="40339" y="474002"/>
                  </a:lnTo>
                  <a:lnTo>
                    <a:pt x="37497" y="472651"/>
                  </a:lnTo>
                  <a:lnTo>
                    <a:pt x="34654" y="471434"/>
                  </a:lnTo>
                  <a:lnTo>
                    <a:pt x="31676" y="469947"/>
                  </a:lnTo>
                  <a:lnTo>
                    <a:pt x="29104" y="468459"/>
                  </a:lnTo>
                  <a:lnTo>
                    <a:pt x="26532" y="466702"/>
                  </a:lnTo>
                  <a:lnTo>
                    <a:pt x="24095" y="464944"/>
                  </a:lnTo>
                  <a:lnTo>
                    <a:pt x="21659" y="463052"/>
                  </a:lnTo>
                  <a:lnTo>
                    <a:pt x="19493" y="461294"/>
                  </a:lnTo>
                  <a:lnTo>
                    <a:pt x="17327" y="459131"/>
                  </a:lnTo>
                  <a:lnTo>
                    <a:pt x="15297" y="456968"/>
                  </a:lnTo>
                  <a:lnTo>
                    <a:pt x="13266" y="454805"/>
                  </a:lnTo>
                  <a:lnTo>
                    <a:pt x="11642" y="452506"/>
                  </a:lnTo>
                  <a:lnTo>
                    <a:pt x="9882" y="450073"/>
                  </a:lnTo>
                  <a:lnTo>
                    <a:pt x="8393" y="447639"/>
                  </a:lnTo>
                  <a:lnTo>
                    <a:pt x="7039" y="445205"/>
                  </a:lnTo>
                  <a:lnTo>
                    <a:pt x="5686" y="442637"/>
                  </a:lnTo>
                  <a:lnTo>
                    <a:pt x="4603" y="440203"/>
                  </a:lnTo>
                  <a:lnTo>
                    <a:pt x="3519" y="437364"/>
                  </a:lnTo>
                  <a:lnTo>
                    <a:pt x="2708" y="434796"/>
                  </a:lnTo>
                  <a:lnTo>
                    <a:pt x="2031" y="432226"/>
                  </a:lnTo>
                  <a:lnTo>
                    <a:pt x="1218" y="429523"/>
                  </a:lnTo>
                  <a:lnTo>
                    <a:pt x="813" y="426954"/>
                  </a:lnTo>
                  <a:lnTo>
                    <a:pt x="406" y="424250"/>
                  </a:lnTo>
                  <a:lnTo>
                    <a:pt x="136" y="421681"/>
                  </a:lnTo>
                  <a:lnTo>
                    <a:pt x="0" y="418977"/>
                  </a:lnTo>
                  <a:lnTo>
                    <a:pt x="0" y="416408"/>
                  </a:lnTo>
                  <a:lnTo>
                    <a:pt x="136" y="412217"/>
                  </a:lnTo>
                  <a:lnTo>
                    <a:pt x="542" y="408161"/>
                  </a:lnTo>
                  <a:lnTo>
                    <a:pt x="1083" y="403970"/>
                  </a:lnTo>
                  <a:lnTo>
                    <a:pt x="2031" y="400049"/>
                  </a:lnTo>
                  <a:lnTo>
                    <a:pt x="3114" y="396129"/>
                  </a:lnTo>
                  <a:lnTo>
                    <a:pt x="4467" y="392343"/>
                  </a:lnTo>
                  <a:lnTo>
                    <a:pt x="5956" y="388558"/>
                  </a:lnTo>
                  <a:lnTo>
                    <a:pt x="7716" y="385042"/>
                  </a:lnTo>
                  <a:lnTo>
                    <a:pt x="9611" y="381527"/>
                  </a:lnTo>
                  <a:lnTo>
                    <a:pt x="11777" y="378282"/>
                  </a:lnTo>
                  <a:lnTo>
                    <a:pt x="14214" y="375173"/>
                  </a:lnTo>
                  <a:lnTo>
                    <a:pt x="16650" y="372064"/>
                  </a:lnTo>
                  <a:lnTo>
                    <a:pt x="19357" y="369224"/>
                  </a:lnTo>
                  <a:lnTo>
                    <a:pt x="22336" y="366520"/>
                  </a:lnTo>
                  <a:lnTo>
                    <a:pt x="25584" y="364087"/>
                  </a:lnTo>
                  <a:lnTo>
                    <a:pt x="28968" y="361789"/>
                  </a:lnTo>
                  <a:lnTo>
                    <a:pt x="30863" y="360842"/>
                  </a:lnTo>
                  <a:lnTo>
                    <a:pt x="32623" y="359761"/>
                  </a:lnTo>
                  <a:lnTo>
                    <a:pt x="36007" y="358138"/>
                  </a:lnTo>
                  <a:lnTo>
                    <a:pt x="39798" y="356786"/>
                  </a:lnTo>
                  <a:lnTo>
                    <a:pt x="43588" y="355299"/>
                  </a:lnTo>
                  <a:lnTo>
                    <a:pt x="52251" y="352189"/>
                  </a:lnTo>
                  <a:lnTo>
                    <a:pt x="62268" y="348810"/>
                  </a:lnTo>
                  <a:lnTo>
                    <a:pt x="73639" y="345159"/>
                  </a:lnTo>
                  <a:lnTo>
                    <a:pt x="86228" y="340833"/>
                  </a:lnTo>
                  <a:lnTo>
                    <a:pt x="99629" y="336236"/>
                  </a:lnTo>
                  <a:lnTo>
                    <a:pt x="113978" y="330964"/>
                  </a:lnTo>
                  <a:lnTo>
                    <a:pt x="121558" y="328124"/>
                  </a:lnTo>
                  <a:lnTo>
                    <a:pt x="129003" y="325015"/>
                  </a:lnTo>
                  <a:lnTo>
                    <a:pt x="136719" y="321905"/>
                  </a:lnTo>
                  <a:lnTo>
                    <a:pt x="144570" y="318390"/>
                  </a:lnTo>
                  <a:lnTo>
                    <a:pt x="152422" y="315010"/>
                  </a:lnTo>
                  <a:lnTo>
                    <a:pt x="160408" y="311225"/>
                  </a:lnTo>
                  <a:lnTo>
                    <a:pt x="168395" y="307574"/>
                  </a:lnTo>
                  <a:lnTo>
                    <a:pt x="176381" y="303518"/>
                  </a:lnTo>
                  <a:lnTo>
                    <a:pt x="184368" y="299192"/>
                  </a:lnTo>
                  <a:lnTo>
                    <a:pt x="192219" y="294866"/>
                  </a:lnTo>
                  <a:lnTo>
                    <a:pt x="200070" y="290269"/>
                  </a:lnTo>
                  <a:lnTo>
                    <a:pt x="207921" y="285537"/>
                  </a:lnTo>
                  <a:lnTo>
                    <a:pt x="215502" y="280535"/>
                  </a:lnTo>
                  <a:lnTo>
                    <a:pt x="223082" y="275532"/>
                  </a:lnTo>
                  <a:lnTo>
                    <a:pt x="230392" y="270125"/>
                  </a:lnTo>
                  <a:lnTo>
                    <a:pt x="237702" y="264582"/>
                  </a:lnTo>
                  <a:lnTo>
                    <a:pt x="242304" y="260796"/>
                  </a:lnTo>
                  <a:lnTo>
                    <a:pt x="247042" y="256875"/>
                  </a:lnTo>
                  <a:lnTo>
                    <a:pt x="251509" y="252820"/>
                  </a:lnTo>
                  <a:lnTo>
                    <a:pt x="255976" y="248899"/>
                  </a:lnTo>
                  <a:lnTo>
                    <a:pt x="260308" y="244707"/>
                  </a:lnTo>
                  <a:lnTo>
                    <a:pt x="264504" y="240381"/>
                  </a:lnTo>
                  <a:lnTo>
                    <a:pt x="268565" y="236055"/>
                  </a:lnTo>
                  <a:lnTo>
                    <a:pt x="272355" y="231593"/>
                  </a:lnTo>
                  <a:lnTo>
                    <a:pt x="276281" y="226997"/>
                  </a:lnTo>
                  <a:lnTo>
                    <a:pt x="279800" y="222400"/>
                  </a:lnTo>
                  <a:lnTo>
                    <a:pt x="283455" y="217668"/>
                  </a:lnTo>
                  <a:lnTo>
                    <a:pt x="286704" y="212936"/>
                  </a:lnTo>
                  <a:lnTo>
                    <a:pt x="290088" y="208069"/>
                  </a:lnTo>
                  <a:lnTo>
                    <a:pt x="293066" y="203067"/>
                  </a:lnTo>
                  <a:lnTo>
                    <a:pt x="295909" y="197929"/>
                  </a:lnTo>
                  <a:lnTo>
                    <a:pt x="298616" y="192792"/>
                  </a:lnTo>
                  <a:lnTo>
                    <a:pt x="299970" y="190358"/>
                  </a:lnTo>
                  <a:lnTo>
                    <a:pt x="301188" y="187519"/>
                  </a:lnTo>
                  <a:lnTo>
                    <a:pt x="302136" y="184680"/>
                  </a:lnTo>
                  <a:lnTo>
                    <a:pt x="303218" y="181706"/>
                  </a:lnTo>
                  <a:lnTo>
                    <a:pt x="304166" y="178461"/>
                  </a:lnTo>
                  <a:lnTo>
                    <a:pt x="305114" y="175216"/>
                  </a:lnTo>
                  <a:lnTo>
                    <a:pt x="306061" y="171971"/>
                  </a:lnTo>
                  <a:lnTo>
                    <a:pt x="306738" y="168321"/>
                  </a:lnTo>
                  <a:lnTo>
                    <a:pt x="307415" y="164671"/>
                  </a:lnTo>
                  <a:lnTo>
                    <a:pt x="307957" y="160885"/>
                  </a:lnTo>
                  <a:lnTo>
                    <a:pt x="308633" y="157100"/>
                  </a:lnTo>
                  <a:lnTo>
                    <a:pt x="309039" y="153314"/>
                  </a:lnTo>
                  <a:lnTo>
                    <a:pt x="309445" y="149258"/>
                  </a:lnTo>
                  <a:lnTo>
                    <a:pt x="309581" y="145202"/>
                  </a:lnTo>
                  <a:lnTo>
                    <a:pt x="309716" y="141146"/>
                  </a:lnTo>
                  <a:lnTo>
                    <a:pt x="309852" y="137226"/>
                  </a:lnTo>
                  <a:lnTo>
                    <a:pt x="309716" y="131141"/>
                  </a:lnTo>
                  <a:lnTo>
                    <a:pt x="309445" y="125328"/>
                  </a:lnTo>
                  <a:lnTo>
                    <a:pt x="308904" y="119379"/>
                  </a:lnTo>
                  <a:lnTo>
                    <a:pt x="308227" y="113701"/>
                  </a:lnTo>
                  <a:lnTo>
                    <a:pt x="307144" y="107888"/>
                  </a:lnTo>
                  <a:lnTo>
                    <a:pt x="305926" y="102344"/>
                  </a:lnTo>
                  <a:lnTo>
                    <a:pt x="304572" y="96937"/>
                  </a:lnTo>
                  <a:lnTo>
                    <a:pt x="302813" y="91529"/>
                  </a:lnTo>
                  <a:lnTo>
                    <a:pt x="301188" y="86526"/>
                  </a:lnTo>
                  <a:lnTo>
                    <a:pt x="299158" y="81794"/>
                  </a:lnTo>
                  <a:lnTo>
                    <a:pt x="296856" y="77198"/>
                  </a:lnTo>
                  <a:lnTo>
                    <a:pt x="294555" y="73007"/>
                  </a:lnTo>
                  <a:lnTo>
                    <a:pt x="291983" y="69086"/>
                  </a:lnTo>
                  <a:lnTo>
                    <a:pt x="289140" y="65436"/>
                  </a:lnTo>
                  <a:lnTo>
                    <a:pt x="286298" y="62191"/>
                  </a:lnTo>
                  <a:lnTo>
                    <a:pt x="284673" y="60704"/>
                  </a:lnTo>
                  <a:lnTo>
                    <a:pt x="283320" y="59216"/>
                  </a:lnTo>
                  <a:lnTo>
                    <a:pt x="281154" y="57459"/>
                  </a:lnTo>
                  <a:lnTo>
                    <a:pt x="278853" y="55837"/>
                  </a:lnTo>
                  <a:lnTo>
                    <a:pt x="276687" y="54214"/>
                  </a:lnTo>
                  <a:lnTo>
                    <a:pt x="274250" y="52862"/>
                  </a:lnTo>
                  <a:lnTo>
                    <a:pt x="271814" y="51645"/>
                  </a:lnTo>
                  <a:lnTo>
                    <a:pt x="269242" y="50564"/>
                  </a:lnTo>
                  <a:lnTo>
                    <a:pt x="266534" y="49482"/>
                  </a:lnTo>
                  <a:lnTo>
                    <a:pt x="263557" y="48671"/>
                  </a:lnTo>
                  <a:lnTo>
                    <a:pt x="258142" y="47454"/>
                  </a:lnTo>
                  <a:lnTo>
                    <a:pt x="252863" y="46643"/>
                  </a:lnTo>
                  <a:lnTo>
                    <a:pt x="247854" y="46102"/>
                  </a:lnTo>
                  <a:lnTo>
                    <a:pt x="243252" y="45967"/>
                  </a:lnTo>
                  <a:lnTo>
                    <a:pt x="240544" y="46102"/>
                  </a:lnTo>
                  <a:lnTo>
                    <a:pt x="237702" y="46237"/>
                  </a:lnTo>
                  <a:lnTo>
                    <a:pt x="235130" y="46508"/>
                  </a:lnTo>
                  <a:lnTo>
                    <a:pt x="232693" y="46778"/>
                  </a:lnTo>
                  <a:lnTo>
                    <a:pt x="230257" y="47184"/>
                  </a:lnTo>
                  <a:lnTo>
                    <a:pt x="227955" y="47724"/>
                  </a:lnTo>
                  <a:lnTo>
                    <a:pt x="225654" y="48536"/>
                  </a:lnTo>
                  <a:lnTo>
                    <a:pt x="223353" y="49212"/>
                  </a:lnTo>
                  <a:lnTo>
                    <a:pt x="221187" y="49888"/>
                  </a:lnTo>
                  <a:lnTo>
                    <a:pt x="219021" y="50834"/>
                  </a:lnTo>
                  <a:lnTo>
                    <a:pt x="217126" y="51781"/>
                  </a:lnTo>
                  <a:lnTo>
                    <a:pt x="215096" y="52862"/>
                  </a:lnTo>
                  <a:lnTo>
                    <a:pt x="211170" y="55161"/>
                  </a:lnTo>
                  <a:lnTo>
                    <a:pt x="207244" y="57729"/>
                  </a:lnTo>
                  <a:lnTo>
                    <a:pt x="203725" y="60569"/>
                  </a:lnTo>
                  <a:lnTo>
                    <a:pt x="200205" y="63543"/>
                  </a:lnTo>
                  <a:lnTo>
                    <a:pt x="196821" y="67058"/>
                  </a:lnTo>
                  <a:lnTo>
                    <a:pt x="193708" y="70438"/>
                  </a:lnTo>
                  <a:lnTo>
                    <a:pt x="190594" y="74359"/>
                  </a:lnTo>
                  <a:lnTo>
                    <a:pt x="187752" y="78279"/>
                  </a:lnTo>
                  <a:lnTo>
                    <a:pt x="185045" y="82200"/>
                  </a:lnTo>
                  <a:lnTo>
                    <a:pt x="182473" y="86256"/>
                  </a:lnTo>
                  <a:lnTo>
                    <a:pt x="180036" y="90447"/>
                  </a:lnTo>
                  <a:lnTo>
                    <a:pt x="177870" y="94638"/>
                  </a:lnTo>
                  <a:lnTo>
                    <a:pt x="175704" y="98694"/>
                  </a:lnTo>
                  <a:lnTo>
                    <a:pt x="173809" y="102750"/>
                  </a:lnTo>
                  <a:lnTo>
                    <a:pt x="172050" y="106806"/>
                  </a:lnTo>
                  <a:lnTo>
                    <a:pt x="170696" y="110457"/>
                  </a:lnTo>
                  <a:lnTo>
                    <a:pt x="167988" y="117622"/>
                  </a:lnTo>
                  <a:lnTo>
                    <a:pt x="166093" y="123706"/>
                  </a:lnTo>
                  <a:lnTo>
                    <a:pt x="164605" y="128438"/>
                  </a:lnTo>
                  <a:lnTo>
                    <a:pt x="163792" y="131412"/>
                  </a:lnTo>
                  <a:lnTo>
                    <a:pt x="163657" y="132629"/>
                  </a:lnTo>
                  <a:lnTo>
                    <a:pt x="162845" y="134927"/>
                  </a:lnTo>
                  <a:lnTo>
                    <a:pt x="162168" y="137090"/>
                  </a:lnTo>
                  <a:lnTo>
                    <a:pt x="161220" y="139118"/>
                  </a:lnTo>
                  <a:lnTo>
                    <a:pt x="160002" y="140876"/>
                  </a:lnTo>
                  <a:lnTo>
                    <a:pt x="158784" y="142633"/>
                  </a:lnTo>
                  <a:lnTo>
                    <a:pt x="157159" y="144256"/>
                  </a:lnTo>
                  <a:lnTo>
                    <a:pt x="155535" y="145608"/>
                  </a:lnTo>
                  <a:lnTo>
                    <a:pt x="153910" y="146960"/>
                  </a:lnTo>
                  <a:lnTo>
                    <a:pt x="152151" y="148042"/>
                  </a:lnTo>
                  <a:lnTo>
                    <a:pt x="150120" y="148988"/>
                  </a:lnTo>
                  <a:lnTo>
                    <a:pt x="148090" y="149664"/>
                  </a:lnTo>
                  <a:lnTo>
                    <a:pt x="146059" y="150204"/>
                  </a:lnTo>
                  <a:lnTo>
                    <a:pt x="143893" y="150475"/>
                  </a:lnTo>
                  <a:lnTo>
                    <a:pt x="141728" y="150475"/>
                  </a:lnTo>
                  <a:lnTo>
                    <a:pt x="139426" y="150340"/>
                  </a:lnTo>
                  <a:lnTo>
                    <a:pt x="137261" y="149934"/>
                  </a:lnTo>
                  <a:lnTo>
                    <a:pt x="135230" y="149393"/>
                  </a:lnTo>
                  <a:lnTo>
                    <a:pt x="133200" y="148582"/>
                  </a:lnTo>
                  <a:lnTo>
                    <a:pt x="131169" y="147501"/>
                  </a:lnTo>
                  <a:lnTo>
                    <a:pt x="129274" y="146419"/>
                  </a:lnTo>
                  <a:lnTo>
                    <a:pt x="127650" y="144932"/>
                  </a:lnTo>
                  <a:lnTo>
                    <a:pt x="126160" y="143310"/>
                  </a:lnTo>
                  <a:lnTo>
                    <a:pt x="124672" y="141822"/>
                  </a:lnTo>
                  <a:lnTo>
                    <a:pt x="123589" y="139929"/>
                  </a:lnTo>
                  <a:lnTo>
                    <a:pt x="122506" y="138037"/>
                  </a:lnTo>
                  <a:lnTo>
                    <a:pt x="121693" y="136009"/>
                  </a:lnTo>
                  <a:lnTo>
                    <a:pt x="120882" y="133846"/>
                  </a:lnTo>
                  <a:lnTo>
                    <a:pt x="120340" y="131682"/>
                  </a:lnTo>
                  <a:lnTo>
                    <a:pt x="120069" y="129384"/>
                  </a:lnTo>
                  <a:lnTo>
                    <a:pt x="120069" y="127086"/>
                  </a:lnTo>
                  <a:lnTo>
                    <a:pt x="120205" y="124787"/>
                  </a:lnTo>
                  <a:lnTo>
                    <a:pt x="120611" y="122624"/>
                  </a:lnTo>
                  <a:lnTo>
                    <a:pt x="121423" y="119109"/>
                  </a:lnTo>
                  <a:lnTo>
                    <a:pt x="122370" y="115729"/>
                  </a:lnTo>
                  <a:lnTo>
                    <a:pt x="123724" y="111132"/>
                  </a:lnTo>
                  <a:lnTo>
                    <a:pt x="125349" y="105589"/>
                  </a:lnTo>
                  <a:lnTo>
                    <a:pt x="127514" y="99370"/>
                  </a:lnTo>
                  <a:lnTo>
                    <a:pt x="130086" y="92475"/>
                  </a:lnTo>
                  <a:lnTo>
                    <a:pt x="133335" y="84769"/>
                  </a:lnTo>
                  <a:lnTo>
                    <a:pt x="136854" y="76928"/>
                  </a:lnTo>
                  <a:lnTo>
                    <a:pt x="138885" y="72872"/>
                  </a:lnTo>
                  <a:lnTo>
                    <a:pt x="141051" y="68680"/>
                  </a:lnTo>
                  <a:lnTo>
                    <a:pt x="143487" y="64625"/>
                  </a:lnTo>
                  <a:lnTo>
                    <a:pt x="145924" y="60433"/>
                  </a:lnTo>
                  <a:lnTo>
                    <a:pt x="148631" y="56107"/>
                  </a:lnTo>
                  <a:lnTo>
                    <a:pt x="151609" y="51916"/>
                  </a:lnTo>
                  <a:lnTo>
                    <a:pt x="154587" y="47724"/>
                  </a:lnTo>
                  <a:lnTo>
                    <a:pt x="157701" y="43669"/>
                  </a:lnTo>
                  <a:lnTo>
                    <a:pt x="161220" y="39478"/>
                  </a:lnTo>
                  <a:lnTo>
                    <a:pt x="164740" y="35421"/>
                  </a:lnTo>
                  <a:lnTo>
                    <a:pt x="168530" y="31636"/>
                  </a:lnTo>
                  <a:lnTo>
                    <a:pt x="172591" y="27715"/>
                  </a:lnTo>
                  <a:lnTo>
                    <a:pt x="176787" y="24065"/>
                  </a:lnTo>
                  <a:lnTo>
                    <a:pt x="181254" y="20550"/>
                  </a:lnTo>
                  <a:lnTo>
                    <a:pt x="184503" y="18387"/>
                  </a:lnTo>
                  <a:lnTo>
                    <a:pt x="187616" y="16224"/>
                  </a:lnTo>
                  <a:lnTo>
                    <a:pt x="190865" y="14060"/>
                  </a:lnTo>
                  <a:lnTo>
                    <a:pt x="194385" y="12168"/>
                  </a:lnTo>
                  <a:lnTo>
                    <a:pt x="197904" y="10275"/>
                  </a:lnTo>
                  <a:lnTo>
                    <a:pt x="201559" y="8653"/>
                  </a:lnTo>
                  <a:lnTo>
                    <a:pt x="205349" y="7030"/>
                  </a:lnTo>
                  <a:lnTo>
                    <a:pt x="209140" y="5543"/>
                  </a:lnTo>
                  <a:lnTo>
                    <a:pt x="213201" y="4326"/>
                  </a:lnTo>
                  <a:lnTo>
                    <a:pt x="217261" y="3109"/>
                  </a:lnTo>
                  <a:lnTo>
                    <a:pt x="221187" y="2298"/>
                  </a:lnTo>
                  <a:lnTo>
                    <a:pt x="225519" y="1487"/>
                  </a:lnTo>
                  <a:lnTo>
                    <a:pt x="229850" y="676"/>
                  </a:lnTo>
                  <a:lnTo>
                    <a:pt x="234182" y="270"/>
                  </a:lnTo>
                  <a:lnTo>
                    <a:pt x="238649" y="0"/>
                  </a:lnTo>
                  <a:close/>
                </a:path>
              </a:pathLst>
            </a:custGeom>
          </p:spPr>
        </p:pic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57" t="45166" r="65217" b="44381"/>
            <a:stretch>
              <a:fillRect/>
            </a:stretch>
          </p:blipFill>
          <p:spPr>
            <a:xfrm>
              <a:off x="2988514" y="4162651"/>
              <a:ext cx="537260" cy="716885"/>
            </a:xfrm>
            <a:custGeom>
              <a:avLst/>
              <a:gdLst>
                <a:gd name="connsiteX0" fmla="*/ 0 w 537260"/>
                <a:gd name="connsiteY0" fmla="*/ 0 h 716885"/>
                <a:gd name="connsiteX1" fmla="*/ 537260 w 537260"/>
                <a:gd name="connsiteY1" fmla="*/ 0 h 716885"/>
                <a:gd name="connsiteX2" fmla="*/ 533068 w 537260"/>
                <a:gd name="connsiteY2" fmla="*/ 26111 h 716885"/>
                <a:gd name="connsiteX3" fmla="*/ 528741 w 537260"/>
                <a:gd name="connsiteY3" fmla="*/ 50598 h 716885"/>
                <a:gd name="connsiteX4" fmla="*/ 524414 w 537260"/>
                <a:gd name="connsiteY4" fmla="*/ 73867 h 716885"/>
                <a:gd name="connsiteX5" fmla="*/ 520222 w 537260"/>
                <a:gd name="connsiteY5" fmla="*/ 95513 h 716885"/>
                <a:gd name="connsiteX6" fmla="*/ 516030 w 537260"/>
                <a:gd name="connsiteY6" fmla="*/ 115671 h 716885"/>
                <a:gd name="connsiteX7" fmla="*/ 511972 w 537260"/>
                <a:gd name="connsiteY7" fmla="*/ 134205 h 716885"/>
                <a:gd name="connsiteX8" fmla="*/ 507916 w 537260"/>
                <a:gd name="connsiteY8" fmla="*/ 151116 h 716885"/>
                <a:gd name="connsiteX9" fmla="*/ 504400 w 537260"/>
                <a:gd name="connsiteY9" fmla="*/ 166539 h 716885"/>
                <a:gd name="connsiteX10" fmla="*/ 500884 w 537260"/>
                <a:gd name="connsiteY10" fmla="*/ 180203 h 716885"/>
                <a:gd name="connsiteX11" fmla="*/ 497774 w 537260"/>
                <a:gd name="connsiteY11" fmla="*/ 192108 h 716885"/>
                <a:gd name="connsiteX12" fmla="*/ 495069 w 537260"/>
                <a:gd name="connsiteY12" fmla="*/ 202254 h 716885"/>
                <a:gd name="connsiteX13" fmla="*/ 492770 w 537260"/>
                <a:gd name="connsiteY13" fmla="*/ 210642 h 716885"/>
                <a:gd name="connsiteX14" fmla="*/ 489255 w 537260"/>
                <a:gd name="connsiteY14" fmla="*/ 222006 h 716885"/>
                <a:gd name="connsiteX15" fmla="*/ 488172 w 537260"/>
                <a:gd name="connsiteY15" fmla="*/ 225794 h 716885"/>
                <a:gd name="connsiteX16" fmla="*/ 486279 w 537260"/>
                <a:gd name="connsiteY16" fmla="*/ 230800 h 716885"/>
                <a:gd name="connsiteX17" fmla="*/ 484251 w 537260"/>
                <a:gd name="connsiteY17" fmla="*/ 236076 h 716885"/>
                <a:gd name="connsiteX18" fmla="*/ 482087 w 537260"/>
                <a:gd name="connsiteY18" fmla="*/ 241487 h 716885"/>
                <a:gd name="connsiteX19" fmla="*/ 479518 w 537260"/>
                <a:gd name="connsiteY19" fmla="*/ 247170 h 716885"/>
                <a:gd name="connsiteX20" fmla="*/ 476949 w 537260"/>
                <a:gd name="connsiteY20" fmla="*/ 253122 h 716885"/>
                <a:gd name="connsiteX21" fmla="*/ 474109 w 537260"/>
                <a:gd name="connsiteY21" fmla="*/ 259345 h 716885"/>
                <a:gd name="connsiteX22" fmla="*/ 470999 w 537260"/>
                <a:gd name="connsiteY22" fmla="*/ 265568 h 716885"/>
                <a:gd name="connsiteX23" fmla="*/ 467753 w 537260"/>
                <a:gd name="connsiteY23" fmla="*/ 271927 h 716885"/>
                <a:gd name="connsiteX24" fmla="*/ 464373 w 537260"/>
                <a:gd name="connsiteY24" fmla="*/ 278556 h 716885"/>
                <a:gd name="connsiteX25" fmla="*/ 460586 w 537260"/>
                <a:gd name="connsiteY25" fmla="*/ 285320 h 716885"/>
                <a:gd name="connsiteX26" fmla="*/ 456935 w 537260"/>
                <a:gd name="connsiteY26" fmla="*/ 292085 h 716885"/>
                <a:gd name="connsiteX27" fmla="*/ 452878 w 537260"/>
                <a:gd name="connsiteY27" fmla="*/ 299120 h 716885"/>
                <a:gd name="connsiteX28" fmla="*/ 448686 w 537260"/>
                <a:gd name="connsiteY28" fmla="*/ 305884 h 716885"/>
                <a:gd name="connsiteX29" fmla="*/ 444494 w 537260"/>
                <a:gd name="connsiteY29" fmla="*/ 313054 h 716885"/>
                <a:gd name="connsiteX30" fmla="*/ 440031 w 537260"/>
                <a:gd name="connsiteY30" fmla="*/ 320224 h 716885"/>
                <a:gd name="connsiteX31" fmla="*/ 435434 w 537260"/>
                <a:gd name="connsiteY31" fmla="*/ 327395 h 716885"/>
                <a:gd name="connsiteX32" fmla="*/ 430565 w 537260"/>
                <a:gd name="connsiteY32" fmla="*/ 334565 h 716885"/>
                <a:gd name="connsiteX33" fmla="*/ 425832 w 537260"/>
                <a:gd name="connsiteY33" fmla="*/ 341600 h 716885"/>
                <a:gd name="connsiteX34" fmla="*/ 420829 w 537260"/>
                <a:gd name="connsiteY34" fmla="*/ 348770 h 716885"/>
                <a:gd name="connsiteX35" fmla="*/ 415690 w 537260"/>
                <a:gd name="connsiteY35" fmla="*/ 355940 h 716885"/>
                <a:gd name="connsiteX36" fmla="*/ 410416 w 537260"/>
                <a:gd name="connsiteY36" fmla="*/ 362975 h 716885"/>
                <a:gd name="connsiteX37" fmla="*/ 405008 w 537260"/>
                <a:gd name="connsiteY37" fmla="*/ 369875 h 716885"/>
                <a:gd name="connsiteX38" fmla="*/ 399598 w 537260"/>
                <a:gd name="connsiteY38" fmla="*/ 376774 h 716885"/>
                <a:gd name="connsiteX39" fmla="*/ 394054 w 537260"/>
                <a:gd name="connsiteY39" fmla="*/ 383674 h 716885"/>
                <a:gd name="connsiteX40" fmla="*/ 388239 w 537260"/>
                <a:gd name="connsiteY40" fmla="*/ 390438 h 716885"/>
                <a:gd name="connsiteX41" fmla="*/ 382560 w 537260"/>
                <a:gd name="connsiteY41" fmla="*/ 396797 h 716885"/>
                <a:gd name="connsiteX42" fmla="*/ 376610 w 537260"/>
                <a:gd name="connsiteY42" fmla="*/ 403290 h 716885"/>
                <a:gd name="connsiteX43" fmla="*/ 370659 w 537260"/>
                <a:gd name="connsiteY43" fmla="*/ 409649 h 716885"/>
                <a:gd name="connsiteX44" fmla="*/ 364574 w 537260"/>
                <a:gd name="connsiteY44" fmla="*/ 415602 h 716885"/>
                <a:gd name="connsiteX45" fmla="*/ 358489 w 537260"/>
                <a:gd name="connsiteY45" fmla="*/ 421554 h 716885"/>
                <a:gd name="connsiteX46" fmla="*/ 352404 w 537260"/>
                <a:gd name="connsiteY46" fmla="*/ 427236 h 716885"/>
                <a:gd name="connsiteX47" fmla="*/ 346048 w 537260"/>
                <a:gd name="connsiteY47" fmla="*/ 432783 h 716885"/>
                <a:gd name="connsiteX48" fmla="*/ 346048 w 537260"/>
                <a:gd name="connsiteY48" fmla="*/ 449559 h 716885"/>
                <a:gd name="connsiteX49" fmla="*/ 346048 w 537260"/>
                <a:gd name="connsiteY49" fmla="*/ 449965 h 716885"/>
                <a:gd name="connsiteX50" fmla="*/ 345913 w 537260"/>
                <a:gd name="connsiteY50" fmla="*/ 450641 h 716885"/>
                <a:gd name="connsiteX51" fmla="*/ 345913 w 537260"/>
                <a:gd name="connsiteY51" fmla="*/ 451047 h 716885"/>
                <a:gd name="connsiteX52" fmla="*/ 345913 w 537260"/>
                <a:gd name="connsiteY52" fmla="*/ 451317 h 716885"/>
                <a:gd name="connsiteX53" fmla="*/ 345778 w 537260"/>
                <a:gd name="connsiteY53" fmla="*/ 451182 h 716885"/>
                <a:gd name="connsiteX54" fmla="*/ 344966 w 537260"/>
                <a:gd name="connsiteY54" fmla="*/ 452535 h 716885"/>
                <a:gd name="connsiteX55" fmla="*/ 343884 w 537260"/>
                <a:gd name="connsiteY55" fmla="*/ 454023 h 716885"/>
                <a:gd name="connsiteX56" fmla="*/ 342397 w 537260"/>
                <a:gd name="connsiteY56" fmla="*/ 455647 h 716885"/>
                <a:gd name="connsiteX57" fmla="*/ 340639 w 537260"/>
                <a:gd name="connsiteY57" fmla="*/ 457270 h 716885"/>
                <a:gd name="connsiteX58" fmla="*/ 336582 w 537260"/>
                <a:gd name="connsiteY58" fmla="*/ 461193 h 716885"/>
                <a:gd name="connsiteX59" fmla="*/ 334283 w 537260"/>
                <a:gd name="connsiteY59" fmla="*/ 463493 h 716885"/>
                <a:gd name="connsiteX60" fmla="*/ 331985 w 537260"/>
                <a:gd name="connsiteY60" fmla="*/ 465928 h 716885"/>
                <a:gd name="connsiteX61" fmla="*/ 329686 w 537260"/>
                <a:gd name="connsiteY61" fmla="*/ 468634 h 716885"/>
                <a:gd name="connsiteX62" fmla="*/ 327387 w 537260"/>
                <a:gd name="connsiteY62" fmla="*/ 471610 h 716885"/>
                <a:gd name="connsiteX63" fmla="*/ 325223 w 537260"/>
                <a:gd name="connsiteY63" fmla="*/ 475128 h 716885"/>
                <a:gd name="connsiteX64" fmla="*/ 323060 w 537260"/>
                <a:gd name="connsiteY64" fmla="*/ 478916 h 716885"/>
                <a:gd name="connsiteX65" fmla="*/ 322248 w 537260"/>
                <a:gd name="connsiteY65" fmla="*/ 480810 h 716885"/>
                <a:gd name="connsiteX66" fmla="*/ 321437 w 537260"/>
                <a:gd name="connsiteY66" fmla="*/ 482839 h 716885"/>
                <a:gd name="connsiteX67" fmla="*/ 320490 w 537260"/>
                <a:gd name="connsiteY67" fmla="*/ 485139 h 716885"/>
                <a:gd name="connsiteX68" fmla="*/ 319679 w 537260"/>
                <a:gd name="connsiteY68" fmla="*/ 487439 h 716885"/>
                <a:gd name="connsiteX69" fmla="*/ 319003 w 537260"/>
                <a:gd name="connsiteY69" fmla="*/ 489874 h 716885"/>
                <a:gd name="connsiteX70" fmla="*/ 318326 w 537260"/>
                <a:gd name="connsiteY70" fmla="*/ 492309 h 716885"/>
                <a:gd name="connsiteX71" fmla="*/ 317785 w 537260"/>
                <a:gd name="connsiteY71" fmla="*/ 495015 h 716885"/>
                <a:gd name="connsiteX72" fmla="*/ 317380 w 537260"/>
                <a:gd name="connsiteY72" fmla="*/ 497856 h 716885"/>
                <a:gd name="connsiteX73" fmla="*/ 317785 w 537260"/>
                <a:gd name="connsiteY73" fmla="*/ 498803 h 716885"/>
                <a:gd name="connsiteX74" fmla="*/ 317650 w 537260"/>
                <a:gd name="connsiteY74" fmla="*/ 515037 h 716885"/>
                <a:gd name="connsiteX75" fmla="*/ 317650 w 537260"/>
                <a:gd name="connsiteY75" fmla="*/ 515443 h 716885"/>
                <a:gd name="connsiteX76" fmla="*/ 317785 w 537260"/>
                <a:gd name="connsiteY76" fmla="*/ 515443 h 716885"/>
                <a:gd name="connsiteX77" fmla="*/ 317244 w 537260"/>
                <a:gd name="connsiteY77" fmla="*/ 516931 h 716885"/>
                <a:gd name="connsiteX78" fmla="*/ 316839 w 537260"/>
                <a:gd name="connsiteY78" fmla="*/ 518149 h 716885"/>
                <a:gd name="connsiteX79" fmla="*/ 315892 w 537260"/>
                <a:gd name="connsiteY79" fmla="*/ 519908 h 716885"/>
                <a:gd name="connsiteX80" fmla="*/ 314811 w 537260"/>
                <a:gd name="connsiteY80" fmla="*/ 522073 h 716885"/>
                <a:gd name="connsiteX81" fmla="*/ 313052 w 537260"/>
                <a:gd name="connsiteY81" fmla="*/ 524643 h 716885"/>
                <a:gd name="connsiteX82" fmla="*/ 312241 w 537260"/>
                <a:gd name="connsiteY82" fmla="*/ 525860 h 716885"/>
                <a:gd name="connsiteX83" fmla="*/ 311294 w 537260"/>
                <a:gd name="connsiteY83" fmla="*/ 526943 h 716885"/>
                <a:gd name="connsiteX84" fmla="*/ 309672 w 537260"/>
                <a:gd name="connsiteY84" fmla="*/ 528837 h 716885"/>
                <a:gd name="connsiteX85" fmla="*/ 307779 w 537260"/>
                <a:gd name="connsiteY85" fmla="*/ 530325 h 716885"/>
                <a:gd name="connsiteX86" fmla="*/ 306021 w 537260"/>
                <a:gd name="connsiteY86" fmla="*/ 531542 h 716885"/>
                <a:gd name="connsiteX87" fmla="*/ 303452 w 537260"/>
                <a:gd name="connsiteY87" fmla="*/ 533166 h 716885"/>
                <a:gd name="connsiteX88" fmla="*/ 302775 w 537260"/>
                <a:gd name="connsiteY88" fmla="*/ 533572 h 716885"/>
                <a:gd name="connsiteX89" fmla="*/ 302234 w 537260"/>
                <a:gd name="connsiteY89" fmla="*/ 533842 h 716885"/>
                <a:gd name="connsiteX90" fmla="*/ 300612 w 537260"/>
                <a:gd name="connsiteY90" fmla="*/ 534654 h 716885"/>
                <a:gd name="connsiteX91" fmla="*/ 298313 w 537260"/>
                <a:gd name="connsiteY91" fmla="*/ 535601 h 716885"/>
                <a:gd name="connsiteX92" fmla="*/ 293985 w 537260"/>
                <a:gd name="connsiteY92" fmla="*/ 536818 h 716885"/>
                <a:gd name="connsiteX93" fmla="*/ 293039 w 537260"/>
                <a:gd name="connsiteY93" fmla="*/ 539254 h 716885"/>
                <a:gd name="connsiteX94" fmla="*/ 293039 w 537260"/>
                <a:gd name="connsiteY94" fmla="*/ 685228 h 716885"/>
                <a:gd name="connsiteX95" fmla="*/ 292903 w 537260"/>
                <a:gd name="connsiteY95" fmla="*/ 694969 h 716885"/>
                <a:gd name="connsiteX96" fmla="*/ 300341 w 537260"/>
                <a:gd name="connsiteY96" fmla="*/ 695781 h 716885"/>
                <a:gd name="connsiteX97" fmla="*/ 303587 w 537260"/>
                <a:gd name="connsiteY97" fmla="*/ 696322 h 716885"/>
                <a:gd name="connsiteX98" fmla="*/ 306561 w 537260"/>
                <a:gd name="connsiteY98" fmla="*/ 696863 h 716885"/>
                <a:gd name="connsiteX99" fmla="*/ 306967 w 537260"/>
                <a:gd name="connsiteY99" fmla="*/ 696998 h 716885"/>
                <a:gd name="connsiteX100" fmla="*/ 308455 w 537260"/>
                <a:gd name="connsiteY100" fmla="*/ 697269 h 716885"/>
                <a:gd name="connsiteX101" fmla="*/ 312512 w 537260"/>
                <a:gd name="connsiteY101" fmla="*/ 698216 h 716885"/>
                <a:gd name="connsiteX102" fmla="*/ 313999 w 537260"/>
                <a:gd name="connsiteY102" fmla="*/ 698892 h 716885"/>
                <a:gd name="connsiteX103" fmla="*/ 315487 w 537260"/>
                <a:gd name="connsiteY103" fmla="*/ 699298 h 716885"/>
                <a:gd name="connsiteX104" fmla="*/ 316704 w 537260"/>
                <a:gd name="connsiteY104" fmla="*/ 699975 h 716885"/>
                <a:gd name="connsiteX105" fmla="*/ 317380 w 537260"/>
                <a:gd name="connsiteY105" fmla="*/ 700516 h 716885"/>
                <a:gd name="connsiteX106" fmla="*/ 317921 w 537260"/>
                <a:gd name="connsiteY106" fmla="*/ 701192 h 716885"/>
                <a:gd name="connsiteX107" fmla="*/ 318056 w 537260"/>
                <a:gd name="connsiteY107" fmla="*/ 701869 h 716885"/>
                <a:gd name="connsiteX108" fmla="*/ 318191 w 537260"/>
                <a:gd name="connsiteY108" fmla="*/ 701869 h 716885"/>
                <a:gd name="connsiteX109" fmla="*/ 318191 w 537260"/>
                <a:gd name="connsiteY109" fmla="*/ 712556 h 716885"/>
                <a:gd name="connsiteX110" fmla="*/ 318191 w 537260"/>
                <a:gd name="connsiteY110" fmla="*/ 715803 h 716885"/>
                <a:gd name="connsiteX111" fmla="*/ 319273 w 537260"/>
                <a:gd name="connsiteY111" fmla="*/ 716885 h 716885"/>
                <a:gd name="connsiteX112" fmla="*/ 219340 w 537260"/>
                <a:gd name="connsiteY112" fmla="*/ 716885 h 716885"/>
                <a:gd name="connsiteX113" fmla="*/ 219340 w 537260"/>
                <a:gd name="connsiteY113" fmla="*/ 716209 h 716885"/>
                <a:gd name="connsiteX114" fmla="*/ 219340 w 537260"/>
                <a:gd name="connsiteY114" fmla="*/ 712556 h 716885"/>
                <a:gd name="connsiteX115" fmla="*/ 219340 w 537260"/>
                <a:gd name="connsiteY115" fmla="*/ 701869 h 716885"/>
                <a:gd name="connsiteX116" fmla="*/ 219475 w 537260"/>
                <a:gd name="connsiteY116" fmla="*/ 701869 h 716885"/>
                <a:gd name="connsiteX117" fmla="*/ 219610 w 537260"/>
                <a:gd name="connsiteY117" fmla="*/ 701327 h 716885"/>
                <a:gd name="connsiteX118" fmla="*/ 219880 w 537260"/>
                <a:gd name="connsiteY118" fmla="*/ 700651 h 716885"/>
                <a:gd name="connsiteX119" fmla="*/ 220421 w 537260"/>
                <a:gd name="connsiteY119" fmla="*/ 700245 h 716885"/>
                <a:gd name="connsiteX120" fmla="*/ 221368 w 537260"/>
                <a:gd name="connsiteY120" fmla="*/ 699704 h 716885"/>
                <a:gd name="connsiteX121" fmla="*/ 222315 w 537260"/>
                <a:gd name="connsiteY121" fmla="*/ 699298 h 716885"/>
                <a:gd name="connsiteX122" fmla="*/ 223532 w 537260"/>
                <a:gd name="connsiteY122" fmla="*/ 698757 h 716885"/>
                <a:gd name="connsiteX123" fmla="*/ 226507 w 537260"/>
                <a:gd name="connsiteY123" fmla="*/ 697810 h 716885"/>
                <a:gd name="connsiteX124" fmla="*/ 230023 w 537260"/>
                <a:gd name="connsiteY124" fmla="*/ 696998 h 716885"/>
                <a:gd name="connsiteX125" fmla="*/ 234350 w 537260"/>
                <a:gd name="connsiteY125" fmla="*/ 696322 h 716885"/>
                <a:gd name="connsiteX126" fmla="*/ 239218 w 537260"/>
                <a:gd name="connsiteY126" fmla="*/ 695510 h 716885"/>
                <a:gd name="connsiteX127" fmla="*/ 244627 w 537260"/>
                <a:gd name="connsiteY127" fmla="*/ 694969 h 716885"/>
                <a:gd name="connsiteX128" fmla="*/ 244627 w 537260"/>
                <a:gd name="connsiteY128" fmla="*/ 685228 h 716885"/>
                <a:gd name="connsiteX129" fmla="*/ 244627 w 537260"/>
                <a:gd name="connsiteY129" fmla="*/ 540471 h 716885"/>
                <a:gd name="connsiteX130" fmla="*/ 244357 w 537260"/>
                <a:gd name="connsiteY130" fmla="*/ 540471 h 716885"/>
                <a:gd name="connsiteX131" fmla="*/ 244357 w 537260"/>
                <a:gd name="connsiteY131" fmla="*/ 539389 h 716885"/>
                <a:gd name="connsiteX132" fmla="*/ 244087 w 537260"/>
                <a:gd name="connsiteY132" fmla="*/ 538577 h 716885"/>
                <a:gd name="connsiteX133" fmla="*/ 243816 w 537260"/>
                <a:gd name="connsiteY133" fmla="*/ 536954 h 716885"/>
                <a:gd name="connsiteX134" fmla="*/ 240706 w 537260"/>
                <a:gd name="connsiteY134" fmla="*/ 536007 h 716885"/>
                <a:gd name="connsiteX135" fmla="*/ 237866 w 537260"/>
                <a:gd name="connsiteY135" fmla="*/ 535060 h 716885"/>
                <a:gd name="connsiteX136" fmla="*/ 235026 w 537260"/>
                <a:gd name="connsiteY136" fmla="*/ 533842 h 716885"/>
                <a:gd name="connsiteX137" fmla="*/ 234621 w 537260"/>
                <a:gd name="connsiteY137" fmla="*/ 533572 h 716885"/>
                <a:gd name="connsiteX138" fmla="*/ 233944 w 537260"/>
                <a:gd name="connsiteY138" fmla="*/ 533166 h 716885"/>
                <a:gd name="connsiteX139" fmla="*/ 232998 w 537260"/>
                <a:gd name="connsiteY139" fmla="*/ 532490 h 716885"/>
                <a:gd name="connsiteX140" fmla="*/ 231510 w 537260"/>
                <a:gd name="connsiteY140" fmla="*/ 531813 h 716885"/>
                <a:gd name="connsiteX141" fmla="*/ 229887 w 537260"/>
                <a:gd name="connsiteY141" fmla="*/ 530731 h 716885"/>
                <a:gd name="connsiteX142" fmla="*/ 228130 w 537260"/>
                <a:gd name="connsiteY142" fmla="*/ 529107 h 716885"/>
                <a:gd name="connsiteX143" fmla="*/ 226237 w 537260"/>
                <a:gd name="connsiteY143" fmla="*/ 527078 h 716885"/>
                <a:gd name="connsiteX144" fmla="*/ 224208 w 537260"/>
                <a:gd name="connsiteY144" fmla="*/ 524643 h 716885"/>
                <a:gd name="connsiteX145" fmla="*/ 222315 w 537260"/>
                <a:gd name="connsiteY145" fmla="*/ 521937 h 716885"/>
                <a:gd name="connsiteX146" fmla="*/ 221909 w 537260"/>
                <a:gd name="connsiteY146" fmla="*/ 521261 h 716885"/>
                <a:gd name="connsiteX147" fmla="*/ 221098 w 537260"/>
                <a:gd name="connsiteY147" fmla="*/ 519772 h 716885"/>
                <a:gd name="connsiteX148" fmla="*/ 220692 w 537260"/>
                <a:gd name="connsiteY148" fmla="*/ 519231 h 716885"/>
                <a:gd name="connsiteX149" fmla="*/ 220151 w 537260"/>
                <a:gd name="connsiteY149" fmla="*/ 518014 h 716885"/>
                <a:gd name="connsiteX150" fmla="*/ 220016 w 537260"/>
                <a:gd name="connsiteY150" fmla="*/ 517608 h 716885"/>
                <a:gd name="connsiteX151" fmla="*/ 219746 w 537260"/>
                <a:gd name="connsiteY151" fmla="*/ 516661 h 716885"/>
                <a:gd name="connsiteX152" fmla="*/ 219610 w 537260"/>
                <a:gd name="connsiteY152" fmla="*/ 516661 h 716885"/>
                <a:gd name="connsiteX153" fmla="*/ 219610 w 537260"/>
                <a:gd name="connsiteY153" fmla="*/ 515579 h 716885"/>
                <a:gd name="connsiteX154" fmla="*/ 219610 w 537260"/>
                <a:gd name="connsiteY154" fmla="*/ 515443 h 716885"/>
                <a:gd name="connsiteX155" fmla="*/ 219610 w 537260"/>
                <a:gd name="connsiteY155" fmla="*/ 515173 h 716885"/>
                <a:gd name="connsiteX156" fmla="*/ 219610 w 537260"/>
                <a:gd name="connsiteY156" fmla="*/ 515037 h 716885"/>
                <a:gd name="connsiteX157" fmla="*/ 219610 w 537260"/>
                <a:gd name="connsiteY157" fmla="*/ 497721 h 716885"/>
                <a:gd name="connsiteX158" fmla="*/ 219746 w 537260"/>
                <a:gd name="connsiteY158" fmla="*/ 497721 h 716885"/>
                <a:gd name="connsiteX159" fmla="*/ 219205 w 537260"/>
                <a:gd name="connsiteY159" fmla="*/ 494339 h 716885"/>
                <a:gd name="connsiteX160" fmla="*/ 218664 w 537260"/>
                <a:gd name="connsiteY160" fmla="*/ 491092 h 716885"/>
                <a:gd name="connsiteX161" fmla="*/ 217717 w 537260"/>
                <a:gd name="connsiteY161" fmla="*/ 487980 h 716885"/>
                <a:gd name="connsiteX162" fmla="*/ 216770 w 537260"/>
                <a:gd name="connsiteY162" fmla="*/ 485139 h 716885"/>
                <a:gd name="connsiteX163" fmla="*/ 215688 w 537260"/>
                <a:gd name="connsiteY163" fmla="*/ 482434 h 716885"/>
                <a:gd name="connsiteX164" fmla="*/ 214607 w 537260"/>
                <a:gd name="connsiteY164" fmla="*/ 479863 h 716885"/>
                <a:gd name="connsiteX165" fmla="*/ 213389 w 537260"/>
                <a:gd name="connsiteY165" fmla="*/ 477563 h 716885"/>
                <a:gd name="connsiteX166" fmla="*/ 212173 w 537260"/>
                <a:gd name="connsiteY166" fmla="*/ 475263 h 716885"/>
                <a:gd name="connsiteX167" fmla="*/ 210009 w 537260"/>
                <a:gd name="connsiteY167" fmla="*/ 472151 h 716885"/>
                <a:gd name="connsiteX168" fmla="*/ 209874 w 537260"/>
                <a:gd name="connsiteY168" fmla="*/ 471610 h 716885"/>
                <a:gd name="connsiteX169" fmla="*/ 207845 w 537260"/>
                <a:gd name="connsiteY169" fmla="*/ 469040 h 716885"/>
                <a:gd name="connsiteX170" fmla="*/ 207440 w 537260"/>
                <a:gd name="connsiteY170" fmla="*/ 468499 h 716885"/>
                <a:gd name="connsiteX171" fmla="*/ 205546 w 537260"/>
                <a:gd name="connsiteY171" fmla="*/ 466199 h 716885"/>
                <a:gd name="connsiteX172" fmla="*/ 205141 w 537260"/>
                <a:gd name="connsiteY172" fmla="*/ 465793 h 716885"/>
                <a:gd name="connsiteX173" fmla="*/ 203112 w 537260"/>
                <a:gd name="connsiteY173" fmla="*/ 463629 h 716885"/>
                <a:gd name="connsiteX174" fmla="*/ 202707 w 537260"/>
                <a:gd name="connsiteY174" fmla="*/ 463222 h 716885"/>
                <a:gd name="connsiteX175" fmla="*/ 200813 w 537260"/>
                <a:gd name="connsiteY175" fmla="*/ 461329 h 716885"/>
                <a:gd name="connsiteX176" fmla="*/ 200272 w 537260"/>
                <a:gd name="connsiteY176" fmla="*/ 460787 h 716885"/>
                <a:gd name="connsiteX177" fmla="*/ 198650 w 537260"/>
                <a:gd name="connsiteY177" fmla="*/ 459164 h 716885"/>
                <a:gd name="connsiteX178" fmla="*/ 196621 w 537260"/>
                <a:gd name="connsiteY178" fmla="*/ 457405 h 716885"/>
                <a:gd name="connsiteX179" fmla="*/ 196486 w 537260"/>
                <a:gd name="connsiteY179" fmla="*/ 457270 h 716885"/>
                <a:gd name="connsiteX180" fmla="*/ 194728 w 537260"/>
                <a:gd name="connsiteY180" fmla="*/ 455647 h 716885"/>
                <a:gd name="connsiteX181" fmla="*/ 193376 w 537260"/>
                <a:gd name="connsiteY181" fmla="*/ 454023 h 716885"/>
                <a:gd name="connsiteX182" fmla="*/ 192159 w 537260"/>
                <a:gd name="connsiteY182" fmla="*/ 452535 h 716885"/>
                <a:gd name="connsiteX183" fmla="*/ 191483 w 537260"/>
                <a:gd name="connsiteY183" fmla="*/ 451182 h 716885"/>
                <a:gd name="connsiteX184" fmla="*/ 191347 w 537260"/>
                <a:gd name="connsiteY184" fmla="*/ 451317 h 716885"/>
                <a:gd name="connsiteX185" fmla="*/ 191212 w 537260"/>
                <a:gd name="connsiteY185" fmla="*/ 451317 h 716885"/>
                <a:gd name="connsiteX186" fmla="*/ 191077 w 537260"/>
                <a:gd name="connsiteY186" fmla="*/ 449559 h 716885"/>
                <a:gd name="connsiteX187" fmla="*/ 191077 w 537260"/>
                <a:gd name="connsiteY187" fmla="*/ 432648 h 716885"/>
                <a:gd name="connsiteX188" fmla="*/ 186615 w 537260"/>
                <a:gd name="connsiteY188" fmla="*/ 428725 h 716885"/>
                <a:gd name="connsiteX189" fmla="*/ 182017 w 537260"/>
                <a:gd name="connsiteY189" fmla="*/ 424666 h 716885"/>
                <a:gd name="connsiteX190" fmla="*/ 177554 w 537260"/>
                <a:gd name="connsiteY190" fmla="*/ 420337 h 716885"/>
                <a:gd name="connsiteX191" fmla="*/ 173092 w 537260"/>
                <a:gd name="connsiteY191" fmla="*/ 416143 h 716885"/>
                <a:gd name="connsiteX192" fmla="*/ 168629 w 537260"/>
                <a:gd name="connsiteY192" fmla="*/ 411814 h 716885"/>
                <a:gd name="connsiteX193" fmla="*/ 163491 w 537260"/>
                <a:gd name="connsiteY193" fmla="*/ 406267 h 716885"/>
                <a:gd name="connsiteX194" fmla="*/ 159434 w 537260"/>
                <a:gd name="connsiteY194" fmla="*/ 402208 h 716885"/>
                <a:gd name="connsiteX195" fmla="*/ 155648 w 537260"/>
                <a:gd name="connsiteY195" fmla="*/ 397879 h 716885"/>
                <a:gd name="connsiteX196" fmla="*/ 150238 w 537260"/>
                <a:gd name="connsiteY196" fmla="*/ 391926 h 716885"/>
                <a:gd name="connsiteX197" fmla="*/ 142801 w 537260"/>
                <a:gd name="connsiteY197" fmla="*/ 383268 h 716885"/>
                <a:gd name="connsiteX198" fmla="*/ 137662 w 537260"/>
                <a:gd name="connsiteY198" fmla="*/ 377045 h 716885"/>
                <a:gd name="connsiteX199" fmla="*/ 130360 w 537260"/>
                <a:gd name="connsiteY199" fmla="*/ 367981 h 716885"/>
                <a:gd name="connsiteX200" fmla="*/ 125627 w 537260"/>
                <a:gd name="connsiteY200" fmla="*/ 361622 h 716885"/>
                <a:gd name="connsiteX201" fmla="*/ 118460 w 537260"/>
                <a:gd name="connsiteY201" fmla="*/ 352017 h 716885"/>
                <a:gd name="connsiteX202" fmla="*/ 114132 w 537260"/>
                <a:gd name="connsiteY202" fmla="*/ 346200 h 716885"/>
                <a:gd name="connsiteX203" fmla="*/ 106966 w 537260"/>
                <a:gd name="connsiteY203" fmla="*/ 335647 h 716885"/>
                <a:gd name="connsiteX204" fmla="*/ 103179 w 537260"/>
                <a:gd name="connsiteY204" fmla="*/ 330371 h 716885"/>
                <a:gd name="connsiteX205" fmla="*/ 98987 w 537260"/>
                <a:gd name="connsiteY205" fmla="*/ 323877 h 716885"/>
                <a:gd name="connsiteX206" fmla="*/ 94930 w 537260"/>
                <a:gd name="connsiteY206" fmla="*/ 317383 h 716885"/>
                <a:gd name="connsiteX207" fmla="*/ 93308 w 537260"/>
                <a:gd name="connsiteY207" fmla="*/ 314948 h 716885"/>
                <a:gd name="connsiteX208" fmla="*/ 88169 w 537260"/>
                <a:gd name="connsiteY208" fmla="*/ 306695 h 716885"/>
                <a:gd name="connsiteX209" fmla="*/ 83301 w 537260"/>
                <a:gd name="connsiteY209" fmla="*/ 298308 h 716885"/>
                <a:gd name="connsiteX210" fmla="*/ 78703 w 537260"/>
                <a:gd name="connsiteY210" fmla="*/ 290326 h 716885"/>
                <a:gd name="connsiteX211" fmla="*/ 74240 w 537260"/>
                <a:gd name="connsiteY211" fmla="*/ 282344 h 716885"/>
                <a:gd name="connsiteX212" fmla="*/ 75052 w 537260"/>
                <a:gd name="connsiteY212" fmla="*/ 284238 h 716885"/>
                <a:gd name="connsiteX213" fmla="*/ 67479 w 537260"/>
                <a:gd name="connsiteY213" fmla="*/ 269357 h 716885"/>
                <a:gd name="connsiteX214" fmla="*/ 64504 w 537260"/>
                <a:gd name="connsiteY214" fmla="*/ 263133 h 716885"/>
                <a:gd name="connsiteX215" fmla="*/ 61529 w 537260"/>
                <a:gd name="connsiteY215" fmla="*/ 257316 h 716885"/>
                <a:gd name="connsiteX216" fmla="*/ 58960 w 537260"/>
                <a:gd name="connsiteY216" fmla="*/ 251499 h 716885"/>
                <a:gd name="connsiteX217" fmla="*/ 56525 w 537260"/>
                <a:gd name="connsiteY217" fmla="*/ 245952 h 716885"/>
                <a:gd name="connsiteX218" fmla="*/ 54226 w 537260"/>
                <a:gd name="connsiteY218" fmla="*/ 240405 h 716885"/>
                <a:gd name="connsiteX219" fmla="*/ 52333 w 537260"/>
                <a:gd name="connsiteY219" fmla="*/ 235264 h 716885"/>
                <a:gd name="connsiteX220" fmla="*/ 50576 w 537260"/>
                <a:gd name="connsiteY220" fmla="*/ 230394 h 716885"/>
                <a:gd name="connsiteX221" fmla="*/ 49088 w 537260"/>
                <a:gd name="connsiteY221" fmla="*/ 225794 h 716885"/>
                <a:gd name="connsiteX222" fmla="*/ 47736 w 537260"/>
                <a:gd name="connsiteY222" fmla="*/ 222006 h 716885"/>
                <a:gd name="connsiteX223" fmla="*/ 44490 w 537260"/>
                <a:gd name="connsiteY223" fmla="*/ 210642 h 716885"/>
                <a:gd name="connsiteX224" fmla="*/ 42191 w 537260"/>
                <a:gd name="connsiteY224" fmla="*/ 202254 h 716885"/>
                <a:gd name="connsiteX225" fmla="*/ 39487 w 537260"/>
                <a:gd name="connsiteY225" fmla="*/ 192108 h 716885"/>
                <a:gd name="connsiteX226" fmla="*/ 36376 w 537260"/>
                <a:gd name="connsiteY226" fmla="*/ 180203 h 716885"/>
                <a:gd name="connsiteX227" fmla="*/ 32861 w 537260"/>
                <a:gd name="connsiteY227" fmla="*/ 166539 h 716885"/>
                <a:gd name="connsiteX228" fmla="*/ 29345 w 537260"/>
                <a:gd name="connsiteY228" fmla="*/ 151116 h 716885"/>
                <a:gd name="connsiteX229" fmla="*/ 25288 w 537260"/>
                <a:gd name="connsiteY229" fmla="*/ 134205 h 716885"/>
                <a:gd name="connsiteX230" fmla="*/ 21231 w 537260"/>
                <a:gd name="connsiteY230" fmla="*/ 115671 h 716885"/>
                <a:gd name="connsiteX231" fmla="*/ 17039 w 537260"/>
                <a:gd name="connsiteY231" fmla="*/ 95513 h 716885"/>
                <a:gd name="connsiteX232" fmla="*/ 12712 w 537260"/>
                <a:gd name="connsiteY232" fmla="*/ 73867 h 716885"/>
                <a:gd name="connsiteX233" fmla="*/ 8520 w 537260"/>
                <a:gd name="connsiteY233" fmla="*/ 50598 h 716885"/>
                <a:gd name="connsiteX234" fmla="*/ 4192 w 537260"/>
                <a:gd name="connsiteY234" fmla="*/ 26111 h 716885"/>
                <a:gd name="connsiteX235" fmla="*/ 0 w 537260"/>
                <a:gd name="connsiteY235" fmla="*/ 0 h 716885"/>
                <a:gd name="connsiteX236" fmla="*/ 442060 w 537260"/>
                <a:gd name="connsiteY236" fmla="*/ 53168 h 716885"/>
                <a:gd name="connsiteX237" fmla="*/ 440573 w 537260"/>
                <a:gd name="connsiteY237" fmla="*/ 53303 h 716885"/>
                <a:gd name="connsiteX238" fmla="*/ 438815 w 537260"/>
                <a:gd name="connsiteY238" fmla="*/ 53574 h 716885"/>
                <a:gd name="connsiteX239" fmla="*/ 437192 w 537260"/>
                <a:gd name="connsiteY239" fmla="*/ 54115 h 716885"/>
                <a:gd name="connsiteX240" fmla="*/ 435839 w 537260"/>
                <a:gd name="connsiteY240" fmla="*/ 54792 h 716885"/>
                <a:gd name="connsiteX241" fmla="*/ 434352 w 537260"/>
                <a:gd name="connsiteY241" fmla="*/ 55468 h 716885"/>
                <a:gd name="connsiteX242" fmla="*/ 432864 w 537260"/>
                <a:gd name="connsiteY242" fmla="*/ 56415 h 716885"/>
                <a:gd name="connsiteX243" fmla="*/ 431783 w 537260"/>
                <a:gd name="connsiteY243" fmla="*/ 57362 h 716885"/>
                <a:gd name="connsiteX244" fmla="*/ 430565 w 537260"/>
                <a:gd name="connsiteY244" fmla="*/ 58444 h 716885"/>
                <a:gd name="connsiteX245" fmla="*/ 429484 w 537260"/>
                <a:gd name="connsiteY245" fmla="*/ 59662 h 716885"/>
                <a:gd name="connsiteX246" fmla="*/ 428537 w 537260"/>
                <a:gd name="connsiteY246" fmla="*/ 61015 h 716885"/>
                <a:gd name="connsiteX247" fmla="*/ 427726 w 537260"/>
                <a:gd name="connsiteY247" fmla="*/ 62368 h 716885"/>
                <a:gd name="connsiteX248" fmla="*/ 427050 w 537260"/>
                <a:gd name="connsiteY248" fmla="*/ 63856 h 716885"/>
                <a:gd name="connsiteX249" fmla="*/ 426644 w 537260"/>
                <a:gd name="connsiteY249" fmla="*/ 65479 h 716885"/>
                <a:gd name="connsiteX250" fmla="*/ 426103 w 537260"/>
                <a:gd name="connsiteY250" fmla="*/ 66967 h 716885"/>
                <a:gd name="connsiteX251" fmla="*/ 425968 w 537260"/>
                <a:gd name="connsiteY251" fmla="*/ 68726 h 716885"/>
                <a:gd name="connsiteX252" fmla="*/ 425157 w 537260"/>
                <a:gd name="connsiteY252" fmla="*/ 78331 h 716885"/>
                <a:gd name="connsiteX253" fmla="*/ 424345 w 537260"/>
                <a:gd name="connsiteY253" fmla="*/ 87802 h 716885"/>
                <a:gd name="connsiteX254" fmla="*/ 423128 w 537260"/>
                <a:gd name="connsiteY254" fmla="*/ 97272 h 716885"/>
                <a:gd name="connsiteX255" fmla="*/ 421911 w 537260"/>
                <a:gd name="connsiteY255" fmla="*/ 106877 h 716885"/>
                <a:gd name="connsiteX256" fmla="*/ 420424 w 537260"/>
                <a:gd name="connsiteY256" fmla="*/ 116347 h 716885"/>
                <a:gd name="connsiteX257" fmla="*/ 418936 w 537260"/>
                <a:gd name="connsiteY257" fmla="*/ 125817 h 716885"/>
                <a:gd name="connsiteX258" fmla="*/ 417178 w 537260"/>
                <a:gd name="connsiteY258" fmla="*/ 135287 h 716885"/>
                <a:gd name="connsiteX259" fmla="*/ 415285 w 537260"/>
                <a:gd name="connsiteY259" fmla="*/ 144893 h 716885"/>
                <a:gd name="connsiteX260" fmla="*/ 413256 w 537260"/>
                <a:gd name="connsiteY260" fmla="*/ 154363 h 716885"/>
                <a:gd name="connsiteX261" fmla="*/ 410957 w 537260"/>
                <a:gd name="connsiteY261" fmla="*/ 163697 h 716885"/>
                <a:gd name="connsiteX262" fmla="*/ 408659 w 537260"/>
                <a:gd name="connsiteY262" fmla="*/ 173033 h 716885"/>
                <a:gd name="connsiteX263" fmla="*/ 406089 w 537260"/>
                <a:gd name="connsiteY263" fmla="*/ 182232 h 716885"/>
                <a:gd name="connsiteX264" fmla="*/ 403385 w 537260"/>
                <a:gd name="connsiteY264" fmla="*/ 191296 h 716885"/>
                <a:gd name="connsiteX265" fmla="*/ 400275 w 537260"/>
                <a:gd name="connsiteY265" fmla="*/ 200496 h 716885"/>
                <a:gd name="connsiteX266" fmla="*/ 397299 w 537260"/>
                <a:gd name="connsiteY266" fmla="*/ 209560 h 716885"/>
                <a:gd name="connsiteX267" fmla="*/ 394054 w 537260"/>
                <a:gd name="connsiteY267" fmla="*/ 218488 h 716885"/>
                <a:gd name="connsiteX268" fmla="*/ 390538 w 537260"/>
                <a:gd name="connsiteY268" fmla="*/ 227417 h 716885"/>
                <a:gd name="connsiteX269" fmla="*/ 387022 w 537260"/>
                <a:gd name="connsiteY269" fmla="*/ 236212 h 716885"/>
                <a:gd name="connsiteX270" fmla="*/ 383236 w 537260"/>
                <a:gd name="connsiteY270" fmla="*/ 244734 h 716885"/>
                <a:gd name="connsiteX271" fmla="*/ 379179 w 537260"/>
                <a:gd name="connsiteY271" fmla="*/ 253393 h 716885"/>
                <a:gd name="connsiteX272" fmla="*/ 375122 w 537260"/>
                <a:gd name="connsiteY272" fmla="*/ 261916 h 716885"/>
                <a:gd name="connsiteX273" fmla="*/ 370795 w 537260"/>
                <a:gd name="connsiteY273" fmla="*/ 270168 h 716885"/>
                <a:gd name="connsiteX274" fmla="*/ 366197 w 537260"/>
                <a:gd name="connsiteY274" fmla="*/ 278556 h 716885"/>
                <a:gd name="connsiteX275" fmla="*/ 361599 w 537260"/>
                <a:gd name="connsiteY275" fmla="*/ 286538 h 716885"/>
                <a:gd name="connsiteX276" fmla="*/ 356596 w 537260"/>
                <a:gd name="connsiteY276" fmla="*/ 294520 h 716885"/>
                <a:gd name="connsiteX277" fmla="*/ 351457 w 537260"/>
                <a:gd name="connsiteY277" fmla="*/ 302367 h 716885"/>
                <a:gd name="connsiteX278" fmla="*/ 346183 w 537260"/>
                <a:gd name="connsiteY278" fmla="*/ 309942 h 716885"/>
                <a:gd name="connsiteX279" fmla="*/ 340774 w 537260"/>
                <a:gd name="connsiteY279" fmla="*/ 317519 h 716885"/>
                <a:gd name="connsiteX280" fmla="*/ 335095 w 537260"/>
                <a:gd name="connsiteY280" fmla="*/ 324959 h 716885"/>
                <a:gd name="connsiteX281" fmla="*/ 329280 w 537260"/>
                <a:gd name="connsiteY281" fmla="*/ 332130 h 716885"/>
                <a:gd name="connsiteX282" fmla="*/ 323195 w 537260"/>
                <a:gd name="connsiteY282" fmla="*/ 339165 h 716885"/>
                <a:gd name="connsiteX283" fmla="*/ 316974 w 537260"/>
                <a:gd name="connsiteY283" fmla="*/ 345929 h 716885"/>
                <a:gd name="connsiteX284" fmla="*/ 315757 w 537260"/>
                <a:gd name="connsiteY284" fmla="*/ 347147 h 716885"/>
                <a:gd name="connsiteX285" fmla="*/ 314946 w 537260"/>
                <a:gd name="connsiteY285" fmla="*/ 348635 h 716885"/>
                <a:gd name="connsiteX286" fmla="*/ 313999 w 537260"/>
                <a:gd name="connsiteY286" fmla="*/ 349987 h 716885"/>
                <a:gd name="connsiteX287" fmla="*/ 313458 w 537260"/>
                <a:gd name="connsiteY287" fmla="*/ 351611 h 716885"/>
                <a:gd name="connsiteX288" fmla="*/ 312917 w 537260"/>
                <a:gd name="connsiteY288" fmla="*/ 353099 h 716885"/>
                <a:gd name="connsiteX289" fmla="*/ 312647 w 537260"/>
                <a:gd name="connsiteY289" fmla="*/ 354587 h 716885"/>
                <a:gd name="connsiteX290" fmla="*/ 312512 w 537260"/>
                <a:gd name="connsiteY290" fmla="*/ 356346 h 716885"/>
                <a:gd name="connsiteX291" fmla="*/ 312512 w 537260"/>
                <a:gd name="connsiteY291" fmla="*/ 357969 h 716885"/>
                <a:gd name="connsiteX292" fmla="*/ 312512 w 537260"/>
                <a:gd name="connsiteY292" fmla="*/ 359457 h 716885"/>
                <a:gd name="connsiteX293" fmla="*/ 312782 w 537260"/>
                <a:gd name="connsiteY293" fmla="*/ 361081 h 716885"/>
                <a:gd name="connsiteX294" fmla="*/ 313188 w 537260"/>
                <a:gd name="connsiteY294" fmla="*/ 362704 h 716885"/>
                <a:gd name="connsiteX295" fmla="*/ 313729 w 537260"/>
                <a:gd name="connsiteY295" fmla="*/ 364057 h 716885"/>
                <a:gd name="connsiteX296" fmla="*/ 314540 w 537260"/>
                <a:gd name="connsiteY296" fmla="*/ 365546 h 716885"/>
                <a:gd name="connsiteX297" fmla="*/ 315487 w 537260"/>
                <a:gd name="connsiteY297" fmla="*/ 367034 h 716885"/>
                <a:gd name="connsiteX298" fmla="*/ 316433 w 537260"/>
                <a:gd name="connsiteY298" fmla="*/ 368251 h 716885"/>
                <a:gd name="connsiteX299" fmla="*/ 317650 w 537260"/>
                <a:gd name="connsiteY299" fmla="*/ 369604 h 716885"/>
                <a:gd name="connsiteX300" fmla="*/ 319003 w 537260"/>
                <a:gd name="connsiteY300" fmla="*/ 370686 h 716885"/>
                <a:gd name="connsiteX301" fmla="*/ 320355 w 537260"/>
                <a:gd name="connsiteY301" fmla="*/ 371633 h 716885"/>
                <a:gd name="connsiteX302" fmla="*/ 321842 w 537260"/>
                <a:gd name="connsiteY302" fmla="*/ 372445 h 716885"/>
                <a:gd name="connsiteX303" fmla="*/ 323195 w 537260"/>
                <a:gd name="connsiteY303" fmla="*/ 372986 h 716885"/>
                <a:gd name="connsiteX304" fmla="*/ 324817 w 537260"/>
                <a:gd name="connsiteY304" fmla="*/ 373527 h 716885"/>
                <a:gd name="connsiteX305" fmla="*/ 326440 w 537260"/>
                <a:gd name="connsiteY305" fmla="*/ 373934 h 716885"/>
                <a:gd name="connsiteX306" fmla="*/ 327928 w 537260"/>
                <a:gd name="connsiteY306" fmla="*/ 374068 h 716885"/>
                <a:gd name="connsiteX307" fmla="*/ 329550 w 537260"/>
                <a:gd name="connsiteY307" fmla="*/ 374204 h 716885"/>
                <a:gd name="connsiteX308" fmla="*/ 331308 w 537260"/>
                <a:gd name="connsiteY308" fmla="*/ 374068 h 716885"/>
                <a:gd name="connsiteX309" fmla="*/ 332796 w 537260"/>
                <a:gd name="connsiteY309" fmla="*/ 373798 h 716885"/>
                <a:gd name="connsiteX310" fmla="*/ 334283 w 537260"/>
                <a:gd name="connsiteY310" fmla="*/ 373257 h 716885"/>
                <a:gd name="connsiteX311" fmla="*/ 335906 w 537260"/>
                <a:gd name="connsiteY311" fmla="*/ 372716 h 716885"/>
                <a:gd name="connsiteX312" fmla="*/ 337258 w 537260"/>
                <a:gd name="connsiteY312" fmla="*/ 372039 h 716885"/>
                <a:gd name="connsiteX313" fmla="*/ 338746 w 537260"/>
                <a:gd name="connsiteY313" fmla="*/ 370957 h 716885"/>
                <a:gd name="connsiteX314" fmla="*/ 340098 w 537260"/>
                <a:gd name="connsiteY314" fmla="*/ 370010 h 716885"/>
                <a:gd name="connsiteX315" fmla="*/ 341315 w 537260"/>
                <a:gd name="connsiteY315" fmla="*/ 368792 h 716885"/>
                <a:gd name="connsiteX316" fmla="*/ 348212 w 537260"/>
                <a:gd name="connsiteY316" fmla="*/ 361216 h 716885"/>
                <a:gd name="connsiteX317" fmla="*/ 354838 w 537260"/>
                <a:gd name="connsiteY317" fmla="*/ 353505 h 716885"/>
                <a:gd name="connsiteX318" fmla="*/ 361329 w 537260"/>
                <a:gd name="connsiteY318" fmla="*/ 345523 h 716885"/>
                <a:gd name="connsiteX319" fmla="*/ 367414 w 537260"/>
                <a:gd name="connsiteY319" fmla="*/ 337541 h 716885"/>
                <a:gd name="connsiteX320" fmla="*/ 373499 w 537260"/>
                <a:gd name="connsiteY320" fmla="*/ 329424 h 716885"/>
                <a:gd name="connsiteX321" fmla="*/ 379179 w 537260"/>
                <a:gd name="connsiteY321" fmla="*/ 320901 h 716885"/>
                <a:gd name="connsiteX322" fmla="*/ 384859 w 537260"/>
                <a:gd name="connsiteY322" fmla="*/ 312378 h 716885"/>
                <a:gd name="connsiteX323" fmla="*/ 390133 w 537260"/>
                <a:gd name="connsiteY323" fmla="*/ 303855 h 716885"/>
                <a:gd name="connsiteX324" fmla="*/ 395271 w 537260"/>
                <a:gd name="connsiteY324" fmla="*/ 294926 h 716885"/>
                <a:gd name="connsiteX325" fmla="*/ 400139 w 537260"/>
                <a:gd name="connsiteY325" fmla="*/ 285997 h 716885"/>
                <a:gd name="connsiteX326" fmla="*/ 404872 w 537260"/>
                <a:gd name="connsiteY326" fmla="*/ 276932 h 716885"/>
                <a:gd name="connsiteX327" fmla="*/ 409335 w 537260"/>
                <a:gd name="connsiteY327" fmla="*/ 267868 h 716885"/>
                <a:gd name="connsiteX328" fmla="*/ 413662 w 537260"/>
                <a:gd name="connsiteY328" fmla="*/ 258534 h 716885"/>
                <a:gd name="connsiteX329" fmla="*/ 417854 w 537260"/>
                <a:gd name="connsiteY329" fmla="*/ 249199 h 716885"/>
                <a:gd name="connsiteX330" fmla="*/ 421776 w 537260"/>
                <a:gd name="connsiteY330" fmla="*/ 239729 h 716885"/>
                <a:gd name="connsiteX331" fmla="*/ 425292 w 537260"/>
                <a:gd name="connsiteY331" fmla="*/ 230259 h 716885"/>
                <a:gd name="connsiteX332" fmla="*/ 428943 w 537260"/>
                <a:gd name="connsiteY332" fmla="*/ 220653 h 716885"/>
                <a:gd name="connsiteX333" fmla="*/ 432188 w 537260"/>
                <a:gd name="connsiteY333" fmla="*/ 211048 h 716885"/>
                <a:gd name="connsiteX334" fmla="*/ 435163 w 537260"/>
                <a:gd name="connsiteY334" fmla="*/ 201307 h 716885"/>
                <a:gd name="connsiteX335" fmla="*/ 438274 w 537260"/>
                <a:gd name="connsiteY335" fmla="*/ 191296 h 716885"/>
                <a:gd name="connsiteX336" fmla="*/ 440978 w 537260"/>
                <a:gd name="connsiteY336" fmla="*/ 181555 h 716885"/>
                <a:gd name="connsiteX337" fmla="*/ 443412 w 537260"/>
                <a:gd name="connsiteY337" fmla="*/ 171679 h 716885"/>
                <a:gd name="connsiteX338" fmla="*/ 445846 w 537260"/>
                <a:gd name="connsiteY338" fmla="*/ 161668 h 716885"/>
                <a:gd name="connsiteX339" fmla="*/ 448010 w 537260"/>
                <a:gd name="connsiteY339" fmla="*/ 151657 h 716885"/>
                <a:gd name="connsiteX340" fmla="*/ 450038 w 537260"/>
                <a:gd name="connsiteY340" fmla="*/ 141646 h 716885"/>
                <a:gd name="connsiteX341" fmla="*/ 451796 w 537260"/>
                <a:gd name="connsiteY341" fmla="*/ 131635 h 716885"/>
                <a:gd name="connsiteX342" fmla="*/ 453554 w 537260"/>
                <a:gd name="connsiteY342" fmla="*/ 121623 h 716885"/>
                <a:gd name="connsiteX343" fmla="*/ 455042 w 537260"/>
                <a:gd name="connsiteY343" fmla="*/ 111477 h 716885"/>
                <a:gd name="connsiteX344" fmla="*/ 456259 w 537260"/>
                <a:gd name="connsiteY344" fmla="*/ 101466 h 716885"/>
                <a:gd name="connsiteX345" fmla="*/ 457476 w 537260"/>
                <a:gd name="connsiteY345" fmla="*/ 91319 h 716885"/>
                <a:gd name="connsiteX346" fmla="*/ 458423 w 537260"/>
                <a:gd name="connsiteY346" fmla="*/ 81173 h 716885"/>
                <a:gd name="connsiteX347" fmla="*/ 459369 w 537260"/>
                <a:gd name="connsiteY347" fmla="*/ 71161 h 716885"/>
                <a:gd name="connsiteX348" fmla="*/ 459369 w 537260"/>
                <a:gd name="connsiteY348" fmla="*/ 69402 h 716885"/>
                <a:gd name="connsiteX349" fmla="*/ 459234 w 537260"/>
                <a:gd name="connsiteY349" fmla="*/ 67914 h 716885"/>
                <a:gd name="connsiteX350" fmla="*/ 458828 w 537260"/>
                <a:gd name="connsiteY350" fmla="*/ 66155 h 716885"/>
                <a:gd name="connsiteX351" fmla="*/ 458423 w 537260"/>
                <a:gd name="connsiteY351" fmla="*/ 64533 h 716885"/>
                <a:gd name="connsiteX352" fmla="*/ 457882 w 537260"/>
                <a:gd name="connsiteY352" fmla="*/ 63179 h 716885"/>
                <a:gd name="connsiteX353" fmla="*/ 457205 w 537260"/>
                <a:gd name="connsiteY353" fmla="*/ 61691 h 716885"/>
                <a:gd name="connsiteX354" fmla="*/ 456259 w 537260"/>
                <a:gd name="connsiteY354" fmla="*/ 60339 h 716885"/>
                <a:gd name="connsiteX355" fmla="*/ 455312 w 537260"/>
                <a:gd name="connsiteY355" fmla="*/ 59121 h 716885"/>
                <a:gd name="connsiteX356" fmla="*/ 454095 w 537260"/>
                <a:gd name="connsiteY356" fmla="*/ 57903 h 716885"/>
                <a:gd name="connsiteX357" fmla="*/ 453013 w 537260"/>
                <a:gd name="connsiteY357" fmla="*/ 56821 h 716885"/>
                <a:gd name="connsiteX358" fmla="*/ 451661 w 537260"/>
                <a:gd name="connsiteY358" fmla="*/ 55874 h 716885"/>
                <a:gd name="connsiteX359" fmla="*/ 450309 w 537260"/>
                <a:gd name="connsiteY359" fmla="*/ 55062 h 716885"/>
                <a:gd name="connsiteX360" fmla="*/ 448686 w 537260"/>
                <a:gd name="connsiteY360" fmla="*/ 54386 h 716885"/>
                <a:gd name="connsiteX361" fmla="*/ 447199 w 537260"/>
                <a:gd name="connsiteY361" fmla="*/ 53980 h 716885"/>
                <a:gd name="connsiteX362" fmla="*/ 445576 w 537260"/>
                <a:gd name="connsiteY362" fmla="*/ 53439 h 716885"/>
                <a:gd name="connsiteX363" fmla="*/ 443818 w 537260"/>
                <a:gd name="connsiteY363" fmla="*/ 53303 h 716885"/>
                <a:gd name="connsiteX364" fmla="*/ 442060 w 537260"/>
                <a:gd name="connsiteY364" fmla="*/ 53168 h 71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</a:cxnLst>
              <a:rect l="l" t="t" r="r" b="b"/>
              <a:pathLst>
                <a:path w="537260" h="716885">
                  <a:moveTo>
                    <a:pt x="0" y="0"/>
                  </a:moveTo>
                  <a:lnTo>
                    <a:pt x="537260" y="0"/>
                  </a:lnTo>
                  <a:lnTo>
                    <a:pt x="533068" y="26111"/>
                  </a:lnTo>
                  <a:lnTo>
                    <a:pt x="528741" y="50598"/>
                  </a:lnTo>
                  <a:lnTo>
                    <a:pt x="524414" y="73867"/>
                  </a:lnTo>
                  <a:lnTo>
                    <a:pt x="520222" y="95513"/>
                  </a:lnTo>
                  <a:lnTo>
                    <a:pt x="516030" y="115671"/>
                  </a:lnTo>
                  <a:lnTo>
                    <a:pt x="511972" y="134205"/>
                  </a:lnTo>
                  <a:lnTo>
                    <a:pt x="507916" y="151116"/>
                  </a:lnTo>
                  <a:lnTo>
                    <a:pt x="504400" y="166539"/>
                  </a:lnTo>
                  <a:lnTo>
                    <a:pt x="500884" y="180203"/>
                  </a:lnTo>
                  <a:lnTo>
                    <a:pt x="497774" y="192108"/>
                  </a:lnTo>
                  <a:lnTo>
                    <a:pt x="495069" y="202254"/>
                  </a:lnTo>
                  <a:lnTo>
                    <a:pt x="492770" y="210642"/>
                  </a:lnTo>
                  <a:lnTo>
                    <a:pt x="489255" y="222006"/>
                  </a:lnTo>
                  <a:lnTo>
                    <a:pt x="488172" y="225794"/>
                  </a:lnTo>
                  <a:lnTo>
                    <a:pt x="486279" y="230800"/>
                  </a:lnTo>
                  <a:lnTo>
                    <a:pt x="484251" y="236076"/>
                  </a:lnTo>
                  <a:lnTo>
                    <a:pt x="482087" y="241487"/>
                  </a:lnTo>
                  <a:lnTo>
                    <a:pt x="479518" y="247170"/>
                  </a:lnTo>
                  <a:lnTo>
                    <a:pt x="476949" y="253122"/>
                  </a:lnTo>
                  <a:lnTo>
                    <a:pt x="474109" y="259345"/>
                  </a:lnTo>
                  <a:lnTo>
                    <a:pt x="470999" y="265568"/>
                  </a:lnTo>
                  <a:lnTo>
                    <a:pt x="467753" y="271927"/>
                  </a:lnTo>
                  <a:lnTo>
                    <a:pt x="464373" y="278556"/>
                  </a:lnTo>
                  <a:lnTo>
                    <a:pt x="460586" y="285320"/>
                  </a:lnTo>
                  <a:lnTo>
                    <a:pt x="456935" y="292085"/>
                  </a:lnTo>
                  <a:lnTo>
                    <a:pt x="452878" y="299120"/>
                  </a:lnTo>
                  <a:lnTo>
                    <a:pt x="448686" y="305884"/>
                  </a:lnTo>
                  <a:lnTo>
                    <a:pt x="444494" y="313054"/>
                  </a:lnTo>
                  <a:lnTo>
                    <a:pt x="440031" y="320224"/>
                  </a:lnTo>
                  <a:lnTo>
                    <a:pt x="435434" y="327395"/>
                  </a:lnTo>
                  <a:lnTo>
                    <a:pt x="430565" y="334565"/>
                  </a:lnTo>
                  <a:lnTo>
                    <a:pt x="425832" y="341600"/>
                  </a:lnTo>
                  <a:lnTo>
                    <a:pt x="420829" y="348770"/>
                  </a:lnTo>
                  <a:lnTo>
                    <a:pt x="415690" y="355940"/>
                  </a:lnTo>
                  <a:lnTo>
                    <a:pt x="410416" y="362975"/>
                  </a:lnTo>
                  <a:lnTo>
                    <a:pt x="405008" y="369875"/>
                  </a:lnTo>
                  <a:lnTo>
                    <a:pt x="399598" y="376774"/>
                  </a:lnTo>
                  <a:lnTo>
                    <a:pt x="394054" y="383674"/>
                  </a:lnTo>
                  <a:lnTo>
                    <a:pt x="388239" y="390438"/>
                  </a:lnTo>
                  <a:lnTo>
                    <a:pt x="382560" y="396797"/>
                  </a:lnTo>
                  <a:lnTo>
                    <a:pt x="376610" y="403290"/>
                  </a:lnTo>
                  <a:lnTo>
                    <a:pt x="370659" y="409649"/>
                  </a:lnTo>
                  <a:lnTo>
                    <a:pt x="364574" y="415602"/>
                  </a:lnTo>
                  <a:lnTo>
                    <a:pt x="358489" y="421554"/>
                  </a:lnTo>
                  <a:lnTo>
                    <a:pt x="352404" y="427236"/>
                  </a:lnTo>
                  <a:lnTo>
                    <a:pt x="346048" y="432783"/>
                  </a:lnTo>
                  <a:lnTo>
                    <a:pt x="346048" y="449559"/>
                  </a:lnTo>
                  <a:lnTo>
                    <a:pt x="346048" y="449965"/>
                  </a:lnTo>
                  <a:lnTo>
                    <a:pt x="345913" y="450641"/>
                  </a:lnTo>
                  <a:lnTo>
                    <a:pt x="345913" y="451047"/>
                  </a:lnTo>
                  <a:lnTo>
                    <a:pt x="345913" y="451317"/>
                  </a:lnTo>
                  <a:lnTo>
                    <a:pt x="345778" y="451182"/>
                  </a:lnTo>
                  <a:lnTo>
                    <a:pt x="344966" y="452535"/>
                  </a:lnTo>
                  <a:lnTo>
                    <a:pt x="343884" y="454023"/>
                  </a:lnTo>
                  <a:lnTo>
                    <a:pt x="342397" y="455647"/>
                  </a:lnTo>
                  <a:lnTo>
                    <a:pt x="340639" y="457270"/>
                  </a:lnTo>
                  <a:lnTo>
                    <a:pt x="336582" y="461193"/>
                  </a:lnTo>
                  <a:lnTo>
                    <a:pt x="334283" y="463493"/>
                  </a:lnTo>
                  <a:lnTo>
                    <a:pt x="331985" y="465928"/>
                  </a:lnTo>
                  <a:lnTo>
                    <a:pt x="329686" y="468634"/>
                  </a:lnTo>
                  <a:lnTo>
                    <a:pt x="327387" y="471610"/>
                  </a:lnTo>
                  <a:lnTo>
                    <a:pt x="325223" y="475128"/>
                  </a:lnTo>
                  <a:lnTo>
                    <a:pt x="323060" y="478916"/>
                  </a:lnTo>
                  <a:lnTo>
                    <a:pt x="322248" y="480810"/>
                  </a:lnTo>
                  <a:lnTo>
                    <a:pt x="321437" y="482839"/>
                  </a:lnTo>
                  <a:lnTo>
                    <a:pt x="320490" y="485139"/>
                  </a:lnTo>
                  <a:lnTo>
                    <a:pt x="319679" y="487439"/>
                  </a:lnTo>
                  <a:lnTo>
                    <a:pt x="319003" y="489874"/>
                  </a:lnTo>
                  <a:lnTo>
                    <a:pt x="318326" y="492309"/>
                  </a:lnTo>
                  <a:lnTo>
                    <a:pt x="317785" y="495015"/>
                  </a:lnTo>
                  <a:lnTo>
                    <a:pt x="317380" y="497856"/>
                  </a:lnTo>
                  <a:lnTo>
                    <a:pt x="317785" y="498803"/>
                  </a:lnTo>
                  <a:lnTo>
                    <a:pt x="317650" y="515037"/>
                  </a:lnTo>
                  <a:lnTo>
                    <a:pt x="317650" y="515443"/>
                  </a:lnTo>
                  <a:lnTo>
                    <a:pt x="317785" y="515443"/>
                  </a:lnTo>
                  <a:lnTo>
                    <a:pt x="317244" y="516931"/>
                  </a:lnTo>
                  <a:lnTo>
                    <a:pt x="316839" y="518149"/>
                  </a:lnTo>
                  <a:lnTo>
                    <a:pt x="315892" y="519908"/>
                  </a:lnTo>
                  <a:lnTo>
                    <a:pt x="314811" y="522073"/>
                  </a:lnTo>
                  <a:lnTo>
                    <a:pt x="313052" y="524643"/>
                  </a:lnTo>
                  <a:lnTo>
                    <a:pt x="312241" y="525860"/>
                  </a:lnTo>
                  <a:lnTo>
                    <a:pt x="311294" y="526943"/>
                  </a:lnTo>
                  <a:lnTo>
                    <a:pt x="309672" y="528837"/>
                  </a:lnTo>
                  <a:lnTo>
                    <a:pt x="307779" y="530325"/>
                  </a:lnTo>
                  <a:lnTo>
                    <a:pt x="306021" y="531542"/>
                  </a:lnTo>
                  <a:lnTo>
                    <a:pt x="303452" y="533166"/>
                  </a:lnTo>
                  <a:lnTo>
                    <a:pt x="302775" y="533572"/>
                  </a:lnTo>
                  <a:lnTo>
                    <a:pt x="302234" y="533842"/>
                  </a:lnTo>
                  <a:lnTo>
                    <a:pt x="300612" y="534654"/>
                  </a:lnTo>
                  <a:lnTo>
                    <a:pt x="298313" y="535601"/>
                  </a:lnTo>
                  <a:lnTo>
                    <a:pt x="293985" y="536818"/>
                  </a:lnTo>
                  <a:lnTo>
                    <a:pt x="293039" y="539254"/>
                  </a:lnTo>
                  <a:lnTo>
                    <a:pt x="293039" y="685228"/>
                  </a:lnTo>
                  <a:lnTo>
                    <a:pt x="292903" y="694969"/>
                  </a:lnTo>
                  <a:lnTo>
                    <a:pt x="300341" y="695781"/>
                  </a:lnTo>
                  <a:lnTo>
                    <a:pt x="303587" y="696322"/>
                  </a:lnTo>
                  <a:lnTo>
                    <a:pt x="306561" y="696863"/>
                  </a:lnTo>
                  <a:lnTo>
                    <a:pt x="306967" y="696998"/>
                  </a:lnTo>
                  <a:lnTo>
                    <a:pt x="308455" y="697269"/>
                  </a:lnTo>
                  <a:lnTo>
                    <a:pt x="312512" y="698216"/>
                  </a:lnTo>
                  <a:lnTo>
                    <a:pt x="313999" y="698892"/>
                  </a:lnTo>
                  <a:lnTo>
                    <a:pt x="315487" y="699298"/>
                  </a:lnTo>
                  <a:lnTo>
                    <a:pt x="316704" y="699975"/>
                  </a:lnTo>
                  <a:lnTo>
                    <a:pt x="317380" y="700516"/>
                  </a:lnTo>
                  <a:lnTo>
                    <a:pt x="317921" y="701192"/>
                  </a:lnTo>
                  <a:lnTo>
                    <a:pt x="318056" y="701869"/>
                  </a:lnTo>
                  <a:lnTo>
                    <a:pt x="318191" y="701869"/>
                  </a:lnTo>
                  <a:lnTo>
                    <a:pt x="318191" y="712556"/>
                  </a:lnTo>
                  <a:lnTo>
                    <a:pt x="318191" y="715803"/>
                  </a:lnTo>
                  <a:lnTo>
                    <a:pt x="319273" y="716885"/>
                  </a:lnTo>
                  <a:lnTo>
                    <a:pt x="219340" y="716885"/>
                  </a:lnTo>
                  <a:lnTo>
                    <a:pt x="219340" y="716209"/>
                  </a:lnTo>
                  <a:lnTo>
                    <a:pt x="219340" y="712556"/>
                  </a:lnTo>
                  <a:lnTo>
                    <a:pt x="219340" y="701869"/>
                  </a:lnTo>
                  <a:lnTo>
                    <a:pt x="219475" y="701869"/>
                  </a:lnTo>
                  <a:lnTo>
                    <a:pt x="219610" y="701327"/>
                  </a:lnTo>
                  <a:lnTo>
                    <a:pt x="219880" y="700651"/>
                  </a:lnTo>
                  <a:lnTo>
                    <a:pt x="220421" y="700245"/>
                  </a:lnTo>
                  <a:lnTo>
                    <a:pt x="221368" y="699704"/>
                  </a:lnTo>
                  <a:lnTo>
                    <a:pt x="222315" y="699298"/>
                  </a:lnTo>
                  <a:lnTo>
                    <a:pt x="223532" y="698757"/>
                  </a:lnTo>
                  <a:lnTo>
                    <a:pt x="226507" y="697810"/>
                  </a:lnTo>
                  <a:lnTo>
                    <a:pt x="230023" y="696998"/>
                  </a:lnTo>
                  <a:lnTo>
                    <a:pt x="234350" y="696322"/>
                  </a:lnTo>
                  <a:lnTo>
                    <a:pt x="239218" y="695510"/>
                  </a:lnTo>
                  <a:lnTo>
                    <a:pt x="244627" y="694969"/>
                  </a:lnTo>
                  <a:lnTo>
                    <a:pt x="244627" y="685228"/>
                  </a:lnTo>
                  <a:lnTo>
                    <a:pt x="244627" y="540471"/>
                  </a:lnTo>
                  <a:lnTo>
                    <a:pt x="244357" y="540471"/>
                  </a:lnTo>
                  <a:lnTo>
                    <a:pt x="244357" y="539389"/>
                  </a:lnTo>
                  <a:lnTo>
                    <a:pt x="244087" y="538577"/>
                  </a:lnTo>
                  <a:lnTo>
                    <a:pt x="243816" y="536954"/>
                  </a:lnTo>
                  <a:lnTo>
                    <a:pt x="240706" y="536007"/>
                  </a:lnTo>
                  <a:lnTo>
                    <a:pt x="237866" y="535060"/>
                  </a:lnTo>
                  <a:lnTo>
                    <a:pt x="235026" y="533842"/>
                  </a:lnTo>
                  <a:lnTo>
                    <a:pt x="234621" y="533572"/>
                  </a:lnTo>
                  <a:lnTo>
                    <a:pt x="233944" y="533166"/>
                  </a:lnTo>
                  <a:lnTo>
                    <a:pt x="232998" y="532490"/>
                  </a:lnTo>
                  <a:lnTo>
                    <a:pt x="231510" y="531813"/>
                  </a:lnTo>
                  <a:lnTo>
                    <a:pt x="229887" y="530731"/>
                  </a:lnTo>
                  <a:lnTo>
                    <a:pt x="228130" y="529107"/>
                  </a:lnTo>
                  <a:lnTo>
                    <a:pt x="226237" y="527078"/>
                  </a:lnTo>
                  <a:lnTo>
                    <a:pt x="224208" y="524643"/>
                  </a:lnTo>
                  <a:lnTo>
                    <a:pt x="222315" y="521937"/>
                  </a:lnTo>
                  <a:lnTo>
                    <a:pt x="221909" y="521261"/>
                  </a:lnTo>
                  <a:lnTo>
                    <a:pt x="221098" y="519772"/>
                  </a:lnTo>
                  <a:lnTo>
                    <a:pt x="220692" y="519231"/>
                  </a:lnTo>
                  <a:lnTo>
                    <a:pt x="220151" y="518014"/>
                  </a:lnTo>
                  <a:lnTo>
                    <a:pt x="220016" y="517608"/>
                  </a:lnTo>
                  <a:lnTo>
                    <a:pt x="219746" y="516661"/>
                  </a:lnTo>
                  <a:lnTo>
                    <a:pt x="219610" y="516661"/>
                  </a:lnTo>
                  <a:lnTo>
                    <a:pt x="219610" y="515579"/>
                  </a:lnTo>
                  <a:lnTo>
                    <a:pt x="219610" y="515443"/>
                  </a:lnTo>
                  <a:lnTo>
                    <a:pt x="219610" y="515173"/>
                  </a:lnTo>
                  <a:lnTo>
                    <a:pt x="219610" y="515037"/>
                  </a:lnTo>
                  <a:lnTo>
                    <a:pt x="219610" y="497721"/>
                  </a:lnTo>
                  <a:lnTo>
                    <a:pt x="219746" y="497721"/>
                  </a:lnTo>
                  <a:lnTo>
                    <a:pt x="219205" y="494339"/>
                  </a:lnTo>
                  <a:lnTo>
                    <a:pt x="218664" y="491092"/>
                  </a:lnTo>
                  <a:lnTo>
                    <a:pt x="217717" y="487980"/>
                  </a:lnTo>
                  <a:lnTo>
                    <a:pt x="216770" y="485139"/>
                  </a:lnTo>
                  <a:lnTo>
                    <a:pt x="215688" y="482434"/>
                  </a:lnTo>
                  <a:lnTo>
                    <a:pt x="214607" y="479863"/>
                  </a:lnTo>
                  <a:lnTo>
                    <a:pt x="213389" y="477563"/>
                  </a:lnTo>
                  <a:lnTo>
                    <a:pt x="212173" y="475263"/>
                  </a:lnTo>
                  <a:lnTo>
                    <a:pt x="210009" y="472151"/>
                  </a:lnTo>
                  <a:lnTo>
                    <a:pt x="209874" y="471610"/>
                  </a:lnTo>
                  <a:lnTo>
                    <a:pt x="207845" y="469040"/>
                  </a:lnTo>
                  <a:lnTo>
                    <a:pt x="207440" y="468499"/>
                  </a:lnTo>
                  <a:lnTo>
                    <a:pt x="205546" y="466199"/>
                  </a:lnTo>
                  <a:lnTo>
                    <a:pt x="205141" y="465793"/>
                  </a:lnTo>
                  <a:lnTo>
                    <a:pt x="203112" y="463629"/>
                  </a:lnTo>
                  <a:lnTo>
                    <a:pt x="202707" y="463222"/>
                  </a:lnTo>
                  <a:lnTo>
                    <a:pt x="200813" y="461329"/>
                  </a:lnTo>
                  <a:lnTo>
                    <a:pt x="200272" y="460787"/>
                  </a:lnTo>
                  <a:lnTo>
                    <a:pt x="198650" y="459164"/>
                  </a:lnTo>
                  <a:lnTo>
                    <a:pt x="196621" y="457405"/>
                  </a:lnTo>
                  <a:lnTo>
                    <a:pt x="196486" y="457270"/>
                  </a:lnTo>
                  <a:lnTo>
                    <a:pt x="194728" y="455647"/>
                  </a:lnTo>
                  <a:lnTo>
                    <a:pt x="193376" y="454023"/>
                  </a:lnTo>
                  <a:lnTo>
                    <a:pt x="192159" y="452535"/>
                  </a:lnTo>
                  <a:lnTo>
                    <a:pt x="191483" y="451182"/>
                  </a:lnTo>
                  <a:lnTo>
                    <a:pt x="191347" y="451317"/>
                  </a:lnTo>
                  <a:lnTo>
                    <a:pt x="191212" y="451317"/>
                  </a:lnTo>
                  <a:lnTo>
                    <a:pt x="191077" y="449559"/>
                  </a:lnTo>
                  <a:lnTo>
                    <a:pt x="191077" y="432648"/>
                  </a:lnTo>
                  <a:lnTo>
                    <a:pt x="186615" y="428725"/>
                  </a:lnTo>
                  <a:lnTo>
                    <a:pt x="182017" y="424666"/>
                  </a:lnTo>
                  <a:lnTo>
                    <a:pt x="177554" y="420337"/>
                  </a:lnTo>
                  <a:lnTo>
                    <a:pt x="173092" y="416143"/>
                  </a:lnTo>
                  <a:lnTo>
                    <a:pt x="168629" y="411814"/>
                  </a:lnTo>
                  <a:lnTo>
                    <a:pt x="163491" y="406267"/>
                  </a:lnTo>
                  <a:lnTo>
                    <a:pt x="159434" y="402208"/>
                  </a:lnTo>
                  <a:lnTo>
                    <a:pt x="155648" y="397879"/>
                  </a:lnTo>
                  <a:lnTo>
                    <a:pt x="150238" y="391926"/>
                  </a:lnTo>
                  <a:lnTo>
                    <a:pt x="142801" y="383268"/>
                  </a:lnTo>
                  <a:lnTo>
                    <a:pt x="137662" y="377045"/>
                  </a:lnTo>
                  <a:lnTo>
                    <a:pt x="130360" y="367981"/>
                  </a:lnTo>
                  <a:lnTo>
                    <a:pt x="125627" y="361622"/>
                  </a:lnTo>
                  <a:lnTo>
                    <a:pt x="118460" y="352017"/>
                  </a:lnTo>
                  <a:lnTo>
                    <a:pt x="114132" y="346200"/>
                  </a:lnTo>
                  <a:lnTo>
                    <a:pt x="106966" y="335647"/>
                  </a:lnTo>
                  <a:lnTo>
                    <a:pt x="103179" y="330371"/>
                  </a:lnTo>
                  <a:lnTo>
                    <a:pt x="98987" y="323877"/>
                  </a:lnTo>
                  <a:lnTo>
                    <a:pt x="94930" y="317383"/>
                  </a:lnTo>
                  <a:lnTo>
                    <a:pt x="93308" y="314948"/>
                  </a:lnTo>
                  <a:lnTo>
                    <a:pt x="88169" y="306695"/>
                  </a:lnTo>
                  <a:lnTo>
                    <a:pt x="83301" y="298308"/>
                  </a:lnTo>
                  <a:lnTo>
                    <a:pt x="78703" y="290326"/>
                  </a:lnTo>
                  <a:lnTo>
                    <a:pt x="74240" y="282344"/>
                  </a:lnTo>
                  <a:lnTo>
                    <a:pt x="75052" y="284238"/>
                  </a:lnTo>
                  <a:lnTo>
                    <a:pt x="67479" y="269357"/>
                  </a:lnTo>
                  <a:lnTo>
                    <a:pt x="64504" y="263133"/>
                  </a:lnTo>
                  <a:lnTo>
                    <a:pt x="61529" y="257316"/>
                  </a:lnTo>
                  <a:lnTo>
                    <a:pt x="58960" y="251499"/>
                  </a:lnTo>
                  <a:lnTo>
                    <a:pt x="56525" y="245952"/>
                  </a:lnTo>
                  <a:lnTo>
                    <a:pt x="54226" y="240405"/>
                  </a:lnTo>
                  <a:lnTo>
                    <a:pt x="52333" y="235264"/>
                  </a:lnTo>
                  <a:lnTo>
                    <a:pt x="50576" y="230394"/>
                  </a:lnTo>
                  <a:lnTo>
                    <a:pt x="49088" y="225794"/>
                  </a:lnTo>
                  <a:lnTo>
                    <a:pt x="47736" y="222006"/>
                  </a:lnTo>
                  <a:lnTo>
                    <a:pt x="44490" y="210642"/>
                  </a:lnTo>
                  <a:lnTo>
                    <a:pt x="42191" y="202254"/>
                  </a:lnTo>
                  <a:lnTo>
                    <a:pt x="39487" y="192108"/>
                  </a:lnTo>
                  <a:lnTo>
                    <a:pt x="36376" y="180203"/>
                  </a:lnTo>
                  <a:lnTo>
                    <a:pt x="32861" y="166539"/>
                  </a:lnTo>
                  <a:lnTo>
                    <a:pt x="29345" y="151116"/>
                  </a:lnTo>
                  <a:lnTo>
                    <a:pt x="25288" y="134205"/>
                  </a:lnTo>
                  <a:lnTo>
                    <a:pt x="21231" y="115671"/>
                  </a:lnTo>
                  <a:lnTo>
                    <a:pt x="17039" y="95513"/>
                  </a:lnTo>
                  <a:lnTo>
                    <a:pt x="12712" y="73867"/>
                  </a:lnTo>
                  <a:lnTo>
                    <a:pt x="8520" y="50598"/>
                  </a:lnTo>
                  <a:lnTo>
                    <a:pt x="4192" y="26111"/>
                  </a:lnTo>
                  <a:lnTo>
                    <a:pt x="0" y="0"/>
                  </a:lnTo>
                  <a:close/>
                  <a:moveTo>
                    <a:pt x="442060" y="53168"/>
                  </a:moveTo>
                  <a:lnTo>
                    <a:pt x="440573" y="53303"/>
                  </a:lnTo>
                  <a:lnTo>
                    <a:pt x="438815" y="53574"/>
                  </a:lnTo>
                  <a:lnTo>
                    <a:pt x="437192" y="54115"/>
                  </a:lnTo>
                  <a:lnTo>
                    <a:pt x="435839" y="54792"/>
                  </a:lnTo>
                  <a:lnTo>
                    <a:pt x="434352" y="55468"/>
                  </a:lnTo>
                  <a:lnTo>
                    <a:pt x="432864" y="56415"/>
                  </a:lnTo>
                  <a:lnTo>
                    <a:pt x="431783" y="57362"/>
                  </a:lnTo>
                  <a:lnTo>
                    <a:pt x="430565" y="58444"/>
                  </a:lnTo>
                  <a:lnTo>
                    <a:pt x="429484" y="59662"/>
                  </a:lnTo>
                  <a:lnTo>
                    <a:pt x="428537" y="61015"/>
                  </a:lnTo>
                  <a:lnTo>
                    <a:pt x="427726" y="62368"/>
                  </a:lnTo>
                  <a:lnTo>
                    <a:pt x="427050" y="63856"/>
                  </a:lnTo>
                  <a:lnTo>
                    <a:pt x="426644" y="65479"/>
                  </a:lnTo>
                  <a:lnTo>
                    <a:pt x="426103" y="66967"/>
                  </a:lnTo>
                  <a:lnTo>
                    <a:pt x="425968" y="68726"/>
                  </a:lnTo>
                  <a:lnTo>
                    <a:pt x="425157" y="78331"/>
                  </a:lnTo>
                  <a:lnTo>
                    <a:pt x="424345" y="87802"/>
                  </a:lnTo>
                  <a:lnTo>
                    <a:pt x="423128" y="97272"/>
                  </a:lnTo>
                  <a:lnTo>
                    <a:pt x="421911" y="106877"/>
                  </a:lnTo>
                  <a:lnTo>
                    <a:pt x="420424" y="116347"/>
                  </a:lnTo>
                  <a:lnTo>
                    <a:pt x="418936" y="125817"/>
                  </a:lnTo>
                  <a:lnTo>
                    <a:pt x="417178" y="135287"/>
                  </a:lnTo>
                  <a:lnTo>
                    <a:pt x="415285" y="144893"/>
                  </a:lnTo>
                  <a:lnTo>
                    <a:pt x="413256" y="154363"/>
                  </a:lnTo>
                  <a:lnTo>
                    <a:pt x="410957" y="163697"/>
                  </a:lnTo>
                  <a:lnTo>
                    <a:pt x="408659" y="173033"/>
                  </a:lnTo>
                  <a:lnTo>
                    <a:pt x="406089" y="182232"/>
                  </a:lnTo>
                  <a:lnTo>
                    <a:pt x="403385" y="191296"/>
                  </a:lnTo>
                  <a:lnTo>
                    <a:pt x="400275" y="200496"/>
                  </a:lnTo>
                  <a:lnTo>
                    <a:pt x="397299" y="209560"/>
                  </a:lnTo>
                  <a:lnTo>
                    <a:pt x="394054" y="218488"/>
                  </a:lnTo>
                  <a:lnTo>
                    <a:pt x="390538" y="227417"/>
                  </a:lnTo>
                  <a:lnTo>
                    <a:pt x="387022" y="236212"/>
                  </a:lnTo>
                  <a:lnTo>
                    <a:pt x="383236" y="244734"/>
                  </a:lnTo>
                  <a:lnTo>
                    <a:pt x="379179" y="253393"/>
                  </a:lnTo>
                  <a:lnTo>
                    <a:pt x="375122" y="261916"/>
                  </a:lnTo>
                  <a:lnTo>
                    <a:pt x="370795" y="270168"/>
                  </a:lnTo>
                  <a:lnTo>
                    <a:pt x="366197" y="278556"/>
                  </a:lnTo>
                  <a:lnTo>
                    <a:pt x="361599" y="286538"/>
                  </a:lnTo>
                  <a:lnTo>
                    <a:pt x="356596" y="294520"/>
                  </a:lnTo>
                  <a:lnTo>
                    <a:pt x="351457" y="302367"/>
                  </a:lnTo>
                  <a:lnTo>
                    <a:pt x="346183" y="309942"/>
                  </a:lnTo>
                  <a:lnTo>
                    <a:pt x="340774" y="317519"/>
                  </a:lnTo>
                  <a:lnTo>
                    <a:pt x="335095" y="324959"/>
                  </a:lnTo>
                  <a:lnTo>
                    <a:pt x="329280" y="332130"/>
                  </a:lnTo>
                  <a:lnTo>
                    <a:pt x="323195" y="339165"/>
                  </a:lnTo>
                  <a:lnTo>
                    <a:pt x="316974" y="345929"/>
                  </a:lnTo>
                  <a:lnTo>
                    <a:pt x="315757" y="347147"/>
                  </a:lnTo>
                  <a:lnTo>
                    <a:pt x="314946" y="348635"/>
                  </a:lnTo>
                  <a:lnTo>
                    <a:pt x="313999" y="349987"/>
                  </a:lnTo>
                  <a:lnTo>
                    <a:pt x="313458" y="351611"/>
                  </a:lnTo>
                  <a:lnTo>
                    <a:pt x="312917" y="353099"/>
                  </a:lnTo>
                  <a:lnTo>
                    <a:pt x="312647" y="354587"/>
                  </a:lnTo>
                  <a:lnTo>
                    <a:pt x="312512" y="356346"/>
                  </a:lnTo>
                  <a:lnTo>
                    <a:pt x="312512" y="357969"/>
                  </a:lnTo>
                  <a:lnTo>
                    <a:pt x="312512" y="359457"/>
                  </a:lnTo>
                  <a:lnTo>
                    <a:pt x="312782" y="361081"/>
                  </a:lnTo>
                  <a:lnTo>
                    <a:pt x="313188" y="362704"/>
                  </a:lnTo>
                  <a:lnTo>
                    <a:pt x="313729" y="364057"/>
                  </a:lnTo>
                  <a:lnTo>
                    <a:pt x="314540" y="365546"/>
                  </a:lnTo>
                  <a:lnTo>
                    <a:pt x="315487" y="367034"/>
                  </a:lnTo>
                  <a:lnTo>
                    <a:pt x="316433" y="368251"/>
                  </a:lnTo>
                  <a:lnTo>
                    <a:pt x="317650" y="369604"/>
                  </a:lnTo>
                  <a:lnTo>
                    <a:pt x="319003" y="370686"/>
                  </a:lnTo>
                  <a:lnTo>
                    <a:pt x="320355" y="371633"/>
                  </a:lnTo>
                  <a:lnTo>
                    <a:pt x="321842" y="372445"/>
                  </a:lnTo>
                  <a:lnTo>
                    <a:pt x="323195" y="372986"/>
                  </a:lnTo>
                  <a:lnTo>
                    <a:pt x="324817" y="373527"/>
                  </a:lnTo>
                  <a:lnTo>
                    <a:pt x="326440" y="373934"/>
                  </a:lnTo>
                  <a:lnTo>
                    <a:pt x="327928" y="374068"/>
                  </a:lnTo>
                  <a:lnTo>
                    <a:pt x="329550" y="374204"/>
                  </a:lnTo>
                  <a:lnTo>
                    <a:pt x="331308" y="374068"/>
                  </a:lnTo>
                  <a:lnTo>
                    <a:pt x="332796" y="373798"/>
                  </a:lnTo>
                  <a:lnTo>
                    <a:pt x="334283" y="373257"/>
                  </a:lnTo>
                  <a:lnTo>
                    <a:pt x="335906" y="372716"/>
                  </a:lnTo>
                  <a:lnTo>
                    <a:pt x="337258" y="372039"/>
                  </a:lnTo>
                  <a:lnTo>
                    <a:pt x="338746" y="370957"/>
                  </a:lnTo>
                  <a:lnTo>
                    <a:pt x="340098" y="370010"/>
                  </a:lnTo>
                  <a:lnTo>
                    <a:pt x="341315" y="368792"/>
                  </a:lnTo>
                  <a:lnTo>
                    <a:pt x="348212" y="361216"/>
                  </a:lnTo>
                  <a:lnTo>
                    <a:pt x="354838" y="353505"/>
                  </a:lnTo>
                  <a:lnTo>
                    <a:pt x="361329" y="345523"/>
                  </a:lnTo>
                  <a:lnTo>
                    <a:pt x="367414" y="337541"/>
                  </a:lnTo>
                  <a:lnTo>
                    <a:pt x="373499" y="329424"/>
                  </a:lnTo>
                  <a:lnTo>
                    <a:pt x="379179" y="320901"/>
                  </a:lnTo>
                  <a:lnTo>
                    <a:pt x="384859" y="312378"/>
                  </a:lnTo>
                  <a:lnTo>
                    <a:pt x="390133" y="303855"/>
                  </a:lnTo>
                  <a:lnTo>
                    <a:pt x="395271" y="294926"/>
                  </a:lnTo>
                  <a:lnTo>
                    <a:pt x="400139" y="285997"/>
                  </a:lnTo>
                  <a:lnTo>
                    <a:pt x="404872" y="276932"/>
                  </a:lnTo>
                  <a:lnTo>
                    <a:pt x="409335" y="267868"/>
                  </a:lnTo>
                  <a:lnTo>
                    <a:pt x="413662" y="258534"/>
                  </a:lnTo>
                  <a:lnTo>
                    <a:pt x="417854" y="249199"/>
                  </a:lnTo>
                  <a:lnTo>
                    <a:pt x="421776" y="239729"/>
                  </a:lnTo>
                  <a:lnTo>
                    <a:pt x="425292" y="230259"/>
                  </a:lnTo>
                  <a:lnTo>
                    <a:pt x="428943" y="220653"/>
                  </a:lnTo>
                  <a:lnTo>
                    <a:pt x="432188" y="211048"/>
                  </a:lnTo>
                  <a:lnTo>
                    <a:pt x="435163" y="201307"/>
                  </a:lnTo>
                  <a:lnTo>
                    <a:pt x="438274" y="191296"/>
                  </a:lnTo>
                  <a:lnTo>
                    <a:pt x="440978" y="181555"/>
                  </a:lnTo>
                  <a:lnTo>
                    <a:pt x="443412" y="171679"/>
                  </a:lnTo>
                  <a:lnTo>
                    <a:pt x="445846" y="161668"/>
                  </a:lnTo>
                  <a:lnTo>
                    <a:pt x="448010" y="151657"/>
                  </a:lnTo>
                  <a:lnTo>
                    <a:pt x="450038" y="141646"/>
                  </a:lnTo>
                  <a:lnTo>
                    <a:pt x="451796" y="131635"/>
                  </a:lnTo>
                  <a:lnTo>
                    <a:pt x="453554" y="121623"/>
                  </a:lnTo>
                  <a:lnTo>
                    <a:pt x="455042" y="111477"/>
                  </a:lnTo>
                  <a:lnTo>
                    <a:pt x="456259" y="101466"/>
                  </a:lnTo>
                  <a:lnTo>
                    <a:pt x="457476" y="91319"/>
                  </a:lnTo>
                  <a:lnTo>
                    <a:pt x="458423" y="81173"/>
                  </a:lnTo>
                  <a:lnTo>
                    <a:pt x="459369" y="71161"/>
                  </a:lnTo>
                  <a:lnTo>
                    <a:pt x="459369" y="69402"/>
                  </a:lnTo>
                  <a:lnTo>
                    <a:pt x="459234" y="67914"/>
                  </a:lnTo>
                  <a:lnTo>
                    <a:pt x="458828" y="66155"/>
                  </a:lnTo>
                  <a:lnTo>
                    <a:pt x="458423" y="64533"/>
                  </a:lnTo>
                  <a:lnTo>
                    <a:pt x="457882" y="63179"/>
                  </a:lnTo>
                  <a:lnTo>
                    <a:pt x="457205" y="61691"/>
                  </a:lnTo>
                  <a:lnTo>
                    <a:pt x="456259" y="60339"/>
                  </a:lnTo>
                  <a:lnTo>
                    <a:pt x="455312" y="59121"/>
                  </a:lnTo>
                  <a:lnTo>
                    <a:pt x="454095" y="57903"/>
                  </a:lnTo>
                  <a:lnTo>
                    <a:pt x="453013" y="56821"/>
                  </a:lnTo>
                  <a:lnTo>
                    <a:pt x="451661" y="55874"/>
                  </a:lnTo>
                  <a:lnTo>
                    <a:pt x="450309" y="55062"/>
                  </a:lnTo>
                  <a:lnTo>
                    <a:pt x="448686" y="54386"/>
                  </a:lnTo>
                  <a:lnTo>
                    <a:pt x="447199" y="53980"/>
                  </a:lnTo>
                  <a:lnTo>
                    <a:pt x="445576" y="53439"/>
                  </a:lnTo>
                  <a:lnTo>
                    <a:pt x="443818" y="53303"/>
                  </a:lnTo>
                  <a:lnTo>
                    <a:pt x="442060" y="53168"/>
                  </a:lnTo>
                  <a:close/>
                </a:path>
              </a:pathLst>
            </a:custGeom>
          </p:spPr>
        </p:pic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25" t="55891" r="66662" b="43376"/>
            <a:stretch>
              <a:fillRect/>
            </a:stretch>
          </p:blipFill>
          <p:spPr>
            <a:xfrm>
              <a:off x="3139466" y="4898188"/>
              <a:ext cx="237791" cy="50279"/>
            </a:xfrm>
            <a:custGeom>
              <a:avLst/>
              <a:gdLst>
                <a:gd name="connsiteX0" fmla="*/ 55146 w 237791"/>
                <a:gd name="connsiteY0" fmla="*/ 0 h 50279"/>
                <a:gd name="connsiteX1" fmla="*/ 183323 w 237791"/>
                <a:gd name="connsiteY1" fmla="*/ 0 h 50279"/>
                <a:gd name="connsiteX2" fmla="*/ 187523 w 237791"/>
                <a:gd name="connsiteY2" fmla="*/ 4906 h 50279"/>
                <a:gd name="connsiteX3" fmla="*/ 191452 w 237791"/>
                <a:gd name="connsiteY3" fmla="*/ 9538 h 50279"/>
                <a:gd name="connsiteX4" fmla="*/ 195517 w 237791"/>
                <a:gd name="connsiteY4" fmla="*/ 13762 h 50279"/>
                <a:gd name="connsiteX5" fmla="*/ 199447 w 237791"/>
                <a:gd name="connsiteY5" fmla="*/ 17850 h 50279"/>
                <a:gd name="connsiteX6" fmla="*/ 203240 w 237791"/>
                <a:gd name="connsiteY6" fmla="*/ 21665 h 50279"/>
                <a:gd name="connsiteX7" fmla="*/ 207034 w 237791"/>
                <a:gd name="connsiteY7" fmla="*/ 25344 h 50279"/>
                <a:gd name="connsiteX8" fmla="*/ 210828 w 237791"/>
                <a:gd name="connsiteY8" fmla="*/ 28751 h 50279"/>
                <a:gd name="connsiteX9" fmla="*/ 214351 w 237791"/>
                <a:gd name="connsiteY9" fmla="*/ 31885 h 50279"/>
                <a:gd name="connsiteX10" fmla="*/ 221126 w 237791"/>
                <a:gd name="connsiteY10" fmla="*/ 37744 h 50279"/>
                <a:gd name="connsiteX11" fmla="*/ 227358 w 237791"/>
                <a:gd name="connsiteY11" fmla="*/ 42649 h 50279"/>
                <a:gd name="connsiteX12" fmla="*/ 232913 w 237791"/>
                <a:gd name="connsiteY12" fmla="*/ 46737 h 50279"/>
                <a:gd name="connsiteX13" fmla="*/ 237791 w 237791"/>
                <a:gd name="connsiteY13" fmla="*/ 50279 h 50279"/>
                <a:gd name="connsiteX14" fmla="*/ 0 w 237791"/>
                <a:gd name="connsiteY14" fmla="*/ 50279 h 50279"/>
                <a:gd name="connsiteX15" fmla="*/ 5014 w 237791"/>
                <a:gd name="connsiteY15" fmla="*/ 46737 h 50279"/>
                <a:gd name="connsiteX16" fmla="*/ 10704 w 237791"/>
                <a:gd name="connsiteY16" fmla="*/ 42513 h 50279"/>
                <a:gd name="connsiteX17" fmla="*/ 17073 w 237791"/>
                <a:gd name="connsiteY17" fmla="*/ 37607 h 50279"/>
                <a:gd name="connsiteX18" fmla="*/ 23983 w 237791"/>
                <a:gd name="connsiteY18" fmla="*/ 31748 h 50279"/>
                <a:gd name="connsiteX19" fmla="*/ 27641 w 237791"/>
                <a:gd name="connsiteY19" fmla="*/ 28614 h 50279"/>
                <a:gd name="connsiteX20" fmla="*/ 31435 w 237791"/>
                <a:gd name="connsiteY20" fmla="*/ 25208 h 50279"/>
                <a:gd name="connsiteX21" fmla="*/ 35228 w 237791"/>
                <a:gd name="connsiteY21" fmla="*/ 21665 h 50279"/>
                <a:gd name="connsiteX22" fmla="*/ 39022 w 237791"/>
                <a:gd name="connsiteY22" fmla="*/ 17714 h 50279"/>
                <a:gd name="connsiteX23" fmla="*/ 43087 w 237791"/>
                <a:gd name="connsiteY23" fmla="*/ 13626 h 50279"/>
                <a:gd name="connsiteX24" fmla="*/ 47152 w 237791"/>
                <a:gd name="connsiteY24" fmla="*/ 9402 h 50279"/>
                <a:gd name="connsiteX25" fmla="*/ 51082 w 237791"/>
                <a:gd name="connsiteY25" fmla="*/ 4906 h 50279"/>
                <a:gd name="connsiteX26" fmla="*/ 55146 w 237791"/>
                <a:gd name="connsiteY26" fmla="*/ 0 h 50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37791" h="50279">
                  <a:moveTo>
                    <a:pt x="55146" y="0"/>
                  </a:moveTo>
                  <a:lnTo>
                    <a:pt x="183323" y="0"/>
                  </a:lnTo>
                  <a:lnTo>
                    <a:pt x="187523" y="4906"/>
                  </a:lnTo>
                  <a:lnTo>
                    <a:pt x="191452" y="9538"/>
                  </a:lnTo>
                  <a:lnTo>
                    <a:pt x="195517" y="13762"/>
                  </a:lnTo>
                  <a:lnTo>
                    <a:pt x="199447" y="17850"/>
                  </a:lnTo>
                  <a:lnTo>
                    <a:pt x="203240" y="21665"/>
                  </a:lnTo>
                  <a:lnTo>
                    <a:pt x="207034" y="25344"/>
                  </a:lnTo>
                  <a:lnTo>
                    <a:pt x="210828" y="28751"/>
                  </a:lnTo>
                  <a:lnTo>
                    <a:pt x="214351" y="31885"/>
                  </a:lnTo>
                  <a:lnTo>
                    <a:pt x="221126" y="37744"/>
                  </a:lnTo>
                  <a:lnTo>
                    <a:pt x="227358" y="42649"/>
                  </a:lnTo>
                  <a:lnTo>
                    <a:pt x="232913" y="46737"/>
                  </a:lnTo>
                  <a:lnTo>
                    <a:pt x="237791" y="50279"/>
                  </a:lnTo>
                  <a:lnTo>
                    <a:pt x="0" y="50279"/>
                  </a:lnTo>
                  <a:lnTo>
                    <a:pt x="5014" y="46737"/>
                  </a:lnTo>
                  <a:lnTo>
                    <a:pt x="10704" y="42513"/>
                  </a:lnTo>
                  <a:lnTo>
                    <a:pt x="17073" y="37607"/>
                  </a:lnTo>
                  <a:lnTo>
                    <a:pt x="23983" y="31748"/>
                  </a:lnTo>
                  <a:lnTo>
                    <a:pt x="27641" y="28614"/>
                  </a:lnTo>
                  <a:lnTo>
                    <a:pt x="31435" y="25208"/>
                  </a:lnTo>
                  <a:lnTo>
                    <a:pt x="35228" y="21665"/>
                  </a:lnTo>
                  <a:lnTo>
                    <a:pt x="39022" y="17714"/>
                  </a:lnTo>
                  <a:lnTo>
                    <a:pt x="43087" y="13626"/>
                  </a:lnTo>
                  <a:lnTo>
                    <a:pt x="47152" y="9402"/>
                  </a:lnTo>
                  <a:lnTo>
                    <a:pt x="51082" y="4906"/>
                  </a:lnTo>
                  <a:lnTo>
                    <a:pt x="55146" y="0"/>
                  </a:lnTo>
                  <a:close/>
                </a:path>
              </a:pathLst>
            </a:custGeom>
          </p:spPr>
        </p:pic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18" t="56849" r="65778" b="40053"/>
            <a:stretch>
              <a:fillRect/>
            </a:stretch>
          </p:blipFill>
          <p:spPr>
            <a:xfrm>
              <a:off x="3046136" y="4963875"/>
              <a:ext cx="422017" cy="212470"/>
            </a:xfrm>
            <a:custGeom>
              <a:avLst/>
              <a:gdLst>
                <a:gd name="connsiteX0" fmla="*/ 0 w 422017"/>
                <a:gd name="connsiteY0" fmla="*/ 0 h 212470"/>
                <a:gd name="connsiteX1" fmla="*/ 422017 w 422017"/>
                <a:gd name="connsiteY1" fmla="*/ 0 h 212470"/>
                <a:gd name="connsiteX2" fmla="*/ 422017 w 422017"/>
                <a:gd name="connsiteY2" fmla="*/ 212470 h 212470"/>
                <a:gd name="connsiteX3" fmla="*/ 0 w 422017"/>
                <a:gd name="connsiteY3" fmla="*/ 212470 h 212470"/>
                <a:gd name="connsiteX4" fmla="*/ 0 w 422017"/>
                <a:gd name="connsiteY4" fmla="*/ 0 h 212470"/>
                <a:gd name="connsiteX5" fmla="*/ 101749 w 422017"/>
                <a:gd name="connsiteY5" fmla="*/ 51258 h 212470"/>
                <a:gd name="connsiteX6" fmla="*/ 102020 w 422017"/>
                <a:gd name="connsiteY6" fmla="*/ 54098 h 212470"/>
                <a:gd name="connsiteX7" fmla="*/ 102020 w 422017"/>
                <a:gd name="connsiteY7" fmla="*/ 55586 h 212470"/>
                <a:gd name="connsiteX8" fmla="*/ 101749 w 422017"/>
                <a:gd name="connsiteY8" fmla="*/ 57209 h 212470"/>
                <a:gd name="connsiteX9" fmla="*/ 101343 w 422017"/>
                <a:gd name="connsiteY9" fmla="*/ 58696 h 212470"/>
                <a:gd name="connsiteX10" fmla="*/ 100937 w 422017"/>
                <a:gd name="connsiteY10" fmla="*/ 60049 h 212470"/>
                <a:gd name="connsiteX11" fmla="*/ 100397 w 422017"/>
                <a:gd name="connsiteY11" fmla="*/ 61401 h 212470"/>
                <a:gd name="connsiteX12" fmla="*/ 99449 w 422017"/>
                <a:gd name="connsiteY12" fmla="*/ 62618 h 212470"/>
                <a:gd name="connsiteX13" fmla="*/ 98637 w 422017"/>
                <a:gd name="connsiteY13" fmla="*/ 63971 h 212470"/>
                <a:gd name="connsiteX14" fmla="*/ 97826 w 422017"/>
                <a:gd name="connsiteY14" fmla="*/ 64918 h 212470"/>
                <a:gd name="connsiteX15" fmla="*/ 96608 w 422017"/>
                <a:gd name="connsiteY15" fmla="*/ 66000 h 212470"/>
                <a:gd name="connsiteX16" fmla="*/ 95526 w 422017"/>
                <a:gd name="connsiteY16" fmla="*/ 66946 h 212470"/>
                <a:gd name="connsiteX17" fmla="*/ 94308 w 422017"/>
                <a:gd name="connsiteY17" fmla="*/ 67758 h 212470"/>
                <a:gd name="connsiteX18" fmla="*/ 92955 w 422017"/>
                <a:gd name="connsiteY18" fmla="*/ 68434 h 212470"/>
                <a:gd name="connsiteX19" fmla="*/ 91601 w 422017"/>
                <a:gd name="connsiteY19" fmla="*/ 68840 h 212470"/>
                <a:gd name="connsiteX20" fmla="*/ 90113 w 422017"/>
                <a:gd name="connsiteY20" fmla="*/ 69245 h 212470"/>
                <a:gd name="connsiteX21" fmla="*/ 88760 w 422017"/>
                <a:gd name="connsiteY21" fmla="*/ 69516 h 212470"/>
                <a:gd name="connsiteX22" fmla="*/ 87136 w 422017"/>
                <a:gd name="connsiteY22" fmla="*/ 69516 h 212470"/>
                <a:gd name="connsiteX23" fmla="*/ 86325 w 422017"/>
                <a:gd name="connsiteY23" fmla="*/ 69381 h 212470"/>
                <a:gd name="connsiteX24" fmla="*/ 86325 w 422017"/>
                <a:gd name="connsiteY24" fmla="*/ 145254 h 212470"/>
                <a:gd name="connsiteX25" fmla="*/ 87136 w 422017"/>
                <a:gd name="connsiteY25" fmla="*/ 145254 h 212470"/>
                <a:gd name="connsiteX26" fmla="*/ 88760 w 422017"/>
                <a:gd name="connsiteY26" fmla="*/ 145254 h 212470"/>
                <a:gd name="connsiteX27" fmla="*/ 90113 w 422017"/>
                <a:gd name="connsiteY27" fmla="*/ 145524 h 212470"/>
                <a:gd name="connsiteX28" fmla="*/ 91601 w 422017"/>
                <a:gd name="connsiteY28" fmla="*/ 145795 h 212470"/>
                <a:gd name="connsiteX29" fmla="*/ 92955 w 422017"/>
                <a:gd name="connsiteY29" fmla="*/ 146336 h 212470"/>
                <a:gd name="connsiteX30" fmla="*/ 94308 w 422017"/>
                <a:gd name="connsiteY30" fmla="*/ 147147 h 212470"/>
                <a:gd name="connsiteX31" fmla="*/ 95526 w 422017"/>
                <a:gd name="connsiteY31" fmla="*/ 147823 h 212470"/>
                <a:gd name="connsiteX32" fmla="*/ 96608 w 422017"/>
                <a:gd name="connsiteY32" fmla="*/ 148634 h 212470"/>
                <a:gd name="connsiteX33" fmla="*/ 97826 w 422017"/>
                <a:gd name="connsiteY33" fmla="*/ 149716 h 212470"/>
                <a:gd name="connsiteX34" fmla="*/ 98637 w 422017"/>
                <a:gd name="connsiteY34" fmla="*/ 150798 h 212470"/>
                <a:gd name="connsiteX35" fmla="*/ 99449 w 422017"/>
                <a:gd name="connsiteY35" fmla="*/ 152016 h 212470"/>
                <a:gd name="connsiteX36" fmla="*/ 100397 w 422017"/>
                <a:gd name="connsiteY36" fmla="*/ 153233 h 212470"/>
                <a:gd name="connsiteX37" fmla="*/ 100937 w 422017"/>
                <a:gd name="connsiteY37" fmla="*/ 154720 h 212470"/>
                <a:gd name="connsiteX38" fmla="*/ 101343 w 422017"/>
                <a:gd name="connsiteY38" fmla="*/ 156073 h 212470"/>
                <a:gd name="connsiteX39" fmla="*/ 101749 w 422017"/>
                <a:gd name="connsiteY39" fmla="*/ 157561 h 212470"/>
                <a:gd name="connsiteX40" fmla="*/ 102020 w 422017"/>
                <a:gd name="connsiteY40" fmla="*/ 159184 h 212470"/>
                <a:gd name="connsiteX41" fmla="*/ 102020 w 422017"/>
                <a:gd name="connsiteY41" fmla="*/ 160671 h 212470"/>
                <a:gd name="connsiteX42" fmla="*/ 102020 w 422017"/>
                <a:gd name="connsiteY42" fmla="*/ 161212 h 212470"/>
                <a:gd name="connsiteX43" fmla="*/ 319997 w 422017"/>
                <a:gd name="connsiteY43" fmla="*/ 161212 h 212470"/>
                <a:gd name="connsiteX44" fmla="*/ 319862 w 422017"/>
                <a:gd name="connsiteY44" fmla="*/ 160671 h 212470"/>
                <a:gd name="connsiteX45" fmla="*/ 319997 w 422017"/>
                <a:gd name="connsiteY45" fmla="*/ 159184 h 212470"/>
                <a:gd name="connsiteX46" fmla="*/ 320132 w 422017"/>
                <a:gd name="connsiteY46" fmla="*/ 157561 h 212470"/>
                <a:gd name="connsiteX47" fmla="*/ 320538 w 422017"/>
                <a:gd name="connsiteY47" fmla="*/ 156073 h 212470"/>
                <a:gd name="connsiteX48" fmla="*/ 321080 w 422017"/>
                <a:gd name="connsiteY48" fmla="*/ 154720 h 212470"/>
                <a:gd name="connsiteX49" fmla="*/ 321620 w 422017"/>
                <a:gd name="connsiteY49" fmla="*/ 153233 h 212470"/>
                <a:gd name="connsiteX50" fmla="*/ 322432 w 422017"/>
                <a:gd name="connsiteY50" fmla="*/ 152016 h 212470"/>
                <a:gd name="connsiteX51" fmla="*/ 323244 w 422017"/>
                <a:gd name="connsiteY51" fmla="*/ 150798 h 212470"/>
                <a:gd name="connsiteX52" fmla="*/ 324191 w 422017"/>
                <a:gd name="connsiteY52" fmla="*/ 149716 h 212470"/>
                <a:gd name="connsiteX53" fmla="*/ 325274 w 422017"/>
                <a:gd name="connsiteY53" fmla="*/ 148634 h 212470"/>
                <a:gd name="connsiteX54" fmla="*/ 326356 w 422017"/>
                <a:gd name="connsiteY54" fmla="*/ 147823 h 212470"/>
                <a:gd name="connsiteX55" fmla="*/ 327709 w 422017"/>
                <a:gd name="connsiteY55" fmla="*/ 147147 h 212470"/>
                <a:gd name="connsiteX56" fmla="*/ 328927 w 422017"/>
                <a:gd name="connsiteY56" fmla="*/ 146336 h 212470"/>
                <a:gd name="connsiteX57" fmla="*/ 330280 w 422017"/>
                <a:gd name="connsiteY57" fmla="*/ 145795 h 212470"/>
                <a:gd name="connsiteX58" fmla="*/ 331768 w 422017"/>
                <a:gd name="connsiteY58" fmla="*/ 145524 h 212470"/>
                <a:gd name="connsiteX59" fmla="*/ 333121 w 422017"/>
                <a:gd name="connsiteY59" fmla="*/ 145254 h 212470"/>
                <a:gd name="connsiteX60" fmla="*/ 334745 w 422017"/>
                <a:gd name="connsiteY60" fmla="*/ 145254 h 212470"/>
                <a:gd name="connsiteX61" fmla="*/ 335557 w 422017"/>
                <a:gd name="connsiteY61" fmla="*/ 145254 h 212470"/>
                <a:gd name="connsiteX62" fmla="*/ 335557 w 422017"/>
                <a:gd name="connsiteY62" fmla="*/ 69381 h 212470"/>
                <a:gd name="connsiteX63" fmla="*/ 334745 w 422017"/>
                <a:gd name="connsiteY63" fmla="*/ 69516 h 212470"/>
                <a:gd name="connsiteX64" fmla="*/ 333121 w 422017"/>
                <a:gd name="connsiteY64" fmla="*/ 69516 h 212470"/>
                <a:gd name="connsiteX65" fmla="*/ 331768 w 422017"/>
                <a:gd name="connsiteY65" fmla="*/ 69245 h 212470"/>
                <a:gd name="connsiteX66" fmla="*/ 330280 w 422017"/>
                <a:gd name="connsiteY66" fmla="*/ 68840 h 212470"/>
                <a:gd name="connsiteX67" fmla="*/ 328927 w 422017"/>
                <a:gd name="connsiteY67" fmla="*/ 68434 h 212470"/>
                <a:gd name="connsiteX68" fmla="*/ 327709 w 422017"/>
                <a:gd name="connsiteY68" fmla="*/ 67758 h 212470"/>
                <a:gd name="connsiteX69" fmla="*/ 326356 w 422017"/>
                <a:gd name="connsiteY69" fmla="*/ 66946 h 212470"/>
                <a:gd name="connsiteX70" fmla="*/ 325274 w 422017"/>
                <a:gd name="connsiteY70" fmla="*/ 66000 h 212470"/>
                <a:gd name="connsiteX71" fmla="*/ 324191 w 422017"/>
                <a:gd name="connsiteY71" fmla="*/ 64918 h 212470"/>
                <a:gd name="connsiteX72" fmla="*/ 323244 w 422017"/>
                <a:gd name="connsiteY72" fmla="*/ 63971 h 212470"/>
                <a:gd name="connsiteX73" fmla="*/ 322432 w 422017"/>
                <a:gd name="connsiteY73" fmla="*/ 62618 h 212470"/>
                <a:gd name="connsiteX74" fmla="*/ 321620 w 422017"/>
                <a:gd name="connsiteY74" fmla="*/ 61401 h 212470"/>
                <a:gd name="connsiteX75" fmla="*/ 321080 w 422017"/>
                <a:gd name="connsiteY75" fmla="*/ 60049 h 212470"/>
                <a:gd name="connsiteX76" fmla="*/ 320538 w 422017"/>
                <a:gd name="connsiteY76" fmla="*/ 58696 h 212470"/>
                <a:gd name="connsiteX77" fmla="*/ 320132 w 422017"/>
                <a:gd name="connsiteY77" fmla="*/ 57209 h 212470"/>
                <a:gd name="connsiteX78" fmla="*/ 319997 w 422017"/>
                <a:gd name="connsiteY78" fmla="*/ 55586 h 212470"/>
                <a:gd name="connsiteX79" fmla="*/ 319862 w 422017"/>
                <a:gd name="connsiteY79" fmla="*/ 54098 h 212470"/>
                <a:gd name="connsiteX80" fmla="*/ 320268 w 422017"/>
                <a:gd name="connsiteY80" fmla="*/ 51258 h 212470"/>
                <a:gd name="connsiteX81" fmla="*/ 101749 w 422017"/>
                <a:gd name="connsiteY81" fmla="*/ 51258 h 21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22017" h="212470">
                  <a:moveTo>
                    <a:pt x="0" y="0"/>
                  </a:moveTo>
                  <a:lnTo>
                    <a:pt x="422017" y="0"/>
                  </a:lnTo>
                  <a:lnTo>
                    <a:pt x="422017" y="212470"/>
                  </a:lnTo>
                  <a:lnTo>
                    <a:pt x="0" y="212470"/>
                  </a:lnTo>
                  <a:lnTo>
                    <a:pt x="0" y="0"/>
                  </a:lnTo>
                  <a:close/>
                  <a:moveTo>
                    <a:pt x="101749" y="51258"/>
                  </a:moveTo>
                  <a:lnTo>
                    <a:pt x="102020" y="54098"/>
                  </a:lnTo>
                  <a:lnTo>
                    <a:pt x="102020" y="55586"/>
                  </a:lnTo>
                  <a:lnTo>
                    <a:pt x="101749" y="57209"/>
                  </a:lnTo>
                  <a:lnTo>
                    <a:pt x="101343" y="58696"/>
                  </a:lnTo>
                  <a:lnTo>
                    <a:pt x="100937" y="60049"/>
                  </a:lnTo>
                  <a:lnTo>
                    <a:pt x="100397" y="61401"/>
                  </a:lnTo>
                  <a:lnTo>
                    <a:pt x="99449" y="62618"/>
                  </a:lnTo>
                  <a:lnTo>
                    <a:pt x="98637" y="63971"/>
                  </a:lnTo>
                  <a:lnTo>
                    <a:pt x="97826" y="64918"/>
                  </a:lnTo>
                  <a:lnTo>
                    <a:pt x="96608" y="66000"/>
                  </a:lnTo>
                  <a:lnTo>
                    <a:pt x="95526" y="66946"/>
                  </a:lnTo>
                  <a:lnTo>
                    <a:pt x="94308" y="67758"/>
                  </a:lnTo>
                  <a:lnTo>
                    <a:pt x="92955" y="68434"/>
                  </a:lnTo>
                  <a:lnTo>
                    <a:pt x="91601" y="68840"/>
                  </a:lnTo>
                  <a:lnTo>
                    <a:pt x="90113" y="69245"/>
                  </a:lnTo>
                  <a:lnTo>
                    <a:pt x="88760" y="69516"/>
                  </a:lnTo>
                  <a:lnTo>
                    <a:pt x="87136" y="69516"/>
                  </a:lnTo>
                  <a:lnTo>
                    <a:pt x="86325" y="69381"/>
                  </a:lnTo>
                  <a:lnTo>
                    <a:pt x="86325" y="145254"/>
                  </a:lnTo>
                  <a:lnTo>
                    <a:pt x="87136" y="145254"/>
                  </a:lnTo>
                  <a:lnTo>
                    <a:pt x="88760" y="145254"/>
                  </a:lnTo>
                  <a:lnTo>
                    <a:pt x="90113" y="145524"/>
                  </a:lnTo>
                  <a:lnTo>
                    <a:pt x="91601" y="145795"/>
                  </a:lnTo>
                  <a:lnTo>
                    <a:pt x="92955" y="146336"/>
                  </a:lnTo>
                  <a:lnTo>
                    <a:pt x="94308" y="147147"/>
                  </a:lnTo>
                  <a:lnTo>
                    <a:pt x="95526" y="147823"/>
                  </a:lnTo>
                  <a:lnTo>
                    <a:pt x="96608" y="148634"/>
                  </a:lnTo>
                  <a:lnTo>
                    <a:pt x="97826" y="149716"/>
                  </a:lnTo>
                  <a:lnTo>
                    <a:pt x="98637" y="150798"/>
                  </a:lnTo>
                  <a:lnTo>
                    <a:pt x="99449" y="152016"/>
                  </a:lnTo>
                  <a:lnTo>
                    <a:pt x="100397" y="153233"/>
                  </a:lnTo>
                  <a:lnTo>
                    <a:pt x="100937" y="154720"/>
                  </a:lnTo>
                  <a:lnTo>
                    <a:pt x="101343" y="156073"/>
                  </a:lnTo>
                  <a:lnTo>
                    <a:pt x="101749" y="157561"/>
                  </a:lnTo>
                  <a:lnTo>
                    <a:pt x="102020" y="159184"/>
                  </a:lnTo>
                  <a:lnTo>
                    <a:pt x="102020" y="160671"/>
                  </a:lnTo>
                  <a:lnTo>
                    <a:pt x="102020" y="161212"/>
                  </a:lnTo>
                  <a:lnTo>
                    <a:pt x="319997" y="161212"/>
                  </a:lnTo>
                  <a:lnTo>
                    <a:pt x="319862" y="160671"/>
                  </a:lnTo>
                  <a:lnTo>
                    <a:pt x="319997" y="159184"/>
                  </a:lnTo>
                  <a:lnTo>
                    <a:pt x="320132" y="157561"/>
                  </a:lnTo>
                  <a:lnTo>
                    <a:pt x="320538" y="156073"/>
                  </a:lnTo>
                  <a:lnTo>
                    <a:pt x="321080" y="154720"/>
                  </a:lnTo>
                  <a:lnTo>
                    <a:pt x="321620" y="153233"/>
                  </a:lnTo>
                  <a:lnTo>
                    <a:pt x="322432" y="152016"/>
                  </a:lnTo>
                  <a:lnTo>
                    <a:pt x="323244" y="150798"/>
                  </a:lnTo>
                  <a:lnTo>
                    <a:pt x="324191" y="149716"/>
                  </a:lnTo>
                  <a:lnTo>
                    <a:pt x="325274" y="148634"/>
                  </a:lnTo>
                  <a:lnTo>
                    <a:pt x="326356" y="147823"/>
                  </a:lnTo>
                  <a:lnTo>
                    <a:pt x="327709" y="147147"/>
                  </a:lnTo>
                  <a:lnTo>
                    <a:pt x="328927" y="146336"/>
                  </a:lnTo>
                  <a:lnTo>
                    <a:pt x="330280" y="145795"/>
                  </a:lnTo>
                  <a:lnTo>
                    <a:pt x="331768" y="145524"/>
                  </a:lnTo>
                  <a:lnTo>
                    <a:pt x="333121" y="145254"/>
                  </a:lnTo>
                  <a:lnTo>
                    <a:pt x="334745" y="145254"/>
                  </a:lnTo>
                  <a:lnTo>
                    <a:pt x="335557" y="145254"/>
                  </a:lnTo>
                  <a:lnTo>
                    <a:pt x="335557" y="69381"/>
                  </a:lnTo>
                  <a:lnTo>
                    <a:pt x="334745" y="69516"/>
                  </a:lnTo>
                  <a:lnTo>
                    <a:pt x="333121" y="69516"/>
                  </a:lnTo>
                  <a:lnTo>
                    <a:pt x="331768" y="69245"/>
                  </a:lnTo>
                  <a:lnTo>
                    <a:pt x="330280" y="68840"/>
                  </a:lnTo>
                  <a:lnTo>
                    <a:pt x="328927" y="68434"/>
                  </a:lnTo>
                  <a:lnTo>
                    <a:pt x="327709" y="67758"/>
                  </a:lnTo>
                  <a:lnTo>
                    <a:pt x="326356" y="66946"/>
                  </a:lnTo>
                  <a:lnTo>
                    <a:pt x="325274" y="66000"/>
                  </a:lnTo>
                  <a:lnTo>
                    <a:pt x="324191" y="64918"/>
                  </a:lnTo>
                  <a:lnTo>
                    <a:pt x="323244" y="63971"/>
                  </a:lnTo>
                  <a:lnTo>
                    <a:pt x="322432" y="62618"/>
                  </a:lnTo>
                  <a:lnTo>
                    <a:pt x="321620" y="61401"/>
                  </a:lnTo>
                  <a:lnTo>
                    <a:pt x="321080" y="60049"/>
                  </a:lnTo>
                  <a:lnTo>
                    <a:pt x="320538" y="58696"/>
                  </a:lnTo>
                  <a:lnTo>
                    <a:pt x="320132" y="57209"/>
                  </a:lnTo>
                  <a:lnTo>
                    <a:pt x="319997" y="55586"/>
                  </a:lnTo>
                  <a:lnTo>
                    <a:pt x="319862" y="54098"/>
                  </a:lnTo>
                  <a:lnTo>
                    <a:pt x="320268" y="51258"/>
                  </a:lnTo>
                  <a:lnTo>
                    <a:pt x="101749" y="51258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40759194"/>
      </p:ext>
    </p:extLst>
  </p:cSld>
  <p:clrMapOvr>
    <a:masterClrMapping/>
  </p:clrMapOvr>
  <p:transition spd="slow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95" grpId="0" animBg="1"/>
      <p:bldP spid="96" grpId="0" animBg="1"/>
      <p:bldP spid="1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67" y="0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4834886" y="2396631"/>
            <a:ext cx="2526224" cy="2526224"/>
          </a:xfrm>
          <a:prstGeom prst="ellipse">
            <a:avLst/>
          </a:prstGeom>
          <a:noFill/>
          <a:ln w="444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等腰三角形 154"/>
          <p:cNvSpPr/>
          <p:nvPr/>
        </p:nvSpPr>
        <p:spPr>
          <a:xfrm flipV="1">
            <a:off x="4551887" y="2730937"/>
            <a:ext cx="3092222" cy="266570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任意多边形 157"/>
          <p:cNvSpPr/>
          <p:nvPr/>
        </p:nvSpPr>
        <p:spPr>
          <a:xfrm>
            <a:off x="4551887" y="1904493"/>
            <a:ext cx="3092222" cy="2665708"/>
          </a:xfrm>
          <a:custGeom>
            <a:avLst/>
            <a:gdLst>
              <a:gd name="connsiteX0" fmla="*/ 2556720 w 3092222"/>
              <a:gd name="connsiteY0" fmla="*/ 1742429 h 2665708"/>
              <a:gd name="connsiteX1" fmla="*/ 3092222 w 3092222"/>
              <a:gd name="connsiteY1" fmla="*/ 2665708 h 2665708"/>
              <a:gd name="connsiteX2" fmla="*/ 2021218 w 3092222"/>
              <a:gd name="connsiteY2" fmla="*/ 2665708 h 2665708"/>
              <a:gd name="connsiteX3" fmla="*/ 535502 w 3092222"/>
              <a:gd name="connsiteY3" fmla="*/ 1742429 h 2665708"/>
              <a:gd name="connsiteX4" fmla="*/ 1071004 w 3092222"/>
              <a:gd name="connsiteY4" fmla="*/ 2665708 h 2665708"/>
              <a:gd name="connsiteX5" fmla="*/ 0 w 3092222"/>
              <a:gd name="connsiteY5" fmla="*/ 2665708 h 2665708"/>
              <a:gd name="connsiteX6" fmla="*/ 1546111 w 3092222"/>
              <a:gd name="connsiteY6" fmla="*/ 0 h 2665708"/>
              <a:gd name="connsiteX7" fmla="*/ 2021218 w 3092222"/>
              <a:gd name="connsiteY7" fmla="*/ 819150 h 2665708"/>
              <a:gd name="connsiteX8" fmla="*/ 1071004 w 3092222"/>
              <a:gd name="connsiteY8" fmla="*/ 819150 h 266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92222" h="2665708">
                <a:moveTo>
                  <a:pt x="2556720" y="1742429"/>
                </a:moveTo>
                <a:lnTo>
                  <a:pt x="3092222" y="2665708"/>
                </a:lnTo>
                <a:lnTo>
                  <a:pt x="2021218" y="2665708"/>
                </a:lnTo>
                <a:close/>
                <a:moveTo>
                  <a:pt x="535502" y="1742429"/>
                </a:moveTo>
                <a:lnTo>
                  <a:pt x="1071004" y="2665708"/>
                </a:lnTo>
                <a:lnTo>
                  <a:pt x="0" y="2665708"/>
                </a:lnTo>
                <a:close/>
                <a:moveTo>
                  <a:pt x="1546111" y="0"/>
                </a:moveTo>
                <a:lnTo>
                  <a:pt x="2021218" y="819150"/>
                </a:lnTo>
                <a:lnTo>
                  <a:pt x="1071004" y="81915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1" name="图片 17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5" t="41137" r="77582" b="43242"/>
          <a:stretch>
            <a:fillRect/>
          </a:stretch>
        </p:blipFill>
        <p:spPr>
          <a:xfrm>
            <a:off x="5894797" y="1461356"/>
            <a:ext cx="413418" cy="414108"/>
          </a:xfrm>
          <a:custGeom>
            <a:avLst/>
            <a:gdLst>
              <a:gd name="connsiteX0" fmla="*/ 222921 w 1069488"/>
              <a:gd name="connsiteY0" fmla="*/ 0 h 1071273"/>
              <a:gd name="connsiteX1" fmla="*/ 846809 w 1069488"/>
              <a:gd name="connsiteY1" fmla="*/ 0 h 1071273"/>
              <a:gd name="connsiteX2" fmla="*/ 846809 w 1069488"/>
              <a:gd name="connsiteY2" fmla="*/ 44474 h 1071273"/>
              <a:gd name="connsiteX3" fmla="*/ 918367 w 1069488"/>
              <a:gd name="connsiteY3" fmla="*/ 44474 h 1071273"/>
              <a:gd name="connsiteX4" fmla="*/ 1068033 w 1069488"/>
              <a:gd name="connsiteY4" fmla="*/ 44474 h 1071273"/>
              <a:gd name="connsiteX5" fmla="*/ 1068275 w 1069488"/>
              <a:gd name="connsiteY5" fmla="*/ 48849 h 1071273"/>
              <a:gd name="connsiteX6" fmla="*/ 1069003 w 1069488"/>
              <a:gd name="connsiteY6" fmla="*/ 60028 h 1071273"/>
              <a:gd name="connsiteX7" fmla="*/ 1069488 w 1069488"/>
              <a:gd name="connsiteY7" fmla="*/ 68291 h 1071273"/>
              <a:gd name="connsiteX8" fmla="*/ 1069488 w 1069488"/>
              <a:gd name="connsiteY8" fmla="*/ 78013 h 1071273"/>
              <a:gd name="connsiteX9" fmla="*/ 1069488 w 1069488"/>
              <a:gd name="connsiteY9" fmla="*/ 89192 h 1071273"/>
              <a:gd name="connsiteX10" fmla="*/ 1069003 w 1069488"/>
              <a:gd name="connsiteY10" fmla="*/ 101586 h 1071273"/>
              <a:gd name="connsiteX11" fmla="*/ 1068518 w 1069488"/>
              <a:gd name="connsiteY11" fmla="*/ 115196 h 1071273"/>
              <a:gd name="connsiteX12" fmla="*/ 1067548 w 1069488"/>
              <a:gd name="connsiteY12" fmla="*/ 129778 h 1071273"/>
              <a:gd name="connsiteX13" fmla="*/ 1066092 w 1069488"/>
              <a:gd name="connsiteY13" fmla="*/ 145332 h 1071273"/>
              <a:gd name="connsiteX14" fmla="*/ 1064152 w 1069488"/>
              <a:gd name="connsiteY14" fmla="*/ 161615 h 1071273"/>
              <a:gd name="connsiteX15" fmla="*/ 1061726 w 1069488"/>
              <a:gd name="connsiteY15" fmla="*/ 178870 h 1071273"/>
              <a:gd name="connsiteX16" fmla="*/ 1058815 w 1069488"/>
              <a:gd name="connsiteY16" fmla="*/ 196611 h 1071273"/>
              <a:gd name="connsiteX17" fmla="*/ 1056875 w 1069488"/>
              <a:gd name="connsiteY17" fmla="*/ 205846 h 1071273"/>
              <a:gd name="connsiteX18" fmla="*/ 1054934 w 1069488"/>
              <a:gd name="connsiteY18" fmla="*/ 214838 h 1071273"/>
              <a:gd name="connsiteX19" fmla="*/ 1052751 w 1069488"/>
              <a:gd name="connsiteY19" fmla="*/ 224316 h 1071273"/>
              <a:gd name="connsiteX20" fmla="*/ 1050083 w 1069488"/>
              <a:gd name="connsiteY20" fmla="*/ 233551 h 1071273"/>
              <a:gd name="connsiteX21" fmla="*/ 1047657 w 1069488"/>
              <a:gd name="connsiteY21" fmla="*/ 243029 h 1071273"/>
              <a:gd name="connsiteX22" fmla="*/ 1044746 w 1069488"/>
              <a:gd name="connsiteY22" fmla="*/ 252508 h 1071273"/>
              <a:gd name="connsiteX23" fmla="*/ 1041835 w 1069488"/>
              <a:gd name="connsiteY23" fmla="*/ 261986 h 1071273"/>
              <a:gd name="connsiteX24" fmla="*/ 1038439 w 1069488"/>
              <a:gd name="connsiteY24" fmla="*/ 271464 h 1071273"/>
              <a:gd name="connsiteX25" fmla="*/ 1035043 w 1069488"/>
              <a:gd name="connsiteY25" fmla="*/ 280942 h 1071273"/>
              <a:gd name="connsiteX26" fmla="*/ 1031162 w 1069488"/>
              <a:gd name="connsiteY26" fmla="*/ 290663 h 1071273"/>
              <a:gd name="connsiteX27" fmla="*/ 1027039 w 1069488"/>
              <a:gd name="connsiteY27" fmla="*/ 300141 h 1071273"/>
              <a:gd name="connsiteX28" fmla="*/ 1022915 w 1069488"/>
              <a:gd name="connsiteY28" fmla="*/ 309620 h 1071273"/>
              <a:gd name="connsiteX29" fmla="*/ 1018306 w 1069488"/>
              <a:gd name="connsiteY29" fmla="*/ 318855 h 1071273"/>
              <a:gd name="connsiteX30" fmla="*/ 1013212 w 1069488"/>
              <a:gd name="connsiteY30" fmla="*/ 328333 h 1071273"/>
              <a:gd name="connsiteX31" fmla="*/ 1008361 w 1069488"/>
              <a:gd name="connsiteY31" fmla="*/ 337811 h 1071273"/>
              <a:gd name="connsiteX32" fmla="*/ 1002782 w 1069488"/>
              <a:gd name="connsiteY32" fmla="*/ 347046 h 1071273"/>
              <a:gd name="connsiteX33" fmla="*/ 996960 w 1069488"/>
              <a:gd name="connsiteY33" fmla="*/ 356281 h 1071273"/>
              <a:gd name="connsiteX34" fmla="*/ 990896 w 1069488"/>
              <a:gd name="connsiteY34" fmla="*/ 365030 h 1071273"/>
              <a:gd name="connsiteX35" fmla="*/ 984589 w 1069488"/>
              <a:gd name="connsiteY35" fmla="*/ 374022 h 1071273"/>
              <a:gd name="connsiteX36" fmla="*/ 977797 w 1069488"/>
              <a:gd name="connsiteY36" fmla="*/ 382771 h 1071273"/>
              <a:gd name="connsiteX37" fmla="*/ 970762 w 1069488"/>
              <a:gd name="connsiteY37" fmla="*/ 391277 h 1071273"/>
              <a:gd name="connsiteX38" fmla="*/ 963243 w 1069488"/>
              <a:gd name="connsiteY38" fmla="*/ 399540 h 1071273"/>
              <a:gd name="connsiteX39" fmla="*/ 955723 w 1069488"/>
              <a:gd name="connsiteY39" fmla="*/ 408046 h 1071273"/>
              <a:gd name="connsiteX40" fmla="*/ 947476 w 1069488"/>
              <a:gd name="connsiteY40" fmla="*/ 415823 h 1071273"/>
              <a:gd name="connsiteX41" fmla="*/ 938986 w 1069488"/>
              <a:gd name="connsiteY41" fmla="*/ 423843 h 1071273"/>
              <a:gd name="connsiteX42" fmla="*/ 930011 w 1069488"/>
              <a:gd name="connsiteY42" fmla="*/ 431134 h 1071273"/>
              <a:gd name="connsiteX43" fmla="*/ 921036 w 1069488"/>
              <a:gd name="connsiteY43" fmla="*/ 438425 h 1071273"/>
              <a:gd name="connsiteX44" fmla="*/ 911090 w 1069488"/>
              <a:gd name="connsiteY44" fmla="*/ 445716 h 1071273"/>
              <a:gd name="connsiteX45" fmla="*/ 901145 w 1069488"/>
              <a:gd name="connsiteY45" fmla="*/ 452278 h 1071273"/>
              <a:gd name="connsiteX46" fmla="*/ 890715 w 1069488"/>
              <a:gd name="connsiteY46" fmla="*/ 459083 h 1071273"/>
              <a:gd name="connsiteX47" fmla="*/ 879556 w 1069488"/>
              <a:gd name="connsiteY47" fmla="*/ 465158 h 1071273"/>
              <a:gd name="connsiteX48" fmla="*/ 868398 w 1069488"/>
              <a:gd name="connsiteY48" fmla="*/ 470991 h 1071273"/>
              <a:gd name="connsiteX49" fmla="*/ 856755 w 1069488"/>
              <a:gd name="connsiteY49" fmla="*/ 476581 h 1071273"/>
              <a:gd name="connsiteX50" fmla="*/ 844384 w 1069488"/>
              <a:gd name="connsiteY50" fmla="*/ 481684 h 1071273"/>
              <a:gd name="connsiteX51" fmla="*/ 831770 w 1069488"/>
              <a:gd name="connsiteY51" fmla="*/ 486545 h 1071273"/>
              <a:gd name="connsiteX52" fmla="*/ 818671 w 1069488"/>
              <a:gd name="connsiteY52" fmla="*/ 490919 h 1071273"/>
              <a:gd name="connsiteX53" fmla="*/ 793444 w 1069488"/>
              <a:gd name="connsiteY53" fmla="*/ 498939 h 1071273"/>
              <a:gd name="connsiteX54" fmla="*/ 771128 w 1069488"/>
              <a:gd name="connsiteY54" fmla="*/ 505744 h 1071273"/>
              <a:gd name="connsiteX55" fmla="*/ 751237 w 1069488"/>
              <a:gd name="connsiteY55" fmla="*/ 512063 h 1071273"/>
              <a:gd name="connsiteX56" fmla="*/ 733772 w 1069488"/>
              <a:gd name="connsiteY56" fmla="*/ 516923 h 1071273"/>
              <a:gd name="connsiteX57" fmla="*/ 725767 w 1069488"/>
              <a:gd name="connsiteY57" fmla="*/ 526645 h 1071273"/>
              <a:gd name="connsiteX58" fmla="*/ 717035 w 1069488"/>
              <a:gd name="connsiteY58" fmla="*/ 535880 h 1071273"/>
              <a:gd name="connsiteX59" fmla="*/ 708545 w 1069488"/>
              <a:gd name="connsiteY59" fmla="*/ 544872 h 1071273"/>
              <a:gd name="connsiteX60" fmla="*/ 699570 w 1069488"/>
              <a:gd name="connsiteY60" fmla="*/ 553135 h 1071273"/>
              <a:gd name="connsiteX61" fmla="*/ 690352 w 1069488"/>
              <a:gd name="connsiteY61" fmla="*/ 561398 h 1071273"/>
              <a:gd name="connsiteX62" fmla="*/ 681377 w 1069488"/>
              <a:gd name="connsiteY62" fmla="*/ 568932 h 1071273"/>
              <a:gd name="connsiteX63" fmla="*/ 671674 w 1069488"/>
              <a:gd name="connsiteY63" fmla="*/ 575980 h 1071273"/>
              <a:gd name="connsiteX64" fmla="*/ 662214 w 1069488"/>
              <a:gd name="connsiteY64" fmla="*/ 583027 h 1071273"/>
              <a:gd name="connsiteX65" fmla="*/ 652269 w 1069488"/>
              <a:gd name="connsiteY65" fmla="*/ 589346 h 1071273"/>
              <a:gd name="connsiteX66" fmla="*/ 642566 w 1069488"/>
              <a:gd name="connsiteY66" fmla="*/ 595179 h 1071273"/>
              <a:gd name="connsiteX67" fmla="*/ 632378 w 1069488"/>
              <a:gd name="connsiteY67" fmla="*/ 600526 h 1071273"/>
              <a:gd name="connsiteX68" fmla="*/ 622190 w 1069488"/>
              <a:gd name="connsiteY68" fmla="*/ 605386 h 1071273"/>
              <a:gd name="connsiteX69" fmla="*/ 611517 w 1069488"/>
              <a:gd name="connsiteY69" fmla="*/ 609518 h 1071273"/>
              <a:gd name="connsiteX70" fmla="*/ 600844 w 1069488"/>
              <a:gd name="connsiteY70" fmla="*/ 613649 h 1071273"/>
              <a:gd name="connsiteX71" fmla="*/ 590414 w 1069488"/>
              <a:gd name="connsiteY71" fmla="*/ 616808 h 1071273"/>
              <a:gd name="connsiteX72" fmla="*/ 579498 w 1069488"/>
              <a:gd name="connsiteY72" fmla="*/ 619482 h 1071273"/>
              <a:gd name="connsiteX73" fmla="*/ 579498 w 1069488"/>
              <a:gd name="connsiteY73" fmla="*/ 939065 h 1071273"/>
              <a:gd name="connsiteX74" fmla="*/ 593567 w 1069488"/>
              <a:gd name="connsiteY74" fmla="*/ 940037 h 1071273"/>
              <a:gd name="connsiteX75" fmla="*/ 607394 w 1069488"/>
              <a:gd name="connsiteY75" fmla="*/ 941253 h 1071273"/>
              <a:gd name="connsiteX76" fmla="*/ 620735 w 1069488"/>
              <a:gd name="connsiteY76" fmla="*/ 942954 h 1071273"/>
              <a:gd name="connsiteX77" fmla="*/ 634319 w 1069488"/>
              <a:gd name="connsiteY77" fmla="*/ 944655 h 1071273"/>
              <a:gd name="connsiteX78" fmla="*/ 647418 w 1069488"/>
              <a:gd name="connsiteY78" fmla="*/ 946599 h 1071273"/>
              <a:gd name="connsiteX79" fmla="*/ 660274 w 1069488"/>
              <a:gd name="connsiteY79" fmla="*/ 948786 h 1071273"/>
              <a:gd name="connsiteX80" fmla="*/ 672645 w 1069488"/>
              <a:gd name="connsiteY80" fmla="*/ 951460 h 1071273"/>
              <a:gd name="connsiteX81" fmla="*/ 684773 w 1069488"/>
              <a:gd name="connsiteY81" fmla="*/ 954133 h 1071273"/>
              <a:gd name="connsiteX82" fmla="*/ 696902 w 1069488"/>
              <a:gd name="connsiteY82" fmla="*/ 957292 h 1071273"/>
              <a:gd name="connsiteX83" fmla="*/ 708545 w 1069488"/>
              <a:gd name="connsiteY83" fmla="*/ 960209 h 1071273"/>
              <a:gd name="connsiteX84" fmla="*/ 719461 w 1069488"/>
              <a:gd name="connsiteY84" fmla="*/ 963611 h 1071273"/>
              <a:gd name="connsiteX85" fmla="*/ 730376 w 1069488"/>
              <a:gd name="connsiteY85" fmla="*/ 967257 h 1071273"/>
              <a:gd name="connsiteX86" fmla="*/ 740807 w 1069488"/>
              <a:gd name="connsiteY86" fmla="*/ 970902 h 1071273"/>
              <a:gd name="connsiteX87" fmla="*/ 750995 w 1069488"/>
              <a:gd name="connsiteY87" fmla="*/ 975034 h 1071273"/>
              <a:gd name="connsiteX88" fmla="*/ 760697 w 1069488"/>
              <a:gd name="connsiteY88" fmla="*/ 979165 h 1071273"/>
              <a:gd name="connsiteX89" fmla="*/ 769672 w 1069488"/>
              <a:gd name="connsiteY89" fmla="*/ 983297 h 1071273"/>
              <a:gd name="connsiteX90" fmla="*/ 778648 w 1069488"/>
              <a:gd name="connsiteY90" fmla="*/ 987914 h 1071273"/>
              <a:gd name="connsiteX91" fmla="*/ 786895 w 1069488"/>
              <a:gd name="connsiteY91" fmla="*/ 992775 h 1071273"/>
              <a:gd name="connsiteX92" fmla="*/ 794657 w 1069488"/>
              <a:gd name="connsiteY92" fmla="*/ 997392 h 1071273"/>
              <a:gd name="connsiteX93" fmla="*/ 801934 w 1069488"/>
              <a:gd name="connsiteY93" fmla="*/ 1002253 h 1071273"/>
              <a:gd name="connsiteX94" fmla="*/ 808726 w 1069488"/>
              <a:gd name="connsiteY94" fmla="*/ 1007600 h 1071273"/>
              <a:gd name="connsiteX95" fmla="*/ 815275 w 1069488"/>
              <a:gd name="connsiteY95" fmla="*/ 1012703 h 1071273"/>
              <a:gd name="connsiteX96" fmla="*/ 820855 w 1069488"/>
              <a:gd name="connsiteY96" fmla="*/ 1018050 h 1071273"/>
              <a:gd name="connsiteX97" fmla="*/ 826191 w 1069488"/>
              <a:gd name="connsiteY97" fmla="*/ 1023396 h 1071273"/>
              <a:gd name="connsiteX98" fmla="*/ 831042 w 1069488"/>
              <a:gd name="connsiteY98" fmla="*/ 1029229 h 1071273"/>
              <a:gd name="connsiteX99" fmla="*/ 835166 w 1069488"/>
              <a:gd name="connsiteY99" fmla="*/ 1035062 h 1071273"/>
              <a:gd name="connsiteX100" fmla="*/ 838562 w 1069488"/>
              <a:gd name="connsiteY100" fmla="*/ 1040652 h 1071273"/>
              <a:gd name="connsiteX101" fmla="*/ 840018 w 1069488"/>
              <a:gd name="connsiteY101" fmla="*/ 1043811 h 1071273"/>
              <a:gd name="connsiteX102" fmla="*/ 841473 w 1069488"/>
              <a:gd name="connsiteY102" fmla="*/ 1046727 h 1071273"/>
              <a:gd name="connsiteX103" fmla="*/ 842686 w 1069488"/>
              <a:gd name="connsiteY103" fmla="*/ 1049887 h 1071273"/>
              <a:gd name="connsiteX104" fmla="*/ 843656 w 1069488"/>
              <a:gd name="connsiteY104" fmla="*/ 1052803 h 1071273"/>
              <a:gd name="connsiteX105" fmla="*/ 844626 w 1069488"/>
              <a:gd name="connsiteY105" fmla="*/ 1055719 h 1071273"/>
              <a:gd name="connsiteX106" fmla="*/ 845597 w 1069488"/>
              <a:gd name="connsiteY106" fmla="*/ 1059122 h 1071273"/>
              <a:gd name="connsiteX107" fmla="*/ 846082 w 1069488"/>
              <a:gd name="connsiteY107" fmla="*/ 1062038 h 1071273"/>
              <a:gd name="connsiteX108" fmla="*/ 846567 w 1069488"/>
              <a:gd name="connsiteY108" fmla="*/ 1065197 h 1071273"/>
              <a:gd name="connsiteX109" fmla="*/ 846809 w 1069488"/>
              <a:gd name="connsiteY109" fmla="*/ 1068357 h 1071273"/>
              <a:gd name="connsiteX110" fmla="*/ 846809 w 1069488"/>
              <a:gd name="connsiteY110" fmla="*/ 1071273 h 1071273"/>
              <a:gd name="connsiteX111" fmla="*/ 222921 w 1069488"/>
              <a:gd name="connsiteY111" fmla="*/ 1071273 h 1071273"/>
              <a:gd name="connsiteX112" fmla="*/ 222921 w 1069488"/>
              <a:gd name="connsiteY112" fmla="*/ 1068357 h 1071273"/>
              <a:gd name="connsiteX113" fmla="*/ 223164 w 1069488"/>
              <a:gd name="connsiteY113" fmla="*/ 1065197 h 1071273"/>
              <a:gd name="connsiteX114" fmla="*/ 223649 w 1069488"/>
              <a:gd name="connsiteY114" fmla="*/ 1062038 h 1071273"/>
              <a:gd name="connsiteX115" fmla="*/ 224134 w 1069488"/>
              <a:gd name="connsiteY115" fmla="*/ 1059122 h 1071273"/>
              <a:gd name="connsiteX116" fmla="*/ 224862 w 1069488"/>
              <a:gd name="connsiteY116" fmla="*/ 1055719 h 1071273"/>
              <a:gd name="connsiteX117" fmla="*/ 225832 w 1069488"/>
              <a:gd name="connsiteY117" fmla="*/ 1052803 h 1071273"/>
              <a:gd name="connsiteX118" fmla="*/ 227045 w 1069488"/>
              <a:gd name="connsiteY118" fmla="*/ 1049887 h 1071273"/>
              <a:gd name="connsiteX119" fmla="*/ 228258 w 1069488"/>
              <a:gd name="connsiteY119" fmla="*/ 1046727 h 1071273"/>
              <a:gd name="connsiteX120" fmla="*/ 229713 w 1069488"/>
              <a:gd name="connsiteY120" fmla="*/ 1043811 h 1071273"/>
              <a:gd name="connsiteX121" fmla="*/ 231169 w 1069488"/>
              <a:gd name="connsiteY121" fmla="*/ 1040652 h 1071273"/>
              <a:gd name="connsiteX122" fmla="*/ 234807 w 1069488"/>
              <a:gd name="connsiteY122" fmla="*/ 1035062 h 1071273"/>
              <a:gd name="connsiteX123" fmla="*/ 238688 w 1069488"/>
              <a:gd name="connsiteY123" fmla="*/ 1029229 h 1071273"/>
              <a:gd name="connsiteX124" fmla="*/ 243540 w 1069488"/>
              <a:gd name="connsiteY124" fmla="*/ 1023396 h 1071273"/>
              <a:gd name="connsiteX125" fmla="*/ 248876 w 1069488"/>
              <a:gd name="connsiteY125" fmla="*/ 1018050 h 1071273"/>
              <a:gd name="connsiteX126" fmla="*/ 254455 w 1069488"/>
              <a:gd name="connsiteY126" fmla="*/ 1012703 h 1071273"/>
              <a:gd name="connsiteX127" fmla="*/ 261005 w 1069488"/>
              <a:gd name="connsiteY127" fmla="*/ 1007600 h 1071273"/>
              <a:gd name="connsiteX128" fmla="*/ 267797 w 1069488"/>
              <a:gd name="connsiteY128" fmla="*/ 1002253 h 1071273"/>
              <a:gd name="connsiteX129" fmla="*/ 275074 w 1069488"/>
              <a:gd name="connsiteY129" fmla="*/ 997392 h 1071273"/>
              <a:gd name="connsiteX130" fmla="*/ 282836 w 1069488"/>
              <a:gd name="connsiteY130" fmla="*/ 992775 h 1071273"/>
              <a:gd name="connsiteX131" fmla="*/ 291083 w 1069488"/>
              <a:gd name="connsiteY131" fmla="*/ 987914 h 1071273"/>
              <a:gd name="connsiteX132" fmla="*/ 300058 w 1069488"/>
              <a:gd name="connsiteY132" fmla="*/ 983297 h 1071273"/>
              <a:gd name="connsiteX133" fmla="*/ 309033 w 1069488"/>
              <a:gd name="connsiteY133" fmla="*/ 979165 h 1071273"/>
              <a:gd name="connsiteX134" fmla="*/ 318736 w 1069488"/>
              <a:gd name="connsiteY134" fmla="*/ 975034 h 1071273"/>
              <a:gd name="connsiteX135" fmla="*/ 328681 w 1069488"/>
              <a:gd name="connsiteY135" fmla="*/ 970902 h 1071273"/>
              <a:gd name="connsiteX136" fmla="*/ 339355 w 1069488"/>
              <a:gd name="connsiteY136" fmla="*/ 967257 h 1071273"/>
              <a:gd name="connsiteX137" fmla="*/ 350270 w 1069488"/>
              <a:gd name="connsiteY137" fmla="*/ 963611 h 1071273"/>
              <a:gd name="connsiteX138" fmla="*/ 361186 w 1069488"/>
              <a:gd name="connsiteY138" fmla="*/ 960209 h 1071273"/>
              <a:gd name="connsiteX139" fmla="*/ 372829 w 1069488"/>
              <a:gd name="connsiteY139" fmla="*/ 957292 h 1071273"/>
              <a:gd name="connsiteX140" fmla="*/ 384958 w 1069488"/>
              <a:gd name="connsiteY140" fmla="*/ 954133 h 1071273"/>
              <a:gd name="connsiteX141" fmla="*/ 396843 w 1069488"/>
              <a:gd name="connsiteY141" fmla="*/ 951460 h 1071273"/>
              <a:gd name="connsiteX142" fmla="*/ 409457 w 1069488"/>
              <a:gd name="connsiteY142" fmla="*/ 948786 h 1071273"/>
              <a:gd name="connsiteX143" fmla="*/ 422313 w 1069488"/>
              <a:gd name="connsiteY143" fmla="*/ 946599 h 1071273"/>
              <a:gd name="connsiteX144" fmla="*/ 435412 w 1069488"/>
              <a:gd name="connsiteY144" fmla="*/ 944655 h 1071273"/>
              <a:gd name="connsiteX145" fmla="*/ 448753 w 1069488"/>
              <a:gd name="connsiteY145" fmla="*/ 942954 h 1071273"/>
              <a:gd name="connsiteX146" fmla="*/ 462337 w 1069488"/>
              <a:gd name="connsiteY146" fmla="*/ 941253 h 1071273"/>
              <a:gd name="connsiteX147" fmla="*/ 476164 w 1069488"/>
              <a:gd name="connsiteY147" fmla="*/ 940037 h 1071273"/>
              <a:gd name="connsiteX148" fmla="*/ 490233 w 1069488"/>
              <a:gd name="connsiteY148" fmla="*/ 939065 h 1071273"/>
              <a:gd name="connsiteX149" fmla="*/ 490233 w 1069488"/>
              <a:gd name="connsiteY149" fmla="*/ 619482 h 1071273"/>
              <a:gd name="connsiteX150" fmla="*/ 479317 w 1069488"/>
              <a:gd name="connsiteY150" fmla="*/ 616808 h 1071273"/>
              <a:gd name="connsiteX151" fmla="*/ 468887 w 1069488"/>
              <a:gd name="connsiteY151" fmla="*/ 613649 h 1071273"/>
              <a:gd name="connsiteX152" fmla="*/ 457971 w 1069488"/>
              <a:gd name="connsiteY152" fmla="*/ 609518 h 1071273"/>
              <a:gd name="connsiteX153" fmla="*/ 447540 w 1069488"/>
              <a:gd name="connsiteY153" fmla="*/ 605143 h 1071273"/>
              <a:gd name="connsiteX154" fmla="*/ 437353 w 1069488"/>
              <a:gd name="connsiteY154" fmla="*/ 600526 h 1071273"/>
              <a:gd name="connsiteX155" fmla="*/ 427165 w 1069488"/>
              <a:gd name="connsiteY155" fmla="*/ 595179 h 1071273"/>
              <a:gd name="connsiteX156" fmla="*/ 417219 w 1069488"/>
              <a:gd name="connsiteY156" fmla="*/ 589103 h 1071273"/>
              <a:gd name="connsiteX157" fmla="*/ 407274 w 1069488"/>
              <a:gd name="connsiteY157" fmla="*/ 582784 h 1071273"/>
              <a:gd name="connsiteX158" fmla="*/ 397571 w 1069488"/>
              <a:gd name="connsiteY158" fmla="*/ 575980 h 1071273"/>
              <a:gd name="connsiteX159" fmla="*/ 388111 w 1069488"/>
              <a:gd name="connsiteY159" fmla="*/ 568689 h 1071273"/>
              <a:gd name="connsiteX160" fmla="*/ 378893 w 1069488"/>
              <a:gd name="connsiteY160" fmla="*/ 561155 h 1071273"/>
              <a:gd name="connsiteX161" fmla="*/ 369918 w 1069488"/>
              <a:gd name="connsiteY161" fmla="*/ 552892 h 1071273"/>
              <a:gd name="connsiteX162" fmla="*/ 360943 w 1069488"/>
              <a:gd name="connsiteY162" fmla="*/ 544629 h 1071273"/>
              <a:gd name="connsiteX163" fmla="*/ 352211 w 1069488"/>
              <a:gd name="connsiteY163" fmla="*/ 535394 h 1071273"/>
              <a:gd name="connsiteX164" fmla="*/ 343721 w 1069488"/>
              <a:gd name="connsiteY164" fmla="*/ 525916 h 1071273"/>
              <a:gd name="connsiteX165" fmla="*/ 335716 w 1069488"/>
              <a:gd name="connsiteY165" fmla="*/ 516437 h 1071273"/>
              <a:gd name="connsiteX166" fmla="*/ 318008 w 1069488"/>
              <a:gd name="connsiteY166" fmla="*/ 511577 h 1071273"/>
              <a:gd name="connsiteX167" fmla="*/ 298360 w 1069488"/>
              <a:gd name="connsiteY167" fmla="*/ 505501 h 1071273"/>
              <a:gd name="connsiteX168" fmla="*/ 275801 w 1069488"/>
              <a:gd name="connsiteY168" fmla="*/ 498939 h 1071273"/>
              <a:gd name="connsiteX169" fmla="*/ 251059 w 1069488"/>
              <a:gd name="connsiteY169" fmla="*/ 490919 h 1071273"/>
              <a:gd name="connsiteX170" fmla="*/ 237961 w 1069488"/>
              <a:gd name="connsiteY170" fmla="*/ 486545 h 1071273"/>
              <a:gd name="connsiteX171" fmla="*/ 225104 w 1069488"/>
              <a:gd name="connsiteY171" fmla="*/ 481927 h 1071273"/>
              <a:gd name="connsiteX172" fmla="*/ 212976 w 1069488"/>
              <a:gd name="connsiteY172" fmla="*/ 476824 h 1071273"/>
              <a:gd name="connsiteX173" fmla="*/ 201090 w 1069488"/>
              <a:gd name="connsiteY173" fmla="*/ 471234 h 1071273"/>
              <a:gd name="connsiteX174" fmla="*/ 189689 w 1069488"/>
              <a:gd name="connsiteY174" fmla="*/ 465401 h 1071273"/>
              <a:gd name="connsiteX175" fmla="*/ 179016 w 1069488"/>
              <a:gd name="connsiteY175" fmla="*/ 459326 h 1071273"/>
              <a:gd name="connsiteX176" fmla="*/ 168343 w 1069488"/>
              <a:gd name="connsiteY176" fmla="*/ 452764 h 1071273"/>
              <a:gd name="connsiteX177" fmla="*/ 158398 w 1069488"/>
              <a:gd name="connsiteY177" fmla="*/ 445959 h 1071273"/>
              <a:gd name="connsiteX178" fmla="*/ 148695 w 1069488"/>
              <a:gd name="connsiteY178" fmla="*/ 438911 h 1071273"/>
              <a:gd name="connsiteX179" fmla="*/ 139235 w 1069488"/>
              <a:gd name="connsiteY179" fmla="*/ 431620 h 1071273"/>
              <a:gd name="connsiteX180" fmla="*/ 130502 w 1069488"/>
              <a:gd name="connsiteY180" fmla="*/ 424329 h 1071273"/>
              <a:gd name="connsiteX181" fmla="*/ 122012 w 1069488"/>
              <a:gd name="connsiteY181" fmla="*/ 416309 h 1071273"/>
              <a:gd name="connsiteX182" fmla="*/ 114008 w 1069488"/>
              <a:gd name="connsiteY182" fmla="*/ 408532 h 1071273"/>
              <a:gd name="connsiteX183" fmla="*/ 106245 w 1069488"/>
              <a:gd name="connsiteY183" fmla="*/ 400026 h 1071273"/>
              <a:gd name="connsiteX184" fmla="*/ 98726 w 1069488"/>
              <a:gd name="connsiteY184" fmla="*/ 391763 h 1071273"/>
              <a:gd name="connsiteX185" fmla="*/ 91691 w 1069488"/>
              <a:gd name="connsiteY185" fmla="*/ 383257 h 1071273"/>
              <a:gd name="connsiteX186" fmla="*/ 84899 w 1069488"/>
              <a:gd name="connsiteY186" fmla="*/ 374508 h 1071273"/>
              <a:gd name="connsiteX187" fmla="*/ 78593 w 1069488"/>
              <a:gd name="connsiteY187" fmla="*/ 365516 h 1071273"/>
              <a:gd name="connsiteX188" fmla="*/ 72528 w 1069488"/>
              <a:gd name="connsiteY188" fmla="*/ 356767 h 1071273"/>
              <a:gd name="connsiteX189" fmla="*/ 66707 w 1069488"/>
              <a:gd name="connsiteY189" fmla="*/ 347532 h 1071273"/>
              <a:gd name="connsiteX190" fmla="*/ 61370 w 1069488"/>
              <a:gd name="connsiteY190" fmla="*/ 338297 h 1071273"/>
              <a:gd name="connsiteX191" fmla="*/ 56276 w 1069488"/>
              <a:gd name="connsiteY191" fmla="*/ 329062 h 1071273"/>
              <a:gd name="connsiteX192" fmla="*/ 51182 w 1069488"/>
              <a:gd name="connsiteY192" fmla="*/ 319584 h 1071273"/>
              <a:gd name="connsiteX193" fmla="*/ 46816 w 1069488"/>
              <a:gd name="connsiteY193" fmla="*/ 310106 h 1071273"/>
              <a:gd name="connsiteX194" fmla="*/ 42450 w 1069488"/>
              <a:gd name="connsiteY194" fmla="*/ 300627 h 1071273"/>
              <a:gd name="connsiteX195" fmla="*/ 38569 w 1069488"/>
              <a:gd name="connsiteY195" fmla="*/ 291149 h 1071273"/>
              <a:gd name="connsiteX196" fmla="*/ 34445 w 1069488"/>
              <a:gd name="connsiteY196" fmla="*/ 281428 h 1071273"/>
              <a:gd name="connsiteX197" fmla="*/ 31049 w 1069488"/>
              <a:gd name="connsiteY197" fmla="*/ 272193 h 1071273"/>
              <a:gd name="connsiteX198" fmla="*/ 27896 w 1069488"/>
              <a:gd name="connsiteY198" fmla="*/ 262472 h 1071273"/>
              <a:gd name="connsiteX199" fmla="*/ 24742 w 1069488"/>
              <a:gd name="connsiteY199" fmla="*/ 252994 h 1071273"/>
              <a:gd name="connsiteX200" fmla="*/ 22074 w 1069488"/>
              <a:gd name="connsiteY200" fmla="*/ 243515 h 1071273"/>
              <a:gd name="connsiteX201" fmla="*/ 19163 w 1069488"/>
              <a:gd name="connsiteY201" fmla="*/ 233794 h 1071273"/>
              <a:gd name="connsiteX202" fmla="*/ 16737 w 1069488"/>
              <a:gd name="connsiteY202" fmla="*/ 224559 h 1071273"/>
              <a:gd name="connsiteX203" fmla="*/ 14797 w 1069488"/>
              <a:gd name="connsiteY203" fmla="*/ 215324 h 1071273"/>
              <a:gd name="connsiteX204" fmla="*/ 12614 w 1069488"/>
              <a:gd name="connsiteY204" fmla="*/ 206089 h 1071273"/>
              <a:gd name="connsiteX205" fmla="*/ 10916 w 1069488"/>
              <a:gd name="connsiteY205" fmla="*/ 197097 h 1071273"/>
              <a:gd name="connsiteX206" fmla="*/ 7762 w 1069488"/>
              <a:gd name="connsiteY206" fmla="*/ 179113 h 1071273"/>
              <a:gd name="connsiteX207" fmla="*/ 5337 w 1069488"/>
              <a:gd name="connsiteY207" fmla="*/ 162101 h 1071273"/>
              <a:gd name="connsiteX208" fmla="*/ 3396 w 1069488"/>
              <a:gd name="connsiteY208" fmla="*/ 145575 h 1071273"/>
              <a:gd name="connsiteX209" fmla="*/ 1941 w 1069488"/>
              <a:gd name="connsiteY209" fmla="*/ 130021 h 1071273"/>
              <a:gd name="connsiteX210" fmla="*/ 970 w 1069488"/>
              <a:gd name="connsiteY210" fmla="*/ 115439 h 1071273"/>
              <a:gd name="connsiteX211" fmla="*/ 485 w 1069488"/>
              <a:gd name="connsiteY211" fmla="*/ 101829 h 1071273"/>
              <a:gd name="connsiteX212" fmla="*/ 243 w 1069488"/>
              <a:gd name="connsiteY212" fmla="*/ 89192 h 1071273"/>
              <a:gd name="connsiteX213" fmla="*/ 0 w 1069488"/>
              <a:gd name="connsiteY213" fmla="*/ 78013 h 1071273"/>
              <a:gd name="connsiteX214" fmla="*/ 243 w 1069488"/>
              <a:gd name="connsiteY214" fmla="*/ 68534 h 1071273"/>
              <a:gd name="connsiteX215" fmla="*/ 485 w 1069488"/>
              <a:gd name="connsiteY215" fmla="*/ 60028 h 1071273"/>
              <a:gd name="connsiteX216" fmla="*/ 1213 w 1069488"/>
              <a:gd name="connsiteY216" fmla="*/ 48849 h 1071273"/>
              <a:gd name="connsiteX217" fmla="*/ 1455 w 1069488"/>
              <a:gd name="connsiteY217" fmla="*/ 44474 h 1071273"/>
              <a:gd name="connsiteX218" fmla="*/ 151363 w 1069488"/>
              <a:gd name="connsiteY218" fmla="*/ 44474 h 1071273"/>
              <a:gd name="connsiteX219" fmla="*/ 222921 w 1069488"/>
              <a:gd name="connsiteY219" fmla="*/ 44474 h 1071273"/>
              <a:gd name="connsiteX220" fmla="*/ 222921 w 1069488"/>
              <a:gd name="connsiteY220" fmla="*/ 0 h 1071273"/>
              <a:gd name="connsiteX221" fmla="*/ 534865 w 1069488"/>
              <a:gd name="connsiteY221" fmla="*/ 66590 h 1071273"/>
              <a:gd name="connsiteX222" fmla="*/ 479802 w 1069488"/>
              <a:gd name="connsiteY222" fmla="*/ 225288 h 1071273"/>
              <a:gd name="connsiteX223" fmla="*/ 312187 w 1069488"/>
              <a:gd name="connsiteY223" fmla="*/ 228448 h 1071273"/>
              <a:gd name="connsiteX224" fmla="*/ 445600 w 1069488"/>
              <a:gd name="connsiteY224" fmla="*/ 330277 h 1071273"/>
              <a:gd name="connsiteX225" fmla="*/ 397086 w 1069488"/>
              <a:gd name="connsiteY225" fmla="*/ 490919 h 1071273"/>
              <a:gd name="connsiteX226" fmla="*/ 534865 w 1069488"/>
              <a:gd name="connsiteY226" fmla="*/ 395166 h 1071273"/>
              <a:gd name="connsiteX227" fmla="*/ 672402 w 1069488"/>
              <a:gd name="connsiteY227" fmla="*/ 490919 h 1071273"/>
              <a:gd name="connsiteX228" fmla="*/ 624131 w 1069488"/>
              <a:gd name="connsiteY228" fmla="*/ 330277 h 1071273"/>
              <a:gd name="connsiteX229" fmla="*/ 757544 w 1069488"/>
              <a:gd name="connsiteY229" fmla="*/ 228448 h 1071273"/>
              <a:gd name="connsiteX230" fmla="*/ 590171 w 1069488"/>
              <a:gd name="connsiteY230" fmla="*/ 225288 h 1071273"/>
              <a:gd name="connsiteX231" fmla="*/ 534865 w 1069488"/>
              <a:gd name="connsiteY231" fmla="*/ 66590 h 1071273"/>
              <a:gd name="connsiteX232" fmla="*/ 846809 w 1069488"/>
              <a:gd name="connsiteY232" fmla="*/ 89192 h 1071273"/>
              <a:gd name="connsiteX233" fmla="*/ 846809 w 1069488"/>
              <a:gd name="connsiteY233" fmla="*/ 192236 h 1071273"/>
              <a:gd name="connsiteX234" fmla="*/ 846809 w 1069488"/>
              <a:gd name="connsiteY234" fmla="*/ 201228 h 1071273"/>
              <a:gd name="connsiteX235" fmla="*/ 846567 w 1069488"/>
              <a:gd name="connsiteY235" fmla="*/ 209734 h 1071273"/>
              <a:gd name="connsiteX236" fmla="*/ 846082 w 1069488"/>
              <a:gd name="connsiteY236" fmla="*/ 218726 h 1071273"/>
              <a:gd name="connsiteX237" fmla="*/ 845597 w 1069488"/>
              <a:gd name="connsiteY237" fmla="*/ 227476 h 1071273"/>
              <a:gd name="connsiteX238" fmla="*/ 844626 w 1069488"/>
              <a:gd name="connsiteY238" fmla="*/ 236225 h 1071273"/>
              <a:gd name="connsiteX239" fmla="*/ 843899 w 1069488"/>
              <a:gd name="connsiteY239" fmla="*/ 244974 h 1071273"/>
              <a:gd name="connsiteX240" fmla="*/ 842928 w 1069488"/>
              <a:gd name="connsiteY240" fmla="*/ 253723 h 1071273"/>
              <a:gd name="connsiteX241" fmla="*/ 841716 w 1069488"/>
              <a:gd name="connsiteY241" fmla="*/ 262472 h 1071273"/>
              <a:gd name="connsiteX242" fmla="*/ 839047 w 1069488"/>
              <a:gd name="connsiteY242" fmla="*/ 279970 h 1071273"/>
              <a:gd name="connsiteX243" fmla="*/ 835894 w 1069488"/>
              <a:gd name="connsiteY243" fmla="*/ 297225 h 1071273"/>
              <a:gd name="connsiteX244" fmla="*/ 832013 w 1069488"/>
              <a:gd name="connsiteY244" fmla="*/ 314480 h 1071273"/>
              <a:gd name="connsiteX245" fmla="*/ 827404 w 1069488"/>
              <a:gd name="connsiteY245" fmla="*/ 331492 h 1071273"/>
              <a:gd name="connsiteX246" fmla="*/ 822553 w 1069488"/>
              <a:gd name="connsiteY246" fmla="*/ 348261 h 1071273"/>
              <a:gd name="connsiteX247" fmla="*/ 817216 w 1069488"/>
              <a:gd name="connsiteY247" fmla="*/ 364787 h 1071273"/>
              <a:gd name="connsiteX248" fmla="*/ 811394 w 1069488"/>
              <a:gd name="connsiteY248" fmla="*/ 381313 h 1071273"/>
              <a:gd name="connsiteX249" fmla="*/ 804602 w 1069488"/>
              <a:gd name="connsiteY249" fmla="*/ 397353 h 1071273"/>
              <a:gd name="connsiteX250" fmla="*/ 797810 w 1069488"/>
              <a:gd name="connsiteY250" fmla="*/ 413150 h 1071273"/>
              <a:gd name="connsiteX251" fmla="*/ 790291 w 1069488"/>
              <a:gd name="connsiteY251" fmla="*/ 428461 h 1071273"/>
              <a:gd name="connsiteX252" fmla="*/ 782771 w 1069488"/>
              <a:gd name="connsiteY252" fmla="*/ 443529 h 1071273"/>
              <a:gd name="connsiteX253" fmla="*/ 774281 w 1069488"/>
              <a:gd name="connsiteY253" fmla="*/ 458353 h 1071273"/>
              <a:gd name="connsiteX254" fmla="*/ 805088 w 1069488"/>
              <a:gd name="connsiteY254" fmla="*/ 448632 h 1071273"/>
              <a:gd name="connsiteX255" fmla="*/ 814305 w 1069488"/>
              <a:gd name="connsiteY255" fmla="*/ 445473 h 1071273"/>
              <a:gd name="connsiteX256" fmla="*/ 822795 w 1069488"/>
              <a:gd name="connsiteY256" fmla="*/ 442313 h 1071273"/>
              <a:gd name="connsiteX257" fmla="*/ 831528 w 1069488"/>
              <a:gd name="connsiteY257" fmla="*/ 438668 h 1071273"/>
              <a:gd name="connsiteX258" fmla="*/ 839775 w 1069488"/>
              <a:gd name="connsiteY258" fmla="*/ 435023 h 1071273"/>
              <a:gd name="connsiteX259" fmla="*/ 848022 w 1069488"/>
              <a:gd name="connsiteY259" fmla="*/ 431377 h 1071273"/>
              <a:gd name="connsiteX260" fmla="*/ 855785 w 1069488"/>
              <a:gd name="connsiteY260" fmla="*/ 427246 h 1071273"/>
              <a:gd name="connsiteX261" fmla="*/ 863547 w 1069488"/>
              <a:gd name="connsiteY261" fmla="*/ 422871 h 1071273"/>
              <a:gd name="connsiteX262" fmla="*/ 870824 w 1069488"/>
              <a:gd name="connsiteY262" fmla="*/ 418497 h 1071273"/>
              <a:gd name="connsiteX263" fmla="*/ 877858 w 1069488"/>
              <a:gd name="connsiteY263" fmla="*/ 414122 h 1071273"/>
              <a:gd name="connsiteX264" fmla="*/ 885135 w 1069488"/>
              <a:gd name="connsiteY264" fmla="*/ 409505 h 1071273"/>
              <a:gd name="connsiteX265" fmla="*/ 891685 w 1069488"/>
              <a:gd name="connsiteY265" fmla="*/ 404401 h 1071273"/>
              <a:gd name="connsiteX266" fmla="*/ 898234 w 1069488"/>
              <a:gd name="connsiteY266" fmla="*/ 399540 h 1071273"/>
              <a:gd name="connsiteX267" fmla="*/ 904541 w 1069488"/>
              <a:gd name="connsiteY267" fmla="*/ 394437 h 1071273"/>
              <a:gd name="connsiteX268" fmla="*/ 910605 w 1069488"/>
              <a:gd name="connsiteY268" fmla="*/ 389333 h 1071273"/>
              <a:gd name="connsiteX269" fmla="*/ 916670 w 1069488"/>
              <a:gd name="connsiteY269" fmla="*/ 383743 h 1071273"/>
              <a:gd name="connsiteX270" fmla="*/ 922249 w 1069488"/>
              <a:gd name="connsiteY270" fmla="*/ 378397 h 1071273"/>
              <a:gd name="connsiteX271" fmla="*/ 927585 w 1069488"/>
              <a:gd name="connsiteY271" fmla="*/ 372807 h 1071273"/>
              <a:gd name="connsiteX272" fmla="*/ 933164 w 1069488"/>
              <a:gd name="connsiteY272" fmla="*/ 366974 h 1071273"/>
              <a:gd name="connsiteX273" fmla="*/ 938016 w 1069488"/>
              <a:gd name="connsiteY273" fmla="*/ 361142 h 1071273"/>
              <a:gd name="connsiteX274" fmla="*/ 942867 w 1069488"/>
              <a:gd name="connsiteY274" fmla="*/ 355309 h 1071273"/>
              <a:gd name="connsiteX275" fmla="*/ 947718 w 1069488"/>
              <a:gd name="connsiteY275" fmla="*/ 348990 h 1071273"/>
              <a:gd name="connsiteX276" fmla="*/ 952327 w 1069488"/>
              <a:gd name="connsiteY276" fmla="*/ 343158 h 1071273"/>
              <a:gd name="connsiteX277" fmla="*/ 956693 w 1069488"/>
              <a:gd name="connsiteY277" fmla="*/ 336596 h 1071273"/>
              <a:gd name="connsiteX278" fmla="*/ 960817 w 1069488"/>
              <a:gd name="connsiteY278" fmla="*/ 330520 h 1071273"/>
              <a:gd name="connsiteX279" fmla="*/ 964698 w 1069488"/>
              <a:gd name="connsiteY279" fmla="*/ 324201 h 1071273"/>
              <a:gd name="connsiteX280" fmla="*/ 968822 w 1069488"/>
              <a:gd name="connsiteY280" fmla="*/ 317639 h 1071273"/>
              <a:gd name="connsiteX281" fmla="*/ 972460 w 1069488"/>
              <a:gd name="connsiteY281" fmla="*/ 311321 h 1071273"/>
              <a:gd name="connsiteX282" fmla="*/ 975856 w 1069488"/>
              <a:gd name="connsiteY282" fmla="*/ 305002 h 1071273"/>
              <a:gd name="connsiteX283" fmla="*/ 979252 w 1069488"/>
              <a:gd name="connsiteY283" fmla="*/ 298197 h 1071273"/>
              <a:gd name="connsiteX284" fmla="*/ 982406 w 1069488"/>
              <a:gd name="connsiteY284" fmla="*/ 291878 h 1071273"/>
              <a:gd name="connsiteX285" fmla="*/ 988470 w 1069488"/>
              <a:gd name="connsiteY285" fmla="*/ 278512 h 1071273"/>
              <a:gd name="connsiteX286" fmla="*/ 993807 w 1069488"/>
              <a:gd name="connsiteY286" fmla="*/ 265145 h 1071273"/>
              <a:gd name="connsiteX287" fmla="*/ 998658 w 1069488"/>
              <a:gd name="connsiteY287" fmla="*/ 252021 h 1071273"/>
              <a:gd name="connsiteX288" fmla="*/ 1003267 w 1069488"/>
              <a:gd name="connsiteY288" fmla="*/ 238655 h 1071273"/>
              <a:gd name="connsiteX289" fmla="*/ 1007148 w 1069488"/>
              <a:gd name="connsiteY289" fmla="*/ 225288 h 1071273"/>
              <a:gd name="connsiteX290" fmla="*/ 1010301 w 1069488"/>
              <a:gd name="connsiteY290" fmla="*/ 212165 h 1071273"/>
              <a:gd name="connsiteX291" fmla="*/ 1013212 w 1069488"/>
              <a:gd name="connsiteY291" fmla="*/ 199041 h 1071273"/>
              <a:gd name="connsiteX292" fmla="*/ 1015880 w 1069488"/>
              <a:gd name="connsiteY292" fmla="*/ 186404 h 1071273"/>
              <a:gd name="connsiteX293" fmla="*/ 1018306 w 1069488"/>
              <a:gd name="connsiteY293" fmla="*/ 174009 h 1071273"/>
              <a:gd name="connsiteX294" fmla="*/ 1020004 w 1069488"/>
              <a:gd name="connsiteY294" fmla="*/ 161615 h 1071273"/>
              <a:gd name="connsiteX295" fmla="*/ 1021459 w 1069488"/>
              <a:gd name="connsiteY295" fmla="*/ 149949 h 1071273"/>
              <a:gd name="connsiteX296" fmla="*/ 1022672 w 1069488"/>
              <a:gd name="connsiteY296" fmla="*/ 138527 h 1071273"/>
              <a:gd name="connsiteX297" fmla="*/ 1023643 w 1069488"/>
              <a:gd name="connsiteY297" fmla="*/ 127590 h 1071273"/>
              <a:gd name="connsiteX298" fmla="*/ 1024370 w 1069488"/>
              <a:gd name="connsiteY298" fmla="*/ 117140 h 1071273"/>
              <a:gd name="connsiteX299" fmla="*/ 1024855 w 1069488"/>
              <a:gd name="connsiteY299" fmla="*/ 107176 h 1071273"/>
              <a:gd name="connsiteX300" fmla="*/ 1025098 w 1069488"/>
              <a:gd name="connsiteY300" fmla="*/ 97941 h 1071273"/>
              <a:gd name="connsiteX301" fmla="*/ 1025098 w 1069488"/>
              <a:gd name="connsiteY301" fmla="*/ 89192 h 1071273"/>
              <a:gd name="connsiteX302" fmla="*/ 918367 w 1069488"/>
              <a:gd name="connsiteY302" fmla="*/ 89192 h 1071273"/>
              <a:gd name="connsiteX303" fmla="*/ 846809 w 1069488"/>
              <a:gd name="connsiteY303" fmla="*/ 89192 h 1071273"/>
              <a:gd name="connsiteX304" fmla="*/ 44633 w 1069488"/>
              <a:gd name="connsiteY304" fmla="*/ 89192 h 1071273"/>
              <a:gd name="connsiteX305" fmla="*/ 44633 w 1069488"/>
              <a:gd name="connsiteY305" fmla="*/ 98184 h 1071273"/>
              <a:gd name="connsiteX306" fmla="*/ 44875 w 1069488"/>
              <a:gd name="connsiteY306" fmla="*/ 107176 h 1071273"/>
              <a:gd name="connsiteX307" fmla="*/ 45361 w 1069488"/>
              <a:gd name="connsiteY307" fmla="*/ 117140 h 1071273"/>
              <a:gd name="connsiteX308" fmla="*/ 46088 w 1069488"/>
              <a:gd name="connsiteY308" fmla="*/ 127590 h 1071273"/>
              <a:gd name="connsiteX309" fmla="*/ 47059 w 1069488"/>
              <a:gd name="connsiteY309" fmla="*/ 138527 h 1071273"/>
              <a:gd name="connsiteX310" fmla="*/ 48029 w 1069488"/>
              <a:gd name="connsiteY310" fmla="*/ 150192 h 1071273"/>
              <a:gd name="connsiteX311" fmla="*/ 49484 w 1069488"/>
              <a:gd name="connsiteY311" fmla="*/ 161858 h 1071273"/>
              <a:gd name="connsiteX312" fmla="*/ 51425 w 1069488"/>
              <a:gd name="connsiteY312" fmla="*/ 174009 h 1071273"/>
              <a:gd name="connsiteX313" fmla="*/ 53608 w 1069488"/>
              <a:gd name="connsiteY313" fmla="*/ 186647 h 1071273"/>
              <a:gd name="connsiteX314" fmla="*/ 56276 w 1069488"/>
              <a:gd name="connsiteY314" fmla="*/ 199284 h 1071273"/>
              <a:gd name="connsiteX315" fmla="*/ 59187 w 1069488"/>
              <a:gd name="connsiteY315" fmla="*/ 212408 h 1071273"/>
              <a:gd name="connsiteX316" fmla="*/ 62583 w 1069488"/>
              <a:gd name="connsiteY316" fmla="*/ 225531 h 1071273"/>
              <a:gd name="connsiteX317" fmla="*/ 66221 w 1069488"/>
              <a:gd name="connsiteY317" fmla="*/ 238898 h 1071273"/>
              <a:gd name="connsiteX318" fmla="*/ 70588 w 1069488"/>
              <a:gd name="connsiteY318" fmla="*/ 252265 h 1071273"/>
              <a:gd name="connsiteX319" fmla="*/ 75682 w 1069488"/>
              <a:gd name="connsiteY319" fmla="*/ 265388 h 1071273"/>
              <a:gd name="connsiteX320" fmla="*/ 81018 w 1069488"/>
              <a:gd name="connsiteY320" fmla="*/ 278755 h 1071273"/>
              <a:gd name="connsiteX321" fmla="*/ 86840 w 1069488"/>
              <a:gd name="connsiteY321" fmla="*/ 292121 h 1071273"/>
              <a:gd name="connsiteX322" fmla="*/ 90236 w 1069488"/>
              <a:gd name="connsiteY322" fmla="*/ 298683 h 1071273"/>
              <a:gd name="connsiteX323" fmla="*/ 93632 w 1069488"/>
              <a:gd name="connsiteY323" fmla="*/ 305245 h 1071273"/>
              <a:gd name="connsiteX324" fmla="*/ 97028 w 1069488"/>
              <a:gd name="connsiteY324" fmla="*/ 311807 h 1071273"/>
              <a:gd name="connsiteX325" fmla="*/ 100666 w 1069488"/>
              <a:gd name="connsiteY325" fmla="*/ 318126 h 1071273"/>
              <a:gd name="connsiteX326" fmla="*/ 104547 w 1069488"/>
              <a:gd name="connsiteY326" fmla="*/ 324687 h 1071273"/>
              <a:gd name="connsiteX327" fmla="*/ 108671 w 1069488"/>
              <a:gd name="connsiteY327" fmla="*/ 330763 h 1071273"/>
              <a:gd name="connsiteX328" fmla="*/ 112795 w 1069488"/>
              <a:gd name="connsiteY328" fmla="*/ 337082 h 1071273"/>
              <a:gd name="connsiteX329" fmla="*/ 117161 w 1069488"/>
              <a:gd name="connsiteY329" fmla="*/ 343401 h 1071273"/>
              <a:gd name="connsiteX330" fmla="*/ 121527 w 1069488"/>
              <a:gd name="connsiteY330" fmla="*/ 349476 h 1071273"/>
              <a:gd name="connsiteX331" fmla="*/ 126379 w 1069488"/>
              <a:gd name="connsiteY331" fmla="*/ 355552 h 1071273"/>
              <a:gd name="connsiteX332" fmla="*/ 131230 w 1069488"/>
              <a:gd name="connsiteY332" fmla="*/ 361385 h 1071273"/>
              <a:gd name="connsiteX333" fmla="*/ 136324 w 1069488"/>
              <a:gd name="connsiteY333" fmla="*/ 367217 h 1071273"/>
              <a:gd name="connsiteX334" fmla="*/ 141903 w 1069488"/>
              <a:gd name="connsiteY334" fmla="*/ 373050 h 1071273"/>
              <a:gd name="connsiteX335" fmla="*/ 147240 w 1069488"/>
              <a:gd name="connsiteY335" fmla="*/ 378640 h 1071273"/>
              <a:gd name="connsiteX336" fmla="*/ 152819 w 1069488"/>
              <a:gd name="connsiteY336" fmla="*/ 383986 h 1071273"/>
              <a:gd name="connsiteX337" fmla="*/ 158883 w 1069488"/>
              <a:gd name="connsiteY337" fmla="*/ 389576 h 1071273"/>
              <a:gd name="connsiteX338" fmla="*/ 164947 w 1069488"/>
              <a:gd name="connsiteY338" fmla="*/ 394680 h 1071273"/>
              <a:gd name="connsiteX339" fmla="*/ 171011 w 1069488"/>
              <a:gd name="connsiteY339" fmla="*/ 399783 h 1071273"/>
              <a:gd name="connsiteX340" fmla="*/ 177803 w 1069488"/>
              <a:gd name="connsiteY340" fmla="*/ 404644 h 1071273"/>
              <a:gd name="connsiteX341" fmla="*/ 184353 w 1069488"/>
              <a:gd name="connsiteY341" fmla="*/ 409748 h 1071273"/>
              <a:gd name="connsiteX342" fmla="*/ 191387 w 1069488"/>
              <a:gd name="connsiteY342" fmla="*/ 414365 h 1071273"/>
              <a:gd name="connsiteX343" fmla="*/ 198664 w 1069488"/>
              <a:gd name="connsiteY343" fmla="*/ 418740 h 1071273"/>
              <a:gd name="connsiteX344" fmla="*/ 205941 w 1069488"/>
              <a:gd name="connsiteY344" fmla="*/ 423114 h 1071273"/>
              <a:gd name="connsiteX345" fmla="*/ 213704 w 1069488"/>
              <a:gd name="connsiteY345" fmla="*/ 427489 h 1071273"/>
              <a:gd name="connsiteX346" fmla="*/ 221466 w 1069488"/>
              <a:gd name="connsiteY346" fmla="*/ 431377 h 1071273"/>
              <a:gd name="connsiteX347" fmla="*/ 229713 w 1069488"/>
              <a:gd name="connsiteY347" fmla="*/ 435266 h 1071273"/>
              <a:gd name="connsiteX348" fmla="*/ 237961 w 1069488"/>
              <a:gd name="connsiteY348" fmla="*/ 438668 h 1071273"/>
              <a:gd name="connsiteX349" fmla="*/ 246693 w 1069488"/>
              <a:gd name="connsiteY349" fmla="*/ 442313 h 1071273"/>
              <a:gd name="connsiteX350" fmla="*/ 255426 w 1069488"/>
              <a:gd name="connsiteY350" fmla="*/ 445473 h 1071273"/>
              <a:gd name="connsiteX351" fmla="*/ 264643 w 1069488"/>
              <a:gd name="connsiteY351" fmla="*/ 448632 h 1071273"/>
              <a:gd name="connsiteX352" fmla="*/ 295207 w 1069488"/>
              <a:gd name="connsiteY352" fmla="*/ 458110 h 1071273"/>
              <a:gd name="connsiteX353" fmla="*/ 286960 w 1069488"/>
              <a:gd name="connsiteY353" fmla="*/ 443529 h 1071273"/>
              <a:gd name="connsiteX354" fmla="*/ 279197 w 1069488"/>
              <a:gd name="connsiteY354" fmla="*/ 428461 h 1071273"/>
              <a:gd name="connsiteX355" fmla="*/ 271678 w 1069488"/>
              <a:gd name="connsiteY355" fmla="*/ 412907 h 1071273"/>
              <a:gd name="connsiteX356" fmla="*/ 264886 w 1069488"/>
              <a:gd name="connsiteY356" fmla="*/ 397110 h 1071273"/>
              <a:gd name="connsiteX357" fmla="*/ 258336 w 1069488"/>
              <a:gd name="connsiteY357" fmla="*/ 381070 h 1071273"/>
              <a:gd name="connsiteX358" fmla="*/ 252515 w 1069488"/>
              <a:gd name="connsiteY358" fmla="*/ 364787 h 1071273"/>
              <a:gd name="connsiteX359" fmla="*/ 247178 w 1069488"/>
              <a:gd name="connsiteY359" fmla="*/ 348018 h 1071273"/>
              <a:gd name="connsiteX360" fmla="*/ 242084 w 1069488"/>
              <a:gd name="connsiteY360" fmla="*/ 331249 h 1071273"/>
              <a:gd name="connsiteX361" fmla="*/ 237718 w 1069488"/>
              <a:gd name="connsiteY361" fmla="*/ 314237 h 1071273"/>
              <a:gd name="connsiteX362" fmla="*/ 233837 w 1069488"/>
              <a:gd name="connsiteY362" fmla="*/ 297225 h 1071273"/>
              <a:gd name="connsiteX363" fmla="*/ 230683 w 1069488"/>
              <a:gd name="connsiteY363" fmla="*/ 279727 h 1071273"/>
              <a:gd name="connsiteX364" fmla="*/ 228015 w 1069488"/>
              <a:gd name="connsiteY364" fmla="*/ 262472 h 1071273"/>
              <a:gd name="connsiteX365" fmla="*/ 226802 w 1069488"/>
              <a:gd name="connsiteY365" fmla="*/ 253723 h 1071273"/>
              <a:gd name="connsiteX366" fmla="*/ 225590 w 1069488"/>
              <a:gd name="connsiteY366" fmla="*/ 244974 h 1071273"/>
              <a:gd name="connsiteX367" fmla="*/ 224862 w 1069488"/>
              <a:gd name="connsiteY367" fmla="*/ 236225 h 1071273"/>
              <a:gd name="connsiteX368" fmla="*/ 224134 w 1069488"/>
              <a:gd name="connsiteY368" fmla="*/ 227476 h 1071273"/>
              <a:gd name="connsiteX369" fmla="*/ 223649 w 1069488"/>
              <a:gd name="connsiteY369" fmla="*/ 218726 h 1071273"/>
              <a:gd name="connsiteX370" fmla="*/ 223164 w 1069488"/>
              <a:gd name="connsiteY370" fmla="*/ 209734 h 1071273"/>
              <a:gd name="connsiteX371" fmla="*/ 222921 w 1069488"/>
              <a:gd name="connsiteY371" fmla="*/ 201228 h 1071273"/>
              <a:gd name="connsiteX372" fmla="*/ 222921 w 1069488"/>
              <a:gd name="connsiteY372" fmla="*/ 192236 h 1071273"/>
              <a:gd name="connsiteX373" fmla="*/ 222921 w 1069488"/>
              <a:gd name="connsiteY373" fmla="*/ 89192 h 1071273"/>
              <a:gd name="connsiteX374" fmla="*/ 151363 w 1069488"/>
              <a:gd name="connsiteY374" fmla="*/ 89192 h 1071273"/>
              <a:gd name="connsiteX375" fmla="*/ 44633 w 1069488"/>
              <a:gd name="connsiteY375" fmla="*/ 89192 h 1071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</a:cxnLst>
            <a:rect l="l" t="t" r="r" b="b"/>
            <a:pathLst>
              <a:path w="1069488" h="1071273">
                <a:moveTo>
                  <a:pt x="222921" y="0"/>
                </a:moveTo>
                <a:lnTo>
                  <a:pt x="846809" y="0"/>
                </a:lnTo>
                <a:lnTo>
                  <a:pt x="846809" y="44474"/>
                </a:lnTo>
                <a:lnTo>
                  <a:pt x="918367" y="44474"/>
                </a:lnTo>
                <a:lnTo>
                  <a:pt x="1068033" y="44474"/>
                </a:lnTo>
                <a:lnTo>
                  <a:pt x="1068275" y="48849"/>
                </a:lnTo>
                <a:lnTo>
                  <a:pt x="1069003" y="60028"/>
                </a:lnTo>
                <a:lnTo>
                  <a:pt x="1069488" y="68291"/>
                </a:lnTo>
                <a:lnTo>
                  <a:pt x="1069488" y="78013"/>
                </a:lnTo>
                <a:lnTo>
                  <a:pt x="1069488" y="89192"/>
                </a:lnTo>
                <a:lnTo>
                  <a:pt x="1069003" y="101586"/>
                </a:lnTo>
                <a:lnTo>
                  <a:pt x="1068518" y="115196"/>
                </a:lnTo>
                <a:lnTo>
                  <a:pt x="1067548" y="129778"/>
                </a:lnTo>
                <a:lnTo>
                  <a:pt x="1066092" y="145332"/>
                </a:lnTo>
                <a:lnTo>
                  <a:pt x="1064152" y="161615"/>
                </a:lnTo>
                <a:lnTo>
                  <a:pt x="1061726" y="178870"/>
                </a:lnTo>
                <a:lnTo>
                  <a:pt x="1058815" y="196611"/>
                </a:lnTo>
                <a:lnTo>
                  <a:pt x="1056875" y="205846"/>
                </a:lnTo>
                <a:lnTo>
                  <a:pt x="1054934" y="214838"/>
                </a:lnTo>
                <a:lnTo>
                  <a:pt x="1052751" y="224316"/>
                </a:lnTo>
                <a:lnTo>
                  <a:pt x="1050083" y="233551"/>
                </a:lnTo>
                <a:lnTo>
                  <a:pt x="1047657" y="243029"/>
                </a:lnTo>
                <a:lnTo>
                  <a:pt x="1044746" y="252508"/>
                </a:lnTo>
                <a:lnTo>
                  <a:pt x="1041835" y="261986"/>
                </a:lnTo>
                <a:lnTo>
                  <a:pt x="1038439" y="271464"/>
                </a:lnTo>
                <a:lnTo>
                  <a:pt x="1035043" y="280942"/>
                </a:lnTo>
                <a:lnTo>
                  <a:pt x="1031162" y="290663"/>
                </a:lnTo>
                <a:lnTo>
                  <a:pt x="1027039" y="300141"/>
                </a:lnTo>
                <a:lnTo>
                  <a:pt x="1022915" y="309620"/>
                </a:lnTo>
                <a:lnTo>
                  <a:pt x="1018306" y="318855"/>
                </a:lnTo>
                <a:lnTo>
                  <a:pt x="1013212" y="328333"/>
                </a:lnTo>
                <a:lnTo>
                  <a:pt x="1008361" y="337811"/>
                </a:lnTo>
                <a:lnTo>
                  <a:pt x="1002782" y="347046"/>
                </a:lnTo>
                <a:lnTo>
                  <a:pt x="996960" y="356281"/>
                </a:lnTo>
                <a:lnTo>
                  <a:pt x="990896" y="365030"/>
                </a:lnTo>
                <a:lnTo>
                  <a:pt x="984589" y="374022"/>
                </a:lnTo>
                <a:lnTo>
                  <a:pt x="977797" y="382771"/>
                </a:lnTo>
                <a:lnTo>
                  <a:pt x="970762" y="391277"/>
                </a:lnTo>
                <a:lnTo>
                  <a:pt x="963243" y="399540"/>
                </a:lnTo>
                <a:lnTo>
                  <a:pt x="955723" y="408046"/>
                </a:lnTo>
                <a:lnTo>
                  <a:pt x="947476" y="415823"/>
                </a:lnTo>
                <a:lnTo>
                  <a:pt x="938986" y="423843"/>
                </a:lnTo>
                <a:lnTo>
                  <a:pt x="930011" y="431134"/>
                </a:lnTo>
                <a:lnTo>
                  <a:pt x="921036" y="438425"/>
                </a:lnTo>
                <a:lnTo>
                  <a:pt x="911090" y="445716"/>
                </a:lnTo>
                <a:lnTo>
                  <a:pt x="901145" y="452278"/>
                </a:lnTo>
                <a:lnTo>
                  <a:pt x="890715" y="459083"/>
                </a:lnTo>
                <a:lnTo>
                  <a:pt x="879556" y="465158"/>
                </a:lnTo>
                <a:lnTo>
                  <a:pt x="868398" y="470991"/>
                </a:lnTo>
                <a:lnTo>
                  <a:pt x="856755" y="476581"/>
                </a:lnTo>
                <a:lnTo>
                  <a:pt x="844384" y="481684"/>
                </a:lnTo>
                <a:lnTo>
                  <a:pt x="831770" y="486545"/>
                </a:lnTo>
                <a:lnTo>
                  <a:pt x="818671" y="490919"/>
                </a:lnTo>
                <a:lnTo>
                  <a:pt x="793444" y="498939"/>
                </a:lnTo>
                <a:lnTo>
                  <a:pt x="771128" y="505744"/>
                </a:lnTo>
                <a:lnTo>
                  <a:pt x="751237" y="512063"/>
                </a:lnTo>
                <a:lnTo>
                  <a:pt x="733772" y="516923"/>
                </a:lnTo>
                <a:lnTo>
                  <a:pt x="725767" y="526645"/>
                </a:lnTo>
                <a:lnTo>
                  <a:pt x="717035" y="535880"/>
                </a:lnTo>
                <a:lnTo>
                  <a:pt x="708545" y="544872"/>
                </a:lnTo>
                <a:lnTo>
                  <a:pt x="699570" y="553135"/>
                </a:lnTo>
                <a:lnTo>
                  <a:pt x="690352" y="561398"/>
                </a:lnTo>
                <a:lnTo>
                  <a:pt x="681377" y="568932"/>
                </a:lnTo>
                <a:lnTo>
                  <a:pt x="671674" y="575980"/>
                </a:lnTo>
                <a:lnTo>
                  <a:pt x="662214" y="583027"/>
                </a:lnTo>
                <a:lnTo>
                  <a:pt x="652269" y="589346"/>
                </a:lnTo>
                <a:lnTo>
                  <a:pt x="642566" y="595179"/>
                </a:lnTo>
                <a:lnTo>
                  <a:pt x="632378" y="600526"/>
                </a:lnTo>
                <a:lnTo>
                  <a:pt x="622190" y="605386"/>
                </a:lnTo>
                <a:lnTo>
                  <a:pt x="611517" y="609518"/>
                </a:lnTo>
                <a:lnTo>
                  <a:pt x="600844" y="613649"/>
                </a:lnTo>
                <a:lnTo>
                  <a:pt x="590414" y="616808"/>
                </a:lnTo>
                <a:lnTo>
                  <a:pt x="579498" y="619482"/>
                </a:lnTo>
                <a:lnTo>
                  <a:pt x="579498" y="939065"/>
                </a:lnTo>
                <a:lnTo>
                  <a:pt x="593567" y="940037"/>
                </a:lnTo>
                <a:lnTo>
                  <a:pt x="607394" y="941253"/>
                </a:lnTo>
                <a:lnTo>
                  <a:pt x="620735" y="942954"/>
                </a:lnTo>
                <a:lnTo>
                  <a:pt x="634319" y="944655"/>
                </a:lnTo>
                <a:lnTo>
                  <a:pt x="647418" y="946599"/>
                </a:lnTo>
                <a:lnTo>
                  <a:pt x="660274" y="948786"/>
                </a:lnTo>
                <a:lnTo>
                  <a:pt x="672645" y="951460"/>
                </a:lnTo>
                <a:lnTo>
                  <a:pt x="684773" y="954133"/>
                </a:lnTo>
                <a:lnTo>
                  <a:pt x="696902" y="957292"/>
                </a:lnTo>
                <a:lnTo>
                  <a:pt x="708545" y="960209"/>
                </a:lnTo>
                <a:lnTo>
                  <a:pt x="719461" y="963611"/>
                </a:lnTo>
                <a:lnTo>
                  <a:pt x="730376" y="967257"/>
                </a:lnTo>
                <a:lnTo>
                  <a:pt x="740807" y="970902"/>
                </a:lnTo>
                <a:lnTo>
                  <a:pt x="750995" y="975034"/>
                </a:lnTo>
                <a:lnTo>
                  <a:pt x="760697" y="979165"/>
                </a:lnTo>
                <a:lnTo>
                  <a:pt x="769672" y="983297"/>
                </a:lnTo>
                <a:lnTo>
                  <a:pt x="778648" y="987914"/>
                </a:lnTo>
                <a:lnTo>
                  <a:pt x="786895" y="992775"/>
                </a:lnTo>
                <a:lnTo>
                  <a:pt x="794657" y="997392"/>
                </a:lnTo>
                <a:lnTo>
                  <a:pt x="801934" y="1002253"/>
                </a:lnTo>
                <a:lnTo>
                  <a:pt x="808726" y="1007600"/>
                </a:lnTo>
                <a:lnTo>
                  <a:pt x="815275" y="1012703"/>
                </a:lnTo>
                <a:lnTo>
                  <a:pt x="820855" y="1018050"/>
                </a:lnTo>
                <a:lnTo>
                  <a:pt x="826191" y="1023396"/>
                </a:lnTo>
                <a:lnTo>
                  <a:pt x="831042" y="1029229"/>
                </a:lnTo>
                <a:lnTo>
                  <a:pt x="835166" y="1035062"/>
                </a:lnTo>
                <a:lnTo>
                  <a:pt x="838562" y="1040652"/>
                </a:lnTo>
                <a:lnTo>
                  <a:pt x="840018" y="1043811"/>
                </a:lnTo>
                <a:lnTo>
                  <a:pt x="841473" y="1046727"/>
                </a:lnTo>
                <a:lnTo>
                  <a:pt x="842686" y="1049887"/>
                </a:lnTo>
                <a:lnTo>
                  <a:pt x="843656" y="1052803"/>
                </a:lnTo>
                <a:lnTo>
                  <a:pt x="844626" y="1055719"/>
                </a:lnTo>
                <a:lnTo>
                  <a:pt x="845597" y="1059122"/>
                </a:lnTo>
                <a:lnTo>
                  <a:pt x="846082" y="1062038"/>
                </a:lnTo>
                <a:lnTo>
                  <a:pt x="846567" y="1065197"/>
                </a:lnTo>
                <a:lnTo>
                  <a:pt x="846809" y="1068357"/>
                </a:lnTo>
                <a:lnTo>
                  <a:pt x="846809" y="1071273"/>
                </a:lnTo>
                <a:lnTo>
                  <a:pt x="222921" y="1071273"/>
                </a:lnTo>
                <a:lnTo>
                  <a:pt x="222921" y="1068357"/>
                </a:lnTo>
                <a:lnTo>
                  <a:pt x="223164" y="1065197"/>
                </a:lnTo>
                <a:lnTo>
                  <a:pt x="223649" y="1062038"/>
                </a:lnTo>
                <a:lnTo>
                  <a:pt x="224134" y="1059122"/>
                </a:lnTo>
                <a:lnTo>
                  <a:pt x="224862" y="1055719"/>
                </a:lnTo>
                <a:lnTo>
                  <a:pt x="225832" y="1052803"/>
                </a:lnTo>
                <a:lnTo>
                  <a:pt x="227045" y="1049887"/>
                </a:lnTo>
                <a:lnTo>
                  <a:pt x="228258" y="1046727"/>
                </a:lnTo>
                <a:lnTo>
                  <a:pt x="229713" y="1043811"/>
                </a:lnTo>
                <a:lnTo>
                  <a:pt x="231169" y="1040652"/>
                </a:lnTo>
                <a:lnTo>
                  <a:pt x="234807" y="1035062"/>
                </a:lnTo>
                <a:lnTo>
                  <a:pt x="238688" y="1029229"/>
                </a:lnTo>
                <a:lnTo>
                  <a:pt x="243540" y="1023396"/>
                </a:lnTo>
                <a:lnTo>
                  <a:pt x="248876" y="1018050"/>
                </a:lnTo>
                <a:lnTo>
                  <a:pt x="254455" y="1012703"/>
                </a:lnTo>
                <a:lnTo>
                  <a:pt x="261005" y="1007600"/>
                </a:lnTo>
                <a:lnTo>
                  <a:pt x="267797" y="1002253"/>
                </a:lnTo>
                <a:lnTo>
                  <a:pt x="275074" y="997392"/>
                </a:lnTo>
                <a:lnTo>
                  <a:pt x="282836" y="992775"/>
                </a:lnTo>
                <a:lnTo>
                  <a:pt x="291083" y="987914"/>
                </a:lnTo>
                <a:lnTo>
                  <a:pt x="300058" y="983297"/>
                </a:lnTo>
                <a:lnTo>
                  <a:pt x="309033" y="979165"/>
                </a:lnTo>
                <a:lnTo>
                  <a:pt x="318736" y="975034"/>
                </a:lnTo>
                <a:lnTo>
                  <a:pt x="328681" y="970902"/>
                </a:lnTo>
                <a:lnTo>
                  <a:pt x="339355" y="967257"/>
                </a:lnTo>
                <a:lnTo>
                  <a:pt x="350270" y="963611"/>
                </a:lnTo>
                <a:lnTo>
                  <a:pt x="361186" y="960209"/>
                </a:lnTo>
                <a:lnTo>
                  <a:pt x="372829" y="957292"/>
                </a:lnTo>
                <a:lnTo>
                  <a:pt x="384958" y="954133"/>
                </a:lnTo>
                <a:lnTo>
                  <a:pt x="396843" y="951460"/>
                </a:lnTo>
                <a:lnTo>
                  <a:pt x="409457" y="948786"/>
                </a:lnTo>
                <a:lnTo>
                  <a:pt x="422313" y="946599"/>
                </a:lnTo>
                <a:lnTo>
                  <a:pt x="435412" y="944655"/>
                </a:lnTo>
                <a:lnTo>
                  <a:pt x="448753" y="942954"/>
                </a:lnTo>
                <a:lnTo>
                  <a:pt x="462337" y="941253"/>
                </a:lnTo>
                <a:lnTo>
                  <a:pt x="476164" y="940037"/>
                </a:lnTo>
                <a:lnTo>
                  <a:pt x="490233" y="939065"/>
                </a:lnTo>
                <a:lnTo>
                  <a:pt x="490233" y="619482"/>
                </a:lnTo>
                <a:lnTo>
                  <a:pt x="479317" y="616808"/>
                </a:lnTo>
                <a:lnTo>
                  <a:pt x="468887" y="613649"/>
                </a:lnTo>
                <a:lnTo>
                  <a:pt x="457971" y="609518"/>
                </a:lnTo>
                <a:lnTo>
                  <a:pt x="447540" y="605143"/>
                </a:lnTo>
                <a:lnTo>
                  <a:pt x="437353" y="600526"/>
                </a:lnTo>
                <a:lnTo>
                  <a:pt x="427165" y="595179"/>
                </a:lnTo>
                <a:lnTo>
                  <a:pt x="417219" y="589103"/>
                </a:lnTo>
                <a:lnTo>
                  <a:pt x="407274" y="582784"/>
                </a:lnTo>
                <a:lnTo>
                  <a:pt x="397571" y="575980"/>
                </a:lnTo>
                <a:lnTo>
                  <a:pt x="388111" y="568689"/>
                </a:lnTo>
                <a:lnTo>
                  <a:pt x="378893" y="561155"/>
                </a:lnTo>
                <a:lnTo>
                  <a:pt x="369918" y="552892"/>
                </a:lnTo>
                <a:lnTo>
                  <a:pt x="360943" y="544629"/>
                </a:lnTo>
                <a:lnTo>
                  <a:pt x="352211" y="535394"/>
                </a:lnTo>
                <a:lnTo>
                  <a:pt x="343721" y="525916"/>
                </a:lnTo>
                <a:lnTo>
                  <a:pt x="335716" y="516437"/>
                </a:lnTo>
                <a:lnTo>
                  <a:pt x="318008" y="511577"/>
                </a:lnTo>
                <a:lnTo>
                  <a:pt x="298360" y="505501"/>
                </a:lnTo>
                <a:lnTo>
                  <a:pt x="275801" y="498939"/>
                </a:lnTo>
                <a:lnTo>
                  <a:pt x="251059" y="490919"/>
                </a:lnTo>
                <a:lnTo>
                  <a:pt x="237961" y="486545"/>
                </a:lnTo>
                <a:lnTo>
                  <a:pt x="225104" y="481927"/>
                </a:lnTo>
                <a:lnTo>
                  <a:pt x="212976" y="476824"/>
                </a:lnTo>
                <a:lnTo>
                  <a:pt x="201090" y="471234"/>
                </a:lnTo>
                <a:lnTo>
                  <a:pt x="189689" y="465401"/>
                </a:lnTo>
                <a:lnTo>
                  <a:pt x="179016" y="459326"/>
                </a:lnTo>
                <a:lnTo>
                  <a:pt x="168343" y="452764"/>
                </a:lnTo>
                <a:lnTo>
                  <a:pt x="158398" y="445959"/>
                </a:lnTo>
                <a:lnTo>
                  <a:pt x="148695" y="438911"/>
                </a:lnTo>
                <a:lnTo>
                  <a:pt x="139235" y="431620"/>
                </a:lnTo>
                <a:lnTo>
                  <a:pt x="130502" y="424329"/>
                </a:lnTo>
                <a:lnTo>
                  <a:pt x="122012" y="416309"/>
                </a:lnTo>
                <a:lnTo>
                  <a:pt x="114008" y="408532"/>
                </a:lnTo>
                <a:lnTo>
                  <a:pt x="106245" y="400026"/>
                </a:lnTo>
                <a:lnTo>
                  <a:pt x="98726" y="391763"/>
                </a:lnTo>
                <a:lnTo>
                  <a:pt x="91691" y="383257"/>
                </a:lnTo>
                <a:lnTo>
                  <a:pt x="84899" y="374508"/>
                </a:lnTo>
                <a:lnTo>
                  <a:pt x="78593" y="365516"/>
                </a:lnTo>
                <a:lnTo>
                  <a:pt x="72528" y="356767"/>
                </a:lnTo>
                <a:lnTo>
                  <a:pt x="66707" y="347532"/>
                </a:lnTo>
                <a:lnTo>
                  <a:pt x="61370" y="338297"/>
                </a:lnTo>
                <a:lnTo>
                  <a:pt x="56276" y="329062"/>
                </a:lnTo>
                <a:lnTo>
                  <a:pt x="51182" y="319584"/>
                </a:lnTo>
                <a:lnTo>
                  <a:pt x="46816" y="310106"/>
                </a:lnTo>
                <a:lnTo>
                  <a:pt x="42450" y="300627"/>
                </a:lnTo>
                <a:lnTo>
                  <a:pt x="38569" y="291149"/>
                </a:lnTo>
                <a:lnTo>
                  <a:pt x="34445" y="281428"/>
                </a:lnTo>
                <a:lnTo>
                  <a:pt x="31049" y="272193"/>
                </a:lnTo>
                <a:lnTo>
                  <a:pt x="27896" y="262472"/>
                </a:lnTo>
                <a:lnTo>
                  <a:pt x="24742" y="252994"/>
                </a:lnTo>
                <a:lnTo>
                  <a:pt x="22074" y="243515"/>
                </a:lnTo>
                <a:lnTo>
                  <a:pt x="19163" y="233794"/>
                </a:lnTo>
                <a:lnTo>
                  <a:pt x="16737" y="224559"/>
                </a:lnTo>
                <a:lnTo>
                  <a:pt x="14797" y="215324"/>
                </a:lnTo>
                <a:lnTo>
                  <a:pt x="12614" y="206089"/>
                </a:lnTo>
                <a:lnTo>
                  <a:pt x="10916" y="197097"/>
                </a:lnTo>
                <a:lnTo>
                  <a:pt x="7762" y="179113"/>
                </a:lnTo>
                <a:lnTo>
                  <a:pt x="5337" y="162101"/>
                </a:lnTo>
                <a:lnTo>
                  <a:pt x="3396" y="145575"/>
                </a:lnTo>
                <a:lnTo>
                  <a:pt x="1941" y="130021"/>
                </a:lnTo>
                <a:lnTo>
                  <a:pt x="970" y="115439"/>
                </a:lnTo>
                <a:lnTo>
                  <a:pt x="485" y="101829"/>
                </a:lnTo>
                <a:lnTo>
                  <a:pt x="243" y="89192"/>
                </a:lnTo>
                <a:lnTo>
                  <a:pt x="0" y="78013"/>
                </a:lnTo>
                <a:lnTo>
                  <a:pt x="243" y="68534"/>
                </a:lnTo>
                <a:lnTo>
                  <a:pt x="485" y="60028"/>
                </a:lnTo>
                <a:lnTo>
                  <a:pt x="1213" y="48849"/>
                </a:lnTo>
                <a:lnTo>
                  <a:pt x="1455" y="44474"/>
                </a:lnTo>
                <a:lnTo>
                  <a:pt x="151363" y="44474"/>
                </a:lnTo>
                <a:lnTo>
                  <a:pt x="222921" y="44474"/>
                </a:lnTo>
                <a:lnTo>
                  <a:pt x="222921" y="0"/>
                </a:lnTo>
                <a:close/>
                <a:moveTo>
                  <a:pt x="534865" y="66590"/>
                </a:moveTo>
                <a:lnTo>
                  <a:pt x="479802" y="225288"/>
                </a:lnTo>
                <a:lnTo>
                  <a:pt x="312187" y="228448"/>
                </a:lnTo>
                <a:lnTo>
                  <a:pt x="445600" y="330277"/>
                </a:lnTo>
                <a:lnTo>
                  <a:pt x="397086" y="490919"/>
                </a:lnTo>
                <a:lnTo>
                  <a:pt x="534865" y="395166"/>
                </a:lnTo>
                <a:lnTo>
                  <a:pt x="672402" y="490919"/>
                </a:lnTo>
                <a:lnTo>
                  <a:pt x="624131" y="330277"/>
                </a:lnTo>
                <a:lnTo>
                  <a:pt x="757544" y="228448"/>
                </a:lnTo>
                <a:lnTo>
                  <a:pt x="590171" y="225288"/>
                </a:lnTo>
                <a:lnTo>
                  <a:pt x="534865" y="66590"/>
                </a:lnTo>
                <a:close/>
                <a:moveTo>
                  <a:pt x="846809" y="89192"/>
                </a:moveTo>
                <a:lnTo>
                  <a:pt x="846809" y="192236"/>
                </a:lnTo>
                <a:lnTo>
                  <a:pt x="846809" y="201228"/>
                </a:lnTo>
                <a:lnTo>
                  <a:pt x="846567" y="209734"/>
                </a:lnTo>
                <a:lnTo>
                  <a:pt x="846082" y="218726"/>
                </a:lnTo>
                <a:lnTo>
                  <a:pt x="845597" y="227476"/>
                </a:lnTo>
                <a:lnTo>
                  <a:pt x="844626" y="236225"/>
                </a:lnTo>
                <a:lnTo>
                  <a:pt x="843899" y="244974"/>
                </a:lnTo>
                <a:lnTo>
                  <a:pt x="842928" y="253723"/>
                </a:lnTo>
                <a:lnTo>
                  <a:pt x="841716" y="262472"/>
                </a:lnTo>
                <a:lnTo>
                  <a:pt x="839047" y="279970"/>
                </a:lnTo>
                <a:lnTo>
                  <a:pt x="835894" y="297225"/>
                </a:lnTo>
                <a:lnTo>
                  <a:pt x="832013" y="314480"/>
                </a:lnTo>
                <a:lnTo>
                  <a:pt x="827404" y="331492"/>
                </a:lnTo>
                <a:lnTo>
                  <a:pt x="822553" y="348261"/>
                </a:lnTo>
                <a:lnTo>
                  <a:pt x="817216" y="364787"/>
                </a:lnTo>
                <a:lnTo>
                  <a:pt x="811394" y="381313"/>
                </a:lnTo>
                <a:lnTo>
                  <a:pt x="804602" y="397353"/>
                </a:lnTo>
                <a:lnTo>
                  <a:pt x="797810" y="413150"/>
                </a:lnTo>
                <a:lnTo>
                  <a:pt x="790291" y="428461"/>
                </a:lnTo>
                <a:lnTo>
                  <a:pt x="782771" y="443529"/>
                </a:lnTo>
                <a:lnTo>
                  <a:pt x="774281" y="458353"/>
                </a:lnTo>
                <a:lnTo>
                  <a:pt x="805088" y="448632"/>
                </a:lnTo>
                <a:lnTo>
                  <a:pt x="814305" y="445473"/>
                </a:lnTo>
                <a:lnTo>
                  <a:pt x="822795" y="442313"/>
                </a:lnTo>
                <a:lnTo>
                  <a:pt x="831528" y="438668"/>
                </a:lnTo>
                <a:lnTo>
                  <a:pt x="839775" y="435023"/>
                </a:lnTo>
                <a:lnTo>
                  <a:pt x="848022" y="431377"/>
                </a:lnTo>
                <a:lnTo>
                  <a:pt x="855785" y="427246"/>
                </a:lnTo>
                <a:lnTo>
                  <a:pt x="863547" y="422871"/>
                </a:lnTo>
                <a:lnTo>
                  <a:pt x="870824" y="418497"/>
                </a:lnTo>
                <a:lnTo>
                  <a:pt x="877858" y="414122"/>
                </a:lnTo>
                <a:lnTo>
                  <a:pt x="885135" y="409505"/>
                </a:lnTo>
                <a:lnTo>
                  <a:pt x="891685" y="404401"/>
                </a:lnTo>
                <a:lnTo>
                  <a:pt x="898234" y="399540"/>
                </a:lnTo>
                <a:lnTo>
                  <a:pt x="904541" y="394437"/>
                </a:lnTo>
                <a:lnTo>
                  <a:pt x="910605" y="389333"/>
                </a:lnTo>
                <a:lnTo>
                  <a:pt x="916670" y="383743"/>
                </a:lnTo>
                <a:lnTo>
                  <a:pt x="922249" y="378397"/>
                </a:lnTo>
                <a:lnTo>
                  <a:pt x="927585" y="372807"/>
                </a:lnTo>
                <a:lnTo>
                  <a:pt x="933164" y="366974"/>
                </a:lnTo>
                <a:lnTo>
                  <a:pt x="938016" y="361142"/>
                </a:lnTo>
                <a:lnTo>
                  <a:pt x="942867" y="355309"/>
                </a:lnTo>
                <a:lnTo>
                  <a:pt x="947718" y="348990"/>
                </a:lnTo>
                <a:lnTo>
                  <a:pt x="952327" y="343158"/>
                </a:lnTo>
                <a:lnTo>
                  <a:pt x="956693" y="336596"/>
                </a:lnTo>
                <a:lnTo>
                  <a:pt x="960817" y="330520"/>
                </a:lnTo>
                <a:lnTo>
                  <a:pt x="964698" y="324201"/>
                </a:lnTo>
                <a:lnTo>
                  <a:pt x="968822" y="317639"/>
                </a:lnTo>
                <a:lnTo>
                  <a:pt x="972460" y="311321"/>
                </a:lnTo>
                <a:lnTo>
                  <a:pt x="975856" y="305002"/>
                </a:lnTo>
                <a:lnTo>
                  <a:pt x="979252" y="298197"/>
                </a:lnTo>
                <a:lnTo>
                  <a:pt x="982406" y="291878"/>
                </a:lnTo>
                <a:lnTo>
                  <a:pt x="988470" y="278512"/>
                </a:lnTo>
                <a:lnTo>
                  <a:pt x="993807" y="265145"/>
                </a:lnTo>
                <a:lnTo>
                  <a:pt x="998658" y="252021"/>
                </a:lnTo>
                <a:lnTo>
                  <a:pt x="1003267" y="238655"/>
                </a:lnTo>
                <a:lnTo>
                  <a:pt x="1007148" y="225288"/>
                </a:lnTo>
                <a:lnTo>
                  <a:pt x="1010301" y="212165"/>
                </a:lnTo>
                <a:lnTo>
                  <a:pt x="1013212" y="199041"/>
                </a:lnTo>
                <a:lnTo>
                  <a:pt x="1015880" y="186404"/>
                </a:lnTo>
                <a:lnTo>
                  <a:pt x="1018306" y="174009"/>
                </a:lnTo>
                <a:lnTo>
                  <a:pt x="1020004" y="161615"/>
                </a:lnTo>
                <a:lnTo>
                  <a:pt x="1021459" y="149949"/>
                </a:lnTo>
                <a:lnTo>
                  <a:pt x="1022672" y="138527"/>
                </a:lnTo>
                <a:lnTo>
                  <a:pt x="1023643" y="127590"/>
                </a:lnTo>
                <a:lnTo>
                  <a:pt x="1024370" y="117140"/>
                </a:lnTo>
                <a:lnTo>
                  <a:pt x="1024855" y="107176"/>
                </a:lnTo>
                <a:lnTo>
                  <a:pt x="1025098" y="97941"/>
                </a:lnTo>
                <a:lnTo>
                  <a:pt x="1025098" y="89192"/>
                </a:lnTo>
                <a:lnTo>
                  <a:pt x="918367" y="89192"/>
                </a:lnTo>
                <a:lnTo>
                  <a:pt x="846809" y="89192"/>
                </a:lnTo>
                <a:close/>
                <a:moveTo>
                  <a:pt x="44633" y="89192"/>
                </a:moveTo>
                <a:lnTo>
                  <a:pt x="44633" y="98184"/>
                </a:lnTo>
                <a:lnTo>
                  <a:pt x="44875" y="107176"/>
                </a:lnTo>
                <a:lnTo>
                  <a:pt x="45361" y="117140"/>
                </a:lnTo>
                <a:lnTo>
                  <a:pt x="46088" y="127590"/>
                </a:lnTo>
                <a:lnTo>
                  <a:pt x="47059" y="138527"/>
                </a:lnTo>
                <a:lnTo>
                  <a:pt x="48029" y="150192"/>
                </a:lnTo>
                <a:lnTo>
                  <a:pt x="49484" y="161858"/>
                </a:lnTo>
                <a:lnTo>
                  <a:pt x="51425" y="174009"/>
                </a:lnTo>
                <a:lnTo>
                  <a:pt x="53608" y="186647"/>
                </a:lnTo>
                <a:lnTo>
                  <a:pt x="56276" y="199284"/>
                </a:lnTo>
                <a:lnTo>
                  <a:pt x="59187" y="212408"/>
                </a:lnTo>
                <a:lnTo>
                  <a:pt x="62583" y="225531"/>
                </a:lnTo>
                <a:lnTo>
                  <a:pt x="66221" y="238898"/>
                </a:lnTo>
                <a:lnTo>
                  <a:pt x="70588" y="252265"/>
                </a:lnTo>
                <a:lnTo>
                  <a:pt x="75682" y="265388"/>
                </a:lnTo>
                <a:lnTo>
                  <a:pt x="81018" y="278755"/>
                </a:lnTo>
                <a:lnTo>
                  <a:pt x="86840" y="292121"/>
                </a:lnTo>
                <a:lnTo>
                  <a:pt x="90236" y="298683"/>
                </a:lnTo>
                <a:lnTo>
                  <a:pt x="93632" y="305245"/>
                </a:lnTo>
                <a:lnTo>
                  <a:pt x="97028" y="311807"/>
                </a:lnTo>
                <a:lnTo>
                  <a:pt x="100666" y="318126"/>
                </a:lnTo>
                <a:lnTo>
                  <a:pt x="104547" y="324687"/>
                </a:lnTo>
                <a:lnTo>
                  <a:pt x="108671" y="330763"/>
                </a:lnTo>
                <a:lnTo>
                  <a:pt x="112795" y="337082"/>
                </a:lnTo>
                <a:lnTo>
                  <a:pt x="117161" y="343401"/>
                </a:lnTo>
                <a:lnTo>
                  <a:pt x="121527" y="349476"/>
                </a:lnTo>
                <a:lnTo>
                  <a:pt x="126379" y="355552"/>
                </a:lnTo>
                <a:lnTo>
                  <a:pt x="131230" y="361385"/>
                </a:lnTo>
                <a:lnTo>
                  <a:pt x="136324" y="367217"/>
                </a:lnTo>
                <a:lnTo>
                  <a:pt x="141903" y="373050"/>
                </a:lnTo>
                <a:lnTo>
                  <a:pt x="147240" y="378640"/>
                </a:lnTo>
                <a:lnTo>
                  <a:pt x="152819" y="383986"/>
                </a:lnTo>
                <a:lnTo>
                  <a:pt x="158883" y="389576"/>
                </a:lnTo>
                <a:lnTo>
                  <a:pt x="164947" y="394680"/>
                </a:lnTo>
                <a:lnTo>
                  <a:pt x="171011" y="399783"/>
                </a:lnTo>
                <a:lnTo>
                  <a:pt x="177803" y="404644"/>
                </a:lnTo>
                <a:lnTo>
                  <a:pt x="184353" y="409748"/>
                </a:lnTo>
                <a:lnTo>
                  <a:pt x="191387" y="414365"/>
                </a:lnTo>
                <a:lnTo>
                  <a:pt x="198664" y="418740"/>
                </a:lnTo>
                <a:lnTo>
                  <a:pt x="205941" y="423114"/>
                </a:lnTo>
                <a:lnTo>
                  <a:pt x="213704" y="427489"/>
                </a:lnTo>
                <a:lnTo>
                  <a:pt x="221466" y="431377"/>
                </a:lnTo>
                <a:lnTo>
                  <a:pt x="229713" y="435266"/>
                </a:lnTo>
                <a:lnTo>
                  <a:pt x="237961" y="438668"/>
                </a:lnTo>
                <a:lnTo>
                  <a:pt x="246693" y="442313"/>
                </a:lnTo>
                <a:lnTo>
                  <a:pt x="255426" y="445473"/>
                </a:lnTo>
                <a:lnTo>
                  <a:pt x="264643" y="448632"/>
                </a:lnTo>
                <a:lnTo>
                  <a:pt x="295207" y="458110"/>
                </a:lnTo>
                <a:lnTo>
                  <a:pt x="286960" y="443529"/>
                </a:lnTo>
                <a:lnTo>
                  <a:pt x="279197" y="428461"/>
                </a:lnTo>
                <a:lnTo>
                  <a:pt x="271678" y="412907"/>
                </a:lnTo>
                <a:lnTo>
                  <a:pt x="264886" y="397110"/>
                </a:lnTo>
                <a:lnTo>
                  <a:pt x="258336" y="381070"/>
                </a:lnTo>
                <a:lnTo>
                  <a:pt x="252515" y="364787"/>
                </a:lnTo>
                <a:lnTo>
                  <a:pt x="247178" y="348018"/>
                </a:lnTo>
                <a:lnTo>
                  <a:pt x="242084" y="331249"/>
                </a:lnTo>
                <a:lnTo>
                  <a:pt x="237718" y="314237"/>
                </a:lnTo>
                <a:lnTo>
                  <a:pt x="233837" y="297225"/>
                </a:lnTo>
                <a:lnTo>
                  <a:pt x="230683" y="279727"/>
                </a:lnTo>
                <a:lnTo>
                  <a:pt x="228015" y="262472"/>
                </a:lnTo>
                <a:lnTo>
                  <a:pt x="226802" y="253723"/>
                </a:lnTo>
                <a:lnTo>
                  <a:pt x="225590" y="244974"/>
                </a:lnTo>
                <a:lnTo>
                  <a:pt x="224862" y="236225"/>
                </a:lnTo>
                <a:lnTo>
                  <a:pt x="224134" y="227476"/>
                </a:lnTo>
                <a:lnTo>
                  <a:pt x="223649" y="218726"/>
                </a:lnTo>
                <a:lnTo>
                  <a:pt x="223164" y="209734"/>
                </a:lnTo>
                <a:lnTo>
                  <a:pt x="222921" y="201228"/>
                </a:lnTo>
                <a:lnTo>
                  <a:pt x="222921" y="192236"/>
                </a:lnTo>
                <a:lnTo>
                  <a:pt x="222921" y="89192"/>
                </a:lnTo>
                <a:lnTo>
                  <a:pt x="151363" y="89192"/>
                </a:lnTo>
                <a:lnTo>
                  <a:pt x="44633" y="89192"/>
                </a:lnTo>
                <a:close/>
              </a:path>
            </a:pathLst>
          </a:custGeom>
        </p:spPr>
      </p:pic>
      <p:grpSp>
        <p:nvGrpSpPr>
          <p:cNvPr id="172" name="组合 171"/>
          <p:cNvGrpSpPr/>
          <p:nvPr/>
        </p:nvGrpSpPr>
        <p:grpSpPr>
          <a:xfrm>
            <a:off x="4078301" y="4338413"/>
            <a:ext cx="473586" cy="492605"/>
            <a:chOff x="2762086" y="4145621"/>
            <a:chExt cx="990928" cy="1030724"/>
          </a:xfrm>
        </p:grpSpPr>
        <p:pic>
          <p:nvPicPr>
            <p:cNvPr id="173" name="图片 17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55" t="44917" r="69211" b="48094"/>
            <a:stretch>
              <a:fillRect/>
            </a:stretch>
          </p:blipFill>
          <p:spPr>
            <a:xfrm>
              <a:off x="2762086" y="4145621"/>
              <a:ext cx="353034" cy="479275"/>
            </a:xfrm>
            <a:custGeom>
              <a:avLst/>
              <a:gdLst>
                <a:gd name="connsiteX0" fmla="*/ 106829 w 353034"/>
                <a:gd name="connsiteY0" fmla="*/ 0 h 479275"/>
                <a:gd name="connsiteX1" fmla="*/ 110475 w 353034"/>
                <a:gd name="connsiteY1" fmla="*/ 0 h 479275"/>
                <a:gd name="connsiteX2" fmla="*/ 114932 w 353034"/>
                <a:gd name="connsiteY2" fmla="*/ 0 h 479275"/>
                <a:gd name="connsiteX3" fmla="*/ 119389 w 353034"/>
                <a:gd name="connsiteY3" fmla="*/ 270 h 479275"/>
                <a:gd name="connsiteX4" fmla="*/ 123846 w 353034"/>
                <a:gd name="connsiteY4" fmla="*/ 676 h 479275"/>
                <a:gd name="connsiteX5" fmla="*/ 128168 w 353034"/>
                <a:gd name="connsiteY5" fmla="*/ 1487 h 479275"/>
                <a:gd name="connsiteX6" fmla="*/ 132354 w 353034"/>
                <a:gd name="connsiteY6" fmla="*/ 2298 h 479275"/>
                <a:gd name="connsiteX7" fmla="*/ 136406 w 353034"/>
                <a:gd name="connsiteY7" fmla="*/ 3109 h 479275"/>
                <a:gd name="connsiteX8" fmla="*/ 140457 w 353034"/>
                <a:gd name="connsiteY8" fmla="*/ 4326 h 479275"/>
                <a:gd name="connsiteX9" fmla="*/ 144374 w 353034"/>
                <a:gd name="connsiteY9" fmla="*/ 5543 h 479275"/>
                <a:gd name="connsiteX10" fmla="*/ 148155 w 353034"/>
                <a:gd name="connsiteY10" fmla="*/ 7030 h 479275"/>
                <a:gd name="connsiteX11" fmla="*/ 151937 w 353034"/>
                <a:gd name="connsiteY11" fmla="*/ 8653 h 479275"/>
                <a:gd name="connsiteX12" fmla="*/ 155449 w 353034"/>
                <a:gd name="connsiteY12" fmla="*/ 10275 h 479275"/>
                <a:gd name="connsiteX13" fmla="*/ 159095 w 353034"/>
                <a:gd name="connsiteY13" fmla="*/ 12168 h 479275"/>
                <a:gd name="connsiteX14" fmla="*/ 162606 w 353034"/>
                <a:gd name="connsiteY14" fmla="*/ 14061 h 479275"/>
                <a:gd name="connsiteX15" fmla="*/ 165848 w 353034"/>
                <a:gd name="connsiteY15" fmla="*/ 16224 h 479275"/>
                <a:gd name="connsiteX16" fmla="*/ 169089 w 353034"/>
                <a:gd name="connsiteY16" fmla="*/ 18387 h 479275"/>
                <a:gd name="connsiteX17" fmla="*/ 172195 w 353034"/>
                <a:gd name="connsiteY17" fmla="*/ 20550 h 479275"/>
                <a:gd name="connsiteX18" fmla="*/ 175167 w 353034"/>
                <a:gd name="connsiteY18" fmla="*/ 22848 h 479275"/>
                <a:gd name="connsiteX19" fmla="*/ 178003 w 353034"/>
                <a:gd name="connsiteY19" fmla="*/ 25282 h 479275"/>
                <a:gd name="connsiteX20" fmla="*/ 180839 w 353034"/>
                <a:gd name="connsiteY20" fmla="*/ 27715 h 479275"/>
                <a:gd name="connsiteX21" fmla="*/ 183675 w 353034"/>
                <a:gd name="connsiteY21" fmla="*/ 30284 h 479275"/>
                <a:gd name="connsiteX22" fmla="*/ 186241 w 353034"/>
                <a:gd name="connsiteY22" fmla="*/ 32853 h 479275"/>
                <a:gd name="connsiteX23" fmla="*/ 188807 w 353034"/>
                <a:gd name="connsiteY23" fmla="*/ 35422 h 479275"/>
                <a:gd name="connsiteX24" fmla="*/ 191238 w 353034"/>
                <a:gd name="connsiteY24" fmla="*/ 38126 h 479275"/>
                <a:gd name="connsiteX25" fmla="*/ 193534 w 353034"/>
                <a:gd name="connsiteY25" fmla="*/ 40965 h 479275"/>
                <a:gd name="connsiteX26" fmla="*/ 197856 w 353034"/>
                <a:gd name="connsiteY26" fmla="*/ 46373 h 479275"/>
                <a:gd name="connsiteX27" fmla="*/ 201907 w 353034"/>
                <a:gd name="connsiteY27" fmla="*/ 51916 h 479275"/>
                <a:gd name="connsiteX28" fmla="*/ 205689 w 353034"/>
                <a:gd name="connsiteY28" fmla="*/ 57594 h 479275"/>
                <a:gd name="connsiteX29" fmla="*/ 209065 w 353034"/>
                <a:gd name="connsiteY29" fmla="*/ 63138 h 479275"/>
                <a:gd name="connsiteX30" fmla="*/ 212307 w 353034"/>
                <a:gd name="connsiteY30" fmla="*/ 68680 h 479275"/>
                <a:gd name="connsiteX31" fmla="*/ 215143 w 353034"/>
                <a:gd name="connsiteY31" fmla="*/ 74223 h 479275"/>
                <a:gd name="connsiteX32" fmla="*/ 217709 w 353034"/>
                <a:gd name="connsiteY32" fmla="*/ 79632 h 479275"/>
                <a:gd name="connsiteX33" fmla="*/ 220140 w 353034"/>
                <a:gd name="connsiteY33" fmla="*/ 84769 h 479275"/>
                <a:gd name="connsiteX34" fmla="*/ 222301 w 353034"/>
                <a:gd name="connsiteY34" fmla="*/ 90041 h 479275"/>
                <a:gd name="connsiteX35" fmla="*/ 224192 w 353034"/>
                <a:gd name="connsiteY35" fmla="*/ 94773 h 479275"/>
                <a:gd name="connsiteX36" fmla="*/ 225947 w 353034"/>
                <a:gd name="connsiteY36" fmla="*/ 99370 h 479275"/>
                <a:gd name="connsiteX37" fmla="*/ 227298 w 353034"/>
                <a:gd name="connsiteY37" fmla="*/ 103561 h 479275"/>
                <a:gd name="connsiteX38" fmla="*/ 229729 w 353034"/>
                <a:gd name="connsiteY38" fmla="*/ 111132 h 479275"/>
                <a:gd name="connsiteX39" fmla="*/ 231349 w 353034"/>
                <a:gd name="connsiteY39" fmla="*/ 116946 h 479275"/>
                <a:gd name="connsiteX40" fmla="*/ 232295 w 353034"/>
                <a:gd name="connsiteY40" fmla="*/ 120867 h 479275"/>
                <a:gd name="connsiteX41" fmla="*/ 232835 w 353034"/>
                <a:gd name="connsiteY41" fmla="*/ 122624 h 479275"/>
                <a:gd name="connsiteX42" fmla="*/ 233105 w 353034"/>
                <a:gd name="connsiteY42" fmla="*/ 124788 h 479275"/>
                <a:gd name="connsiteX43" fmla="*/ 233240 w 353034"/>
                <a:gd name="connsiteY43" fmla="*/ 127086 h 479275"/>
                <a:gd name="connsiteX44" fmla="*/ 233240 w 353034"/>
                <a:gd name="connsiteY44" fmla="*/ 129384 h 479275"/>
                <a:gd name="connsiteX45" fmla="*/ 232970 w 353034"/>
                <a:gd name="connsiteY45" fmla="*/ 131682 h 479275"/>
                <a:gd name="connsiteX46" fmla="*/ 232430 w 353034"/>
                <a:gd name="connsiteY46" fmla="*/ 133846 h 479275"/>
                <a:gd name="connsiteX47" fmla="*/ 231755 w 353034"/>
                <a:gd name="connsiteY47" fmla="*/ 136009 h 479275"/>
                <a:gd name="connsiteX48" fmla="*/ 230944 w 353034"/>
                <a:gd name="connsiteY48" fmla="*/ 138037 h 479275"/>
                <a:gd name="connsiteX49" fmla="*/ 229729 w 353034"/>
                <a:gd name="connsiteY49" fmla="*/ 139929 h 479275"/>
                <a:gd name="connsiteX50" fmla="*/ 228648 w 353034"/>
                <a:gd name="connsiteY50" fmla="*/ 141823 h 479275"/>
                <a:gd name="connsiteX51" fmla="*/ 227163 w 353034"/>
                <a:gd name="connsiteY51" fmla="*/ 143310 h 479275"/>
                <a:gd name="connsiteX52" fmla="*/ 225812 w 353034"/>
                <a:gd name="connsiteY52" fmla="*/ 144932 h 479275"/>
                <a:gd name="connsiteX53" fmla="*/ 224057 w 353034"/>
                <a:gd name="connsiteY53" fmla="*/ 146419 h 479275"/>
                <a:gd name="connsiteX54" fmla="*/ 222166 w 353034"/>
                <a:gd name="connsiteY54" fmla="*/ 147501 h 479275"/>
                <a:gd name="connsiteX55" fmla="*/ 220275 w 353034"/>
                <a:gd name="connsiteY55" fmla="*/ 148582 h 479275"/>
                <a:gd name="connsiteX56" fmla="*/ 218249 w 353034"/>
                <a:gd name="connsiteY56" fmla="*/ 149393 h 479275"/>
                <a:gd name="connsiteX57" fmla="*/ 215953 w 353034"/>
                <a:gd name="connsiteY57" fmla="*/ 149934 h 479275"/>
                <a:gd name="connsiteX58" fmla="*/ 213927 w 353034"/>
                <a:gd name="connsiteY58" fmla="*/ 150340 h 479275"/>
                <a:gd name="connsiteX59" fmla="*/ 211766 w 353034"/>
                <a:gd name="connsiteY59" fmla="*/ 150475 h 479275"/>
                <a:gd name="connsiteX60" fmla="*/ 209470 w 353034"/>
                <a:gd name="connsiteY60" fmla="*/ 150475 h 479275"/>
                <a:gd name="connsiteX61" fmla="*/ 207445 w 353034"/>
                <a:gd name="connsiteY61" fmla="*/ 150204 h 479275"/>
                <a:gd name="connsiteX62" fmla="*/ 205284 w 353034"/>
                <a:gd name="connsiteY62" fmla="*/ 149664 h 479275"/>
                <a:gd name="connsiteX63" fmla="*/ 203258 w 353034"/>
                <a:gd name="connsiteY63" fmla="*/ 148988 h 479275"/>
                <a:gd name="connsiteX64" fmla="*/ 201367 w 353034"/>
                <a:gd name="connsiteY64" fmla="*/ 148042 h 479275"/>
                <a:gd name="connsiteX65" fmla="*/ 199476 w 353034"/>
                <a:gd name="connsiteY65" fmla="*/ 146960 h 479275"/>
                <a:gd name="connsiteX66" fmla="*/ 197856 w 353034"/>
                <a:gd name="connsiteY66" fmla="*/ 145608 h 479275"/>
                <a:gd name="connsiteX67" fmla="*/ 196235 w 353034"/>
                <a:gd name="connsiteY67" fmla="*/ 144256 h 479275"/>
                <a:gd name="connsiteX68" fmla="*/ 194750 w 353034"/>
                <a:gd name="connsiteY68" fmla="*/ 142633 h 479275"/>
                <a:gd name="connsiteX69" fmla="*/ 193399 w 353034"/>
                <a:gd name="connsiteY69" fmla="*/ 140876 h 479275"/>
                <a:gd name="connsiteX70" fmla="*/ 192183 w 353034"/>
                <a:gd name="connsiteY70" fmla="*/ 139118 h 479275"/>
                <a:gd name="connsiteX71" fmla="*/ 191238 w 353034"/>
                <a:gd name="connsiteY71" fmla="*/ 137091 h 479275"/>
                <a:gd name="connsiteX72" fmla="*/ 190428 w 353034"/>
                <a:gd name="connsiteY72" fmla="*/ 134927 h 479275"/>
                <a:gd name="connsiteX73" fmla="*/ 189887 w 353034"/>
                <a:gd name="connsiteY73" fmla="*/ 132629 h 479275"/>
                <a:gd name="connsiteX74" fmla="*/ 189752 w 353034"/>
                <a:gd name="connsiteY74" fmla="*/ 132359 h 479275"/>
                <a:gd name="connsiteX75" fmla="*/ 189482 w 353034"/>
                <a:gd name="connsiteY75" fmla="*/ 130736 h 479275"/>
                <a:gd name="connsiteX76" fmla="*/ 187727 w 353034"/>
                <a:gd name="connsiteY76" fmla="*/ 124652 h 479275"/>
                <a:gd name="connsiteX77" fmla="*/ 186511 w 353034"/>
                <a:gd name="connsiteY77" fmla="*/ 120461 h 479275"/>
                <a:gd name="connsiteX78" fmla="*/ 184756 w 353034"/>
                <a:gd name="connsiteY78" fmla="*/ 115459 h 479275"/>
                <a:gd name="connsiteX79" fmla="*/ 182595 w 353034"/>
                <a:gd name="connsiteY79" fmla="*/ 109916 h 479275"/>
                <a:gd name="connsiteX80" fmla="*/ 180164 w 353034"/>
                <a:gd name="connsiteY80" fmla="*/ 104102 h 479275"/>
                <a:gd name="connsiteX81" fmla="*/ 177328 w 353034"/>
                <a:gd name="connsiteY81" fmla="*/ 97883 h 479275"/>
                <a:gd name="connsiteX82" fmla="*/ 174086 w 353034"/>
                <a:gd name="connsiteY82" fmla="*/ 91529 h 479275"/>
                <a:gd name="connsiteX83" fmla="*/ 172330 w 353034"/>
                <a:gd name="connsiteY83" fmla="*/ 88420 h 479275"/>
                <a:gd name="connsiteX84" fmla="*/ 170440 w 353034"/>
                <a:gd name="connsiteY84" fmla="*/ 85310 h 479275"/>
                <a:gd name="connsiteX85" fmla="*/ 168414 w 353034"/>
                <a:gd name="connsiteY85" fmla="*/ 82065 h 479275"/>
                <a:gd name="connsiteX86" fmla="*/ 166388 w 353034"/>
                <a:gd name="connsiteY86" fmla="*/ 79091 h 479275"/>
                <a:gd name="connsiteX87" fmla="*/ 164227 w 353034"/>
                <a:gd name="connsiteY87" fmla="*/ 76116 h 479275"/>
                <a:gd name="connsiteX88" fmla="*/ 161931 w 353034"/>
                <a:gd name="connsiteY88" fmla="*/ 73142 h 479275"/>
                <a:gd name="connsiteX89" fmla="*/ 159635 w 353034"/>
                <a:gd name="connsiteY89" fmla="*/ 70303 h 479275"/>
                <a:gd name="connsiteX90" fmla="*/ 157204 w 353034"/>
                <a:gd name="connsiteY90" fmla="*/ 67599 h 479275"/>
                <a:gd name="connsiteX91" fmla="*/ 154773 w 353034"/>
                <a:gd name="connsiteY91" fmla="*/ 65030 h 479275"/>
                <a:gd name="connsiteX92" fmla="*/ 152072 w 353034"/>
                <a:gd name="connsiteY92" fmla="*/ 62597 h 479275"/>
                <a:gd name="connsiteX93" fmla="*/ 149506 w 353034"/>
                <a:gd name="connsiteY93" fmla="*/ 60163 h 479275"/>
                <a:gd name="connsiteX94" fmla="*/ 146670 w 353034"/>
                <a:gd name="connsiteY94" fmla="*/ 58000 h 479275"/>
                <a:gd name="connsiteX95" fmla="*/ 142888 w 353034"/>
                <a:gd name="connsiteY95" fmla="*/ 55431 h 479275"/>
                <a:gd name="connsiteX96" fmla="*/ 138837 w 353034"/>
                <a:gd name="connsiteY96" fmla="*/ 53133 h 479275"/>
                <a:gd name="connsiteX97" fmla="*/ 136946 w 353034"/>
                <a:gd name="connsiteY97" fmla="*/ 51916 h 479275"/>
                <a:gd name="connsiteX98" fmla="*/ 134785 w 353034"/>
                <a:gd name="connsiteY98" fmla="*/ 50969 h 479275"/>
                <a:gd name="connsiteX99" fmla="*/ 132624 w 353034"/>
                <a:gd name="connsiteY99" fmla="*/ 50023 h 479275"/>
                <a:gd name="connsiteX100" fmla="*/ 130463 w 353034"/>
                <a:gd name="connsiteY100" fmla="*/ 49212 h 479275"/>
                <a:gd name="connsiteX101" fmla="*/ 128168 w 353034"/>
                <a:gd name="connsiteY101" fmla="*/ 48536 h 479275"/>
                <a:gd name="connsiteX102" fmla="*/ 125872 w 353034"/>
                <a:gd name="connsiteY102" fmla="*/ 47995 h 479275"/>
                <a:gd name="connsiteX103" fmla="*/ 123441 w 353034"/>
                <a:gd name="connsiteY103" fmla="*/ 47319 h 479275"/>
                <a:gd name="connsiteX104" fmla="*/ 121009 w 353034"/>
                <a:gd name="connsiteY104" fmla="*/ 46778 h 479275"/>
                <a:gd name="connsiteX105" fmla="*/ 118578 w 353034"/>
                <a:gd name="connsiteY105" fmla="*/ 46508 h 479275"/>
                <a:gd name="connsiteX106" fmla="*/ 116013 w 353034"/>
                <a:gd name="connsiteY106" fmla="*/ 46237 h 479275"/>
                <a:gd name="connsiteX107" fmla="*/ 113176 w 353034"/>
                <a:gd name="connsiteY107" fmla="*/ 46103 h 479275"/>
                <a:gd name="connsiteX108" fmla="*/ 110475 w 353034"/>
                <a:gd name="connsiteY108" fmla="*/ 45967 h 479275"/>
                <a:gd name="connsiteX109" fmla="*/ 105748 w 353034"/>
                <a:gd name="connsiteY109" fmla="*/ 46103 h 479275"/>
                <a:gd name="connsiteX110" fmla="*/ 100751 w 353034"/>
                <a:gd name="connsiteY110" fmla="*/ 46643 h 479275"/>
                <a:gd name="connsiteX111" fmla="*/ 95619 w 353034"/>
                <a:gd name="connsiteY111" fmla="*/ 47454 h 479275"/>
                <a:gd name="connsiteX112" fmla="*/ 89947 w 353034"/>
                <a:gd name="connsiteY112" fmla="*/ 48671 h 479275"/>
                <a:gd name="connsiteX113" fmla="*/ 87110 w 353034"/>
                <a:gd name="connsiteY113" fmla="*/ 49482 h 479275"/>
                <a:gd name="connsiteX114" fmla="*/ 84410 w 353034"/>
                <a:gd name="connsiteY114" fmla="*/ 50564 h 479275"/>
                <a:gd name="connsiteX115" fmla="*/ 81844 w 353034"/>
                <a:gd name="connsiteY115" fmla="*/ 51646 h 479275"/>
                <a:gd name="connsiteX116" fmla="*/ 79412 w 353034"/>
                <a:gd name="connsiteY116" fmla="*/ 52862 h 479275"/>
                <a:gd name="connsiteX117" fmla="*/ 77117 w 353034"/>
                <a:gd name="connsiteY117" fmla="*/ 54214 h 479275"/>
                <a:gd name="connsiteX118" fmla="*/ 74821 w 353034"/>
                <a:gd name="connsiteY118" fmla="*/ 55837 h 479275"/>
                <a:gd name="connsiteX119" fmla="*/ 72660 w 353034"/>
                <a:gd name="connsiteY119" fmla="*/ 57459 h 479275"/>
                <a:gd name="connsiteX120" fmla="*/ 70499 w 353034"/>
                <a:gd name="connsiteY120" fmla="*/ 59216 h 479275"/>
                <a:gd name="connsiteX121" fmla="*/ 68473 w 353034"/>
                <a:gd name="connsiteY121" fmla="*/ 61110 h 479275"/>
                <a:gd name="connsiteX122" fmla="*/ 66447 w 353034"/>
                <a:gd name="connsiteY122" fmla="*/ 63272 h 479275"/>
                <a:gd name="connsiteX123" fmla="*/ 64692 w 353034"/>
                <a:gd name="connsiteY123" fmla="*/ 65436 h 479275"/>
                <a:gd name="connsiteX124" fmla="*/ 62801 w 353034"/>
                <a:gd name="connsiteY124" fmla="*/ 67870 h 479275"/>
                <a:gd name="connsiteX125" fmla="*/ 61045 w 353034"/>
                <a:gd name="connsiteY125" fmla="*/ 70303 h 479275"/>
                <a:gd name="connsiteX126" fmla="*/ 59290 w 353034"/>
                <a:gd name="connsiteY126" fmla="*/ 73007 h 479275"/>
                <a:gd name="connsiteX127" fmla="*/ 57804 w 353034"/>
                <a:gd name="connsiteY127" fmla="*/ 75711 h 479275"/>
                <a:gd name="connsiteX128" fmla="*/ 56183 w 353034"/>
                <a:gd name="connsiteY128" fmla="*/ 78685 h 479275"/>
                <a:gd name="connsiteX129" fmla="*/ 54698 w 353034"/>
                <a:gd name="connsiteY129" fmla="*/ 81794 h 479275"/>
                <a:gd name="connsiteX130" fmla="*/ 53347 w 353034"/>
                <a:gd name="connsiteY130" fmla="*/ 84904 h 479275"/>
                <a:gd name="connsiteX131" fmla="*/ 51996 w 353034"/>
                <a:gd name="connsiteY131" fmla="*/ 88149 h 479275"/>
                <a:gd name="connsiteX132" fmla="*/ 50916 w 353034"/>
                <a:gd name="connsiteY132" fmla="*/ 91529 h 479275"/>
                <a:gd name="connsiteX133" fmla="*/ 49700 w 353034"/>
                <a:gd name="connsiteY133" fmla="*/ 95044 h 479275"/>
                <a:gd name="connsiteX134" fmla="*/ 48755 w 353034"/>
                <a:gd name="connsiteY134" fmla="*/ 98559 h 479275"/>
                <a:gd name="connsiteX135" fmla="*/ 47809 w 353034"/>
                <a:gd name="connsiteY135" fmla="*/ 102344 h 479275"/>
                <a:gd name="connsiteX136" fmla="*/ 46999 w 353034"/>
                <a:gd name="connsiteY136" fmla="*/ 105995 h 479275"/>
                <a:gd name="connsiteX137" fmla="*/ 46324 w 353034"/>
                <a:gd name="connsiteY137" fmla="*/ 109781 h 479275"/>
                <a:gd name="connsiteX138" fmla="*/ 45649 w 353034"/>
                <a:gd name="connsiteY138" fmla="*/ 113701 h 479275"/>
                <a:gd name="connsiteX139" fmla="*/ 45109 w 353034"/>
                <a:gd name="connsiteY139" fmla="*/ 117487 h 479275"/>
                <a:gd name="connsiteX140" fmla="*/ 44703 w 353034"/>
                <a:gd name="connsiteY140" fmla="*/ 121407 h 479275"/>
                <a:gd name="connsiteX141" fmla="*/ 44433 w 353034"/>
                <a:gd name="connsiteY141" fmla="*/ 125328 h 479275"/>
                <a:gd name="connsiteX142" fmla="*/ 44163 w 353034"/>
                <a:gd name="connsiteY142" fmla="*/ 129249 h 479275"/>
                <a:gd name="connsiteX143" fmla="*/ 44028 w 353034"/>
                <a:gd name="connsiteY143" fmla="*/ 133169 h 479275"/>
                <a:gd name="connsiteX144" fmla="*/ 44028 w 353034"/>
                <a:gd name="connsiteY144" fmla="*/ 137226 h 479275"/>
                <a:gd name="connsiteX145" fmla="*/ 44028 w 353034"/>
                <a:gd name="connsiteY145" fmla="*/ 141146 h 479275"/>
                <a:gd name="connsiteX146" fmla="*/ 44163 w 353034"/>
                <a:gd name="connsiteY146" fmla="*/ 145202 h 479275"/>
                <a:gd name="connsiteX147" fmla="*/ 44433 w 353034"/>
                <a:gd name="connsiteY147" fmla="*/ 149258 h 479275"/>
                <a:gd name="connsiteX148" fmla="*/ 44703 w 353034"/>
                <a:gd name="connsiteY148" fmla="*/ 153314 h 479275"/>
                <a:gd name="connsiteX149" fmla="*/ 45109 w 353034"/>
                <a:gd name="connsiteY149" fmla="*/ 157100 h 479275"/>
                <a:gd name="connsiteX150" fmla="*/ 45649 w 353034"/>
                <a:gd name="connsiteY150" fmla="*/ 160885 h 479275"/>
                <a:gd name="connsiteX151" fmla="*/ 46324 w 353034"/>
                <a:gd name="connsiteY151" fmla="*/ 164671 h 479275"/>
                <a:gd name="connsiteX152" fmla="*/ 46999 w 353034"/>
                <a:gd name="connsiteY152" fmla="*/ 168321 h 479275"/>
                <a:gd name="connsiteX153" fmla="*/ 47809 w 353034"/>
                <a:gd name="connsiteY153" fmla="*/ 171971 h 479275"/>
                <a:gd name="connsiteX154" fmla="*/ 48620 w 353034"/>
                <a:gd name="connsiteY154" fmla="*/ 175216 h 479275"/>
                <a:gd name="connsiteX155" fmla="*/ 49566 w 353034"/>
                <a:gd name="connsiteY155" fmla="*/ 178461 h 479275"/>
                <a:gd name="connsiteX156" fmla="*/ 50646 w 353034"/>
                <a:gd name="connsiteY156" fmla="*/ 181706 h 479275"/>
                <a:gd name="connsiteX157" fmla="*/ 51591 w 353034"/>
                <a:gd name="connsiteY157" fmla="*/ 184680 h 479275"/>
                <a:gd name="connsiteX158" fmla="*/ 52672 w 353034"/>
                <a:gd name="connsiteY158" fmla="*/ 187519 h 479275"/>
                <a:gd name="connsiteX159" fmla="*/ 53887 w 353034"/>
                <a:gd name="connsiteY159" fmla="*/ 190358 h 479275"/>
                <a:gd name="connsiteX160" fmla="*/ 54968 w 353034"/>
                <a:gd name="connsiteY160" fmla="*/ 192792 h 479275"/>
                <a:gd name="connsiteX161" fmla="*/ 57264 w 353034"/>
                <a:gd name="connsiteY161" fmla="*/ 196983 h 479275"/>
                <a:gd name="connsiteX162" fmla="*/ 59559 w 353034"/>
                <a:gd name="connsiteY162" fmla="*/ 201174 h 479275"/>
                <a:gd name="connsiteX163" fmla="*/ 61990 w 353034"/>
                <a:gd name="connsiteY163" fmla="*/ 205365 h 479275"/>
                <a:gd name="connsiteX164" fmla="*/ 64692 w 353034"/>
                <a:gd name="connsiteY164" fmla="*/ 209421 h 479275"/>
                <a:gd name="connsiteX165" fmla="*/ 67258 w 353034"/>
                <a:gd name="connsiteY165" fmla="*/ 213342 h 479275"/>
                <a:gd name="connsiteX166" fmla="*/ 70094 w 353034"/>
                <a:gd name="connsiteY166" fmla="*/ 217398 h 479275"/>
                <a:gd name="connsiteX167" fmla="*/ 72930 w 353034"/>
                <a:gd name="connsiteY167" fmla="*/ 221318 h 479275"/>
                <a:gd name="connsiteX168" fmla="*/ 75766 w 353034"/>
                <a:gd name="connsiteY168" fmla="*/ 224969 h 479275"/>
                <a:gd name="connsiteX169" fmla="*/ 79008 w 353034"/>
                <a:gd name="connsiteY169" fmla="*/ 228889 h 479275"/>
                <a:gd name="connsiteX170" fmla="*/ 81979 w 353034"/>
                <a:gd name="connsiteY170" fmla="*/ 232540 h 479275"/>
                <a:gd name="connsiteX171" fmla="*/ 85220 w 353034"/>
                <a:gd name="connsiteY171" fmla="*/ 236190 h 479275"/>
                <a:gd name="connsiteX172" fmla="*/ 88596 w 353034"/>
                <a:gd name="connsiteY172" fmla="*/ 239705 h 479275"/>
                <a:gd name="connsiteX173" fmla="*/ 91973 w 353034"/>
                <a:gd name="connsiteY173" fmla="*/ 243220 h 479275"/>
                <a:gd name="connsiteX174" fmla="*/ 95484 w 353034"/>
                <a:gd name="connsiteY174" fmla="*/ 246735 h 479275"/>
                <a:gd name="connsiteX175" fmla="*/ 98995 w 353034"/>
                <a:gd name="connsiteY175" fmla="*/ 250116 h 479275"/>
                <a:gd name="connsiteX176" fmla="*/ 102642 w 353034"/>
                <a:gd name="connsiteY176" fmla="*/ 253495 h 479275"/>
                <a:gd name="connsiteX177" fmla="*/ 106289 w 353034"/>
                <a:gd name="connsiteY177" fmla="*/ 256605 h 479275"/>
                <a:gd name="connsiteX178" fmla="*/ 110070 w 353034"/>
                <a:gd name="connsiteY178" fmla="*/ 259850 h 479275"/>
                <a:gd name="connsiteX179" fmla="*/ 117768 w 353034"/>
                <a:gd name="connsiteY179" fmla="*/ 266069 h 479275"/>
                <a:gd name="connsiteX180" fmla="*/ 125872 w 353034"/>
                <a:gd name="connsiteY180" fmla="*/ 272153 h 479275"/>
                <a:gd name="connsiteX181" fmla="*/ 133840 w 353034"/>
                <a:gd name="connsiteY181" fmla="*/ 277831 h 479275"/>
                <a:gd name="connsiteX182" fmla="*/ 142213 w 353034"/>
                <a:gd name="connsiteY182" fmla="*/ 283374 h 479275"/>
                <a:gd name="connsiteX183" fmla="*/ 150586 w 353034"/>
                <a:gd name="connsiteY183" fmla="*/ 288647 h 479275"/>
                <a:gd name="connsiteX184" fmla="*/ 159230 w 353034"/>
                <a:gd name="connsiteY184" fmla="*/ 293784 h 479275"/>
                <a:gd name="connsiteX185" fmla="*/ 167873 w 353034"/>
                <a:gd name="connsiteY185" fmla="*/ 298516 h 479275"/>
                <a:gd name="connsiteX186" fmla="*/ 176652 w 353034"/>
                <a:gd name="connsiteY186" fmla="*/ 303248 h 479275"/>
                <a:gd name="connsiteX187" fmla="*/ 185295 w 353034"/>
                <a:gd name="connsiteY187" fmla="*/ 307574 h 479275"/>
                <a:gd name="connsiteX188" fmla="*/ 193939 w 353034"/>
                <a:gd name="connsiteY188" fmla="*/ 311766 h 479275"/>
                <a:gd name="connsiteX189" fmla="*/ 202718 w 353034"/>
                <a:gd name="connsiteY189" fmla="*/ 315686 h 479275"/>
                <a:gd name="connsiteX190" fmla="*/ 211091 w 353034"/>
                <a:gd name="connsiteY190" fmla="*/ 319607 h 479275"/>
                <a:gd name="connsiteX191" fmla="*/ 219735 w 353034"/>
                <a:gd name="connsiteY191" fmla="*/ 322987 h 479275"/>
                <a:gd name="connsiteX192" fmla="*/ 228108 w 353034"/>
                <a:gd name="connsiteY192" fmla="*/ 326502 h 479275"/>
                <a:gd name="connsiteX193" fmla="*/ 236212 w 353034"/>
                <a:gd name="connsiteY193" fmla="*/ 329612 h 479275"/>
                <a:gd name="connsiteX194" fmla="*/ 244314 w 353034"/>
                <a:gd name="connsiteY194" fmla="*/ 332856 h 479275"/>
                <a:gd name="connsiteX195" fmla="*/ 252013 w 353034"/>
                <a:gd name="connsiteY195" fmla="*/ 335561 h 479275"/>
                <a:gd name="connsiteX196" fmla="*/ 266734 w 353034"/>
                <a:gd name="connsiteY196" fmla="*/ 340833 h 479275"/>
                <a:gd name="connsiteX197" fmla="*/ 280374 w 353034"/>
                <a:gd name="connsiteY197" fmla="*/ 345430 h 479275"/>
                <a:gd name="connsiteX198" fmla="*/ 292529 w 353034"/>
                <a:gd name="connsiteY198" fmla="*/ 349485 h 479275"/>
                <a:gd name="connsiteX199" fmla="*/ 304684 w 353034"/>
                <a:gd name="connsiteY199" fmla="*/ 353542 h 479275"/>
                <a:gd name="connsiteX200" fmla="*/ 309951 w 353034"/>
                <a:gd name="connsiteY200" fmla="*/ 355434 h 479275"/>
                <a:gd name="connsiteX201" fmla="*/ 314678 w 353034"/>
                <a:gd name="connsiteY201" fmla="*/ 357192 h 479275"/>
                <a:gd name="connsiteX202" fmla="*/ 319405 w 353034"/>
                <a:gd name="connsiteY202" fmla="*/ 359220 h 479275"/>
                <a:gd name="connsiteX203" fmla="*/ 321701 w 353034"/>
                <a:gd name="connsiteY203" fmla="*/ 360437 h 479275"/>
                <a:gd name="connsiteX204" fmla="*/ 324132 w 353034"/>
                <a:gd name="connsiteY204" fmla="*/ 361789 h 479275"/>
                <a:gd name="connsiteX205" fmla="*/ 327508 w 353034"/>
                <a:gd name="connsiteY205" fmla="*/ 364087 h 479275"/>
                <a:gd name="connsiteX206" fmla="*/ 330750 w 353034"/>
                <a:gd name="connsiteY206" fmla="*/ 366520 h 479275"/>
                <a:gd name="connsiteX207" fmla="*/ 333721 w 353034"/>
                <a:gd name="connsiteY207" fmla="*/ 369224 h 479275"/>
                <a:gd name="connsiteX208" fmla="*/ 336422 w 353034"/>
                <a:gd name="connsiteY208" fmla="*/ 372064 h 479275"/>
                <a:gd name="connsiteX209" fmla="*/ 338988 w 353034"/>
                <a:gd name="connsiteY209" fmla="*/ 375173 h 479275"/>
                <a:gd name="connsiteX210" fmla="*/ 341284 w 353034"/>
                <a:gd name="connsiteY210" fmla="*/ 378282 h 479275"/>
                <a:gd name="connsiteX211" fmla="*/ 343445 w 353034"/>
                <a:gd name="connsiteY211" fmla="*/ 381527 h 479275"/>
                <a:gd name="connsiteX212" fmla="*/ 345336 w 353034"/>
                <a:gd name="connsiteY212" fmla="*/ 385042 h 479275"/>
                <a:gd name="connsiteX213" fmla="*/ 347226 w 353034"/>
                <a:gd name="connsiteY213" fmla="*/ 388558 h 479275"/>
                <a:gd name="connsiteX214" fmla="*/ 348577 w 353034"/>
                <a:gd name="connsiteY214" fmla="*/ 392343 h 479275"/>
                <a:gd name="connsiteX215" fmla="*/ 349928 w 353034"/>
                <a:gd name="connsiteY215" fmla="*/ 396129 h 479275"/>
                <a:gd name="connsiteX216" fmla="*/ 351008 w 353034"/>
                <a:gd name="connsiteY216" fmla="*/ 400049 h 479275"/>
                <a:gd name="connsiteX217" fmla="*/ 351954 w 353034"/>
                <a:gd name="connsiteY217" fmla="*/ 403970 h 479275"/>
                <a:gd name="connsiteX218" fmla="*/ 352628 w 353034"/>
                <a:gd name="connsiteY218" fmla="*/ 408161 h 479275"/>
                <a:gd name="connsiteX219" fmla="*/ 352899 w 353034"/>
                <a:gd name="connsiteY219" fmla="*/ 412217 h 479275"/>
                <a:gd name="connsiteX220" fmla="*/ 353034 w 353034"/>
                <a:gd name="connsiteY220" fmla="*/ 416408 h 479275"/>
                <a:gd name="connsiteX221" fmla="*/ 353034 w 353034"/>
                <a:gd name="connsiteY221" fmla="*/ 418977 h 479275"/>
                <a:gd name="connsiteX222" fmla="*/ 352899 w 353034"/>
                <a:gd name="connsiteY222" fmla="*/ 421681 h 479275"/>
                <a:gd name="connsiteX223" fmla="*/ 352628 w 353034"/>
                <a:gd name="connsiteY223" fmla="*/ 424250 h 479275"/>
                <a:gd name="connsiteX224" fmla="*/ 352224 w 353034"/>
                <a:gd name="connsiteY224" fmla="*/ 426954 h 479275"/>
                <a:gd name="connsiteX225" fmla="*/ 351818 w 353034"/>
                <a:gd name="connsiteY225" fmla="*/ 429523 h 479275"/>
                <a:gd name="connsiteX226" fmla="*/ 351143 w 353034"/>
                <a:gd name="connsiteY226" fmla="*/ 432226 h 479275"/>
                <a:gd name="connsiteX227" fmla="*/ 350332 w 353034"/>
                <a:gd name="connsiteY227" fmla="*/ 434796 h 479275"/>
                <a:gd name="connsiteX228" fmla="*/ 349522 w 353034"/>
                <a:gd name="connsiteY228" fmla="*/ 437364 h 479275"/>
                <a:gd name="connsiteX229" fmla="*/ 348442 w 353034"/>
                <a:gd name="connsiteY229" fmla="*/ 440203 h 479275"/>
                <a:gd name="connsiteX230" fmla="*/ 347361 w 353034"/>
                <a:gd name="connsiteY230" fmla="*/ 442637 h 479275"/>
                <a:gd name="connsiteX231" fmla="*/ 346146 w 353034"/>
                <a:gd name="connsiteY231" fmla="*/ 445205 h 479275"/>
                <a:gd name="connsiteX232" fmla="*/ 344795 w 353034"/>
                <a:gd name="connsiteY232" fmla="*/ 447639 h 479275"/>
                <a:gd name="connsiteX233" fmla="*/ 343175 w 353034"/>
                <a:gd name="connsiteY233" fmla="*/ 450073 h 479275"/>
                <a:gd name="connsiteX234" fmla="*/ 341554 w 353034"/>
                <a:gd name="connsiteY234" fmla="*/ 452506 h 479275"/>
                <a:gd name="connsiteX235" fmla="*/ 339663 w 353034"/>
                <a:gd name="connsiteY235" fmla="*/ 454805 h 479275"/>
                <a:gd name="connsiteX236" fmla="*/ 337908 w 353034"/>
                <a:gd name="connsiteY236" fmla="*/ 456968 h 479275"/>
                <a:gd name="connsiteX237" fmla="*/ 335882 w 353034"/>
                <a:gd name="connsiteY237" fmla="*/ 459131 h 479275"/>
                <a:gd name="connsiteX238" fmla="*/ 333721 w 353034"/>
                <a:gd name="connsiteY238" fmla="*/ 461294 h 479275"/>
                <a:gd name="connsiteX239" fmla="*/ 331425 w 353034"/>
                <a:gd name="connsiteY239" fmla="*/ 463052 h 479275"/>
                <a:gd name="connsiteX240" fmla="*/ 328994 w 353034"/>
                <a:gd name="connsiteY240" fmla="*/ 464944 h 479275"/>
                <a:gd name="connsiteX241" fmla="*/ 326563 w 353034"/>
                <a:gd name="connsiteY241" fmla="*/ 466702 h 479275"/>
                <a:gd name="connsiteX242" fmla="*/ 323997 w 353034"/>
                <a:gd name="connsiteY242" fmla="*/ 468459 h 479275"/>
                <a:gd name="connsiteX243" fmla="*/ 321431 w 353034"/>
                <a:gd name="connsiteY243" fmla="*/ 469947 h 479275"/>
                <a:gd name="connsiteX244" fmla="*/ 318595 w 353034"/>
                <a:gd name="connsiteY244" fmla="*/ 471434 h 479275"/>
                <a:gd name="connsiteX245" fmla="*/ 315759 w 353034"/>
                <a:gd name="connsiteY245" fmla="*/ 472651 h 479275"/>
                <a:gd name="connsiteX246" fmla="*/ 312788 w 353034"/>
                <a:gd name="connsiteY246" fmla="*/ 474002 h 479275"/>
                <a:gd name="connsiteX247" fmla="*/ 309816 w 353034"/>
                <a:gd name="connsiteY247" fmla="*/ 474949 h 479275"/>
                <a:gd name="connsiteX248" fmla="*/ 306710 w 353034"/>
                <a:gd name="connsiteY248" fmla="*/ 476166 h 479275"/>
                <a:gd name="connsiteX249" fmla="*/ 303469 w 353034"/>
                <a:gd name="connsiteY249" fmla="*/ 476977 h 479275"/>
                <a:gd name="connsiteX250" fmla="*/ 300092 w 353034"/>
                <a:gd name="connsiteY250" fmla="*/ 477924 h 479275"/>
                <a:gd name="connsiteX251" fmla="*/ 296851 w 353034"/>
                <a:gd name="connsiteY251" fmla="*/ 478464 h 479275"/>
                <a:gd name="connsiteX252" fmla="*/ 293474 w 353034"/>
                <a:gd name="connsiteY252" fmla="*/ 479140 h 479275"/>
                <a:gd name="connsiteX253" fmla="*/ 291314 w 353034"/>
                <a:gd name="connsiteY253" fmla="*/ 479275 h 479275"/>
                <a:gd name="connsiteX254" fmla="*/ 289018 w 353034"/>
                <a:gd name="connsiteY254" fmla="*/ 479275 h 479275"/>
                <a:gd name="connsiteX255" fmla="*/ 286857 w 353034"/>
                <a:gd name="connsiteY255" fmla="*/ 479005 h 479275"/>
                <a:gd name="connsiteX256" fmla="*/ 284696 w 353034"/>
                <a:gd name="connsiteY256" fmla="*/ 478599 h 479275"/>
                <a:gd name="connsiteX257" fmla="*/ 282670 w 353034"/>
                <a:gd name="connsiteY257" fmla="*/ 478058 h 479275"/>
                <a:gd name="connsiteX258" fmla="*/ 280780 w 353034"/>
                <a:gd name="connsiteY258" fmla="*/ 477112 h 479275"/>
                <a:gd name="connsiteX259" fmla="*/ 278889 w 353034"/>
                <a:gd name="connsiteY259" fmla="*/ 476030 h 479275"/>
                <a:gd name="connsiteX260" fmla="*/ 277133 w 353034"/>
                <a:gd name="connsiteY260" fmla="*/ 474814 h 479275"/>
                <a:gd name="connsiteX261" fmla="*/ 275513 w 353034"/>
                <a:gd name="connsiteY261" fmla="*/ 473462 h 479275"/>
                <a:gd name="connsiteX262" fmla="*/ 273892 w 353034"/>
                <a:gd name="connsiteY262" fmla="*/ 471839 h 479275"/>
                <a:gd name="connsiteX263" fmla="*/ 272676 w 353034"/>
                <a:gd name="connsiteY263" fmla="*/ 470082 h 479275"/>
                <a:gd name="connsiteX264" fmla="*/ 271461 w 353034"/>
                <a:gd name="connsiteY264" fmla="*/ 468459 h 479275"/>
                <a:gd name="connsiteX265" fmla="*/ 270380 w 353034"/>
                <a:gd name="connsiteY265" fmla="*/ 466432 h 479275"/>
                <a:gd name="connsiteX266" fmla="*/ 269570 w 353034"/>
                <a:gd name="connsiteY266" fmla="*/ 464268 h 479275"/>
                <a:gd name="connsiteX267" fmla="*/ 268895 w 353034"/>
                <a:gd name="connsiteY267" fmla="*/ 462105 h 479275"/>
                <a:gd name="connsiteX268" fmla="*/ 268489 w 353034"/>
                <a:gd name="connsiteY268" fmla="*/ 459807 h 479275"/>
                <a:gd name="connsiteX269" fmla="*/ 268219 w 353034"/>
                <a:gd name="connsiteY269" fmla="*/ 457373 h 479275"/>
                <a:gd name="connsiteX270" fmla="*/ 268219 w 353034"/>
                <a:gd name="connsiteY270" fmla="*/ 455075 h 479275"/>
                <a:gd name="connsiteX271" fmla="*/ 268489 w 353034"/>
                <a:gd name="connsiteY271" fmla="*/ 452912 h 479275"/>
                <a:gd name="connsiteX272" fmla="*/ 268895 w 353034"/>
                <a:gd name="connsiteY272" fmla="*/ 450614 h 479275"/>
                <a:gd name="connsiteX273" fmla="*/ 269435 w 353034"/>
                <a:gd name="connsiteY273" fmla="*/ 448450 h 479275"/>
                <a:gd name="connsiteX274" fmla="*/ 270380 w 353034"/>
                <a:gd name="connsiteY274" fmla="*/ 446422 h 479275"/>
                <a:gd name="connsiteX275" fmla="*/ 271326 w 353034"/>
                <a:gd name="connsiteY275" fmla="*/ 444394 h 479275"/>
                <a:gd name="connsiteX276" fmla="*/ 272541 w 353034"/>
                <a:gd name="connsiteY276" fmla="*/ 442772 h 479275"/>
                <a:gd name="connsiteX277" fmla="*/ 273756 w 353034"/>
                <a:gd name="connsiteY277" fmla="*/ 441014 h 479275"/>
                <a:gd name="connsiteX278" fmla="*/ 275377 w 353034"/>
                <a:gd name="connsiteY278" fmla="*/ 439392 h 479275"/>
                <a:gd name="connsiteX279" fmla="*/ 276998 w 353034"/>
                <a:gd name="connsiteY279" fmla="*/ 438040 h 479275"/>
                <a:gd name="connsiteX280" fmla="*/ 278619 w 353034"/>
                <a:gd name="connsiteY280" fmla="*/ 436688 h 479275"/>
                <a:gd name="connsiteX281" fmla="*/ 280644 w 353034"/>
                <a:gd name="connsiteY281" fmla="*/ 435742 h 479275"/>
                <a:gd name="connsiteX282" fmla="*/ 282670 w 353034"/>
                <a:gd name="connsiteY282" fmla="*/ 434660 h 479275"/>
                <a:gd name="connsiteX283" fmla="*/ 284696 w 353034"/>
                <a:gd name="connsiteY283" fmla="*/ 434119 h 479275"/>
                <a:gd name="connsiteX284" fmla="*/ 286992 w 353034"/>
                <a:gd name="connsiteY284" fmla="*/ 433579 h 479275"/>
                <a:gd name="connsiteX285" fmla="*/ 290909 w 353034"/>
                <a:gd name="connsiteY285" fmla="*/ 432767 h 479275"/>
                <a:gd name="connsiteX286" fmla="*/ 294285 w 353034"/>
                <a:gd name="connsiteY286" fmla="*/ 431956 h 479275"/>
                <a:gd name="connsiteX287" fmla="*/ 297256 w 353034"/>
                <a:gd name="connsiteY287" fmla="*/ 431010 h 479275"/>
                <a:gd name="connsiteX288" fmla="*/ 299687 w 353034"/>
                <a:gd name="connsiteY288" fmla="*/ 429793 h 479275"/>
                <a:gd name="connsiteX289" fmla="*/ 301848 w 353034"/>
                <a:gd name="connsiteY289" fmla="*/ 428711 h 479275"/>
                <a:gd name="connsiteX290" fmla="*/ 303469 w 353034"/>
                <a:gd name="connsiteY290" fmla="*/ 427495 h 479275"/>
                <a:gd name="connsiteX291" fmla="*/ 304955 w 353034"/>
                <a:gd name="connsiteY291" fmla="*/ 426413 h 479275"/>
                <a:gd name="connsiteX292" fmla="*/ 305900 w 353034"/>
                <a:gd name="connsiteY292" fmla="*/ 425332 h 479275"/>
                <a:gd name="connsiteX293" fmla="*/ 306710 w 353034"/>
                <a:gd name="connsiteY293" fmla="*/ 424385 h 479275"/>
                <a:gd name="connsiteX294" fmla="*/ 307520 w 353034"/>
                <a:gd name="connsiteY294" fmla="*/ 423304 h 479275"/>
                <a:gd name="connsiteX295" fmla="*/ 307926 w 353034"/>
                <a:gd name="connsiteY295" fmla="*/ 422357 h 479275"/>
                <a:gd name="connsiteX296" fmla="*/ 308331 w 353034"/>
                <a:gd name="connsiteY296" fmla="*/ 421276 h 479275"/>
                <a:gd name="connsiteX297" fmla="*/ 308736 w 353034"/>
                <a:gd name="connsiteY297" fmla="*/ 420194 h 479275"/>
                <a:gd name="connsiteX298" fmla="*/ 308871 w 353034"/>
                <a:gd name="connsiteY298" fmla="*/ 418977 h 479275"/>
                <a:gd name="connsiteX299" fmla="*/ 309006 w 353034"/>
                <a:gd name="connsiteY299" fmla="*/ 417761 h 479275"/>
                <a:gd name="connsiteX300" fmla="*/ 309141 w 353034"/>
                <a:gd name="connsiteY300" fmla="*/ 416408 h 479275"/>
                <a:gd name="connsiteX301" fmla="*/ 309006 w 353034"/>
                <a:gd name="connsiteY301" fmla="*/ 414110 h 479275"/>
                <a:gd name="connsiteX302" fmla="*/ 308601 w 353034"/>
                <a:gd name="connsiteY302" fmla="*/ 411676 h 479275"/>
                <a:gd name="connsiteX303" fmla="*/ 307790 w 353034"/>
                <a:gd name="connsiteY303" fmla="*/ 409378 h 479275"/>
                <a:gd name="connsiteX304" fmla="*/ 306710 w 353034"/>
                <a:gd name="connsiteY304" fmla="*/ 407080 h 479275"/>
                <a:gd name="connsiteX305" fmla="*/ 305630 w 353034"/>
                <a:gd name="connsiteY305" fmla="*/ 405187 h 479275"/>
                <a:gd name="connsiteX306" fmla="*/ 304279 w 353034"/>
                <a:gd name="connsiteY306" fmla="*/ 403565 h 479275"/>
                <a:gd name="connsiteX307" fmla="*/ 303198 w 353034"/>
                <a:gd name="connsiteY307" fmla="*/ 402348 h 479275"/>
                <a:gd name="connsiteX308" fmla="*/ 301983 w 353034"/>
                <a:gd name="connsiteY308" fmla="*/ 401537 h 479275"/>
                <a:gd name="connsiteX309" fmla="*/ 301713 w 353034"/>
                <a:gd name="connsiteY309" fmla="*/ 401401 h 479275"/>
                <a:gd name="connsiteX310" fmla="*/ 300498 w 353034"/>
                <a:gd name="connsiteY310" fmla="*/ 400861 h 479275"/>
                <a:gd name="connsiteX311" fmla="*/ 295096 w 353034"/>
                <a:gd name="connsiteY311" fmla="*/ 398698 h 479275"/>
                <a:gd name="connsiteX312" fmla="*/ 287262 w 353034"/>
                <a:gd name="connsiteY312" fmla="*/ 395994 h 479275"/>
                <a:gd name="connsiteX313" fmla="*/ 277538 w 353034"/>
                <a:gd name="connsiteY313" fmla="*/ 392749 h 479275"/>
                <a:gd name="connsiteX314" fmla="*/ 266193 w 353034"/>
                <a:gd name="connsiteY314" fmla="*/ 388963 h 479275"/>
                <a:gd name="connsiteX315" fmla="*/ 253363 w 353034"/>
                <a:gd name="connsiteY315" fmla="*/ 384637 h 479275"/>
                <a:gd name="connsiteX316" fmla="*/ 239318 w 353034"/>
                <a:gd name="connsiteY316" fmla="*/ 379770 h 479275"/>
                <a:gd name="connsiteX317" fmla="*/ 224327 w 353034"/>
                <a:gd name="connsiteY317" fmla="*/ 374092 h 479275"/>
                <a:gd name="connsiteX318" fmla="*/ 216494 w 353034"/>
                <a:gd name="connsiteY318" fmla="*/ 371117 h 479275"/>
                <a:gd name="connsiteX319" fmla="*/ 208390 w 353034"/>
                <a:gd name="connsiteY319" fmla="*/ 368007 h 479275"/>
                <a:gd name="connsiteX320" fmla="*/ 200287 w 353034"/>
                <a:gd name="connsiteY320" fmla="*/ 364492 h 479275"/>
                <a:gd name="connsiteX321" fmla="*/ 191913 w 353034"/>
                <a:gd name="connsiteY321" fmla="*/ 360977 h 479275"/>
                <a:gd name="connsiteX322" fmla="*/ 183405 w 353034"/>
                <a:gd name="connsiteY322" fmla="*/ 357192 h 479275"/>
                <a:gd name="connsiteX323" fmla="*/ 175032 w 353034"/>
                <a:gd name="connsiteY323" fmla="*/ 353271 h 479275"/>
                <a:gd name="connsiteX324" fmla="*/ 166388 w 353034"/>
                <a:gd name="connsiteY324" fmla="*/ 349215 h 479275"/>
                <a:gd name="connsiteX325" fmla="*/ 157610 w 353034"/>
                <a:gd name="connsiteY325" fmla="*/ 344754 h 479275"/>
                <a:gd name="connsiteX326" fmla="*/ 149101 w 353034"/>
                <a:gd name="connsiteY326" fmla="*/ 340157 h 479275"/>
                <a:gd name="connsiteX327" fmla="*/ 140322 w 353034"/>
                <a:gd name="connsiteY327" fmla="*/ 335425 h 479275"/>
                <a:gd name="connsiteX328" fmla="*/ 131679 w 353034"/>
                <a:gd name="connsiteY328" fmla="*/ 330152 h 479275"/>
                <a:gd name="connsiteX329" fmla="*/ 123035 w 353034"/>
                <a:gd name="connsiteY329" fmla="*/ 325015 h 479275"/>
                <a:gd name="connsiteX330" fmla="*/ 114527 w 353034"/>
                <a:gd name="connsiteY330" fmla="*/ 319472 h 479275"/>
                <a:gd name="connsiteX331" fmla="*/ 106018 w 353034"/>
                <a:gd name="connsiteY331" fmla="*/ 313658 h 479275"/>
                <a:gd name="connsiteX332" fmla="*/ 97645 w 353034"/>
                <a:gd name="connsiteY332" fmla="*/ 307574 h 479275"/>
                <a:gd name="connsiteX333" fmla="*/ 89407 w 353034"/>
                <a:gd name="connsiteY333" fmla="*/ 301220 h 479275"/>
                <a:gd name="connsiteX334" fmla="*/ 84004 w 353034"/>
                <a:gd name="connsiteY334" fmla="*/ 296894 h 479275"/>
                <a:gd name="connsiteX335" fmla="*/ 78737 w 353034"/>
                <a:gd name="connsiteY335" fmla="*/ 292297 h 479275"/>
                <a:gd name="connsiteX336" fmla="*/ 73335 w 353034"/>
                <a:gd name="connsiteY336" fmla="*/ 287701 h 479275"/>
                <a:gd name="connsiteX337" fmla="*/ 68203 w 353034"/>
                <a:gd name="connsiteY337" fmla="*/ 282969 h 479275"/>
                <a:gd name="connsiteX338" fmla="*/ 63206 w 353034"/>
                <a:gd name="connsiteY338" fmla="*/ 277966 h 479275"/>
                <a:gd name="connsiteX339" fmla="*/ 58209 w 353034"/>
                <a:gd name="connsiteY339" fmla="*/ 272964 h 479275"/>
                <a:gd name="connsiteX340" fmla="*/ 53347 w 353034"/>
                <a:gd name="connsiteY340" fmla="*/ 267826 h 479275"/>
                <a:gd name="connsiteX341" fmla="*/ 48620 w 353034"/>
                <a:gd name="connsiteY341" fmla="*/ 262418 h 479275"/>
                <a:gd name="connsiteX342" fmla="*/ 44028 w 353034"/>
                <a:gd name="connsiteY342" fmla="*/ 256875 h 479275"/>
                <a:gd name="connsiteX343" fmla="*/ 39572 w 353034"/>
                <a:gd name="connsiteY343" fmla="*/ 251332 h 479275"/>
                <a:gd name="connsiteX344" fmla="*/ 35250 w 353034"/>
                <a:gd name="connsiteY344" fmla="*/ 245519 h 479275"/>
                <a:gd name="connsiteX345" fmla="*/ 31063 w 353034"/>
                <a:gd name="connsiteY345" fmla="*/ 239570 h 479275"/>
                <a:gd name="connsiteX346" fmla="*/ 27011 w 353034"/>
                <a:gd name="connsiteY346" fmla="*/ 233486 h 479275"/>
                <a:gd name="connsiteX347" fmla="*/ 23230 w 353034"/>
                <a:gd name="connsiteY347" fmla="*/ 227132 h 479275"/>
                <a:gd name="connsiteX348" fmla="*/ 19583 w 353034"/>
                <a:gd name="connsiteY348" fmla="*/ 220778 h 479275"/>
                <a:gd name="connsiteX349" fmla="*/ 16207 w 353034"/>
                <a:gd name="connsiteY349" fmla="*/ 214153 h 479275"/>
                <a:gd name="connsiteX350" fmla="*/ 14181 w 353034"/>
                <a:gd name="connsiteY350" fmla="*/ 209962 h 479275"/>
                <a:gd name="connsiteX351" fmla="*/ 12291 w 353034"/>
                <a:gd name="connsiteY351" fmla="*/ 205771 h 479275"/>
                <a:gd name="connsiteX352" fmla="*/ 10534 w 353034"/>
                <a:gd name="connsiteY352" fmla="*/ 201309 h 479275"/>
                <a:gd name="connsiteX353" fmla="*/ 9049 w 353034"/>
                <a:gd name="connsiteY353" fmla="*/ 196848 h 479275"/>
                <a:gd name="connsiteX354" fmla="*/ 7563 w 353034"/>
                <a:gd name="connsiteY354" fmla="*/ 192251 h 479275"/>
                <a:gd name="connsiteX355" fmla="*/ 6348 w 353034"/>
                <a:gd name="connsiteY355" fmla="*/ 187519 h 479275"/>
                <a:gd name="connsiteX356" fmla="*/ 5132 w 353034"/>
                <a:gd name="connsiteY356" fmla="*/ 182787 h 479275"/>
                <a:gd name="connsiteX357" fmla="*/ 4052 w 353034"/>
                <a:gd name="connsiteY357" fmla="*/ 177920 h 479275"/>
                <a:gd name="connsiteX358" fmla="*/ 3106 w 353034"/>
                <a:gd name="connsiteY358" fmla="*/ 173053 h 479275"/>
                <a:gd name="connsiteX359" fmla="*/ 2296 w 353034"/>
                <a:gd name="connsiteY359" fmla="*/ 168051 h 479275"/>
                <a:gd name="connsiteX360" fmla="*/ 1621 w 353034"/>
                <a:gd name="connsiteY360" fmla="*/ 163048 h 479275"/>
                <a:gd name="connsiteX361" fmla="*/ 946 w 353034"/>
                <a:gd name="connsiteY361" fmla="*/ 158046 h 479275"/>
                <a:gd name="connsiteX362" fmla="*/ 540 w 353034"/>
                <a:gd name="connsiteY362" fmla="*/ 152773 h 479275"/>
                <a:gd name="connsiteX363" fmla="*/ 271 w 353034"/>
                <a:gd name="connsiteY363" fmla="*/ 147636 h 479275"/>
                <a:gd name="connsiteX364" fmla="*/ 135 w 353034"/>
                <a:gd name="connsiteY364" fmla="*/ 142363 h 479275"/>
                <a:gd name="connsiteX365" fmla="*/ 0 w 353034"/>
                <a:gd name="connsiteY365" fmla="*/ 137226 h 479275"/>
                <a:gd name="connsiteX366" fmla="*/ 135 w 353034"/>
                <a:gd name="connsiteY366" fmla="*/ 129384 h 479275"/>
                <a:gd name="connsiteX367" fmla="*/ 540 w 353034"/>
                <a:gd name="connsiteY367" fmla="*/ 121813 h 479275"/>
                <a:gd name="connsiteX368" fmla="*/ 1216 w 353034"/>
                <a:gd name="connsiteY368" fmla="*/ 114107 h 479275"/>
                <a:gd name="connsiteX369" fmla="*/ 2296 w 353034"/>
                <a:gd name="connsiteY369" fmla="*/ 106536 h 479275"/>
                <a:gd name="connsiteX370" fmla="*/ 3512 w 353034"/>
                <a:gd name="connsiteY370" fmla="*/ 98829 h 479275"/>
                <a:gd name="connsiteX371" fmla="*/ 5132 w 353034"/>
                <a:gd name="connsiteY371" fmla="*/ 91258 h 479275"/>
                <a:gd name="connsiteX372" fmla="*/ 6078 w 353034"/>
                <a:gd name="connsiteY372" fmla="*/ 87608 h 479275"/>
                <a:gd name="connsiteX373" fmla="*/ 7158 w 353034"/>
                <a:gd name="connsiteY373" fmla="*/ 83822 h 479275"/>
                <a:gd name="connsiteX374" fmla="*/ 8104 w 353034"/>
                <a:gd name="connsiteY374" fmla="*/ 80037 h 479275"/>
                <a:gd name="connsiteX375" fmla="*/ 9454 w 353034"/>
                <a:gd name="connsiteY375" fmla="*/ 76387 h 479275"/>
                <a:gd name="connsiteX376" fmla="*/ 10534 w 353034"/>
                <a:gd name="connsiteY376" fmla="*/ 72736 h 479275"/>
                <a:gd name="connsiteX377" fmla="*/ 12020 w 353034"/>
                <a:gd name="connsiteY377" fmla="*/ 69221 h 479275"/>
                <a:gd name="connsiteX378" fmla="*/ 13506 w 353034"/>
                <a:gd name="connsiteY378" fmla="*/ 65571 h 479275"/>
                <a:gd name="connsiteX379" fmla="*/ 14991 w 353034"/>
                <a:gd name="connsiteY379" fmla="*/ 62056 h 479275"/>
                <a:gd name="connsiteX380" fmla="*/ 16612 w 353034"/>
                <a:gd name="connsiteY380" fmla="*/ 58541 h 479275"/>
                <a:gd name="connsiteX381" fmla="*/ 18503 w 353034"/>
                <a:gd name="connsiteY381" fmla="*/ 55161 h 479275"/>
                <a:gd name="connsiteX382" fmla="*/ 20124 w 353034"/>
                <a:gd name="connsiteY382" fmla="*/ 51646 h 479275"/>
                <a:gd name="connsiteX383" fmla="*/ 22149 w 353034"/>
                <a:gd name="connsiteY383" fmla="*/ 48401 h 479275"/>
                <a:gd name="connsiteX384" fmla="*/ 24310 w 353034"/>
                <a:gd name="connsiteY384" fmla="*/ 45021 h 479275"/>
                <a:gd name="connsiteX385" fmla="*/ 26471 w 353034"/>
                <a:gd name="connsiteY385" fmla="*/ 41776 h 479275"/>
                <a:gd name="connsiteX386" fmla="*/ 28767 w 353034"/>
                <a:gd name="connsiteY386" fmla="*/ 38802 h 479275"/>
                <a:gd name="connsiteX387" fmla="*/ 31063 w 353034"/>
                <a:gd name="connsiteY387" fmla="*/ 35557 h 479275"/>
                <a:gd name="connsiteX388" fmla="*/ 33629 w 353034"/>
                <a:gd name="connsiteY388" fmla="*/ 32718 h 479275"/>
                <a:gd name="connsiteX389" fmla="*/ 36195 w 353034"/>
                <a:gd name="connsiteY389" fmla="*/ 29879 h 479275"/>
                <a:gd name="connsiteX390" fmla="*/ 39031 w 353034"/>
                <a:gd name="connsiteY390" fmla="*/ 27040 h 479275"/>
                <a:gd name="connsiteX391" fmla="*/ 41867 w 353034"/>
                <a:gd name="connsiteY391" fmla="*/ 24200 h 479275"/>
                <a:gd name="connsiteX392" fmla="*/ 45784 w 353034"/>
                <a:gd name="connsiteY392" fmla="*/ 20956 h 479275"/>
                <a:gd name="connsiteX393" fmla="*/ 50106 w 353034"/>
                <a:gd name="connsiteY393" fmla="*/ 17711 h 479275"/>
                <a:gd name="connsiteX394" fmla="*/ 54562 w 353034"/>
                <a:gd name="connsiteY394" fmla="*/ 14737 h 479275"/>
                <a:gd name="connsiteX395" fmla="*/ 59154 w 353034"/>
                <a:gd name="connsiteY395" fmla="*/ 12033 h 479275"/>
                <a:gd name="connsiteX396" fmla="*/ 63881 w 353034"/>
                <a:gd name="connsiteY396" fmla="*/ 9599 h 479275"/>
                <a:gd name="connsiteX397" fmla="*/ 68878 w 353034"/>
                <a:gd name="connsiteY397" fmla="*/ 7436 h 479275"/>
                <a:gd name="connsiteX398" fmla="*/ 71444 w 353034"/>
                <a:gd name="connsiteY398" fmla="*/ 6490 h 479275"/>
                <a:gd name="connsiteX399" fmla="*/ 74145 w 353034"/>
                <a:gd name="connsiteY399" fmla="*/ 5543 h 479275"/>
                <a:gd name="connsiteX400" fmla="*/ 76847 w 353034"/>
                <a:gd name="connsiteY400" fmla="*/ 4732 h 479275"/>
                <a:gd name="connsiteX401" fmla="*/ 79547 w 353034"/>
                <a:gd name="connsiteY401" fmla="*/ 4056 h 479275"/>
                <a:gd name="connsiteX402" fmla="*/ 83599 w 353034"/>
                <a:gd name="connsiteY402" fmla="*/ 2975 h 479275"/>
                <a:gd name="connsiteX403" fmla="*/ 87381 w 353034"/>
                <a:gd name="connsiteY403" fmla="*/ 2298 h 479275"/>
                <a:gd name="connsiteX404" fmla="*/ 91432 w 353034"/>
                <a:gd name="connsiteY404" fmla="*/ 1622 h 479275"/>
                <a:gd name="connsiteX405" fmla="*/ 95349 w 353034"/>
                <a:gd name="connsiteY405" fmla="*/ 947 h 479275"/>
                <a:gd name="connsiteX406" fmla="*/ 99130 w 353034"/>
                <a:gd name="connsiteY406" fmla="*/ 541 h 479275"/>
                <a:gd name="connsiteX407" fmla="*/ 102912 w 353034"/>
                <a:gd name="connsiteY407" fmla="*/ 135 h 479275"/>
                <a:gd name="connsiteX408" fmla="*/ 106829 w 353034"/>
                <a:gd name="connsiteY408" fmla="*/ 0 h 47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</a:cxnLst>
              <a:rect l="l" t="t" r="r" b="b"/>
              <a:pathLst>
                <a:path w="353034" h="479275">
                  <a:moveTo>
                    <a:pt x="106829" y="0"/>
                  </a:moveTo>
                  <a:lnTo>
                    <a:pt x="110475" y="0"/>
                  </a:lnTo>
                  <a:lnTo>
                    <a:pt x="114932" y="0"/>
                  </a:lnTo>
                  <a:lnTo>
                    <a:pt x="119389" y="270"/>
                  </a:lnTo>
                  <a:lnTo>
                    <a:pt x="123846" y="676"/>
                  </a:lnTo>
                  <a:lnTo>
                    <a:pt x="128168" y="1487"/>
                  </a:lnTo>
                  <a:lnTo>
                    <a:pt x="132354" y="2298"/>
                  </a:lnTo>
                  <a:lnTo>
                    <a:pt x="136406" y="3109"/>
                  </a:lnTo>
                  <a:lnTo>
                    <a:pt x="140457" y="4326"/>
                  </a:lnTo>
                  <a:lnTo>
                    <a:pt x="144374" y="5543"/>
                  </a:lnTo>
                  <a:lnTo>
                    <a:pt x="148155" y="7030"/>
                  </a:lnTo>
                  <a:lnTo>
                    <a:pt x="151937" y="8653"/>
                  </a:lnTo>
                  <a:lnTo>
                    <a:pt x="155449" y="10275"/>
                  </a:lnTo>
                  <a:lnTo>
                    <a:pt x="159095" y="12168"/>
                  </a:lnTo>
                  <a:lnTo>
                    <a:pt x="162606" y="14061"/>
                  </a:lnTo>
                  <a:lnTo>
                    <a:pt x="165848" y="16224"/>
                  </a:lnTo>
                  <a:lnTo>
                    <a:pt x="169089" y="18387"/>
                  </a:lnTo>
                  <a:lnTo>
                    <a:pt x="172195" y="20550"/>
                  </a:lnTo>
                  <a:lnTo>
                    <a:pt x="175167" y="22848"/>
                  </a:lnTo>
                  <a:lnTo>
                    <a:pt x="178003" y="25282"/>
                  </a:lnTo>
                  <a:lnTo>
                    <a:pt x="180839" y="27715"/>
                  </a:lnTo>
                  <a:lnTo>
                    <a:pt x="183675" y="30284"/>
                  </a:lnTo>
                  <a:lnTo>
                    <a:pt x="186241" y="32853"/>
                  </a:lnTo>
                  <a:lnTo>
                    <a:pt x="188807" y="35422"/>
                  </a:lnTo>
                  <a:lnTo>
                    <a:pt x="191238" y="38126"/>
                  </a:lnTo>
                  <a:lnTo>
                    <a:pt x="193534" y="40965"/>
                  </a:lnTo>
                  <a:lnTo>
                    <a:pt x="197856" y="46373"/>
                  </a:lnTo>
                  <a:lnTo>
                    <a:pt x="201907" y="51916"/>
                  </a:lnTo>
                  <a:lnTo>
                    <a:pt x="205689" y="57594"/>
                  </a:lnTo>
                  <a:lnTo>
                    <a:pt x="209065" y="63138"/>
                  </a:lnTo>
                  <a:lnTo>
                    <a:pt x="212307" y="68680"/>
                  </a:lnTo>
                  <a:lnTo>
                    <a:pt x="215143" y="74223"/>
                  </a:lnTo>
                  <a:lnTo>
                    <a:pt x="217709" y="79632"/>
                  </a:lnTo>
                  <a:lnTo>
                    <a:pt x="220140" y="84769"/>
                  </a:lnTo>
                  <a:lnTo>
                    <a:pt x="222301" y="90041"/>
                  </a:lnTo>
                  <a:lnTo>
                    <a:pt x="224192" y="94773"/>
                  </a:lnTo>
                  <a:lnTo>
                    <a:pt x="225947" y="99370"/>
                  </a:lnTo>
                  <a:lnTo>
                    <a:pt x="227298" y="103561"/>
                  </a:lnTo>
                  <a:lnTo>
                    <a:pt x="229729" y="111132"/>
                  </a:lnTo>
                  <a:lnTo>
                    <a:pt x="231349" y="116946"/>
                  </a:lnTo>
                  <a:lnTo>
                    <a:pt x="232295" y="120867"/>
                  </a:lnTo>
                  <a:lnTo>
                    <a:pt x="232835" y="122624"/>
                  </a:lnTo>
                  <a:lnTo>
                    <a:pt x="233105" y="124788"/>
                  </a:lnTo>
                  <a:lnTo>
                    <a:pt x="233240" y="127086"/>
                  </a:lnTo>
                  <a:lnTo>
                    <a:pt x="233240" y="129384"/>
                  </a:lnTo>
                  <a:lnTo>
                    <a:pt x="232970" y="131682"/>
                  </a:lnTo>
                  <a:lnTo>
                    <a:pt x="232430" y="133846"/>
                  </a:lnTo>
                  <a:lnTo>
                    <a:pt x="231755" y="136009"/>
                  </a:lnTo>
                  <a:lnTo>
                    <a:pt x="230944" y="138037"/>
                  </a:lnTo>
                  <a:lnTo>
                    <a:pt x="229729" y="139929"/>
                  </a:lnTo>
                  <a:lnTo>
                    <a:pt x="228648" y="141823"/>
                  </a:lnTo>
                  <a:lnTo>
                    <a:pt x="227163" y="143310"/>
                  </a:lnTo>
                  <a:lnTo>
                    <a:pt x="225812" y="144932"/>
                  </a:lnTo>
                  <a:lnTo>
                    <a:pt x="224057" y="146419"/>
                  </a:lnTo>
                  <a:lnTo>
                    <a:pt x="222166" y="147501"/>
                  </a:lnTo>
                  <a:lnTo>
                    <a:pt x="220275" y="148582"/>
                  </a:lnTo>
                  <a:lnTo>
                    <a:pt x="218249" y="149393"/>
                  </a:lnTo>
                  <a:lnTo>
                    <a:pt x="215953" y="149934"/>
                  </a:lnTo>
                  <a:lnTo>
                    <a:pt x="213927" y="150340"/>
                  </a:lnTo>
                  <a:lnTo>
                    <a:pt x="211766" y="150475"/>
                  </a:lnTo>
                  <a:lnTo>
                    <a:pt x="209470" y="150475"/>
                  </a:lnTo>
                  <a:lnTo>
                    <a:pt x="207445" y="150204"/>
                  </a:lnTo>
                  <a:lnTo>
                    <a:pt x="205284" y="149664"/>
                  </a:lnTo>
                  <a:lnTo>
                    <a:pt x="203258" y="148988"/>
                  </a:lnTo>
                  <a:lnTo>
                    <a:pt x="201367" y="148042"/>
                  </a:lnTo>
                  <a:lnTo>
                    <a:pt x="199476" y="146960"/>
                  </a:lnTo>
                  <a:lnTo>
                    <a:pt x="197856" y="145608"/>
                  </a:lnTo>
                  <a:lnTo>
                    <a:pt x="196235" y="144256"/>
                  </a:lnTo>
                  <a:lnTo>
                    <a:pt x="194750" y="142633"/>
                  </a:lnTo>
                  <a:lnTo>
                    <a:pt x="193399" y="140876"/>
                  </a:lnTo>
                  <a:lnTo>
                    <a:pt x="192183" y="139118"/>
                  </a:lnTo>
                  <a:lnTo>
                    <a:pt x="191238" y="137091"/>
                  </a:lnTo>
                  <a:lnTo>
                    <a:pt x="190428" y="134927"/>
                  </a:lnTo>
                  <a:lnTo>
                    <a:pt x="189887" y="132629"/>
                  </a:lnTo>
                  <a:lnTo>
                    <a:pt x="189752" y="132359"/>
                  </a:lnTo>
                  <a:lnTo>
                    <a:pt x="189482" y="130736"/>
                  </a:lnTo>
                  <a:lnTo>
                    <a:pt x="187727" y="124652"/>
                  </a:lnTo>
                  <a:lnTo>
                    <a:pt x="186511" y="120461"/>
                  </a:lnTo>
                  <a:lnTo>
                    <a:pt x="184756" y="115459"/>
                  </a:lnTo>
                  <a:lnTo>
                    <a:pt x="182595" y="109916"/>
                  </a:lnTo>
                  <a:lnTo>
                    <a:pt x="180164" y="104102"/>
                  </a:lnTo>
                  <a:lnTo>
                    <a:pt x="177328" y="97883"/>
                  </a:lnTo>
                  <a:lnTo>
                    <a:pt x="174086" y="91529"/>
                  </a:lnTo>
                  <a:lnTo>
                    <a:pt x="172330" y="88420"/>
                  </a:lnTo>
                  <a:lnTo>
                    <a:pt x="170440" y="85310"/>
                  </a:lnTo>
                  <a:lnTo>
                    <a:pt x="168414" y="82065"/>
                  </a:lnTo>
                  <a:lnTo>
                    <a:pt x="166388" y="79091"/>
                  </a:lnTo>
                  <a:lnTo>
                    <a:pt x="164227" y="76116"/>
                  </a:lnTo>
                  <a:lnTo>
                    <a:pt x="161931" y="73142"/>
                  </a:lnTo>
                  <a:lnTo>
                    <a:pt x="159635" y="70303"/>
                  </a:lnTo>
                  <a:lnTo>
                    <a:pt x="157204" y="67599"/>
                  </a:lnTo>
                  <a:lnTo>
                    <a:pt x="154773" y="65030"/>
                  </a:lnTo>
                  <a:lnTo>
                    <a:pt x="152072" y="62597"/>
                  </a:lnTo>
                  <a:lnTo>
                    <a:pt x="149506" y="60163"/>
                  </a:lnTo>
                  <a:lnTo>
                    <a:pt x="146670" y="58000"/>
                  </a:lnTo>
                  <a:lnTo>
                    <a:pt x="142888" y="55431"/>
                  </a:lnTo>
                  <a:lnTo>
                    <a:pt x="138837" y="53133"/>
                  </a:lnTo>
                  <a:lnTo>
                    <a:pt x="136946" y="51916"/>
                  </a:lnTo>
                  <a:lnTo>
                    <a:pt x="134785" y="50969"/>
                  </a:lnTo>
                  <a:lnTo>
                    <a:pt x="132624" y="50023"/>
                  </a:lnTo>
                  <a:lnTo>
                    <a:pt x="130463" y="49212"/>
                  </a:lnTo>
                  <a:lnTo>
                    <a:pt x="128168" y="48536"/>
                  </a:lnTo>
                  <a:lnTo>
                    <a:pt x="125872" y="47995"/>
                  </a:lnTo>
                  <a:lnTo>
                    <a:pt x="123441" y="47319"/>
                  </a:lnTo>
                  <a:lnTo>
                    <a:pt x="121009" y="46778"/>
                  </a:lnTo>
                  <a:lnTo>
                    <a:pt x="118578" y="46508"/>
                  </a:lnTo>
                  <a:lnTo>
                    <a:pt x="116013" y="46237"/>
                  </a:lnTo>
                  <a:lnTo>
                    <a:pt x="113176" y="46103"/>
                  </a:lnTo>
                  <a:lnTo>
                    <a:pt x="110475" y="45967"/>
                  </a:lnTo>
                  <a:lnTo>
                    <a:pt x="105748" y="46103"/>
                  </a:lnTo>
                  <a:lnTo>
                    <a:pt x="100751" y="46643"/>
                  </a:lnTo>
                  <a:lnTo>
                    <a:pt x="95619" y="47454"/>
                  </a:lnTo>
                  <a:lnTo>
                    <a:pt x="89947" y="48671"/>
                  </a:lnTo>
                  <a:lnTo>
                    <a:pt x="87110" y="49482"/>
                  </a:lnTo>
                  <a:lnTo>
                    <a:pt x="84410" y="50564"/>
                  </a:lnTo>
                  <a:lnTo>
                    <a:pt x="81844" y="51646"/>
                  </a:lnTo>
                  <a:lnTo>
                    <a:pt x="79412" y="52862"/>
                  </a:lnTo>
                  <a:lnTo>
                    <a:pt x="77117" y="54214"/>
                  </a:lnTo>
                  <a:lnTo>
                    <a:pt x="74821" y="55837"/>
                  </a:lnTo>
                  <a:lnTo>
                    <a:pt x="72660" y="57459"/>
                  </a:lnTo>
                  <a:lnTo>
                    <a:pt x="70499" y="59216"/>
                  </a:lnTo>
                  <a:lnTo>
                    <a:pt x="68473" y="61110"/>
                  </a:lnTo>
                  <a:lnTo>
                    <a:pt x="66447" y="63272"/>
                  </a:lnTo>
                  <a:lnTo>
                    <a:pt x="64692" y="65436"/>
                  </a:lnTo>
                  <a:lnTo>
                    <a:pt x="62801" y="67870"/>
                  </a:lnTo>
                  <a:lnTo>
                    <a:pt x="61045" y="70303"/>
                  </a:lnTo>
                  <a:lnTo>
                    <a:pt x="59290" y="73007"/>
                  </a:lnTo>
                  <a:lnTo>
                    <a:pt x="57804" y="75711"/>
                  </a:lnTo>
                  <a:lnTo>
                    <a:pt x="56183" y="78685"/>
                  </a:lnTo>
                  <a:lnTo>
                    <a:pt x="54698" y="81794"/>
                  </a:lnTo>
                  <a:lnTo>
                    <a:pt x="53347" y="84904"/>
                  </a:lnTo>
                  <a:lnTo>
                    <a:pt x="51996" y="88149"/>
                  </a:lnTo>
                  <a:lnTo>
                    <a:pt x="50916" y="91529"/>
                  </a:lnTo>
                  <a:lnTo>
                    <a:pt x="49700" y="95044"/>
                  </a:lnTo>
                  <a:lnTo>
                    <a:pt x="48755" y="98559"/>
                  </a:lnTo>
                  <a:lnTo>
                    <a:pt x="47809" y="102344"/>
                  </a:lnTo>
                  <a:lnTo>
                    <a:pt x="46999" y="105995"/>
                  </a:lnTo>
                  <a:lnTo>
                    <a:pt x="46324" y="109781"/>
                  </a:lnTo>
                  <a:lnTo>
                    <a:pt x="45649" y="113701"/>
                  </a:lnTo>
                  <a:lnTo>
                    <a:pt x="45109" y="117487"/>
                  </a:lnTo>
                  <a:lnTo>
                    <a:pt x="44703" y="121407"/>
                  </a:lnTo>
                  <a:lnTo>
                    <a:pt x="44433" y="125328"/>
                  </a:lnTo>
                  <a:lnTo>
                    <a:pt x="44163" y="129249"/>
                  </a:lnTo>
                  <a:lnTo>
                    <a:pt x="44028" y="133169"/>
                  </a:lnTo>
                  <a:lnTo>
                    <a:pt x="44028" y="137226"/>
                  </a:lnTo>
                  <a:lnTo>
                    <a:pt x="44028" y="141146"/>
                  </a:lnTo>
                  <a:lnTo>
                    <a:pt x="44163" y="145202"/>
                  </a:lnTo>
                  <a:lnTo>
                    <a:pt x="44433" y="149258"/>
                  </a:lnTo>
                  <a:lnTo>
                    <a:pt x="44703" y="153314"/>
                  </a:lnTo>
                  <a:lnTo>
                    <a:pt x="45109" y="157100"/>
                  </a:lnTo>
                  <a:lnTo>
                    <a:pt x="45649" y="160885"/>
                  </a:lnTo>
                  <a:lnTo>
                    <a:pt x="46324" y="164671"/>
                  </a:lnTo>
                  <a:lnTo>
                    <a:pt x="46999" y="168321"/>
                  </a:lnTo>
                  <a:lnTo>
                    <a:pt x="47809" y="171971"/>
                  </a:lnTo>
                  <a:lnTo>
                    <a:pt x="48620" y="175216"/>
                  </a:lnTo>
                  <a:lnTo>
                    <a:pt x="49566" y="178461"/>
                  </a:lnTo>
                  <a:lnTo>
                    <a:pt x="50646" y="181706"/>
                  </a:lnTo>
                  <a:lnTo>
                    <a:pt x="51591" y="184680"/>
                  </a:lnTo>
                  <a:lnTo>
                    <a:pt x="52672" y="187519"/>
                  </a:lnTo>
                  <a:lnTo>
                    <a:pt x="53887" y="190358"/>
                  </a:lnTo>
                  <a:lnTo>
                    <a:pt x="54968" y="192792"/>
                  </a:lnTo>
                  <a:lnTo>
                    <a:pt x="57264" y="196983"/>
                  </a:lnTo>
                  <a:lnTo>
                    <a:pt x="59559" y="201174"/>
                  </a:lnTo>
                  <a:lnTo>
                    <a:pt x="61990" y="205365"/>
                  </a:lnTo>
                  <a:lnTo>
                    <a:pt x="64692" y="209421"/>
                  </a:lnTo>
                  <a:lnTo>
                    <a:pt x="67258" y="213342"/>
                  </a:lnTo>
                  <a:lnTo>
                    <a:pt x="70094" y="217398"/>
                  </a:lnTo>
                  <a:lnTo>
                    <a:pt x="72930" y="221318"/>
                  </a:lnTo>
                  <a:lnTo>
                    <a:pt x="75766" y="224969"/>
                  </a:lnTo>
                  <a:lnTo>
                    <a:pt x="79008" y="228889"/>
                  </a:lnTo>
                  <a:lnTo>
                    <a:pt x="81979" y="232540"/>
                  </a:lnTo>
                  <a:lnTo>
                    <a:pt x="85220" y="236190"/>
                  </a:lnTo>
                  <a:lnTo>
                    <a:pt x="88596" y="239705"/>
                  </a:lnTo>
                  <a:lnTo>
                    <a:pt x="91973" y="243220"/>
                  </a:lnTo>
                  <a:lnTo>
                    <a:pt x="95484" y="246735"/>
                  </a:lnTo>
                  <a:lnTo>
                    <a:pt x="98995" y="250116"/>
                  </a:lnTo>
                  <a:lnTo>
                    <a:pt x="102642" y="253495"/>
                  </a:lnTo>
                  <a:lnTo>
                    <a:pt x="106289" y="256605"/>
                  </a:lnTo>
                  <a:lnTo>
                    <a:pt x="110070" y="259850"/>
                  </a:lnTo>
                  <a:lnTo>
                    <a:pt x="117768" y="266069"/>
                  </a:lnTo>
                  <a:lnTo>
                    <a:pt x="125872" y="272153"/>
                  </a:lnTo>
                  <a:lnTo>
                    <a:pt x="133840" y="277831"/>
                  </a:lnTo>
                  <a:lnTo>
                    <a:pt x="142213" y="283374"/>
                  </a:lnTo>
                  <a:lnTo>
                    <a:pt x="150586" y="288647"/>
                  </a:lnTo>
                  <a:lnTo>
                    <a:pt x="159230" y="293784"/>
                  </a:lnTo>
                  <a:lnTo>
                    <a:pt x="167873" y="298516"/>
                  </a:lnTo>
                  <a:lnTo>
                    <a:pt x="176652" y="303248"/>
                  </a:lnTo>
                  <a:lnTo>
                    <a:pt x="185295" y="307574"/>
                  </a:lnTo>
                  <a:lnTo>
                    <a:pt x="193939" y="311766"/>
                  </a:lnTo>
                  <a:lnTo>
                    <a:pt x="202718" y="315686"/>
                  </a:lnTo>
                  <a:lnTo>
                    <a:pt x="211091" y="319607"/>
                  </a:lnTo>
                  <a:lnTo>
                    <a:pt x="219735" y="322987"/>
                  </a:lnTo>
                  <a:lnTo>
                    <a:pt x="228108" y="326502"/>
                  </a:lnTo>
                  <a:lnTo>
                    <a:pt x="236212" y="329612"/>
                  </a:lnTo>
                  <a:lnTo>
                    <a:pt x="244314" y="332856"/>
                  </a:lnTo>
                  <a:lnTo>
                    <a:pt x="252013" y="335561"/>
                  </a:lnTo>
                  <a:lnTo>
                    <a:pt x="266734" y="340833"/>
                  </a:lnTo>
                  <a:lnTo>
                    <a:pt x="280374" y="345430"/>
                  </a:lnTo>
                  <a:lnTo>
                    <a:pt x="292529" y="349485"/>
                  </a:lnTo>
                  <a:lnTo>
                    <a:pt x="304684" y="353542"/>
                  </a:lnTo>
                  <a:lnTo>
                    <a:pt x="309951" y="355434"/>
                  </a:lnTo>
                  <a:lnTo>
                    <a:pt x="314678" y="357192"/>
                  </a:lnTo>
                  <a:lnTo>
                    <a:pt x="319405" y="359220"/>
                  </a:lnTo>
                  <a:lnTo>
                    <a:pt x="321701" y="360437"/>
                  </a:lnTo>
                  <a:lnTo>
                    <a:pt x="324132" y="361789"/>
                  </a:lnTo>
                  <a:lnTo>
                    <a:pt x="327508" y="364087"/>
                  </a:lnTo>
                  <a:lnTo>
                    <a:pt x="330750" y="366520"/>
                  </a:lnTo>
                  <a:lnTo>
                    <a:pt x="333721" y="369224"/>
                  </a:lnTo>
                  <a:lnTo>
                    <a:pt x="336422" y="372064"/>
                  </a:lnTo>
                  <a:lnTo>
                    <a:pt x="338988" y="375173"/>
                  </a:lnTo>
                  <a:lnTo>
                    <a:pt x="341284" y="378282"/>
                  </a:lnTo>
                  <a:lnTo>
                    <a:pt x="343445" y="381527"/>
                  </a:lnTo>
                  <a:lnTo>
                    <a:pt x="345336" y="385042"/>
                  </a:lnTo>
                  <a:lnTo>
                    <a:pt x="347226" y="388558"/>
                  </a:lnTo>
                  <a:lnTo>
                    <a:pt x="348577" y="392343"/>
                  </a:lnTo>
                  <a:lnTo>
                    <a:pt x="349928" y="396129"/>
                  </a:lnTo>
                  <a:lnTo>
                    <a:pt x="351008" y="400049"/>
                  </a:lnTo>
                  <a:lnTo>
                    <a:pt x="351954" y="403970"/>
                  </a:lnTo>
                  <a:lnTo>
                    <a:pt x="352628" y="408161"/>
                  </a:lnTo>
                  <a:lnTo>
                    <a:pt x="352899" y="412217"/>
                  </a:lnTo>
                  <a:lnTo>
                    <a:pt x="353034" y="416408"/>
                  </a:lnTo>
                  <a:lnTo>
                    <a:pt x="353034" y="418977"/>
                  </a:lnTo>
                  <a:lnTo>
                    <a:pt x="352899" y="421681"/>
                  </a:lnTo>
                  <a:lnTo>
                    <a:pt x="352628" y="424250"/>
                  </a:lnTo>
                  <a:lnTo>
                    <a:pt x="352224" y="426954"/>
                  </a:lnTo>
                  <a:lnTo>
                    <a:pt x="351818" y="429523"/>
                  </a:lnTo>
                  <a:lnTo>
                    <a:pt x="351143" y="432226"/>
                  </a:lnTo>
                  <a:lnTo>
                    <a:pt x="350332" y="434796"/>
                  </a:lnTo>
                  <a:lnTo>
                    <a:pt x="349522" y="437364"/>
                  </a:lnTo>
                  <a:lnTo>
                    <a:pt x="348442" y="440203"/>
                  </a:lnTo>
                  <a:lnTo>
                    <a:pt x="347361" y="442637"/>
                  </a:lnTo>
                  <a:lnTo>
                    <a:pt x="346146" y="445205"/>
                  </a:lnTo>
                  <a:lnTo>
                    <a:pt x="344795" y="447639"/>
                  </a:lnTo>
                  <a:lnTo>
                    <a:pt x="343175" y="450073"/>
                  </a:lnTo>
                  <a:lnTo>
                    <a:pt x="341554" y="452506"/>
                  </a:lnTo>
                  <a:lnTo>
                    <a:pt x="339663" y="454805"/>
                  </a:lnTo>
                  <a:lnTo>
                    <a:pt x="337908" y="456968"/>
                  </a:lnTo>
                  <a:lnTo>
                    <a:pt x="335882" y="459131"/>
                  </a:lnTo>
                  <a:lnTo>
                    <a:pt x="333721" y="461294"/>
                  </a:lnTo>
                  <a:lnTo>
                    <a:pt x="331425" y="463052"/>
                  </a:lnTo>
                  <a:lnTo>
                    <a:pt x="328994" y="464944"/>
                  </a:lnTo>
                  <a:lnTo>
                    <a:pt x="326563" y="466702"/>
                  </a:lnTo>
                  <a:lnTo>
                    <a:pt x="323997" y="468459"/>
                  </a:lnTo>
                  <a:lnTo>
                    <a:pt x="321431" y="469947"/>
                  </a:lnTo>
                  <a:lnTo>
                    <a:pt x="318595" y="471434"/>
                  </a:lnTo>
                  <a:lnTo>
                    <a:pt x="315759" y="472651"/>
                  </a:lnTo>
                  <a:lnTo>
                    <a:pt x="312788" y="474002"/>
                  </a:lnTo>
                  <a:lnTo>
                    <a:pt x="309816" y="474949"/>
                  </a:lnTo>
                  <a:lnTo>
                    <a:pt x="306710" y="476166"/>
                  </a:lnTo>
                  <a:lnTo>
                    <a:pt x="303469" y="476977"/>
                  </a:lnTo>
                  <a:lnTo>
                    <a:pt x="300092" y="477924"/>
                  </a:lnTo>
                  <a:lnTo>
                    <a:pt x="296851" y="478464"/>
                  </a:lnTo>
                  <a:lnTo>
                    <a:pt x="293474" y="479140"/>
                  </a:lnTo>
                  <a:lnTo>
                    <a:pt x="291314" y="479275"/>
                  </a:lnTo>
                  <a:lnTo>
                    <a:pt x="289018" y="479275"/>
                  </a:lnTo>
                  <a:lnTo>
                    <a:pt x="286857" y="479005"/>
                  </a:lnTo>
                  <a:lnTo>
                    <a:pt x="284696" y="478599"/>
                  </a:lnTo>
                  <a:lnTo>
                    <a:pt x="282670" y="478058"/>
                  </a:lnTo>
                  <a:lnTo>
                    <a:pt x="280780" y="477112"/>
                  </a:lnTo>
                  <a:lnTo>
                    <a:pt x="278889" y="476030"/>
                  </a:lnTo>
                  <a:lnTo>
                    <a:pt x="277133" y="474814"/>
                  </a:lnTo>
                  <a:lnTo>
                    <a:pt x="275513" y="473462"/>
                  </a:lnTo>
                  <a:lnTo>
                    <a:pt x="273892" y="471839"/>
                  </a:lnTo>
                  <a:lnTo>
                    <a:pt x="272676" y="470082"/>
                  </a:lnTo>
                  <a:lnTo>
                    <a:pt x="271461" y="468459"/>
                  </a:lnTo>
                  <a:lnTo>
                    <a:pt x="270380" y="466432"/>
                  </a:lnTo>
                  <a:lnTo>
                    <a:pt x="269570" y="464268"/>
                  </a:lnTo>
                  <a:lnTo>
                    <a:pt x="268895" y="462105"/>
                  </a:lnTo>
                  <a:lnTo>
                    <a:pt x="268489" y="459807"/>
                  </a:lnTo>
                  <a:lnTo>
                    <a:pt x="268219" y="457373"/>
                  </a:lnTo>
                  <a:lnTo>
                    <a:pt x="268219" y="455075"/>
                  </a:lnTo>
                  <a:lnTo>
                    <a:pt x="268489" y="452912"/>
                  </a:lnTo>
                  <a:lnTo>
                    <a:pt x="268895" y="450614"/>
                  </a:lnTo>
                  <a:lnTo>
                    <a:pt x="269435" y="448450"/>
                  </a:lnTo>
                  <a:lnTo>
                    <a:pt x="270380" y="446422"/>
                  </a:lnTo>
                  <a:lnTo>
                    <a:pt x="271326" y="444394"/>
                  </a:lnTo>
                  <a:lnTo>
                    <a:pt x="272541" y="442772"/>
                  </a:lnTo>
                  <a:lnTo>
                    <a:pt x="273756" y="441014"/>
                  </a:lnTo>
                  <a:lnTo>
                    <a:pt x="275377" y="439392"/>
                  </a:lnTo>
                  <a:lnTo>
                    <a:pt x="276998" y="438040"/>
                  </a:lnTo>
                  <a:lnTo>
                    <a:pt x="278619" y="436688"/>
                  </a:lnTo>
                  <a:lnTo>
                    <a:pt x="280644" y="435742"/>
                  </a:lnTo>
                  <a:lnTo>
                    <a:pt x="282670" y="434660"/>
                  </a:lnTo>
                  <a:lnTo>
                    <a:pt x="284696" y="434119"/>
                  </a:lnTo>
                  <a:lnTo>
                    <a:pt x="286992" y="433579"/>
                  </a:lnTo>
                  <a:lnTo>
                    <a:pt x="290909" y="432767"/>
                  </a:lnTo>
                  <a:lnTo>
                    <a:pt x="294285" y="431956"/>
                  </a:lnTo>
                  <a:lnTo>
                    <a:pt x="297256" y="431010"/>
                  </a:lnTo>
                  <a:lnTo>
                    <a:pt x="299687" y="429793"/>
                  </a:lnTo>
                  <a:lnTo>
                    <a:pt x="301848" y="428711"/>
                  </a:lnTo>
                  <a:lnTo>
                    <a:pt x="303469" y="427495"/>
                  </a:lnTo>
                  <a:lnTo>
                    <a:pt x="304955" y="426413"/>
                  </a:lnTo>
                  <a:lnTo>
                    <a:pt x="305900" y="425332"/>
                  </a:lnTo>
                  <a:lnTo>
                    <a:pt x="306710" y="424385"/>
                  </a:lnTo>
                  <a:lnTo>
                    <a:pt x="307520" y="423304"/>
                  </a:lnTo>
                  <a:lnTo>
                    <a:pt x="307926" y="422357"/>
                  </a:lnTo>
                  <a:lnTo>
                    <a:pt x="308331" y="421276"/>
                  </a:lnTo>
                  <a:lnTo>
                    <a:pt x="308736" y="420194"/>
                  </a:lnTo>
                  <a:lnTo>
                    <a:pt x="308871" y="418977"/>
                  </a:lnTo>
                  <a:lnTo>
                    <a:pt x="309006" y="417761"/>
                  </a:lnTo>
                  <a:lnTo>
                    <a:pt x="309141" y="416408"/>
                  </a:lnTo>
                  <a:lnTo>
                    <a:pt x="309006" y="414110"/>
                  </a:lnTo>
                  <a:lnTo>
                    <a:pt x="308601" y="411676"/>
                  </a:lnTo>
                  <a:lnTo>
                    <a:pt x="307790" y="409378"/>
                  </a:lnTo>
                  <a:lnTo>
                    <a:pt x="306710" y="407080"/>
                  </a:lnTo>
                  <a:lnTo>
                    <a:pt x="305630" y="405187"/>
                  </a:lnTo>
                  <a:lnTo>
                    <a:pt x="304279" y="403565"/>
                  </a:lnTo>
                  <a:lnTo>
                    <a:pt x="303198" y="402348"/>
                  </a:lnTo>
                  <a:lnTo>
                    <a:pt x="301983" y="401537"/>
                  </a:lnTo>
                  <a:lnTo>
                    <a:pt x="301713" y="401401"/>
                  </a:lnTo>
                  <a:lnTo>
                    <a:pt x="300498" y="400861"/>
                  </a:lnTo>
                  <a:lnTo>
                    <a:pt x="295096" y="398698"/>
                  </a:lnTo>
                  <a:lnTo>
                    <a:pt x="287262" y="395994"/>
                  </a:lnTo>
                  <a:lnTo>
                    <a:pt x="277538" y="392749"/>
                  </a:lnTo>
                  <a:lnTo>
                    <a:pt x="266193" y="388963"/>
                  </a:lnTo>
                  <a:lnTo>
                    <a:pt x="253363" y="384637"/>
                  </a:lnTo>
                  <a:lnTo>
                    <a:pt x="239318" y="379770"/>
                  </a:lnTo>
                  <a:lnTo>
                    <a:pt x="224327" y="374092"/>
                  </a:lnTo>
                  <a:lnTo>
                    <a:pt x="216494" y="371117"/>
                  </a:lnTo>
                  <a:lnTo>
                    <a:pt x="208390" y="368007"/>
                  </a:lnTo>
                  <a:lnTo>
                    <a:pt x="200287" y="364492"/>
                  </a:lnTo>
                  <a:lnTo>
                    <a:pt x="191913" y="360977"/>
                  </a:lnTo>
                  <a:lnTo>
                    <a:pt x="183405" y="357192"/>
                  </a:lnTo>
                  <a:lnTo>
                    <a:pt x="175032" y="353271"/>
                  </a:lnTo>
                  <a:lnTo>
                    <a:pt x="166388" y="349215"/>
                  </a:lnTo>
                  <a:lnTo>
                    <a:pt x="157610" y="344754"/>
                  </a:lnTo>
                  <a:lnTo>
                    <a:pt x="149101" y="340157"/>
                  </a:lnTo>
                  <a:lnTo>
                    <a:pt x="140322" y="335425"/>
                  </a:lnTo>
                  <a:lnTo>
                    <a:pt x="131679" y="330152"/>
                  </a:lnTo>
                  <a:lnTo>
                    <a:pt x="123035" y="325015"/>
                  </a:lnTo>
                  <a:lnTo>
                    <a:pt x="114527" y="319472"/>
                  </a:lnTo>
                  <a:lnTo>
                    <a:pt x="106018" y="313658"/>
                  </a:lnTo>
                  <a:lnTo>
                    <a:pt x="97645" y="307574"/>
                  </a:lnTo>
                  <a:lnTo>
                    <a:pt x="89407" y="301220"/>
                  </a:lnTo>
                  <a:lnTo>
                    <a:pt x="84004" y="296894"/>
                  </a:lnTo>
                  <a:lnTo>
                    <a:pt x="78737" y="292297"/>
                  </a:lnTo>
                  <a:lnTo>
                    <a:pt x="73335" y="287701"/>
                  </a:lnTo>
                  <a:lnTo>
                    <a:pt x="68203" y="282969"/>
                  </a:lnTo>
                  <a:lnTo>
                    <a:pt x="63206" y="277966"/>
                  </a:lnTo>
                  <a:lnTo>
                    <a:pt x="58209" y="272964"/>
                  </a:lnTo>
                  <a:lnTo>
                    <a:pt x="53347" y="267826"/>
                  </a:lnTo>
                  <a:lnTo>
                    <a:pt x="48620" y="262418"/>
                  </a:lnTo>
                  <a:lnTo>
                    <a:pt x="44028" y="256875"/>
                  </a:lnTo>
                  <a:lnTo>
                    <a:pt x="39572" y="251332"/>
                  </a:lnTo>
                  <a:lnTo>
                    <a:pt x="35250" y="245519"/>
                  </a:lnTo>
                  <a:lnTo>
                    <a:pt x="31063" y="239570"/>
                  </a:lnTo>
                  <a:lnTo>
                    <a:pt x="27011" y="233486"/>
                  </a:lnTo>
                  <a:lnTo>
                    <a:pt x="23230" y="227132"/>
                  </a:lnTo>
                  <a:lnTo>
                    <a:pt x="19583" y="220778"/>
                  </a:lnTo>
                  <a:lnTo>
                    <a:pt x="16207" y="214153"/>
                  </a:lnTo>
                  <a:lnTo>
                    <a:pt x="14181" y="209962"/>
                  </a:lnTo>
                  <a:lnTo>
                    <a:pt x="12291" y="205771"/>
                  </a:lnTo>
                  <a:lnTo>
                    <a:pt x="10534" y="201309"/>
                  </a:lnTo>
                  <a:lnTo>
                    <a:pt x="9049" y="196848"/>
                  </a:lnTo>
                  <a:lnTo>
                    <a:pt x="7563" y="192251"/>
                  </a:lnTo>
                  <a:lnTo>
                    <a:pt x="6348" y="187519"/>
                  </a:lnTo>
                  <a:lnTo>
                    <a:pt x="5132" y="182787"/>
                  </a:lnTo>
                  <a:lnTo>
                    <a:pt x="4052" y="177920"/>
                  </a:lnTo>
                  <a:lnTo>
                    <a:pt x="3106" y="173053"/>
                  </a:lnTo>
                  <a:lnTo>
                    <a:pt x="2296" y="168051"/>
                  </a:lnTo>
                  <a:lnTo>
                    <a:pt x="1621" y="163048"/>
                  </a:lnTo>
                  <a:lnTo>
                    <a:pt x="946" y="158046"/>
                  </a:lnTo>
                  <a:lnTo>
                    <a:pt x="540" y="152773"/>
                  </a:lnTo>
                  <a:lnTo>
                    <a:pt x="271" y="147636"/>
                  </a:lnTo>
                  <a:lnTo>
                    <a:pt x="135" y="142363"/>
                  </a:lnTo>
                  <a:lnTo>
                    <a:pt x="0" y="137226"/>
                  </a:lnTo>
                  <a:lnTo>
                    <a:pt x="135" y="129384"/>
                  </a:lnTo>
                  <a:lnTo>
                    <a:pt x="540" y="121813"/>
                  </a:lnTo>
                  <a:lnTo>
                    <a:pt x="1216" y="114107"/>
                  </a:lnTo>
                  <a:lnTo>
                    <a:pt x="2296" y="106536"/>
                  </a:lnTo>
                  <a:lnTo>
                    <a:pt x="3512" y="98829"/>
                  </a:lnTo>
                  <a:lnTo>
                    <a:pt x="5132" y="91258"/>
                  </a:lnTo>
                  <a:lnTo>
                    <a:pt x="6078" y="87608"/>
                  </a:lnTo>
                  <a:lnTo>
                    <a:pt x="7158" y="83822"/>
                  </a:lnTo>
                  <a:lnTo>
                    <a:pt x="8104" y="80037"/>
                  </a:lnTo>
                  <a:lnTo>
                    <a:pt x="9454" y="76387"/>
                  </a:lnTo>
                  <a:lnTo>
                    <a:pt x="10534" y="72736"/>
                  </a:lnTo>
                  <a:lnTo>
                    <a:pt x="12020" y="69221"/>
                  </a:lnTo>
                  <a:lnTo>
                    <a:pt x="13506" y="65571"/>
                  </a:lnTo>
                  <a:lnTo>
                    <a:pt x="14991" y="62056"/>
                  </a:lnTo>
                  <a:lnTo>
                    <a:pt x="16612" y="58541"/>
                  </a:lnTo>
                  <a:lnTo>
                    <a:pt x="18503" y="55161"/>
                  </a:lnTo>
                  <a:lnTo>
                    <a:pt x="20124" y="51646"/>
                  </a:lnTo>
                  <a:lnTo>
                    <a:pt x="22149" y="48401"/>
                  </a:lnTo>
                  <a:lnTo>
                    <a:pt x="24310" y="45021"/>
                  </a:lnTo>
                  <a:lnTo>
                    <a:pt x="26471" y="41776"/>
                  </a:lnTo>
                  <a:lnTo>
                    <a:pt x="28767" y="38802"/>
                  </a:lnTo>
                  <a:lnTo>
                    <a:pt x="31063" y="35557"/>
                  </a:lnTo>
                  <a:lnTo>
                    <a:pt x="33629" y="32718"/>
                  </a:lnTo>
                  <a:lnTo>
                    <a:pt x="36195" y="29879"/>
                  </a:lnTo>
                  <a:lnTo>
                    <a:pt x="39031" y="27040"/>
                  </a:lnTo>
                  <a:lnTo>
                    <a:pt x="41867" y="24200"/>
                  </a:lnTo>
                  <a:lnTo>
                    <a:pt x="45784" y="20956"/>
                  </a:lnTo>
                  <a:lnTo>
                    <a:pt x="50106" y="17711"/>
                  </a:lnTo>
                  <a:lnTo>
                    <a:pt x="54562" y="14737"/>
                  </a:lnTo>
                  <a:lnTo>
                    <a:pt x="59154" y="12033"/>
                  </a:lnTo>
                  <a:lnTo>
                    <a:pt x="63881" y="9599"/>
                  </a:lnTo>
                  <a:lnTo>
                    <a:pt x="68878" y="7436"/>
                  </a:lnTo>
                  <a:lnTo>
                    <a:pt x="71444" y="6490"/>
                  </a:lnTo>
                  <a:lnTo>
                    <a:pt x="74145" y="5543"/>
                  </a:lnTo>
                  <a:lnTo>
                    <a:pt x="76847" y="4732"/>
                  </a:lnTo>
                  <a:lnTo>
                    <a:pt x="79547" y="4056"/>
                  </a:lnTo>
                  <a:lnTo>
                    <a:pt x="83599" y="2975"/>
                  </a:lnTo>
                  <a:lnTo>
                    <a:pt x="87381" y="2298"/>
                  </a:lnTo>
                  <a:lnTo>
                    <a:pt x="91432" y="1622"/>
                  </a:lnTo>
                  <a:lnTo>
                    <a:pt x="95349" y="947"/>
                  </a:lnTo>
                  <a:lnTo>
                    <a:pt x="99130" y="541"/>
                  </a:lnTo>
                  <a:lnTo>
                    <a:pt x="102912" y="135"/>
                  </a:lnTo>
                  <a:lnTo>
                    <a:pt x="106829" y="0"/>
                  </a:lnTo>
                  <a:close/>
                </a:path>
              </a:pathLst>
            </a:custGeom>
          </p:spPr>
        </p:pic>
        <p:pic>
          <p:nvPicPr>
            <p:cNvPr id="174" name="图片 17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51" t="44917" r="63007" b="48094"/>
            <a:stretch>
              <a:fillRect/>
            </a:stretch>
          </p:blipFill>
          <p:spPr>
            <a:xfrm>
              <a:off x="3399169" y="4145621"/>
              <a:ext cx="353845" cy="479275"/>
            </a:xfrm>
            <a:custGeom>
              <a:avLst/>
              <a:gdLst>
                <a:gd name="connsiteX0" fmla="*/ 238649 w 353845"/>
                <a:gd name="connsiteY0" fmla="*/ 0 h 479275"/>
                <a:gd name="connsiteX1" fmla="*/ 243252 w 353845"/>
                <a:gd name="connsiteY1" fmla="*/ 0 h 479275"/>
                <a:gd name="connsiteX2" fmla="*/ 246906 w 353845"/>
                <a:gd name="connsiteY2" fmla="*/ 0 h 479275"/>
                <a:gd name="connsiteX3" fmla="*/ 250697 w 353845"/>
                <a:gd name="connsiteY3" fmla="*/ 135 h 479275"/>
                <a:gd name="connsiteX4" fmla="*/ 254487 w 353845"/>
                <a:gd name="connsiteY4" fmla="*/ 541 h 479275"/>
                <a:gd name="connsiteX5" fmla="*/ 258277 w 353845"/>
                <a:gd name="connsiteY5" fmla="*/ 947 h 479275"/>
                <a:gd name="connsiteX6" fmla="*/ 262203 w 353845"/>
                <a:gd name="connsiteY6" fmla="*/ 1622 h 479275"/>
                <a:gd name="connsiteX7" fmla="*/ 266264 w 353845"/>
                <a:gd name="connsiteY7" fmla="*/ 2298 h 479275"/>
                <a:gd name="connsiteX8" fmla="*/ 270189 w 353845"/>
                <a:gd name="connsiteY8" fmla="*/ 2975 h 479275"/>
                <a:gd name="connsiteX9" fmla="*/ 274250 w 353845"/>
                <a:gd name="connsiteY9" fmla="*/ 4056 h 479275"/>
                <a:gd name="connsiteX10" fmla="*/ 276822 w 353845"/>
                <a:gd name="connsiteY10" fmla="*/ 4732 h 479275"/>
                <a:gd name="connsiteX11" fmla="*/ 279530 w 353845"/>
                <a:gd name="connsiteY11" fmla="*/ 5543 h 479275"/>
                <a:gd name="connsiteX12" fmla="*/ 282102 w 353845"/>
                <a:gd name="connsiteY12" fmla="*/ 6490 h 479275"/>
                <a:gd name="connsiteX13" fmla="*/ 284673 w 353845"/>
                <a:gd name="connsiteY13" fmla="*/ 7436 h 479275"/>
                <a:gd name="connsiteX14" fmla="*/ 289817 w 353845"/>
                <a:gd name="connsiteY14" fmla="*/ 9599 h 479275"/>
                <a:gd name="connsiteX15" fmla="*/ 294691 w 353845"/>
                <a:gd name="connsiteY15" fmla="*/ 12033 h 479275"/>
                <a:gd name="connsiteX16" fmla="*/ 299293 w 353845"/>
                <a:gd name="connsiteY16" fmla="*/ 14737 h 479275"/>
                <a:gd name="connsiteX17" fmla="*/ 303760 w 353845"/>
                <a:gd name="connsiteY17" fmla="*/ 17711 h 479275"/>
                <a:gd name="connsiteX18" fmla="*/ 307821 w 353845"/>
                <a:gd name="connsiteY18" fmla="*/ 20956 h 479275"/>
                <a:gd name="connsiteX19" fmla="*/ 311882 w 353845"/>
                <a:gd name="connsiteY19" fmla="*/ 24200 h 479275"/>
                <a:gd name="connsiteX20" fmla="*/ 315672 w 353845"/>
                <a:gd name="connsiteY20" fmla="*/ 27986 h 479275"/>
                <a:gd name="connsiteX21" fmla="*/ 319327 w 353845"/>
                <a:gd name="connsiteY21" fmla="*/ 31772 h 479275"/>
                <a:gd name="connsiteX22" fmla="*/ 322711 w 353845"/>
                <a:gd name="connsiteY22" fmla="*/ 35557 h 479275"/>
                <a:gd name="connsiteX23" fmla="*/ 325824 w 353845"/>
                <a:gd name="connsiteY23" fmla="*/ 39748 h 479275"/>
                <a:gd name="connsiteX24" fmla="*/ 328803 w 353845"/>
                <a:gd name="connsiteY24" fmla="*/ 43939 h 479275"/>
                <a:gd name="connsiteX25" fmla="*/ 331645 w 353845"/>
                <a:gd name="connsiteY25" fmla="*/ 48401 h 479275"/>
                <a:gd name="connsiteX26" fmla="*/ 334217 w 353845"/>
                <a:gd name="connsiteY26" fmla="*/ 52862 h 479275"/>
                <a:gd name="connsiteX27" fmla="*/ 336654 w 353845"/>
                <a:gd name="connsiteY27" fmla="*/ 57459 h 479275"/>
                <a:gd name="connsiteX28" fmla="*/ 338820 w 353845"/>
                <a:gd name="connsiteY28" fmla="*/ 62056 h 479275"/>
                <a:gd name="connsiteX29" fmla="*/ 340985 w 353845"/>
                <a:gd name="connsiteY29" fmla="*/ 66788 h 479275"/>
                <a:gd name="connsiteX30" fmla="*/ 342745 w 353845"/>
                <a:gd name="connsiteY30" fmla="*/ 71519 h 479275"/>
                <a:gd name="connsiteX31" fmla="*/ 344505 w 353845"/>
                <a:gd name="connsiteY31" fmla="*/ 76387 h 479275"/>
                <a:gd name="connsiteX32" fmla="*/ 346129 w 353845"/>
                <a:gd name="connsiteY32" fmla="*/ 81254 h 479275"/>
                <a:gd name="connsiteX33" fmla="*/ 347347 w 353845"/>
                <a:gd name="connsiteY33" fmla="*/ 86256 h 479275"/>
                <a:gd name="connsiteX34" fmla="*/ 348701 w 353845"/>
                <a:gd name="connsiteY34" fmla="*/ 91258 h 479275"/>
                <a:gd name="connsiteX35" fmla="*/ 349784 w 353845"/>
                <a:gd name="connsiteY35" fmla="*/ 96261 h 479275"/>
                <a:gd name="connsiteX36" fmla="*/ 350867 w 353845"/>
                <a:gd name="connsiteY36" fmla="*/ 101263 h 479275"/>
                <a:gd name="connsiteX37" fmla="*/ 351544 w 353845"/>
                <a:gd name="connsiteY37" fmla="*/ 106536 h 479275"/>
                <a:gd name="connsiteX38" fmla="*/ 352221 w 353845"/>
                <a:gd name="connsiteY38" fmla="*/ 111673 h 479275"/>
                <a:gd name="connsiteX39" fmla="*/ 352897 w 353845"/>
                <a:gd name="connsiteY39" fmla="*/ 116676 h 479275"/>
                <a:gd name="connsiteX40" fmla="*/ 353304 w 353845"/>
                <a:gd name="connsiteY40" fmla="*/ 121813 h 479275"/>
                <a:gd name="connsiteX41" fmla="*/ 353574 w 353845"/>
                <a:gd name="connsiteY41" fmla="*/ 126951 h 479275"/>
                <a:gd name="connsiteX42" fmla="*/ 353845 w 353845"/>
                <a:gd name="connsiteY42" fmla="*/ 132088 h 479275"/>
                <a:gd name="connsiteX43" fmla="*/ 353845 w 353845"/>
                <a:gd name="connsiteY43" fmla="*/ 137226 h 479275"/>
                <a:gd name="connsiteX44" fmla="*/ 353845 w 353845"/>
                <a:gd name="connsiteY44" fmla="*/ 142363 h 479275"/>
                <a:gd name="connsiteX45" fmla="*/ 353574 w 353845"/>
                <a:gd name="connsiteY45" fmla="*/ 147636 h 479275"/>
                <a:gd name="connsiteX46" fmla="*/ 353304 w 353845"/>
                <a:gd name="connsiteY46" fmla="*/ 152773 h 479275"/>
                <a:gd name="connsiteX47" fmla="*/ 352897 w 353845"/>
                <a:gd name="connsiteY47" fmla="*/ 158046 h 479275"/>
                <a:gd name="connsiteX48" fmla="*/ 352221 w 353845"/>
                <a:gd name="connsiteY48" fmla="*/ 163048 h 479275"/>
                <a:gd name="connsiteX49" fmla="*/ 351544 w 353845"/>
                <a:gd name="connsiteY49" fmla="*/ 168051 h 479275"/>
                <a:gd name="connsiteX50" fmla="*/ 350867 w 353845"/>
                <a:gd name="connsiteY50" fmla="*/ 173053 h 479275"/>
                <a:gd name="connsiteX51" fmla="*/ 349784 w 353845"/>
                <a:gd name="connsiteY51" fmla="*/ 177920 h 479275"/>
                <a:gd name="connsiteX52" fmla="*/ 348837 w 353845"/>
                <a:gd name="connsiteY52" fmla="*/ 182787 h 479275"/>
                <a:gd name="connsiteX53" fmla="*/ 347483 w 353845"/>
                <a:gd name="connsiteY53" fmla="*/ 187519 h 479275"/>
                <a:gd name="connsiteX54" fmla="*/ 346265 w 353845"/>
                <a:gd name="connsiteY54" fmla="*/ 192251 h 479275"/>
                <a:gd name="connsiteX55" fmla="*/ 344775 w 353845"/>
                <a:gd name="connsiteY55" fmla="*/ 196848 h 479275"/>
                <a:gd name="connsiteX56" fmla="*/ 343287 w 353845"/>
                <a:gd name="connsiteY56" fmla="*/ 201309 h 479275"/>
                <a:gd name="connsiteX57" fmla="*/ 341527 w 353845"/>
                <a:gd name="connsiteY57" fmla="*/ 205771 h 479275"/>
                <a:gd name="connsiteX58" fmla="*/ 339632 w 353845"/>
                <a:gd name="connsiteY58" fmla="*/ 209962 h 479275"/>
                <a:gd name="connsiteX59" fmla="*/ 337601 w 353845"/>
                <a:gd name="connsiteY59" fmla="*/ 214153 h 479275"/>
                <a:gd name="connsiteX60" fmla="*/ 334894 w 353845"/>
                <a:gd name="connsiteY60" fmla="*/ 219561 h 479275"/>
                <a:gd name="connsiteX61" fmla="*/ 331916 w 353845"/>
                <a:gd name="connsiteY61" fmla="*/ 224834 h 479275"/>
                <a:gd name="connsiteX62" fmla="*/ 328803 w 353845"/>
                <a:gd name="connsiteY62" fmla="*/ 230106 h 479275"/>
                <a:gd name="connsiteX63" fmla="*/ 325689 w 353845"/>
                <a:gd name="connsiteY63" fmla="*/ 235109 h 479275"/>
                <a:gd name="connsiteX64" fmla="*/ 322441 w 353845"/>
                <a:gd name="connsiteY64" fmla="*/ 239976 h 479275"/>
                <a:gd name="connsiteX65" fmla="*/ 319056 w 353845"/>
                <a:gd name="connsiteY65" fmla="*/ 244843 h 479275"/>
                <a:gd name="connsiteX66" fmla="*/ 315537 w 353845"/>
                <a:gd name="connsiteY66" fmla="*/ 249575 h 479275"/>
                <a:gd name="connsiteX67" fmla="*/ 311882 w 353845"/>
                <a:gd name="connsiteY67" fmla="*/ 254171 h 479275"/>
                <a:gd name="connsiteX68" fmla="*/ 308362 w 353845"/>
                <a:gd name="connsiteY68" fmla="*/ 258768 h 479275"/>
                <a:gd name="connsiteX69" fmla="*/ 304572 w 353845"/>
                <a:gd name="connsiteY69" fmla="*/ 263229 h 479275"/>
                <a:gd name="connsiteX70" fmla="*/ 300646 w 353845"/>
                <a:gd name="connsiteY70" fmla="*/ 267556 h 479275"/>
                <a:gd name="connsiteX71" fmla="*/ 296721 w 353845"/>
                <a:gd name="connsiteY71" fmla="*/ 271747 h 479275"/>
                <a:gd name="connsiteX72" fmla="*/ 292660 w 353845"/>
                <a:gd name="connsiteY72" fmla="*/ 275938 h 479275"/>
                <a:gd name="connsiteX73" fmla="*/ 288599 w 353845"/>
                <a:gd name="connsiteY73" fmla="*/ 279994 h 479275"/>
                <a:gd name="connsiteX74" fmla="*/ 284403 w 353845"/>
                <a:gd name="connsiteY74" fmla="*/ 284050 h 479275"/>
                <a:gd name="connsiteX75" fmla="*/ 280207 w 353845"/>
                <a:gd name="connsiteY75" fmla="*/ 287835 h 479275"/>
                <a:gd name="connsiteX76" fmla="*/ 276010 w 353845"/>
                <a:gd name="connsiteY76" fmla="*/ 291621 h 479275"/>
                <a:gd name="connsiteX77" fmla="*/ 271678 w 353845"/>
                <a:gd name="connsiteY77" fmla="*/ 295407 h 479275"/>
                <a:gd name="connsiteX78" fmla="*/ 267211 w 353845"/>
                <a:gd name="connsiteY78" fmla="*/ 298922 h 479275"/>
                <a:gd name="connsiteX79" fmla="*/ 262744 w 353845"/>
                <a:gd name="connsiteY79" fmla="*/ 302572 h 479275"/>
                <a:gd name="connsiteX80" fmla="*/ 258277 w 353845"/>
                <a:gd name="connsiteY80" fmla="*/ 305952 h 479275"/>
                <a:gd name="connsiteX81" fmla="*/ 253810 w 353845"/>
                <a:gd name="connsiteY81" fmla="*/ 309197 h 479275"/>
                <a:gd name="connsiteX82" fmla="*/ 244605 w 353845"/>
                <a:gd name="connsiteY82" fmla="*/ 315686 h 479275"/>
                <a:gd name="connsiteX83" fmla="*/ 235265 w 353845"/>
                <a:gd name="connsiteY83" fmla="*/ 321905 h 479275"/>
                <a:gd name="connsiteX84" fmla="*/ 225925 w 353845"/>
                <a:gd name="connsiteY84" fmla="*/ 327719 h 479275"/>
                <a:gd name="connsiteX85" fmla="*/ 216585 w 353845"/>
                <a:gd name="connsiteY85" fmla="*/ 333397 h 479275"/>
                <a:gd name="connsiteX86" fmla="*/ 207109 w 353845"/>
                <a:gd name="connsiteY86" fmla="*/ 338670 h 479275"/>
                <a:gd name="connsiteX87" fmla="*/ 197633 w 353845"/>
                <a:gd name="connsiteY87" fmla="*/ 343672 h 479275"/>
                <a:gd name="connsiteX88" fmla="*/ 188293 w 353845"/>
                <a:gd name="connsiteY88" fmla="*/ 348539 h 479275"/>
                <a:gd name="connsiteX89" fmla="*/ 178953 w 353845"/>
                <a:gd name="connsiteY89" fmla="*/ 353001 h 479275"/>
                <a:gd name="connsiteX90" fmla="*/ 169613 w 353845"/>
                <a:gd name="connsiteY90" fmla="*/ 357327 h 479275"/>
                <a:gd name="connsiteX91" fmla="*/ 160408 w 353845"/>
                <a:gd name="connsiteY91" fmla="*/ 361383 h 479275"/>
                <a:gd name="connsiteX92" fmla="*/ 151338 w 353845"/>
                <a:gd name="connsiteY92" fmla="*/ 365169 h 479275"/>
                <a:gd name="connsiteX93" fmla="*/ 142675 w 353845"/>
                <a:gd name="connsiteY93" fmla="*/ 368819 h 479275"/>
                <a:gd name="connsiteX94" fmla="*/ 133876 w 353845"/>
                <a:gd name="connsiteY94" fmla="*/ 372199 h 479275"/>
                <a:gd name="connsiteX95" fmla="*/ 125349 w 353845"/>
                <a:gd name="connsiteY95" fmla="*/ 375444 h 479275"/>
                <a:gd name="connsiteX96" fmla="*/ 117362 w 353845"/>
                <a:gd name="connsiteY96" fmla="*/ 378418 h 479275"/>
                <a:gd name="connsiteX97" fmla="*/ 101795 w 353845"/>
                <a:gd name="connsiteY97" fmla="*/ 383826 h 479275"/>
                <a:gd name="connsiteX98" fmla="*/ 87717 w 353845"/>
                <a:gd name="connsiteY98" fmla="*/ 388828 h 479275"/>
                <a:gd name="connsiteX99" fmla="*/ 75399 w 353845"/>
                <a:gd name="connsiteY99" fmla="*/ 392749 h 479275"/>
                <a:gd name="connsiteX100" fmla="*/ 63622 w 353845"/>
                <a:gd name="connsiteY100" fmla="*/ 396805 h 479275"/>
                <a:gd name="connsiteX101" fmla="*/ 58884 w 353845"/>
                <a:gd name="connsiteY101" fmla="*/ 398427 h 479275"/>
                <a:gd name="connsiteX102" fmla="*/ 55094 w 353845"/>
                <a:gd name="connsiteY102" fmla="*/ 399779 h 479275"/>
                <a:gd name="connsiteX103" fmla="*/ 52251 w 353845"/>
                <a:gd name="connsiteY103" fmla="*/ 401131 h 479275"/>
                <a:gd name="connsiteX104" fmla="*/ 51168 w 353845"/>
                <a:gd name="connsiteY104" fmla="*/ 401672 h 479275"/>
                <a:gd name="connsiteX105" fmla="*/ 49950 w 353845"/>
                <a:gd name="connsiteY105" fmla="*/ 402348 h 479275"/>
                <a:gd name="connsiteX106" fmla="*/ 48867 w 353845"/>
                <a:gd name="connsiteY106" fmla="*/ 403565 h 479275"/>
                <a:gd name="connsiteX107" fmla="*/ 47514 w 353845"/>
                <a:gd name="connsiteY107" fmla="*/ 405187 h 479275"/>
                <a:gd name="connsiteX108" fmla="*/ 46431 w 353845"/>
                <a:gd name="connsiteY108" fmla="*/ 407080 h 479275"/>
                <a:gd name="connsiteX109" fmla="*/ 45347 w 353845"/>
                <a:gd name="connsiteY109" fmla="*/ 409378 h 479275"/>
                <a:gd name="connsiteX110" fmla="*/ 44671 w 353845"/>
                <a:gd name="connsiteY110" fmla="*/ 411676 h 479275"/>
                <a:gd name="connsiteX111" fmla="*/ 44129 w 353845"/>
                <a:gd name="connsiteY111" fmla="*/ 414110 h 479275"/>
                <a:gd name="connsiteX112" fmla="*/ 43994 w 353845"/>
                <a:gd name="connsiteY112" fmla="*/ 416408 h 479275"/>
                <a:gd name="connsiteX113" fmla="*/ 44129 w 353845"/>
                <a:gd name="connsiteY113" fmla="*/ 417761 h 479275"/>
                <a:gd name="connsiteX114" fmla="*/ 44265 w 353845"/>
                <a:gd name="connsiteY114" fmla="*/ 418977 h 479275"/>
                <a:gd name="connsiteX115" fmla="*/ 44536 w 353845"/>
                <a:gd name="connsiteY115" fmla="*/ 420194 h 479275"/>
                <a:gd name="connsiteX116" fmla="*/ 44806 w 353845"/>
                <a:gd name="connsiteY116" fmla="*/ 421276 h 479275"/>
                <a:gd name="connsiteX117" fmla="*/ 45212 w 353845"/>
                <a:gd name="connsiteY117" fmla="*/ 422357 h 479275"/>
                <a:gd name="connsiteX118" fmla="*/ 45754 w 353845"/>
                <a:gd name="connsiteY118" fmla="*/ 423304 h 479275"/>
                <a:gd name="connsiteX119" fmla="*/ 46566 w 353845"/>
                <a:gd name="connsiteY119" fmla="*/ 424385 h 479275"/>
                <a:gd name="connsiteX120" fmla="*/ 47243 w 353845"/>
                <a:gd name="connsiteY120" fmla="*/ 425332 h 479275"/>
                <a:gd name="connsiteX121" fmla="*/ 48326 w 353845"/>
                <a:gd name="connsiteY121" fmla="*/ 426413 h 479275"/>
                <a:gd name="connsiteX122" fmla="*/ 49679 w 353845"/>
                <a:gd name="connsiteY122" fmla="*/ 427495 h 479275"/>
                <a:gd name="connsiteX123" fmla="*/ 51439 w 353845"/>
                <a:gd name="connsiteY123" fmla="*/ 428711 h 479275"/>
                <a:gd name="connsiteX124" fmla="*/ 53469 w 353845"/>
                <a:gd name="connsiteY124" fmla="*/ 429793 h 479275"/>
                <a:gd name="connsiteX125" fmla="*/ 55906 w 353845"/>
                <a:gd name="connsiteY125" fmla="*/ 431010 h 479275"/>
                <a:gd name="connsiteX126" fmla="*/ 58884 w 353845"/>
                <a:gd name="connsiteY126" fmla="*/ 431956 h 479275"/>
                <a:gd name="connsiteX127" fmla="*/ 62268 w 353845"/>
                <a:gd name="connsiteY127" fmla="*/ 432767 h 479275"/>
                <a:gd name="connsiteX128" fmla="*/ 66329 w 353845"/>
                <a:gd name="connsiteY128" fmla="*/ 433579 h 479275"/>
                <a:gd name="connsiteX129" fmla="*/ 68495 w 353845"/>
                <a:gd name="connsiteY129" fmla="*/ 434119 h 479275"/>
                <a:gd name="connsiteX130" fmla="*/ 70661 w 353845"/>
                <a:gd name="connsiteY130" fmla="*/ 434660 h 479275"/>
                <a:gd name="connsiteX131" fmla="*/ 72691 w 353845"/>
                <a:gd name="connsiteY131" fmla="*/ 435742 h 479275"/>
                <a:gd name="connsiteX132" fmla="*/ 74586 w 353845"/>
                <a:gd name="connsiteY132" fmla="*/ 436688 h 479275"/>
                <a:gd name="connsiteX133" fmla="*/ 76211 w 353845"/>
                <a:gd name="connsiteY133" fmla="*/ 438040 h 479275"/>
                <a:gd name="connsiteX134" fmla="*/ 77971 w 353845"/>
                <a:gd name="connsiteY134" fmla="*/ 439392 h 479275"/>
                <a:gd name="connsiteX135" fmla="*/ 79460 w 353845"/>
                <a:gd name="connsiteY135" fmla="*/ 441014 h 479275"/>
                <a:gd name="connsiteX136" fmla="*/ 80678 w 353845"/>
                <a:gd name="connsiteY136" fmla="*/ 442772 h 479275"/>
                <a:gd name="connsiteX137" fmla="*/ 81896 w 353845"/>
                <a:gd name="connsiteY137" fmla="*/ 444394 h 479275"/>
                <a:gd name="connsiteX138" fmla="*/ 82844 w 353845"/>
                <a:gd name="connsiteY138" fmla="*/ 446422 h 479275"/>
                <a:gd name="connsiteX139" fmla="*/ 83791 w 353845"/>
                <a:gd name="connsiteY139" fmla="*/ 448450 h 479275"/>
                <a:gd name="connsiteX140" fmla="*/ 84333 w 353845"/>
                <a:gd name="connsiteY140" fmla="*/ 450614 h 479275"/>
                <a:gd name="connsiteX141" fmla="*/ 84739 w 353845"/>
                <a:gd name="connsiteY141" fmla="*/ 452912 h 479275"/>
                <a:gd name="connsiteX142" fmla="*/ 85009 w 353845"/>
                <a:gd name="connsiteY142" fmla="*/ 455075 h 479275"/>
                <a:gd name="connsiteX143" fmla="*/ 85009 w 353845"/>
                <a:gd name="connsiteY143" fmla="*/ 457373 h 479275"/>
                <a:gd name="connsiteX144" fmla="*/ 84739 w 353845"/>
                <a:gd name="connsiteY144" fmla="*/ 459807 h 479275"/>
                <a:gd name="connsiteX145" fmla="*/ 84333 w 353845"/>
                <a:gd name="connsiteY145" fmla="*/ 462105 h 479275"/>
                <a:gd name="connsiteX146" fmla="*/ 83791 w 353845"/>
                <a:gd name="connsiteY146" fmla="*/ 464268 h 479275"/>
                <a:gd name="connsiteX147" fmla="*/ 82844 w 353845"/>
                <a:gd name="connsiteY147" fmla="*/ 466432 h 479275"/>
                <a:gd name="connsiteX148" fmla="*/ 81896 w 353845"/>
                <a:gd name="connsiteY148" fmla="*/ 468459 h 479275"/>
                <a:gd name="connsiteX149" fmla="*/ 80543 w 353845"/>
                <a:gd name="connsiteY149" fmla="*/ 470082 h 479275"/>
                <a:gd name="connsiteX150" fmla="*/ 79324 w 353845"/>
                <a:gd name="connsiteY150" fmla="*/ 471839 h 479275"/>
                <a:gd name="connsiteX151" fmla="*/ 77835 w 353845"/>
                <a:gd name="connsiteY151" fmla="*/ 473462 h 479275"/>
                <a:gd name="connsiteX152" fmla="*/ 76076 w 353845"/>
                <a:gd name="connsiteY152" fmla="*/ 474814 h 479275"/>
                <a:gd name="connsiteX153" fmla="*/ 74451 w 353845"/>
                <a:gd name="connsiteY153" fmla="*/ 476030 h 479275"/>
                <a:gd name="connsiteX154" fmla="*/ 72556 w 353845"/>
                <a:gd name="connsiteY154" fmla="*/ 477112 h 479275"/>
                <a:gd name="connsiteX155" fmla="*/ 70525 w 353845"/>
                <a:gd name="connsiteY155" fmla="*/ 478058 h 479275"/>
                <a:gd name="connsiteX156" fmla="*/ 68495 w 353845"/>
                <a:gd name="connsiteY156" fmla="*/ 478599 h 479275"/>
                <a:gd name="connsiteX157" fmla="*/ 66329 w 353845"/>
                <a:gd name="connsiteY157" fmla="*/ 479005 h 479275"/>
                <a:gd name="connsiteX158" fmla="*/ 64163 w 353845"/>
                <a:gd name="connsiteY158" fmla="*/ 479275 h 479275"/>
                <a:gd name="connsiteX159" fmla="*/ 61998 w 353845"/>
                <a:gd name="connsiteY159" fmla="*/ 479275 h 479275"/>
                <a:gd name="connsiteX160" fmla="*/ 59697 w 353845"/>
                <a:gd name="connsiteY160" fmla="*/ 479140 h 479275"/>
                <a:gd name="connsiteX161" fmla="*/ 56312 w 353845"/>
                <a:gd name="connsiteY161" fmla="*/ 478464 h 479275"/>
                <a:gd name="connsiteX162" fmla="*/ 52928 w 353845"/>
                <a:gd name="connsiteY162" fmla="*/ 477924 h 479275"/>
                <a:gd name="connsiteX163" fmla="*/ 49679 w 353845"/>
                <a:gd name="connsiteY163" fmla="*/ 476977 h 479275"/>
                <a:gd name="connsiteX164" fmla="*/ 46566 w 353845"/>
                <a:gd name="connsiteY164" fmla="*/ 476166 h 479275"/>
                <a:gd name="connsiteX165" fmla="*/ 43317 w 353845"/>
                <a:gd name="connsiteY165" fmla="*/ 474949 h 479275"/>
                <a:gd name="connsiteX166" fmla="*/ 40339 w 353845"/>
                <a:gd name="connsiteY166" fmla="*/ 474002 h 479275"/>
                <a:gd name="connsiteX167" fmla="*/ 37497 w 353845"/>
                <a:gd name="connsiteY167" fmla="*/ 472651 h 479275"/>
                <a:gd name="connsiteX168" fmla="*/ 34654 w 353845"/>
                <a:gd name="connsiteY168" fmla="*/ 471434 h 479275"/>
                <a:gd name="connsiteX169" fmla="*/ 31676 w 353845"/>
                <a:gd name="connsiteY169" fmla="*/ 469947 h 479275"/>
                <a:gd name="connsiteX170" fmla="*/ 29104 w 353845"/>
                <a:gd name="connsiteY170" fmla="*/ 468459 h 479275"/>
                <a:gd name="connsiteX171" fmla="*/ 26532 w 353845"/>
                <a:gd name="connsiteY171" fmla="*/ 466702 h 479275"/>
                <a:gd name="connsiteX172" fmla="*/ 24095 w 353845"/>
                <a:gd name="connsiteY172" fmla="*/ 464944 h 479275"/>
                <a:gd name="connsiteX173" fmla="*/ 21659 w 353845"/>
                <a:gd name="connsiteY173" fmla="*/ 463052 h 479275"/>
                <a:gd name="connsiteX174" fmla="*/ 19493 w 353845"/>
                <a:gd name="connsiteY174" fmla="*/ 461294 h 479275"/>
                <a:gd name="connsiteX175" fmla="*/ 17327 w 353845"/>
                <a:gd name="connsiteY175" fmla="*/ 459131 h 479275"/>
                <a:gd name="connsiteX176" fmla="*/ 15297 w 353845"/>
                <a:gd name="connsiteY176" fmla="*/ 456968 h 479275"/>
                <a:gd name="connsiteX177" fmla="*/ 13266 w 353845"/>
                <a:gd name="connsiteY177" fmla="*/ 454805 h 479275"/>
                <a:gd name="connsiteX178" fmla="*/ 11642 w 353845"/>
                <a:gd name="connsiteY178" fmla="*/ 452506 h 479275"/>
                <a:gd name="connsiteX179" fmla="*/ 9882 w 353845"/>
                <a:gd name="connsiteY179" fmla="*/ 450073 h 479275"/>
                <a:gd name="connsiteX180" fmla="*/ 8393 w 353845"/>
                <a:gd name="connsiteY180" fmla="*/ 447639 h 479275"/>
                <a:gd name="connsiteX181" fmla="*/ 7039 w 353845"/>
                <a:gd name="connsiteY181" fmla="*/ 445205 h 479275"/>
                <a:gd name="connsiteX182" fmla="*/ 5686 w 353845"/>
                <a:gd name="connsiteY182" fmla="*/ 442637 h 479275"/>
                <a:gd name="connsiteX183" fmla="*/ 4603 w 353845"/>
                <a:gd name="connsiteY183" fmla="*/ 440203 h 479275"/>
                <a:gd name="connsiteX184" fmla="*/ 3519 w 353845"/>
                <a:gd name="connsiteY184" fmla="*/ 437364 h 479275"/>
                <a:gd name="connsiteX185" fmla="*/ 2708 w 353845"/>
                <a:gd name="connsiteY185" fmla="*/ 434796 h 479275"/>
                <a:gd name="connsiteX186" fmla="*/ 2031 w 353845"/>
                <a:gd name="connsiteY186" fmla="*/ 432226 h 479275"/>
                <a:gd name="connsiteX187" fmla="*/ 1218 w 353845"/>
                <a:gd name="connsiteY187" fmla="*/ 429523 h 479275"/>
                <a:gd name="connsiteX188" fmla="*/ 813 w 353845"/>
                <a:gd name="connsiteY188" fmla="*/ 426954 h 479275"/>
                <a:gd name="connsiteX189" fmla="*/ 406 w 353845"/>
                <a:gd name="connsiteY189" fmla="*/ 424250 h 479275"/>
                <a:gd name="connsiteX190" fmla="*/ 136 w 353845"/>
                <a:gd name="connsiteY190" fmla="*/ 421681 h 479275"/>
                <a:gd name="connsiteX191" fmla="*/ 0 w 353845"/>
                <a:gd name="connsiteY191" fmla="*/ 418977 h 479275"/>
                <a:gd name="connsiteX192" fmla="*/ 0 w 353845"/>
                <a:gd name="connsiteY192" fmla="*/ 416408 h 479275"/>
                <a:gd name="connsiteX193" fmla="*/ 136 w 353845"/>
                <a:gd name="connsiteY193" fmla="*/ 412217 h 479275"/>
                <a:gd name="connsiteX194" fmla="*/ 542 w 353845"/>
                <a:gd name="connsiteY194" fmla="*/ 408161 h 479275"/>
                <a:gd name="connsiteX195" fmla="*/ 1083 w 353845"/>
                <a:gd name="connsiteY195" fmla="*/ 403970 h 479275"/>
                <a:gd name="connsiteX196" fmla="*/ 2031 w 353845"/>
                <a:gd name="connsiteY196" fmla="*/ 400049 h 479275"/>
                <a:gd name="connsiteX197" fmla="*/ 3114 w 353845"/>
                <a:gd name="connsiteY197" fmla="*/ 396129 h 479275"/>
                <a:gd name="connsiteX198" fmla="*/ 4467 w 353845"/>
                <a:gd name="connsiteY198" fmla="*/ 392343 h 479275"/>
                <a:gd name="connsiteX199" fmla="*/ 5956 w 353845"/>
                <a:gd name="connsiteY199" fmla="*/ 388558 h 479275"/>
                <a:gd name="connsiteX200" fmla="*/ 7716 w 353845"/>
                <a:gd name="connsiteY200" fmla="*/ 385042 h 479275"/>
                <a:gd name="connsiteX201" fmla="*/ 9611 w 353845"/>
                <a:gd name="connsiteY201" fmla="*/ 381527 h 479275"/>
                <a:gd name="connsiteX202" fmla="*/ 11777 w 353845"/>
                <a:gd name="connsiteY202" fmla="*/ 378282 h 479275"/>
                <a:gd name="connsiteX203" fmla="*/ 14214 w 353845"/>
                <a:gd name="connsiteY203" fmla="*/ 375173 h 479275"/>
                <a:gd name="connsiteX204" fmla="*/ 16650 w 353845"/>
                <a:gd name="connsiteY204" fmla="*/ 372064 h 479275"/>
                <a:gd name="connsiteX205" fmla="*/ 19357 w 353845"/>
                <a:gd name="connsiteY205" fmla="*/ 369224 h 479275"/>
                <a:gd name="connsiteX206" fmla="*/ 22336 w 353845"/>
                <a:gd name="connsiteY206" fmla="*/ 366520 h 479275"/>
                <a:gd name="connsiteX207" fmla="*/ 25584 w 353845"/>
                <a:gd name="connsiteY207" fmla="*/ 364087 h 479275"/>
                <a:gd name="connsiteX208" fmla="*/ 28968 w 353845"/>
                <a:gd name="connsiteY208" fmla="*/ 361789 h 479275"/>
                <a:gd name="connsiteX209" fmla="*/ 30863 w 353845"/>
                <a:gd name="connsiteY209" fmla="*/ 360842 h 479275"/>
                <a:gd name="connsiteX210" fmla="*/ 32623 w 353845"/>
                <a:gd name="connsiteY210" fmla="*/ 359761 h 479275"/>
                <a:gd name="connsiteX211" fmla="*/ 36007 w 353845"/>
                <a:gd name="connsiteY211" fmla="*/ 358138 h 479275"/>
                <a:gd name="connsiteX212" fmla="*/ 39798 w 353845"/>
                <a:gd name="connsiteY212" fmla="*/ 356786 h 479275"/>
                <a:gd name="connsiteX213" fmla="*/ 43588 w 353845"/>
                <a:gd name="connsiteY213" fmla="*/ 355299 h 479275"/>
                <a:gd name="connsiteX214" fmla="*/ 52251 w 353845"/>
                <a:gd name="connsiteY214" fmla="*/ 352189 h 479275"/>
                <a:gd name="connsiteX215" fmla="*/ 62268 w 353845"/>
                <a:gd name="connsiteY215" fmla="*/ 348810 h 479275"/>
                <a:gd name="connsiteX216" fmla="*/ 73639 w 353845"/>
                <a:gd name="connsiteY216" fmla="*/ 345159 h 479275"/>
                <a:gd name="connsiteX217" fmla="*/ 86228 w 353845"/>
                <a:gd name="connsiteY217" fmla="*/ 340833 h 479275"/>
                <a:gd name="connsiteX218" fmla="*/ 99629 w 353845"/>
                <a:gd name="connsiteY218" fmla="*/ 336236 h 479275"/>
                <a:gd name="connsiteX219" fmla="*/ 113978 w 353845"/>
                <a:gd name="connsiteY219" fmla="*/ 330964 h 479275"/>
                <a:gd name="connsiteX220" fmla="*/ 121558 w 353845"/>
                <a:gd name="connsiteY220" fmla="*/ 328124 h 479275"/>
                <a:gd name="connsiteX221" fmla="*/ 129003 w 353845"/>
                <a:gd name="connsiteY221" fmla="*/ 325015 h 479275"/>
                <a:gd name="connsiteX222" fmla="*/ 136719 w 353845"/>
                <a:gd name="connsiteY222" fmla="*/ 321905 h 479275"/>
                <a:gd name="connsiteX223" fmla="*/ 144570 w 353845"/>
                <a:gd name="connsiteY223" fmla="*/ 318390 h 479275"/>
                <a:gd name="connsiteX224" fmla="*/ 152422 w 353845"/>
                <a:gd name="connsiteY224" fmla="*/ 315010 h 479275"/>
                <a:gd name="connsiteX225" fmla="*/ 160408 w 353845"/>
                <a:gd name="connsiteY225" fmla="*/ 311225 h 479275"/>
                <a:gd name="connsiteX226" fmla="*/ 168395 w 353845"/>
                <a:gd name="connsiteY226" fmla="*/ 307574 h 479275"/>
                <a:gd name="connsiteX227" fmla="*/ 176381 w 353845"/>
                <a:gd name="connsiteY227" fmla="*/ 303518 h 479275"/>
                <a:gd name="connsiteX228" fmla="*/ 184368 w 353845"/>
                <a:gd name="connsiteY228" fmla="*/ 299192 h 479275"/>
                <a:gd name="connsiteX229" fmla="*/ 192219 w 353845"/>
                <a:gd name="connsiteY229" fmla="*/ 294866 h 479275"/>
                <a:gd name="connsiteX230" fmla="*/ 200070 w 353845"/>
                <a:gd name="connsiteY230" fmla="*/ 290269 h 479275"/>
                <a:gd name="connsiteX231" fmla="*/ 207921 w 353845"/>
                <a:gd name="connsiteY231" fmla="*/ 285537 h 479275"/>
                <a:gd name="connsiteX232" fmla="*/ 215502 w 353845"/>
                <a:gd name="connsiteY232" fmla="*/ 280535 h 479275"/>
                <a:gd name="connsiteX233" fmla="*/ 223082 w 353845"/>
                <a:gd name="connsiteY233" fmla="*/ 275532 h 479275"/>
                <a:gd name="connsiteX234" fmla="*/ 230392 w 353845"/>
                <a:gd name="connsiteY234" fmla="*/ 270125 h 479275"/>
                <a:gd name="connsiteX235" fmla="*/ 237702 w 353845"/>
                <a:gd name="connsiteY235" fmla="*/ 264582 h 479275"/>
                <a:gd name="connsiteX236" fmla="*/ 242304 w 353845"/>
                <a:gd name="connsiteY236" fmla="*/ 260796 h 479275"/>
                <a:gd name="connsiteX237" fmla="*/ 247042 w 353845"/>
                <a:gd name="connsiteY237" fmla="*/ 256875 h 479275"/>
                <a:gd name="connsiteX238" fmla="*/ 251509 w 353845"/>
                <a:gd name="connsiteY238" fmla="*/ 252820 h 479275"/>
                <a:gd name="connsiteX239" fmla="*/ 255976 w 353845"/>
                <a:gd name="connsiteY239" fmla="*/ 248899 h 479275"/>
                <a:gd name="connsiteX240" fmla="*/ 260308 w 353845"/>
                <a:gd name="connsiteY240" fmla="*/ 244707 h 479275"/>
                <a:gd name="connsiteX241" fmla="*/ 264504 w 353845"/>
                <a:gd name="connsiteY241" fmla="*/ 240381 h 479275"/>
                <a:gd name="connsiteX242" fmla="*/ 268565 w 353845"/>
                <a:gd name="connsiteY242" fmla="*/ 236055 h 479275"/>
                <a:gd name="connsiteX243" fmla="*/ 272355 w 353845"/>
                <a:gd name="connsiteY243" fmla="*/ 231593 h 479275"/>
                <a:gd name="connsiteX244" fmla="*/ 276281 w 353845"/>
                <a:gd name="connsiteY244" fmla="*/ 226997 h 479275"/>
                <a:gd name="connsiteX245" fmla="*/ 279800 w 353845"/>
                <a:gd name="connsiteY245" fmla="*/ 222400 h 479275"/>
                <a:gd name="connsiteX246" fmla="*/ 283455 w 353845"/>
                <a:gd name="connsiteY246" fmla="*/ 217668 h 479275"/>
                <a:gd name="connsiteX247" fmla="*/ 286704 w 353845"/>
                <a:gd name="connsiteY247" fmla="*/ 212936 h 479275"/>
                <a:gd name="connsiteX248" fmla="*/ 290088 w 353845"/>
                <a:gd name="connsiteY248" fmla="*/ 208069 h 479275"/>
                <a:gd name="connsiteX249" fmla="*/ 293066 w 353845"/>
                <a:gd name="connsiteY249" fmla="*/ 203067 h 479275"/>
                <a:gd name="connsiteX250" fmla="*/ 295909 w 353845"/>
                <a:gd name="connsiteY250" fmla="*/ 197929 h 479275"/>
                <a:gd name="connsiteX251" fmla="*/ 298616 w 353845"/>
                <a:gd name="connsiteY251" fmla="*/ 192792 h 479275"/>
                <a:gd name="connsiteX252" fmla="*/ 299970 w 353845"/>
                <a:gd name="connsiteY252" fmla="*/ 190358 h 479275"/>
                <a:gd name="connsiteX253" fmla="*/ 301188 w 353845"/>
                <a:gd name="connsiteY253" fmla="*/ 187519 h 479275"/>
                <a:gd name="connsiteX254" fmla="*/ 302136 w 353845"/>
                <a:gd name="connsiteY254" fmla="*/ 184680 h 479275"/>
                <a:gd name="connsiteX255" fmla="*/ 303218 w 353845"/>
                <a:gd name="connsiteY255" fmla="*/ 181706 h 479275"/>
                <a:gd name="connsiteX256" fmla="*/ 304166 w 353845"/>
                <a:gd name="connsiteY256" fmla="*/ 178461 h 479275"/>
                <a:gd name="connsiteX257" fmla="*/ 305114 w 353845"/>
                <a:gd name="connsiteY257" fmla="*/ 175216 h 479275"/>
                <a:gd name="connsiteX258" fmla="*/ 306061 w 353845"/>
                <a:gd name="connsiteY258" fmla="*/ 171971 h 479275"/>
                <a:gd name="connsiteX259" fmla="*/ 306738 w 353845"/>
                <a:gd name="connsiteY259" fmla="*/ 168321 h 479275"/>
                <a:gd name="connsiteX260" fmla="*/ 307415 w 353845"/>
                <a:gd name="connsiteY260" fmla="*/ 164671 h 479275"/>
                <a:gd name="connsiteX261" fmla="*/ 307957 w 353845"/>
                <a:gd name="connsiteY261" fmla="*/ 160885 h 479275"/>
                <a:gd name="connsiteX262" fmla="*/ 308633 w 353845"/>
                <a:gd name="connsiteY262" fmla="*/ 157100 h 479275"/>
                <a:gd name="connsiteX263" fmla="*/ 309039 w 353845"/>
                <a:gd name="connsiteY263" fmla="*/ 153314 h 479275"/>
                <a:gd name="connsiteX264" fmla="*/ 309445 w 353845"/>
                <a:gd name="connsiteY264" fmla="*/ 149258 h 479275"/>
                <a:gd name="connsiteX265" fmla="*/ 309581 w 353845"/>
                <a:gd name="connsiteY265" fmla="*/ 145202 h 479275"/>
                <a:gd name="connsiteX266" fmla="*/ 309716 w 353845"/>
                <a:gd name="connsiteY266" fmla="*/ 141146 h 479275"/>
                <a:gd name="connsiteX267" fmla="*/ 309852 w 353845"/>
                <a:gd name="connsiteY267" fmla="*/ 137226 h 479275"/>
                <a:gd name="connsiteX268" fmla="*/ 309716 w 353845"/>
                <a:gd name="connsiteY268" fmla="*/ 131141 h 479275"/>
                <a:gd name="connsiteX269" fmla="*/ 309445 w 353845"/>
                <a:gd name="connsiteY269" fmla="*/ 125328 h 479275"/>
                <a:gd name="connsiteX270" fmla="*/ 308904 w 353845"/>
                <a:gd name="connsiteY270" fmla="*/ 119379 h 479275"/>
                <a:gd name="connsiteX271" fmla="*/ 308227 w 353845"/>
                <a:gd name="connsiteY271" fmla="*/ 113701 h 479275"/>
                <a:gd name="connsiteX272" fmla="*/ 307144 w 353845"/>
                <a:gd name="connsiteY272" fmla="*/ 107888 h 479275"/>
                <a:gd name="connsiteX273" fmla="*/ 305926 w 353845"/>
                <a:gd name="connsiteY273" fmla="*/ 102344 h 479275"/>
                <a:gd name="connsiteX274" fmla="*/ 304572 w 353845"/>
                <a:gd name="connsiteY274" fmla="*/ 96937 h 479275"/>
                <a:gd name="connsiteX275" fmla="*/ 302813 w 353845"/>
                <a:gd name="connsiteY275" fmla="*/ 91529 h 479275"/>
                <a:gd name="connsiteX276" fmla="*/ 301188 w 353845"/>
                <a:gd name="connsiteY276" fmla="*/ 86526 h 479275"/>
                <a:gd name="connsiteX277" fmla="*/ 299158 w 353845"/>
                <a:gd name="connsiteY277" fmla="*/ 81794 h 479275"/>
                <a:gd name="connsiteX278" fmla="*/ 296856 w 353845"/>
                <a:gd name="connsiteY278" fmla="*/ 77198 h 479275"/>
                <a:gd name="connsiteX279" fmla="*/ 294555 w 353845"/>
                <a:gd name="connsiteY279" fmla="*/ 73007 h 479275"/>
                <a:gd name="connsiteX280" fmla="*/ 291983 w 353845"/>
                <a:gd name="connsiteY280" fmla="*/ 69086 h 479275"/>
                <a:gd name="connsiteX281" fmla="*/ 289140 w 353845"/>
                <a:gd name="connsiteY281" fmla="*/ 65436 h 479275"/>
                <a:gd name="connsiteX282" fmla="*/ 286298 w 353845"/>
                <a:gd name="connsiteY282" fmla="*/ 62191 h 479275"/>
                <a:gd name="connsiteX283" fmla="*/ 284673 w 353845"/>
                <a:gd name="connsiteY283" fmla="*/ 60704 h 479275"/>
                <a:gd name="connsiteX284" fmla="*/ 283320 w 353845"/>
                <a:gd name="connsiteY284" fmla="*/ 59216 h 479275"/>
                <a:gd name="connsiteX285" fmla="*/ 281154 w 353845"/>
                <a:gd name="connsiteY285" fmla="*/ 57459 h 479275"/>
                <a:gd name="connsiteX286" fmla="*/ 278853 w 353845"/>
                <a:gd name="connsiteY286" fmla="*/ 55837 h 479275"/>
                <a:gd name="connsiteX287" fmla="*/ 276687 w 353845"/>
                <a:gd name="connsiteY287" fmla="*/ 54214 h 479275"/>
                <a:gd name="connsiteX288" fmla="*/ 274250 w 353845"/>
                <a:gd name="connsiteY288" fmla="*/ 52862 h 479275"/>
                <a:gd name="connsiteX289" fmla="*/ 271814 w 353845"/>
                <a:gd name="connsiteY289" fmla="*/ 51645 h 479275"/>
                <a:gd name="connsiteX290" fmla="*/ 269242 w 353845"/>
                <a:gd name="connsiteY290" fmla="*/ 50564 h 479275"/>
                <a:gd name="connsiteX291" fmla="*/ 266534 w 353845"/>
                <a:gd name="connsiteY291" fmla="*/ 49482 h 479275"/>
                <a:gd name="connsiteX292" fmla="*/ 263557 w 353845"/>
                <a:gd name="connsiteY292" fmla="*/ 48671 h 479275"/>
                <a:gd name="connsiteX293" fmla="*/ 258142 w 353845"/>
                <a:gd name="connsiteY293" fmla="*/ 47454 h 479275"/>
                <a:gd name="connsiteX294" fmla="*/ 252863 w 353845"/>
                <a:gd name="connsiteY294" fmla="*/ 46643 h 479275"/>
                <a:gd name="connsiteX295" fmla="*/ 247854 w 353845"/>
                <a:gd name="connsiteY295" fmla="*/ 46102 h 479275"/>
                <a:gd name="connsiteX296" fmla="*/ 243252 w 353845"/>
                <a:gd name="connsiteY296" fmla="*/ 45967 h 479275"/>
                <a:gd name="connsiteX297" fmla="*/ 240544 w 353845"/>
                <a:gd name="connsiteY297" fmla="*/ 46102 h 479275"/>
                <a:gd name="connsiteX298" fmla="*/ 237702 w 353845"/>
                <a:gd name="connsiteY298" fmla="*/ 46237 h 479275"/>
                <a:gd name="connsiteX299" fmla="*/ 235130 w 353845"/>
                <a:gd name="connsiteY299" fmla="*/ 46508 h 479275"/>
                <a:gd name="connsiteX300" fmla="*/ 232693 w 353845"/>
                <a:gd name="connsiteY300" fmla="*/ 46778 h 479275"/>
                <a:gd name="connsiteX301" fmla="*/ 230257 w 353845"/>
                <a:gd name="connsiteY301" fmla="*/ 47184 h 479275"/>
                <a:gd name="connsiteX302" fmla="*/ 227955 w 353845"/>
                <a:gd name="connsiteY302" fmla="*/ 47724 h 479275"/>
                <a:gd name="connsiteX303" fmla="*/ 225654 w 353845"/>
                <a:gd name="connsiteY303" fmla="*/ 48536 h 479275"/>
                <a:gd name="connsiteX304" fmla="*/ 223353 w 353845"/>
                <a:gd name="connsiteY304" fmla="*/ 49212 h 479275"/>
                <a:gd name="connsiteX305" fmla="*/ 221187 w 353845"/>
                <a:gd name="connsiteY305" fmla="*/ 49888 h 479275"/>
                <a:gd name="connsiteX306" fmla="*/ 219021 w 353845"/>
                <a:gd name="connsiteY306" fmla="*/ 50834 h 479275"/>
                <a:gd name="connsiteX307" fmla="*/ 217126 w 353845"/>
                <a:gd name="connsiteY307" fmla="*/ 51781 h 479275"/>
                <a:gd name="connsiteX308" fmla="*/ 215096 w 353845"/>
                <a:gd name="connsiteY308" fmla="*/ 52862 h 479275"/>
                <a:gd name="connsiteX309" fmla="*/ 211170 w 353845"/>
                <a:gd name="connsiteY309" fmla="*/ 55161 h 479275"/>
                <a:gd name="connsiteX310" fmla="*/ 207244 w 353845"/>
                <a:gd name="connsiteY310" fmla="*/ 57729 h 479275"/>
                <a:gd name="connsiteX311" fmla="*/ 203725 w 353845"/>
                <a:gd name="connsiteY311" fmla="*/ 60569 h 479275"/>
                <a:gd name="connsiteX312" fmla="*/ 200205 w 353845"/>
                <a:gd name="connsiteY312" fmla="*/ 63543 h 479275"/>
                <a:gd name="connsiteX313" fmla="*/ 196821 w 353845"/>
                <a:gd name="connsiteY313" fmla="*/ 67058 h 479275"/>
                <a:gd name="connsiteX314" fmla="*/ 193708 w 353845"/>
                <a:gd name="connsiteY314" fmla="*/ 70438 h 479275"/>
                <a:gd name="connsiteX315" fmla="*/ 190594 w 353845"/>
                <a:gd name="connsiteY315" fmla="*/ 74359 h 479275"/>
                <a:gd name="connsiteX316" fmla="*/ 187752 w 353845"/>
                <a:gd name="connsiteY316" fmla="*/ 78279 h 479275"/>
                <a:gd name="connsiteX317" fmla="*/ 185045 w 353845"/>
                <a:gd name="connsiteY317" fmla="*/ 82200 h 479275"/>
                <a:gd name="connsiteX318" fmla="*/ 182473 w 353845"/>
                <a:gd name="connsiteY318" fmla="*/ 86256 h 479275"/>
                <a:gd name="connsiteX319" fmla="*/ 180036 w 353845"/>
                <a:gd name="connsiteY319" fmla="*/ 90447 h 479275"/>
                <a:gd name="connsiteX320" fmla="*/ 177870 w 353845"/>
                <a:gd name="connsiteY320" fmla="*/ 94638 h 479275"/>
                <a:gd name="connsiteX321" fmla="*/ 175704 w 353845"/>
                <a:gd name="connsiteY321" fmla="*/ 98694 h 479275"/>
                <a:gd name="connsiteX322" fmla="*/ 173809 w 353845"/>
                <a:gd name="connsiteY322" fmla="*/ 102750 h 479275"/>
                <a:gd name="connsiteX323" fmla="*/ 172050 w 353845"/>
                <a:gd name="connsiteY323" fmla="*/ 106806 h 479275"/>
                <a:gd name="connsiteX324" fmla="*/ 170696 w 353845"/>
                <a:gd name="connsiteY324" fmla="*/ 110457 h 479275"/>
                <a:gd name="connsiteX325" fmla="*/ 167988 w 353845"/>
                <a:gd name="connsiteY325" fmla="*/ 117622 h 479275"/>
                <a:gd name="connsiteX326" fmla="*/ 166093 w 353845"/>
                <a:gd name="connsiteY326" fmla="*/ 123706 h 479275"/>
                <a:gd name="connsiteX327" fmla="*/ 164605 w 353845"/>
                <a:gd name="connsiteY327" fmla="*/ 128438 h 479275"/>
                <a:gd name="connsiteX328" fmla="*/ 163792 w 353845"/>
                <a:gd name="connsiteY328" fmla="*/ 131412 h 479275"/>
                <a:gd name="connsiteX329" fmla="*/ 163657 w 353845"/>
                <a:gd name="connsiteY329" fmla="*/ 132629 h 479275"/>
                <a:gd name="connsiteX330" fmla="*/ 162845 w 353845"/>
                <a:gd name="connsiteY330" fmla="*/ 134927 h 479275"/>
                <a:gd name="connsiteX331" fmla="*/ 162168 w 353845"/>
                <a:gd name="connsiteY331" fmla="*/ 137090 h 479275"/>
                <a:gd name="connsiteX332" fmla="*/ 161220 w 353845"/>
                <a:gd name="connsiteY332" fmla="*/ 139118 h 479275"/>
                <a:gd name="connsiteX333" fmla="*/ 160002 w 353845"/>
                <a:gd name="connsiteY333" fmla="*/ 140876 h 479275"/>
                <a:gd name="connsiteX334" fmla="*/ 158784 w 353845"/>
                <a:gd name="connsiteY334" fmla="*/ 142633 h 479275"/>
                <a:gd name="connsiteX335" fmla="*/ 157159 w 353845"/>
                <a:gd name="connsiteY335" fmla="*/ 144256 h 479275"/>
                <a:gd name="connsiteX336" fmla="*/ 155535 w 353845"/>
                <a:gd name="connsiteY336" fmla="*/ 145608 h 479275"/>
                <a:gd name="connsiteX337" fmla="*/ 153910 w 353845"/>
                <a:gd name="connsiteY337" fmla="*/ 146960 h 479275"/>
                <a:gd name="connsiteX338" fmla="*/ 152151 w 353845"/>
                <a:gd name="connsiteY338" fmla="*/ 148042 h 479275"/>
                <a:gd name="connsiteX339" fmla="*/ 150120 w 353845"/>
                <a:gd name="connsiteY339" fmla="*/ 148988 h 479275"/>
                <a:gd name="connsiteX340" fmla="*/ 148090 w 353845"/>
                <a:gd name="connsiteY340" fmla="*/ 149664 h 479275"/>
                <a:gd name="connsiteX341" fmla="*/ 146059 w 353845"/>
                <a:gd name="connsiteY341" fmla="*/ 150204 h 479275"/>
                <a:gd name="connsiteX342" fmla="*/ 143893 w 353845"/>
                <a:gd name="connsiteY342" fmla="*/ 150475 h 479275"/>
                <a:gd name="connsiteX343" fmla="*/ 141728 w 353845"/>
                <a:gd name="connsiteY343" fmla="*/ 150475 h 479275"/>
                <a:gd name="connsiteX344" fmla="*/ 139426 w 353845"/>
                <a:gd name="connsiteY344" fmla="*/ 150340 h 479275"/>
                <a:gd name="connsiteX345" fmla="*/ 137261 w 353845"/>
                <a:gd name="connsiteY345" fmla="*/ 149934 h 479275"/>
                <a:gd name="connsiteX346" fmla="*/ 135230 w 353845"/>
                <a:gd name="connsiteY346" fmla="*/ 149393 h 479275"/>
                <a:gd name="connsiteX347" fmla="*/ 133200 w 353845"/>
                <a:gd name="connsiteY347" fmla="*/ 148582 h 479275"/>
                <a:gd name="connsiteX348" fmla="*/ 131169 w 353845"/>
                <a:gd name="connsiteY348" fmla="*/ 147501 h 479275"/>
                <a:gd name="connsiteX349" fmla="*/ 129274 w 353845"/>
                <a:gd name="connsiteY349" fmla="*/ 146419 h 479275"/>
                <a:gd name="connsiteX350" fmla="*/ 127650 w 353845"/>
                <a:gd name="connsiteY350" fmla="*/ 144932 h 479275"/>
                <a:gd name="connsiteX351" fmla="*/ 126160 w 353845"/>
                <a:gd name="connsiteY351" fmla="*/ 143310 h 479275"/>
                <a:gd name="connsiteX352" fmla="*/ 124672 w 353845"/>
                <a:gd name="connsiteY352" fmla="*/ 141822 h 479275"/>
                <a:gd name="connsiteX353" fmla="*/ 123589 w 353845"/>
                <a:gd name="connsiteY353" fmla="*/ 139929 h 479275"/>
                <a:gd name="connsiteX354" fmla="*/ 122506 w 353845"/>
                <a:gd name="connsiteY354" fmla="*/ 138037 h 479275"/>
                <a:gd name="connsiteX355" fmla="*/ 121693 w 353845"/>
                <a:gd name="connsiteY355" fmla="*/ 136009 h 479275"/>
                <a:gd name="connsiteX356" fmla="*/ 120882 w 353845"/>
                <a:gd name="connsiteY356" fmla="*/ 133846 h 479275"/>
                <a:gd name="connsiteX357" fmla="*/ 120340 w 353845"/>
                <a:gd name="connsiteY357" fmla="*/ 131682 h 479275"/>
                <a:gd name="connsiteX358" fmla="*/ 120069 w 353845"/>
                <a:gd name="connsiteY358" fmla="*/ 129384 h 479275"/>
                <a:gd name="connsiteX359" fmla="*/ 120069 w 353845"/>
                <a:gd name="connsiteY359" fmla="*/ 127086 h 479275"/>
                <a:gd name="connsiteX360" fmla="*/ 120205 w 353845"/>
                <a:gd name="connsiteY360" fmla="*/ 124787 h 479275"/>
                <a:gd name="connsiteX361" fmla="*/ 120611 w 353845"/>
                <a:gd name="connsiteY361" fmla="*/ 122624 h 479275"/>
                <a:gd name="connsiteX362" fmla="*/ 121423 w 353845"/>
                <a:gd name="connsiteY362" fmla="*/ 119109 h 479275"/>
                <a:gd name="connsiteX363" fmla="*/ 122370 w 353845"/>
                <a:gd name="connsiteY363" fmla="*/ 115729 h 479275"/>
                <a:gd name="connsiteX364" fmla="*/ 123724 w 353845"/>
                <a:gd name="connsiteY364" fmla="*/ 111132 h 479275"/>
                <a:gd name="connsiteX365" fmla="*/ 125349 w 353845"/>
                <a:gd name="connsiteY365" fmla="*/ 105589 h 479275"/>
                <a:gd name="connsiteX366" fmla="*/ 127514 w 353845"/>
                <a:gd name="connsiteY366" fmla="*/ 99370 h 479275"/>
                <a:gd name="connsiteX367" fmla="*/ 130086 w 353845"/>
                <a:gd name="connsiteY367" fmla="*/ 92475 h 479275"/>
                <a:gd name="connsiteX368" fmla="*/ 133335 w 353845"/>
                <a:gd name="connsiteY368" fmla="*/ 84769 h 479275"/>
                <a:gd name="connsiteX369" fmla="*/ 136854 w 353845"/>
                <a:gd name="connsiteY369" fmla="*/ 76928 h 479275"/>
                <a:gd name="connsiteX370" fmla="*/ 138885 w 353845"/>
                <a:gd name="connsiteY370" fmla="*/ 72872 h 479275"/>
                <a:gd name="connsiteX371" fmla="*/ 141051 w 353845"/>
                <a:gd name="connsiteY371" fmla="*/ 68680 h 479275"/>
                <a:gd name="connsiteX372" fmla="*/ 143487 w 353845"/>
                <a:gd name="connsiteY372" fmla="*/ 64625 h 479275"/>
                <a:gd name="connsiteX373" fmla="*/ 145924 w 353845"/>
                <a:gd name="connsiteY373" fmla="*/ 60433 h 479275"/>
                <a:gd name="connsiteX374" fmla="*/ 148631 w 353845"/>
                <a:gd name="connsiteY374" fmla="*/ 56107 h 479275"/>
                <a:gd name="connsiteX375" fmla="*/ 151609 w 353845"/>
                <a:gd name="connsiteY375" fmla="*/ 51916 h 479275"/>
                <a:gd name="connsiteX376" fmla="*/ 154587 w 353845"/>
                <a:gd name="connsiteY376" fmla="*/ 47724 h 479275"/>
                <a:gd name="connsiteX377" fmla="*/ 157701 w 353845"/>
                <a:gd name="connsiteY377" fmla="*/ 43669 h 479275"/>
                <a:gd name="connsiteX378" fmla="*/ 161220 w 353845"/>
                <a:gd name="connsiteY378" fmla="*/ 39478 h 479275"/>
                <a:gd name="connsiteX379" fmla="*/ 164740 w 353845"/>
                <a:gd name="connsiteY379" fmla="*/ 35421 h 479275"/>
                <a:gd name="connsiteX380" fmla="*/ 168530 w 353845"/>
                <a:gd name="connsiteY380" fmla="*/ 31636 h 479275"/>
                <a:gd name="connsiteX381" fmla="*/ 172591 w 353845"/>
                <a:gd name="connsiteY381" fmla="*/ 27715 h 479275"/>
                <a:gd name="connsiteX382" fmla="*/ 176787 w 353845"/>
                <a:gd name="connsiteY382" fmla="*/ 24065 h 479275"/>
                <a:gd name="connsiteX383" fmla="*/ 181254 w 353845"/>
                <a:gd name="connsiteY383" fmla="*/ 20550 h 479275"/>
                <a:gd name="connsiteX384" fmla="*/ 184503 w 353845"/>
                <a:gd name="connsiteY384" fmla="*/ 18387 h 479275"/>
                <a:gd name="connsiteX385" fmla="*/ 187616 w 353845"/>
                <a:gd name="connsiteY385" fmla="*/ 16224 h 479275"/>
                <a:gd name="connsiteX386" fmla="*/ 190865 w 353845"/>
                <a:gd name="connsiteY386" fmla="*/ 14060 h 479275"/>
                <a:gd name="connsiteX387" fmla="*/ 194385 w 353845"/>
                <a:gd name="connsiteY387" fmla="*/ 12168 h 479275"/>
                <a:gd name="connsiteX388" fmla="*/ 197904 w 353845"/>
                <a:gd name="connsiteY388" fmla="*/ 10275 h 479275"/>
                <a:gd name="connsiteX389" fmla="*/ 201559 w 353845"/>
                <a:gd name="connsiteY389" fmla="*/ 8653 h 479275"/>
                <a:gd name="connsiteX390" fmla="*/ 205349 w 353845"/>
                <a:gd name="connsiteY390" fmla="*/ 7030 h 479275"/>
                <a:gd name="connsiteX391" fmla="*/ 209140 w 353845"/>
                <a:gd name="connsiteY391" fmla="*/ 5543 h 479275"/>
                <a:gd name="connsiteX392" fmla="*/ 213201 w 353845"/>
                <a:gd name="connsiteY392" fmla="*/ 4326 h 479275"/>
                <a:gd name="connsiteX393" fmla="*/ 217261 w 353845"/>
                <a:gd name="connsiteY393" fmla="*/ 3109 h 479275"/>
                <a:gd name="connsiteX394" fmla="*/ 221187 w 353845"/>
                <a:gd name="connsiteY394" fmla="*/ 2298 h 479275"/>
                <a:gd name="connsiteX395" fmla="*/ 225519 w 353845"/>
                <a:gd name="connsiteY395" fmla="*/ 1487 h 479275"/>
                <a:gd name="connsiteX396" fmla="*/ 229850 w 353845"/>
                <a:gd name="connsiteY396" fmla="*/ 676 h 479275"/>
                <a:gd name="connsiteX397" fmla="*/ 234182 w 353845"/>
                <a:gd name="connsiteY397" fmla="*/ 270 h 479275"/>
                <a:gd name="connsiteX398" fmla="*/ 238649 w 353845"/>
                <a:gd name="connsiteY398" fmla="*/ 0 h 47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</a:cxnLst>
              <a:rect l="l" t="t" r="r" b="b"/>
              <a:pathLst>
                <a:path w="353845" h="479275">
                  <a:moveTo>
                    <a:pt x="238649" y="0"/>
                  </a:moveTo>
                  <a:lnTo>
                    <a:pt x="243252" y="0"/>
                  </a:lnTo>
                  <a:lnTo>
                    <a:pt x="246906" y="0"/>
                  </a:lnTo>
                  <a:lnTo>
                    <a:pt x="250697" y="135"/>
                  </a:lnTo>
                  <a:lnTo>
                    <a:pt x="254487" y="541"/>
                  </a:lnTo>
                  <a:lnTo>
                    <a:pt x="258277" y="947"/>
                  </a:lnTo>
                  <a:lnTo>
                    <a:pt x="262203" y="1622"/>
                  </a:lnTo>
                  <a:lnTo>
                    <a:pt x="266264" y="2298"/>
                  </a:lnTo>
                  <a:lnTo>
                    <a:pt x="270189" y="2975"/>
                  </a:lnTo>
                  <a:lnTo>
                    <a:pt x="274250" y="4056"/>
                  </a:lnTo>
                  <a:lnTo>
                    <a:pt x="276822" y="4732"/>
                  </a:lnTo>
                  <a:lnTo>
                    <a:pt x="279530" y="5543"/>
                  </a:lnTo>
                  <a:lnTo>
                    <a:pt x="282102" y="6490"/>
                  </a:lnTo>
                  <a:lnTo>
                    <a:pt x="284673" y="7436"/>
                  </a:lnTo>
                  <a:lnTo>
                    <a:pt x="289817" y="9599"/>
                  </a:lnTo>
                  <a:lnTo>
                    <a:pt x="294691" y="12033"/>
                  </a:lnTo>
                  <a:lnTo>
                    <a:pt x="299293" y="14737"/>
                  </a:lnTo>
                  <a:lnTo>
                    <a:pt x="303760" y="17711"/>
                  </a:lnTo>
                  <a:lnTo>
                    <a:pt x="307821" y="20956"/>
                  </a:lnTo>
                  <a:lnTo>
                    <a:pt x="311882" y="24200"/>
                  </a:lnTo>
                  <a:lnTo>
                    <a:pt x="315672" y="27986"/>
                  </a:lnTo>
                  <a:lnTo>
                    <a:pt x="319327" y="31772"/>
                  </a:lnTo>
                  <a:lnTo>
                    <a:pt x="322711" y="35557"/>
                  </a:lnTo>
                  <a:lnTo>
                    <a:pt x="325824" y="39748"/>
                  </a:lnTo>
                  <a:lnTo>
                    <a:pt x="328803" y="43939"/>
                  </a:lnTo>
                  <a:lnTo>
                    <a:pt x="331645" y="48401"/>
                  </a:lnTo>
                  <a:lnTo>
                    <a:pt x="334217" y="52862"/>
                  </a:lnTo>
                  <a:lnTo>
                    <a:pt x="336654" y="57459"/>
                  </a:lnTo>
                  <a:lnTo>
                    <a:pt x="338820" y="62056"/>
                  </a:lnTo>
                  <a:lnTo>
                    <a:pt x="340985" y="66788"/>
                  </a:lnTo>
                  <a:lnTo>
                    <a:pt x="342745" y="71519"/>
                  </a:lnTo>
                  <a:lnTo>
                    <a:pt x="344505" y="76387"/>
                  </a:lnTo>
                  <a:lnTo>
                    <a:pt x="346129" y="81254"/>
                  </a:lnTo>
                  <a:lnTo>
                    <a:pt x="347347" y="86256"/>
                  </a:lnTo>
                  <a:lnTo>
                    <a:pt x="348701" y="91258"/>
                  </a:lnTo>
                  <a:lnTo>
                    <a:pt x="349784" y="96261"/>
                  </a:lnTo>
                  <a:lnTo>
                    <a:pt x="350867" y="101263"/>
                  </a:lnTo>
                  <a:lnTo>
                    <a:pt x="351544" y="106536"/>
                  </a:lnTo>
                  <a:lnTo>
                    <a:pt x="352221" y="111673"/>
                  </a:lnTo>
                  <a:lnTo>
                    <a:pt x="352897" y="116676"/>
                  </a:lnTo>
                  <a:lnTo>
                    <a:pt x="353304" y="121813"/>
                  </a:lnTo>
                  <a:lnTo>
                    <a:pt x="353574" y="126951"/>
                  </a:lnTo>
                  <a:lnTo>
                    <a:pt x="353845" y="132088"/>
                  </a:lnTo>
                  <a:lnTo>
                    <a:pt x="353845" y="137226"/>
                  </a:lnTo>
                  <a:lnTo>
                    <a:pt x="353845" y="142363"/>
                  </a:lnTo>
                  <a:lnTo>
                    <a:pt x="353574" y="147636"/>
                  </a:lnTo>
                  <a:lnTo>
                    <a:pt x="353304" y="152773"/>
                  </a:lnTo>
                  <a:lnTo>
                    <a:pt x="352897" y="158046"/>
                  </a:lnTo>
                  <a:lnTo>
                    <a:pt x="352221" y="163048"/>
                  </a:lnTo>
                  <a:lnTo>
                    <a:pt x="351544" y="168051"/>
                  </a:lnTo>
                  <a:lnTo>
                    <a:pt x="350867" y="173053"/>
                  </a:lnTo>
                  <a:lnTo>
                    <a:pt x="349784" y="177920"/>
                  </a:lnTo>
                  <a:lnTo>
                    <a:pt x="348837" y="182787"/>
                  </a:lnTo>
                  <a:lnTo>
                    <a:pt x="347483" y="187519"/>
                  </a:lnTo>
                  <a:lnTo>
                    <a:pt x="346265" y="192251"/>
                  </a:lnTo>
                  <a:lnTo>
                    <a:pt x="344775" y="196848"/>
                  </a:lnTo>
                  <a:lnTo>
                    <a:pt x="343287" y="201309"/>
                  </a:lnTo>
                  <a:lnTo>
                    <a:pt x="341527" y="205771"/>
                  </a:lnTo>
                  <a:lnTo>
                    <a:pt x="339632" y="209962"/>
                  </a:lnTo>
                  <a:lnTo>
                    <a:pt x="337601" y="214153"/>
                  </a:lnTo>
                  <a:lnTo>
                    <a:pt x="334894" y="219561"/>
                  </a:lnTo>
                  <a:lnTo>
                    <a:pt x="331916" y="224834"/>
                  </a:lnTo>
                  <a:lnTo>
                    <a:pt x="328803" y="230106"/>
                  </a:lnTo>
                  <a:lnTo>
                    <a:pt x="325689" y="235109"/>
                  </a:lnTo>
                  <a:lnTo>
                    <a:pt x="322441" y="239976"/>
                  </a:lnTo>
                  <a:lnTo>
                    <a:pt x="319056" y="244843"/>
                  </a:lnTo>
                  <a:lnTo>
                    <a:pt x="315537" y="249575"/>
                  </a:lnTo>
                  <a:lnTo>
                    <a:pt x="311882" y="254171"/>
                  </a:lnTo>
                  <a:lnTo>
                    <a:pt x="308362" y="258768"/>
                  </a:lnTo>
                  <a:lnTo>
                    <a:pt x="304572" y="263229"/>
                  </a:lnTo>
                  <a:lnTo>
                    <a:pt x="300646" y="267556"/>
                  </a:lnTo>
                  <a:lnTo>
                    <a:pt x="296721" y="271747"/>
                  </a:lnTo>
                  <a:lnTo>
                    <a:pt x="292660" y="275938"/>
                  </a:lnTo>
                  <a:lnTo>
                    <a:pt x="288599" y="279994"/>
                  </a:lnTo>
                  <a:lnTo>
                    <a:pt x="284403" y="284050"/>
                  </a:lnTo>
                  <a:lnTo>
                    <a:pt x="280207" y="287835"/>
                  </a:lnTo>
                  <a:lnTo>
                    <a:pt x="276010" y="291621"/>
                  </a:lnTo>
                  <a:lnTo>
                    <a:pt x="271678" y="295407"/>
                  </a:lnTo>
                  <a:lnTo>
                    <a:pt x="267211" y="298922"/>
                  </a:lnTo>
                  <a:lnTo>
                    <a:pt x="262744" y="302572"/>
                  </a:lnTo>
                  <a:lnTo>
                    <a:pt x="258277" y="305952"/>
                  </a:lnTo>
                  <a:lnTo>
                    <a:pt x="253810" y="309197"/>
                  </a:lnTo>
                  <a:lnTo>
                    <a:pt x="244605" y="315686"/>
                  </a:lnTo>
                  <a:lnTo>
                    <a:pt x="235265" y="321905"/>
                  </a:lnTo>
                  <a:lnTo>
                    <a:pt x="225925" y="327719"/>
                  </a:lnTo>
                  <a:lnTo>
                    <a:pt x="216585" y="333397"/>
                  </a:lnTo>
                  <a:lnTo>
                    <a:pt x="207109" y="338670"/>
                  </a:lnTo>
                  <a:lnTo>
                    <a:pt x="197633" y="343672"/>
                  </a:lnTo>
                  <a:lnTo>
                    <a:pt x="188293" y="348539"/>
                  </a:lnTo>
                  <a:lnTo>
                    <a:pt x="178953" y="353001"/>
                  </a:lnTo>
                  <a:lnTo>
                    <a:pt x="169613" y="357327"/>
                  </a:lnTo>
                  <a:lnTo>
                    <a:pt x="160408" y="361383"/>
                  </a:lnTo>
                  <a:lnTo>
                    <a:pt x="151338" y="365169"/>
                  </a:lnTo>
                  <a:lnTo>
                    <a:pt x="142675" y="368819"/>
                  </a:lnTo>
                  <a:lnTo>
                    <a:pt x="133876" y="372199"/>
                  </a:lnTo>
                  <a:lnTo>
                    <a:pt x="125349" y="375444"/>
                  </a:lnTo>
                  <a:lnTo>
                    <a:pt x="117362" y="378418"/>
                  </a:lnTo>
                  <a:lnTo>
                    <a:pt x="101795" y="383826"/>
                  </a:lnTo>
                  <a:lnTo>
                    <a:pt x="87717" y="388828"/>
                  </a:lnTo>
                  <a:lnTo>
                    <a:pt x="75399" y="392749"/>
                  </a:lnTo>
                  <a:lnTo>
                    <a:pt x="63622" y="396805"/>
                  </a:lnTo>
                  <a:lnTo>
                    <a:pt x="58884" y="398427"/>
                  </a:lnTo>
                  <a:lnTo>
                    <a:pt x="55094" y="399779"/>
                  </a:lnTo>
                  <a:lnTo>
                    <a:pt x="52251" y="401131"/>
                  </a:lnTo>
                  <a:lnTo>
                    <a:pt x="51168" y="401672"/>
                  </a:lnTo>
                  <a:lnTo>
                    <a:pt x="49950" y="402348"/>
                  </a:lnTo>
                  <a:lnTo>
                    <a:pt x="48867" y="403565"/>
                  </a:lnTo>
                  <a:lnTo>
                    <a:pt x="47514" y="405187"/>
                  </a:lnTo>
                  <a:lnTo>
                    <a:pt x="46431" y="407080"/>
                  </a:lnTo>
                  <a:lnTo>
                    <a:pt x="45347" y="409378"/>
                  </a:lnTo>
                  <a:lnTo>
                    <a:pt x="44671" y="411676"/>
                  </a:lnTo>
                  <a:lnTo>
                    <a:pt x="44129" y="414110"/>
                  </a:lnTo>
                  <a:lnTo>
                    <a:pt x="43994" y="416408"/>
                  </a:lnTo>
                  <a:lnTo>
                    <a:pt x="44129" y="417761"/>
                  </a:lnTo>
                  <a:lnTo>
                    <a:pt x="44265" y="418977"/>
                  </a:lnTo>
                  <a:lnTo>
                    <a:pt x="44536" y="420194"/>
                  </a:lnTo>
                  <a:lnTo>
                    <a:pt x="44806" y="421276"/>
                  </a:lnTo>
                  <a:lnTo>
                    <a:pt x="45212" y="422357"/>
                  </a:lnTo>
                  <a:lnTo>
                    <a:pt x="45754" y="423304"/>
                  </a:lnTo>
                  <a:lnTo>
                    <a:pt x="46566" y="424385"/>
                  </a:lnTo>
                  <a:lnTo>
                    <a:pt x="47243" y="425332"/>
                  </a:lnTo>
                  <a:lnTo>
                    <a:pt x="48326" y="426413"/>
                  </a:lnTo>
                  <a:lnTo>
                    <a:pt x="49679" y="427495"/>
                  </a:lnTo>
                  <a:lnTo>
                    <a:pt x="51439" y="428711"/>
                  </a:lnTo>
                  <a:lnTo>
                    <a:pt x="53469" y="429793"/>
                  </a:lnTo>
                  <a:lnTo>
                    <a:pt x="55906" y="431010"/>
                  </a:lnTo>
                  <a:lnTo>
                    <a:pt x="58884" y="431956"/>
                  </a:lnTo>
                  <a:lnTo>
                    <a:pt x="62268" y="432767"/>
                  </a:lnTo>
                  <a:lnTo>
                    <a:pt x="66329" y="433579"/>
                  </a:lnTo>
                  <a:lnTo>
                    <a:pt x="68495" y="434119"/>
                  </a:lnTo>
                  <a:lnTo>
                    <a:pt x="70661" y="434660"/>
                  </a:lnTo>
                  <a:lnTo>
                    <a:pt x="72691" y="435742"/>
                  </a:lnTo>
                  <a:lnTo>
                    <a:pt x="74586" y="436688"/>
                  </a:lnTo>
                  <a:lnTo>
                    <a:pt x="76211" y="438040"/>
                  </a:lnTo>
                  <a:lnTo>
                    <a:pt x="77971" y="439392"/>
                  </a:lnTo>
                  <a:lnTo>
                    <a:pt x="79460" y="441014"/>
                  </a:lnTo>
                  <a:lnTo>
                    <a:pt x="80678" y="442772"/>
                  </a:lnTo>
                  <a:lnTo>
                    <a:pt x="81896" y="444394"/>
                  </a:lnTo>
                  <a:lnTo>
                    <a:pt x="82844" y="446422"/>
                  </a:lnTo>
                  <a:lnTo>
                    <a:pt x="83791" y="448450"/>
                  </a:lnTo>
                  <a:lnTo>
                    <a:pt x="84333" y="450614"/>
                  </a:lnTo>
                  <a:lnTo>
                    <a:pt x="84739" y="452912"/>
                  </a:lnTo>
                  <a:lnTo>
                    <a:pt x="85009" y="455075"/>
                  </a:lnTo>
                  <a:lnTo>
                    <a:pt x="85009" y="457373"/>
                  </a:lnTo>
                  <a:lnTo>
                    <a:pt x="84739" y="459807"/>
                  </a:lnTo>
                  <a:lnTo>
                    <a:pt x="84333" y="462105"/>
                  </a:lnTo>
                  <a:lnTo>
                    <a:pt x="83791" y="464268"/>
                  </a:lnTo>
                  <a:lnTo>
                    <a:pt x="82844" y="466432"/>
                  </a:lnTo>
                  <a:lnTo>
                    <a:pt x="81896" y="468459"/>
                  </a:lnTo>
                  <a:lnTo>
                    <a:pt x="80543" y="470082"/>
                  </a:lnTo>
                  <a:lnTo>
                    <a:pt x="79324" y="471839"/>
                  </a:lnTo>
                  <a:lnTo>
                    <a:pt x="77835" y="473462"/>
                  </a:lnTo>
                  <a:lnTo>
                    <a:pt x="76076" y="474814"/>
                  </a:lnTo>
                  <a:lnTo>
                    <a:pt x="74451" y="476030"/>
                  </a:lnTo>
                  <a:lnTo>
                    <a:pt x="72556" y="477112"/>
                  </a:lnTo>
                  <a:lnTo>
                    <a:pt x="70525" y="478058"/>
                  </a:lnTo>
                  <a:lnTo>
                    <a:pt x="68495" y="478599"/>
                  </a:lnTo>
                  <a:lnTo>
                    <a:pt x="66329" y="479005"/>
                  </a:lnTo>
                  <a:lnTo>
                    <a:pt x="64163" y="479275"/>
                  </a:lnTo>
                  <a:lnTo>
                    <a:pt x="61998" y="479275"/>
                  </a:lnTo>
                  <a:lnTo>
                    <a:pt x="59697" y="479140"/>
                  </a:lnTo>
                  <a:lnTo>
                    <a:pt x="56312" y="478464"/>
                  </a:lnTo>
                  <a:lnTo>
                    <a:pt x="52928" y="477924"/>
                  </a:lnTo>
                  <a:lnTo>
                    <a:pt x="49679" y="476977"/>
                  </a:lnTo>
                  <a:lnTo>
                    <a:pt x="46566" y="476166"/>
                  </a:lnTo>
                  <a:lnTo>
                    <a:pt x="43317" y="474949"/>
                  </a:lnTo>
                  <a:lnTo>
                    <a:pt x="40339" y="474002"/>
                  </a:lnTo>
                  <a:lnTo>
                    <a:pt x="37497" y="472651"/>
                  </a:lnTo>
                  <a:lnTo>
                    <a:pt x="34654" y="471434"/>
                  </a:lnTo>
                  <a:lnTo>
                    <a:pt x="31676" y="469947"/>
                  </a:lnTo>
                  <a:lnTo>
                    <a:pt x="29104" y="468459"/>
                  </a:lnTo>
                  <a:lnTo>
                    <a:pt x="26532" y="466702"/>
                  </a:lnTo>
                  <a:lnTo>
                    <a:pt x="24095" y="464944"/>
                  </a:lnTo>
                  <a:lnTo>
                    <a:pt x="21659" y="463052"/>
                  </a:lnTo>
                  <a:lnTo>
                    <a:pt x="19493" y="461294"/>
                  </a:lnTo>
                  <a:lnTo>
                    <a:pt x="17327" y="459131"/>
                  </a:lnTo>
                  <a:lnTo>
                    <a:pt x="15297" y="456968"/>
                  </a:lnTo>
                  <a:lnTo>
                    <a:pt x="13266" y="454805"/>
                  </a:lnTo>
                  <a:lnTo>
                    <a:pt x="11642" y="452506"/>
                  </a:lnTo>
                  <a:lnTo>
                    <a:pt x="9882" y="450073"/>
                  </a:lnTo>
                  <a:lnTo>
                    <a:pt x="8393" y="447639"/>
                  </a:lnTo>
                  <a:lnTo>
                    <a:pt x="7039" y="445205"/>
                  </a:lnTo>
                  <a:lnTo>
                    <a:pt x="5686" y="442637"/>
                  </a:lnTo>
                  <a:lnTo>
                    <a:pt x="4603" y="440203"/>
                  </a:lnTo>
                  <a:lnTo>
                    <a:pt x="3519" y="437364"/>
                  </a:lnTo>
                  <a:lnTo>
                    <a:pt x="2708" y="434796"/>
                  </a:lnTo>
                  <a:lnTo>
                    <a:pt x="2031" y="432226"/>
                  </a:lnTo>
                  <a:lnTo>
                    <a:pt x="1218" y="429523"/>
                  </a:lnTo>
                  <a:lnTo>
                    <a:pt x="813" y="426954"/>
                  </a:lnTo>
                  <a:lnTo>
                    <a:pt x="406" y="424250"/>
                  </a:lnTo>
                  <a:lnTo>
                    <a:pt x="136" y="421681"/>
                  </a:lnTo>
                  <a:lnTo>
                    <a:pt x="0" y="418977"/>
                  </a:lnTo>
                  <a:lnTo>
                    <a:pt x="0" y="416408"/>
                  </a:lnTo>
                  <a:lnTo>
                    <a:pt x="136" y="412217"/>
                  </a:lnTo>
                  <a:lnTo>
                    <a:pt x="542" y="408161"/>
                  </a:lnTo>
                  <a:lnTo>
                    <a:pt x="1083" y="403970"/>
                  </a:lnTo>
                  <a:lnTo>
                    <a:pt x="2031" y="400049"/>
                  </a:lnTo>
                  <a:lnTo>
                    <a:pt x="3114" y="396129"/>
                  </a:lnTo>
                  <a:lnTo>
                    <a:pt x="4467" y="392343"/>
                  </a:lnTo>
                  <a:lnTo>
                    <a:pt x="5956" y="388558"/>
                  </a:lnTo>
                  <a:lnTo>
                    <a:pt x="7716" y="385042"/>
                  </a:lnTo>
                  <a:lnTo>
                    <a:pt x="9611" y="381527"/>
                  </a:lnTo>
                  <a:lnTo>
                    <a:pt x="11777" y="378282"/>
                  </a:lnTo>
                  <a:lnTo>
                    <a:pt x="14214" y="375173"/>
                  </a:lnTo>
                  <a:lnTo>
                    <a:pt x="16650" y="372064"/>
                  </a:lnTo>
                  <a:lnTo>
                    <a:pt x="19357" y="369224"/>
                  </a:lnTo>
                  <a:lnTo>
                    <a:pt x="22336" y="366520"/>
                  </a:lnTo>
                  <a:lnTo>
                    <a:pt x="25584" y="364087"/>
                  </a:lnTo>
                  <a:lnTo>
                    <a:pt x="28968" y="361789"/>
                  </a:lnTo>
                  <a:lnTo>
                    <a:pt x="30863" y="360842"/>
                  </a:lnTo>
                  <a:lnTo>
                    <a:pt x="32623" y="359761"/>
                  </a:lnTo>
                  <a:lnTo>
                    <a:pt x="36007" y="358138"/>
                  </a:lnTo>
                  <a:lnTo>
                    <a:pt x="39798" y="356786"/>
                  </a:lnTo>
                  <a:lnTo>
                    <a:pt x="43588" y="355299"/>
                  </a:lnTo>
                  <a:lnTo>
                    <a:pt x="52251" y="352189"/>
                  </a:lnTo>
                  <a:lnTo>
                    <a:pt x="62268" y="348810"/>
                  </a:lnTo>
                  <a:lnTo>
                    <a:pt x="73639" y="345159"/>
                  </a:lnTo>
                  <a:lnTo>
                    <a:pt x="86228" y="340833"/>
                  </a:lnTo>
                  <a:lnTo>
                    <a:pt x="99629" y="336236"/>
                  </a:lnTo>
                  <a:lnTo>
                    <a:pt x="113978" y="330964"/>
                  </a:lnTo>
                  <a:lnTo>
                    <a:pt x="121558" y="328124"/>
                  </a:lnTo>
                  <a:lnTo>
                    <a:pt x="129003" y="325015"/>
                  </a:lnTo>
                  <a:lnTo>
                    <a:pt x="136719" y="321905"/>
                  </a:lnTo>
                  <a:lnTo>
                    <a:pt x="144570" y="318390"/>
                  </a:lnTo>
                  <a:lnTo>
                    <a:pt x="152422" y="315010"/>
                  </a:lnTo>
                  <a:lnTo>
                    <a:pt x="160408" y="311225"/>
                  </a:lnTo>
                  <a:lnTo>
                    <a:pt x="168395" y="307574"/>
                  </a:lnTo>
                  <a:lnTo>
                    <a:pt x="176381" y="303518"/>
                  </a:lnTo>
                  <a:lnTo>
                    <a:pt x="184368" y="299192"/>
                  </a:lnTo>
                  <a:lnTo>
                    <a:pt x="192219" y="294866"/>
                  </a:lnTo>
                  <a:lnTo>
                    <a:pt x="200070" y="290269"/>
                  </a:lnTo>
                  <a:lnTo>
                    <a:pt x="207921" y="285537"/>
                  </a:lnTo>
                  <a:lnTo>
                    <a:pt x="215502" y="280535"/>
                  </a:lnTo>
                  <a:lnTo>
                    <a:pt x="223082" y="275532"/>
                  </a:lnTo>
                  <a:lnTo>
                    <a:pt x="230392" y="270125"/>
                  </a:lnTo>
                  <a:lnTo>
                    <a:pt x="237702" y="264582"/>
                  </a:lnTo>
                  <a:lnTo>
                    <a:pt x="242304" y="260796"/>
                  </a:lnTo>
                  <a:lnTo>
                    <a:pt x="247042" y="256875"/>
                  </a:lnTo>
                  <a:lnTo>
                    <a:pt x="251509" y="252820"/>
                  </a:lnTo>
                  <a:lnTo>
                    <a:pt x="255976" y="248899"/>
                  </a:lnTo>
                  <a:lnTo>
                    <a:pt x="260308" y="244707"/>
                  </a:lnTo>
                  <a:lnTo>
                    <a:pt x="264504" y="240381"/>
                  </a:lnTo>
                  <a:lnTo>
                    <a:pt x="268565" y="236055"/>
                  </a:lnTo>
                  <a:lnTo>
                    <a:pt x="272355" y="231593"/>
                  </a:lnTo>
                  <a:lnTo>
                    <a:pt x="276281" y="226997"/>
                  </a:lnTo>
                  <a:lnTo>
                    <a:pt x="279800" y="222400"/>
                  </a:lnTo>
                  <a:lnTo>
                    <a:pt x="283455" y="217668"/>
                  </a:lnTo>
                  <a:lnTo>
                    <a:pt x="286704" y="212936"/>
                  </a:lnTo>
                  <a:lnTo>
                    <a:pt x="290088" y="208069"/>
                  </a:lnTo>
                  <a:lnTo>
                    <a:pt x="293066" y="203067"/>
                  </a:lnTo>
                  <a:lnTo>
                    <a:pt x="295909" y="197929"/>
                  </a:lnTo>
                  <a:lnTo>
                    <a:pt x="298616" y="192792"/>
                  </a:lnTo>
                  <a:lnTo>
                    <a:pt x="299970" y="190358"/>
                  </a:lnTo>
                  <a:lnTo>
                    <a:pt x="301188" y="187519"/>
                  </a:lnTo>
                  <a:lnTo>
                    <a:pt x="302136" y="184680"/>
                  </a:lnTo>
                  <a:lnTo>
                    <a:pt x="303218" y="181706"/>
                  </a:lnTo>
                  <a:lnTo>
                    <a:pt x="304166" y="178461"/>
                  </a:lnTo>
                  <a:lnTo>
                    <a:pt x="305114" y="175216"/>
                  </a:lnTo>
                  <a:lnTo>
                    <a:pt x="306061" y="171971"/>
                  </a:lnTo>
                  <a:lnTo>
                    <a:pt x="306738" y="168321"/>
                  </a:lnTo>
                  <a:lnTo>
                    <a:pt x="307415" y="164671"/>
                  </a:lnTo>
                  <a:lnTo>
                    <a:pt x="307957" y="160885"/>
                  </a:lnTo>
                  <a:lnTo>
                    <a:pt x="308633" y="157100"/>
                  </a:lnTo>
                  <a:lnTo>
                    <a:pt x="309039" y="153314"/>
                  </a:lnTo>
                  <a:lnTo>
                    <a:pt x="309445" y="149258"/>
                  </a:lnTo>
                  <a:lnTo>
                    <a:pt x="309581" y="145202"/>
                  </a:lnTo>
                  <a:lnTo>
                    <a:pt x="309716" y="141146"/>
                  </a:lnTo>
                  <a:lnTo>
                    <a:pt x="309852" y="137226"/>
                  </a:lnTo>
                  <a:lnTo>
                    <a:pt x="309716" y="131141"/>
                  </a:lnTo>
                  <a:lnTo>
                    <a:pt x="309445" y="125328"/>
                  </a:lnTo>
                  <a:lnTo>
                    <a:pt x="308904" y="119379"/>
                  </a:lnTo>
                  <a:lnTo>
                    <a:pt x="308227" y="113701"/>
                  </a:lnTo>
                  <a:lnTo>
                    <a:pt x="307144" y="107888"/>
                  </a:lnTo>
                  <a:lnTo>
                    <a:pt x="305926" y="102344"/>
                  </a:lnTo>
                  <a:lnTo>
                    <a:pt x="304572" y="96937"/>
                  </a:lnTo>
                  <a:lnTo>
                    <a:pt x="302813" y="91529"/>
                  </a:lnTo>
                  <a:lnTo>
                    <a:pt x="301188" y="86526"/>
                  </a:lnTo>
                  <a:lnTo>
                    <a:pt x="299158" y="81794"/>
                  </a:lnTo>
                  <a:lnTo>
                    <a:pt x="296856" y="77198"/>
                  </a:lnTo>
                  <a:lnTo>
                    <a:pt x="294555" y="73007"/>
                  </a:lnTo>
                  <a:lnTo>
                    <a:pt x="291983" y="69086"/>
                  </a:lnTo>
                  <a:lnTo>
                    <a:pt x="289140" y="65436"/>
                  </a:lnTo>
                  <a:lnTo>
                    <a:pt x="286298" y="62191"/>
                  </a:lnTo>
                  <a:lnTo>
                    <a:pt x="284673" y="60704"/>
                  </a:lnTo>
                  <a:lnTo>
                    <a:pt x="283320" y="59216"/>
                  </a:lnTo>
                  <a:lnTo>
                    <a:pt x="281154" y="57459"/>
                  </a:lnTo>
                  <a:lnTo>
                    <a:pt x="278853" y="55837"/>
                  </a:lnTo>
                  <a:lnTo>
                    <a:pt x="276687" y="54214"/>
                  </a:lnTo>
                  <a:lnTo>
                    <a:pt x="274250" y="52862"/>
                  </a:lnTo>
                  <a:lnTo>
                    <a:pt x="271814" y="51645"/>
                  </a:lnTo>
                  <a:lnTo>
                    <a:pt x="269242" y="50564"/>
                  </a:lnTo>
                  <a:lnTo>
                    <a:pt x="266534" y="49482"/>
                  </a:lnTo>
                  <a:lnTo>
                    <a:pt x="263557" y="48671"/>
                  </a:lnTo>
                  <a:lnTo>
                    <a:pt x="258142" y="47454"/>
                  </a:lnTo>
                  <a:lnTo>
                    <a:pt x="252863" y="46643"/>
                  </a:lnTo>
                  <a:lnTo>
                    <a:pt x="247854" y="46102"/>
                  </a:lnTo>
                  <a:lnTo>
                    <a:pt x="243252" y="45967"/>
                  </a:lnTo>
                  <a:lnTo>
                    <a:pt x="240544" y="46102"/>
                  </a:lnTo>
                  <a:lnTo>
                    <a:pt x="237702" y="46237"/>
                  </a:lnTo>
                  <a:lnTo>
                    <a:pt x="235130" y="46508"/>
                  </a:lnTo>
                  <a:lnTo>
                    <a:pt x="232693" y="46778"/>
                  </a:lnTo>
                  <a:lnTo>
                    <a:pt x="230257" y="47184"/>
                  </a:lnTo>
                  <a:lnTo>
                    <a:pt x="227955" y="47724"/>
                  </a:lnTo>
                  <a:lnTo>
                    <a:pt x="225654" y="48536"/>
                  </a:lnTo>
                  <a:lnTo>
                    <a:pt x="223353" y="49212"/>
                  </a:lnTo>
                  <a:lnTo>
                    <a:pt x="221187" y="49888"/>
                  </a:lnTo>
                  <a:lnTo>
                    <a:pt x="219021" y="50834"/>
                  </a:lnTo>
                  <a:lnTo>
                    <a:pt x="217126" y="51781"/>
                  </a:lnTo>
                  <a:lnTo>
                    <a:pt x="215096" y="52862"/>
                  </a:lnTo>
                  <a:lnTo>
                    <a:pt x="211170" y="55161"/>
                  </a:lnTo>
                  <a:lnTo>
                    <a:pt x="207244" y="57729"/>
                  </a:lnTo>
                  <a:lnTo>
                    <a:pt x="203725" y="60569"/>
                  </a:lnTo>
                  <a:lnTo>
                    <a:pt x="200205" y="63543"/>
                  </a:lnTo>
                  <a:lnTo>
                    <a:pt x="196821" y="67058"/>
                  </a:lnTo>
                  <a:lnTo>
                    <a:pt x="193708" y="70438"/>
                  </a:lnTo>
                  <a:lnTo>
                    <a:pt x="190594" y="74359"/>
                  </a:lnTo>
                  <a:lnTo>
                    <a:pt x="187752" y="78279"/>
                  </a:lnTo>
                  <a:lnTo>
                    <a:pt x="185045" y="82200"/>
                  </a:lnTo>
                  <a:lnTo>
                    <a:pt x="182473" y="86256"/>
                  </a:lnTo>
                  <a:lnTo>
                    <a:pt x="180036" y="90447"/>
                  </a:lnTo>
                  <a:lnTo>
                    <a:pt x="177870" y="94638"/>
                  </a:lnTo>
                  <a:lnTo>
                    <a:pt x="175704" y="98694"/>
                  </a:lnTo>
                  <a:lnTo>
                    <a:pt x="173809" y="102750"/>
                  </a:lnTo>
                  <a:lnTo>
                    <a:pt x="172050" y="106806"/>
                  </a:lnTo>
                  <a:lnTo>
                    <a:pt x="170696" y="110457"/>
                  </a:lnTo>
                  <a:lnTo>
                    <a:pt x="167988" y="117622"/>
                  </a:lnTo>
                  <a:lnTo>
                    <a:pt x="166093" y="123706"/>
                  </a:lnTo>
                  <a:lnTo>
                    <a:pt x="164605" y="128438"/>
                  </a:lnTo>
                  <a:lnTo>
                    <a:pt x="163792" y="131412"/>
                  </a:lnTo>
                  <a:lnTo>
                    <a:pt x="163657" y="132629"/>
                  </a:lnTo>
                  <a:lnTo>
                    <a:pt x="162845" y="134927"/>
                  </a:lnTo>
                  <a:lnTo>
                    <a:pt x="162168" y="137090"/>
                  </a:lnTo>
                  <a:lnTo>
                    <a:pt x="161220" y="139118"/>
                  </a:lnTo>
                  <a:lnTo>
                    <a:pt x="160002" y="140876"/>
                  </a:lnTo>
                  <a:lnTo>
                    <a:pt x="158784" y="142633"/>
                  </a:lnTo>
                  <a:lnTo>
                    <a:pt x="157159" y="144256"/>
                  </a:lnTo>
                  <a:lnTo>
                    <a:pt x="155535" y="145608"/>
                  </a:lnTo>
                  <a:lnTo>
                    <a:pt x="153910" y="146960"/>
                  </a:lnTo>
                  <a:lnTo>
                    <a:pt x="152151" y="148042"/>
                  </a:lnTo>
                  <a:lnTo>
                    <a:pt x="150120" y="148988"/>
                  </a:lnTo>
                  <a:lnTo>
                    <a:pt x="148090" y="149664"/>
                  </a:lnTo>
                  <a:lnTo>
                    <a:pt x="146059" y="150204"/>
                  </a:lnTo>
                  <a:lnTo>
                    <a:pt x="143893" y="150475"/>
                  </a:lnTo>
                  <a:lnTo>
                    <a:pt x="141728" y="150475"/>
                  </a:lnTo>
                  <a:lnTo>
                    <a:pt x="139426" y="150340"/>
                  </a:lnTo>
                  <a:lnTo>
                    <a:pt x="137261" y="149934"/>
                  </a:lnTo>
                  <a:lnTo>
                    <a:pt x="135230" y="149393"/>
                  </a:lnTo>
                  <a:lnTo>
                    <a:pt x="133200" y="148582"/>
                  </a:lnTo>
                  <a:lnTo>
                    <a:pt x="131169" y="147501"/>
                  </a:lnTo>
                  <a:lnTo>
                    <a:pt x="129274" y="146419"/>
                  </a:lnTo>
                  <a:lnTo>
                    <a:pt x="127650" y="144932"/>
                  </a:lnTo>
                  <a:lnTo>
                    <a:pt x="126160" y="143310"/>
                  </a:lnTo>
                  <a:lnTo>
                    <a:pt x="124672" y="141822"/>
                  </a:lnTo>
                  <a:lnTo>
                    <a:pt x="123589" y="139929"/>
                  </a:lnTo>
                  <a:lnTo>
                    <a:pt x="122506" y="138037"/>
                  </a:lnTo>
                  <a:lnTo>
                    <a:pt x="121693" y="136009"/>
                  </a:lnTo>
                  <a:lnTo>
                    <a:pt x="120882" y="133846"/>
                  </a:lnTo>
                  <a:lnTo>
                    <a:pt x="120340" y="131682"/>
                  </a:lnTo>
                  <a:lnTo>
                    <a:pt x="120069" y="129384"/>
                  </a:lnTo>
                  <a:lnTo>
                    <a:pt x="120069" y="127086"/>
                  </a:lnTo>
                  <a:lnTo>
                    <a:pt x="120205" y="124787"/>
                  </a:lnTo>
                  <a:lnTo>
                    <a:pt x="120611" y="122624"/>
                  </a:lnTo>
                  <a:lnTo>
                    <a:pt x="121423" y="119109"/>
                  </a:lnTo>
                  <a:lnTo>
                    <a:pt x="122370" y="115729"/>
                  </a:lnTo>
                  <a:lnTo>
                    <a:pt x="123724" y="111132"/>
                  </a:lnTo>
                  <a:lnTo>
                    <a:pt x="125349" y="105589"/>
                  </a:lnTo>
                  <a:lnTo>
                    <a:pt x="127514" y="99370"/>
                  </a:lnTo>
                  <a:lnTo>
                    <a:pt x="130086" y="92475"/>
                  </a:lnTo>
                  <a:lnTo>
                    <a:pt x="133335" y="84769"/>
                  </a:lnTo>
                  <a:lnTo>
                    <a:pt x="136854" y="76928"/>
                  </a:lnTo>
                  <a:lnTo>
                    <a:pt x="138885" y="72872"/>
                  </a:lnTo>
                  <a:lnTo>
                    <a:pt x="141051" y="68680"/>
                  </a:lnTo>
                  <a:lnTo>
                    <a:pt x="143487" y="64625"/>
                  </a:lnTo>
                  <a:lnTo>
                    <a:pt x="145924" y="60433"/>
                  </a:lnTo>
                  <a:lnTo>
                    <a:pt x="148631" y="56107"/>
                  </a:lnTo>
                  <a:lnTo>
                    <a:pt x="151609" y="51916"/>
                  </a:lnTo>
                  <a:lnTo>
                    <a:pt x="154587" y="47724"/>
                  </a:lnTo>
                  <a:lnTo>
                    <a:pt x="157701" y="43669"/>
                  </a:lnTo>
                  <a:lnTo>
                    <a:pt x="161220" y="39478"/>
                  </a:lnTo>
                  <a:lnTo>
                    <a:pt x="164740" y="35421"/>
                  </a:lnTo>
                  <a:lnTo>
                    <a:pt x="168530" y="31636"/>
                  </a:lnTo>
                  <a:lnTo>
                    <a:pt x="172591" y="27715"/>
                  </a:lnTo>
                  <a:lnTo>
                    <a:pt x="176787" y="24065"/>
                  </a:lnTo>
                  <a:lnTo>
                    <a:pt x="181254" y="20550"/>
                  </a:lnTo>
                  <a:lnTo>
                    <a:pt x="184503" y="18387"/>
                  </a:lnTo>
                  <a:lnTo>
                    <a:pt x="187616" y="16224"/>
                  </a:lnTo>
                  <a:lnTo>
                    <a:pt x="190865" y="14060"/>
                  </a:lnTo>
                  <a:lnTo>
                    <a:pt x="194385" y="12168"/>
                  </a:lnTo>
                  <a:lnTo>
                    <a:pt x="197904" y="10275"/>
                  </a:lnTo>
                  <a:lnTo>
                    <a:pt x="201559" y="8653"/>
                  </a:lnTo>
                  <a:lnTo>
                    <a:pt x="205349" y="7030"/>
                  </a:lnTo>
                  <a:lnTo>
                    <a:pt x="209140" y="5543"/>
                  </a:lnTo>
                  <a:lnTo>
                    <a:pt x="213201" y="4326"/>
                  </a:lnTo>
                  <a:lnTo>
                    <a:pt x="217261" y="3109"/>
                  </a:lnTo>
                  <a:lnTo>
                    <a:pt x="221187" y="2298"/>
                  </a:lnTo>
                  <a:lnTo>
                    <a:pt x="225519" y="1487"/>
                  </a:lnTo>
                  <a:lnTo>
                    <a:pt x="229850" y="676"/>
                  </a:lnTo>
                  <a:lnTo>
                    <a:pt x="234182" y="270"/>
                  </a:lnTo>
                  <a:lnTo>
                    <a:pt x="238649" y="0"/>
                  </a:lnTo>
                  <a:close/>
                </a:path>
              </a:pathLst>
            </a:cu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57" t="45166" r="65217" b="44381"/>
            <a:stretch>
              <a:fillRect/>
            </a:stretch>
          </p:blipFill>
          <p:spPr>
            <a:xfrm>
              <a:off x="2988514" y="4162651"/>
              <a:ext cx="537260" cy="716885"/>
            </a:xfrm>
            <a:custGeom>
              <a:avLst/>
              <a:gdLst>
                <a:gd name="connsiteX0" fmla="*/ 0 w 537260"/>
                <a:gd name="connsiteY0" fmla="*/ 0 h 716885"/>
                <a:gd name="connsiteX1" fmla="*/ 537260 w 537260"/>
                <a:gd name="connsiteY1" fmla="*/ 0 h 716885"/>
                <a:gd name="connsiteX2" fmla="*/ 533068 w 537260"/>
                <a:gd name="connsiteY2" fmla="*/ 26111 h 716885"/>
                <a:gd name="connsiteX3" fmla="*/ 528741 w 537260"/>
                <a:gd name="connsiteY3" fmla="*/ 50598 h 716885"/>
                <a:gd name="connsiteX4" fmla="*/ 524414 w 537260"/>
                <a:gd name="connsiteY4" fmla="*/ 73867 h 716885"/>
                <a:gd name="connsiteX5" fmla="*/ 520222 w 537260"/>
                <a:gd name="connsiteY5" fmla="*/ 95513 h 716885"/>
                <a:gd name="connsiteX6" fmla="*/ 516030 w 537260"/>
                <a:gd name="connsiteY6" fmla="*/ 115671 h 716885"/>
                <a:gd name="connsiteX7" fmla="*/ 511972 w 537260"/>
                <a:gd name="connsiteY7" fmla="*/ 134205 h 716885"/>
                <a:gd name="connsiteX8" fmla="*/ 507916 w 537260"/>
                <a:gd name="connsiteY8" fmla="*/ 151116 h 716885"/>
                <a:gd name="connsiteX9" fmla="*/ 504400 w 537260"/>
                <a:gd name="connsiteY9" fmla="*/ 166539 h 716885"/>
                <a:gd name="connsiteX10" fmla="*/ 500884 w 537260"/>
                <a:gd name="connsiteY10" fmla="*/ 180203 h 716885"/>
                <a:gd name="connsiteX11" fmla="*/ 497774 w 537260"/>
                <a:gd name="connsiteY11" fmla="*/ 192108 h 716885"/>
                <a:gd name="connsiteX12" fmla="*/ 495069 w 537260"/>
                <a:gd name="connsiteY12" fmla="*/ 202254 h 716885"/>
                <a:gd name="connsiteX13" fmla="*/ 492770 w 537260"/>
                <a:gd name="connsiteY13" fmla="*/ 210642 h 716885"/>
                <a:gd name="connsiteX14" fmla="*/ 489255 w 537260"/>
                <a:gd name="connsiteY14" fmla="*/ 222006 h 716885"/>
                <a:gd name="connsiteX15" fmla="*/ 488172 w 537260"/>
                <a:gd name="connsiteY15" fmla="*/ 225794 h 716885"/>
                <a:gd name="connsiteX16" fmla="*/ 486279 w 537260"/>
                <a:gd name="connsiteY16" fmla="*/ 230800 h 716885"/>
                <a:gd name="connsiteX17" fmla="*/ 484251 w 537260"/>
                <a:gd name="connsiteY17" fmla="*/ 236076 h 716885"/>
                <a:gd name="connsiteX18" fmla="*/ 482087 w 537260"/>
                <a:gd name="connsiteY18" fmla="*/ 241487 h 716885"/>
                <a:gd name="connsiteX19" fmla="*/ 479518 w 537260"/>
                <a:gd name="connsiteY19" fmla="*/ 247170 h 716885"/>
                <a:gd name="connsiteX20" fmla="*/ 476949 w 537260"/>
                <a:gd name="connsiteY20" fmla="*/ 253122 h 716885"/>
                <a:gd name="connsiteX21" fmla="*/ 474109 w 537260"/>
                <a:gd name="connsiteY21" fmla="*/ 259345 h 716885"/>
                <a:gd name="connsiteX22" fmla="*/ 470999 w 537260"/>
                <a:gd name="connsiteY22" fmla="*/ 265568 h 716885"/>
                <a:gd name="connsiteX23" fmla="*/ 467753 w 537260"/>
                <a:gd name="connsiteY23" fmla="*/ 271927 h 716885"/>
                <a:gd name="connsiteX24" fmla="*/ 464373 w 537260"/>
                <a:gd name="connsiteY24" fmla="*/ 278556 h 716885"/>
                <a:gd name="connsiteX25" fmla="*/ 460586 w 537260"/>
                <a:gd name="connsiteY25" fmla="*/ 285320 h 716885"/>
                <a:gd name="connsiteX26" fmla="*/ 456935 w 537260"/>
                <a:gd name="connsiteY26" fmla="*/ 292085 h 716885"/>
                <a:gd name="connsiteX27" fmla="*/ 452878 w 537260"/>
                <a:gd name="connsiteY27" fmla="*/ 299120 h 716885"/>
                <a:gd name="connsiteX28" fmla="*/ 448686 w 537260"/>
                <a:gd name="connsiteY28" fmla="*/ 305884 h 716885"/>
                <a:gd name="connsiteX29" fmla="*/ 444494 w 537260"/>
                <a:gd name="connsiteY29" fmla="*/ 313054 h 716885"/>
                <a:gd name="connsiteX30" fmla="*/ 440031 w 537260"/>
                <a:gd name="connsiteY30" fmla="*/ 320224 h 716885"/>
                <a:gd name="connsiteX31" fmla="*/ 435434 w 537260"/>
                <a:gd name="connsiteY31" fmla="*/ 327395 h 716885"/>
                <a:gd name="connsiteX32" fmla="*/ 430565 w 537260"/>
                <a:gd name="connsiteY32" fmla="*/ 334565 h 716885"/>
                <a:gd name="connsiteX33" fmla="*/ 425832 w 537260"/>
                <a:gd name="connsiteY33" fmla="*/ 341600 h 716885"/>
                <a:gd name="connsiteX34" fmla="*/ 420829 w 537260"/>
                <a:gd name="connsiteY34" fmla="*/ 348770 h 716885"/>
                <a:gd name="connsiteX35" fmla="*/ 415690 w 537260"/>
                <a:gd name="connsiteY35" fmla="*/ 355940 h 716885"/>
                <a:gd name="connsiteX36" fmla="*/ 410416 w 537260"/>
                <a:gd name="connsiteY36" fmla="*/ 362975 h 716885"/>
                <a:gd name="connsiteX37" fmla="*/ 405008 w 537260"/>
                <a:gd name="connsiteY37" fmla="*/ 369875 h 716885"/>
                <a:gd name="connsiteX38" fmla="*/ 399598 w 537260"/>
                <a:gd name="connsiteY38" fmla="*/ 376774 h 716885"/>
                <a:gd name="connsiteX39" fmla="*/ 394054 w 537260"/>
                <a:gd name="connsiteY39" fmla="*/ 383674 h 716885"/>
                <a:gd name="connsiteX40" fmla="*/ 388239 w 537260"/>
                <a:gd name="connsiteY40" fmla="*/ 390438 h 716885"/>
                <a:gd name="connsiteX41" fmla="*/ 382560 w 537260"/>
                <a:gd name="connsiteY41" fmla="*/ 396797 h 716885"/>
                <a:gd name="connsiteX42" fmla="*/ 376610 w 537260"/>
                <a:gd name="connsiteY42" fmla="*/ 403290 h 716885"/>
                <a:gd name="connsiteX43" fmla="*/ 370659 w 537260"/>
                <a:gd name="connsiteY43" fmla="*/ 409649 h 716885"/>
                <a:gd name="connsiteX44" fmla="*/ 364574 w 537260"/>
                <a:gd name="connsiteY44" fmla="*/ 415602 h 716885"/>
                <a:gd name="connsiteX45" fmla="*/ 358489 w 537260"/>
                <a:gd name="connsiteY45" fmla="*/ 421554 h 716885"/>
                <a:gd name="connsiteX46" fmla="*/ 352404 w 537260"/>
                <a:gd name="connsiteY46" fmla="*/ 427236 h 716885"/>
                <a:gd name="connsiteX47" fmla="*/ 346048 w 537260"/>
                <a:gd name="connsiteY47" fmla="*/ 432783 h 716885"/>
                <a:gd name="connsiteX48" fmla="*/ 346048 w 537260"/>
                <a:gd name="connsiteY48" fmla="*/ 449559 h 716885"/>
                <a:gd name="connsiteX49" fmla="*/ 346048 w 537260"/>
                <a:gd name="connsiteY49" fmla="*/ 449965 h 716885"/>
                <a:gd name="connsiteX50" fmla="*/ 345913 w 537260"/>
                <a:gd name="connsiteY50" fmla="*/ 450641 h 716885"/>
                <a:gd name="connsiteX51" fmla="*/ 345913 w 537260"/>
                <a:gd name="connsiteY51" fmla="*/ 451047 h 716885"/>
                <a:gd name="connsiteX52" fmla="*/ 345913 w 537260"/>
                <a:gd name="connsiteY52" fmla="*/ 451317 h 716885"/>
                <a:gd name="connsiteX53" fmla="*/ 345778 w 537260"/>
                <a:gd name="connsiteY53" fmla="*/ 451182 h 716885"/>
                <a:gd name="connsiteX54" fmla="*/ 344966 w 537260"/>
                <a:gd name="connsiteY54" fmla="*/ 452535 h 716885"/>
                <a:gd name="connsiteX55" fmla="*/ 343884 w 537260"/>
                <a:gd name="connsiteY55" fmla="*/ 454023 h 716885"/>
                <a:gd name="connsiteX56" fmla="*/ 342397 w 537260"/>
                <a:gd name="connsiteY56" fmla="*/ 455647 h 716885"/>
                <a:gd name="connsiteX57" fmla="*/ 340639 w 537260"/>
                <a:gd name="connsiteY57" fmla="*/ 457270 h 716885"/>
                <a:gd name="connsiteX58" fmla="*/ 336582 w 537260"/>
                <a:gd name="connsiteY58" fmla="*/ 461193 h 716885"/>
                <a:gd name="connsiteX59" fmla="*/ 334283 w 537260"/>
                <a:gd name="connsiteY59" fmla="*/ 463493 h 716885"/>
                <a:gd name="connsiteX60" fmla="*/ 331985 w 537260"/>
                <a:gd name="connsiteY60" fmla="*/ 465928 h 716885"/>
                <a:gd name="connsiteX61" fmla="*/ 329686 w 537260"/>
                <a:gd name="connsiteY61" fmla="*/ 468634 h 716885"/>
                <a:gd name="connsiteX62" fmla="*/ 327387 w 537260"/>
                <a:gd name="connsiteY62" fmla="*/ 471610 h 716885"/>
                <a:gd name="connsiteX63" fmla="*/ 325223 w 537260"/>
                <a:gd name="connsiteY63" fmla="*/ 475128 h 716885"/>
                <a:gd name="connsiteX64" fmla="*/ 323060 w 537260"/>
                <a:gd name="connsiteY64" fmla="*/ 478916 h 716885"/>
                <a:gd name="connsiteX65" fmla="*/ 322248 w 537260"/>
                <a:gd name="connsiteY65" fmla="*/ 480810 h 716885"/>
                <a:gd name="connsiteX66" fmla="*/ 321437 w 537260"/>
                <a:gd name="connsiteY66" fmla="*/ 482839 h 716885"/>
                <a:gd name="connsiteX67" fmla="*/ 320490 w 537260"/>
                <a:gd name="connsiteY67" fmla="*/ 485139 h 716885"/>
                <a:gd name="connsiteX68" fmla="*/ 319679 w 537260"/>
                <a:gd name="connsiteY68" fmla="*/ 487439 h 716885"/>
                <a:gd name="connsiteX69" fmla="*/ 319003 w 537260"/>
                <a:gd name="connsiteY69" fmla="*/ 489874 h 716885"/>
                <a:gd name="connsiteX70" fmla="*/ 318326 w 537260"/>
                <a:gd name="connsiteY70" fmla="*/ 492309 h 716885"/>
                <a:gd name="connsiteX71" fmla="*/ 317785 w 537260"/>
                <a:gd name="connsiteY71" fmla="*/ 495015 h 716885"/>
                <a:gd name="connsiteX72" fmla="*/ 317380 w 537260"/>
                <a:gd name="connsiteY72" fmla="*/ 497856 h 716885"/>
                <a:gd name="connsiteX73" fmla="*/ 317785 w 537260"/>
                <a:gd name="connsiteY73" fmla="*/ 498803 h 716885"/>
                <a:gd name="connsiteX74" fmla="*/ 317650 w 537260"/>
                <a:gd name="connsiteY74" fmla="*/ 515037 h 716885"/>
                <a:gd name="connsiteX75" fmla="*/ 317650 w 537260"/>
                <a:gd name="connsiteY75" fmla="*/ 515443 h 716885"/>
                <a:gd name="connsiteX76" fmla="*/ 317785 w 537260"/>
                <a:gd name="connsiteY76" fmla="*/ 515443 h 716885"/>
                <a:gd name="connsiteX77" fmla="*/ 317244 w 537260"/>
                <a:gd name="connsiteY77" fmla="*/ 516931 h 716885"/>
                <a:gd name="connsiteX78" fmla="*/ 316839 w 537260"/>
                <a:gd name="connsiteY78" fmla="*/ 518149 h 716885"/>
                <a:gd name="connsiteX79" fmla="*/ 315892 w 537260"/>
                <a:gd name="connsiteY79" fmla="*/ 519908 h 716885"/>
                <a:gd name="connsiteX80" fmla="*/ 314811 w 537260"/>
                <a:gd name="connsiteY80" fmla="*/ 522073 h 716885"/>
                <a:gd name="connsiteX81" fmla="*/ 313052 w 537260"/>
                <a:gd name="connsiteY81" fmla="*/ 524643 h 716885"/>
                <a:gd name="connsiteX82" fmla="*/ 312241 w 537260"/>
                <a:gd name="connsiteY82" fmla="*/ 525860 h 716885"/>
                <a:gd name="connsiteX83" fmla="*/ 311294 w 537260"/>
                <a:gd name="connsiteY83" fmla="*/ 526943 h 716885"/>
                <a:gd name="connsiteX84" fmla="*/ 309672 w 537260"/>
                <a:gd name="connsiteY84" fmla="*/ 528837 h 716885"/>
                <a:gd name="connsiteX85" fmla="*/ 307779 w 537260"/>
                <a:gd name="connsiteY85" fmla="*/ 530325 h 716885"/>
                <a:gd name="connsiteX86" fmla="*/ 306021 w 537260"/>
                <a:gd name="connsiteY86" fmla="*/ 531542 h 716885"/>
                <a:gd name="connsiteX87" fmla="*/ 303452 w 537260"/>
                <a:gd name="connsiteY87" fmla="*/ 533166 h 716885"/>
                <a:gd name="connsiteX88" fmla="*/ 302775 w 537260"/>
                <a:gd name="connsiteY88" fmla="*/ 533572 h 716885"/>
                <a:gd name="connsiteX89" fmla="*/ 302234 w 537260"/>
                <a:gd name="connsiteY89" fmla="*/ 533842 h 716885"/>
                <a:gd name="connsiteX90" fmla="*/ 300612 w 537260"/>
                <a:gd name="connsiteY90" fmla="*/ 534654 h 716885"/>
                <a:gd name="connsiteX91" fmla="*/ 298313 w 537260"/>
                <a:gd name="connsiteY91" fmla="*/ 535601 h 716885"/>
                <a:gd name="connsiteX92" fmla="*/ 293985 w 537260"/>
                <a:gd name="connsiteY92" fmla="*/ 536818 h 716885"/>
                <a:gd name="connsiteX93" fmla="*/ 293039 w 537260"/>
                <a:gd name="connsiteY93" fmla="*/ 539254 h 716885"/>
                <a:gd name="connsiteX94" fmla="*/ 293039 w 537260"/>
                <a:gd name="connsiteY94" fmla="*/ 685228 h 716885"/>
                <a:gd name="connsiteX95" fmla="*/ 292903 w 537260"/>
                <a:gd name="connsiteY95" fmla="*/ 694969 h 716885"/>
                <a:gd name="connsiteX96" fmla="*/ 300341 w 537260"/>
                <a:gd name="connsiteY96" fmla="*/ 695781 h 716885"/>
                <a:gd name="connsiteX97" fmla="*/ 303587 w 537260"/>
                <a:gd name="connsiteY97" fmla="*/ 696322 h 716885"/>
                <a:gd name="connsiteX98" fmla="*/ 306561 w 537260"/>
                <a:gd name="connsiteY98" fmla="*/ 696863 h 716885"/>
                <a:gd name="connsiteX99" fmla="*/ 306967 w 537260"/>
                <a:gd name="connsiteY99" fmla="*/ 696998 h 716885"/>
                <a:gd name="connsiteX100" fmla="*/ 308455 w 537260"/>
                <a:gd name="connsiteY100" fmla="*/ 697269 h 716885"/>
                <a:gd name="connsiteX101" fmla="*/ 312512 w 537260"/>
                <a:gd name="connsiteY101" fmla="*/ 698216 h 716885"/>
                <a:gd name="connsiteX102" fmla="*/ 313999 w 537260"/>
                <a:gd name="connsiteY102" fmla="*/ 698892 h 716885"/>
                <a:gd name="connsiteX103" fmla="*/ 315487 w 537260"/>
                <a:gd name="connsiteY103" fmla="*/ 699298 h 716885"/>
                <a:gd name="connsiteX104" fmla="*/ 316704 w 537260"/>
                <a:gd name="connsiteY104" fmla="*/ 699975 h 716885"/>
                <a:gd name="connsiteX105" fmla="*/ 317380 w 537260"/>
                <a:gd name="connsiteY105" fmla="*/ 700516 h 716885"/>
                <a:gd name="connsiteX106" fmla="*/ 317921 w 537260"/>
                <a:gd name="connsiteY106" fmla="*/ 701192 h 716885"/>
                <a:gd name="connsiteX107" fmla="*/ 318056 w 537260"/>
                <a:gd name="connsiteY107" fmla="*/ 701869 h 716885"/>
                <a:gd name="connsiteX108" fmla="*/ 318191 w 537260"/>
                <a:gd name="connsiteY108" fmla="*/ 701869 h 716885"/>
                <a:gd name="connsiteX109" fmla="*/ 318191 w 537260"/>
                <a:gd name="connsiteY109" fmla="*/ 712556 h 716885"/>
                <a:gd name="connsiteX110" fmla="*/ 318191 w 537260"/>
                <a:gd name="connsiteY110" fmla="*/ 715803 h 716885"/>
                <a:gd name="connsiteX111" fmla="*/ 319273 w 537260"/>
                <a:gd name="connsiteY111" fmla="*/ 716885 h 716885"/>
                <a:gd name="connsiteX112" fmla="*/ 219340 w 537260"/>
                <a:gd name="connsiteY112" fmla="*/ 716885 h 716885"/>
                <a:gd name="connsiteX113" fmla="*/ 219340 w 537260"/>
                <a:gd name="connsiteY113" fmla="*/ 716209 h 716885"/>
                <a:gd name="connsiteX114" fmla="*/ 219340 w 537260"/>
                <a:gd name="connsiteY114" fmla="*/ 712556 h 716885"/>
                <a:gd name="connsiteX115" fmla="*/ 219340 w 537260"/>
                <a:gd name="connsiteY115" fmla="*/ 701869 h 716885"/>
                <a:gd name="connsiteX116" fmla="*/ 219475 w 537260"/>
                <a:gd name="connsiteY116" fmla="*/ 701869 h 716885"/>
                <a:gd name="connsiteX117" fmla="*/ 219610 w 537260"/>
                <a:gd name="connsiteY117" fmla="*/ 701327 h 716885"/>
                <a:gd name="connsiteX118" fmla="*/ 219880 w 537260"/>
                <a:gd name="connsiteY118" fmla="*/ 700651 h 716885"/>
                <a:gd name="connsiteX119" fmla="*/ 220421 w 537260"/>
                <a:gd name="connsiteY119" fmla="*/ 700245 h 716885"/>
                <a:gd name="connsiteX120" fmla="*/ 221368 w 537260"/>
                <a:gd name="connsiteY120" fmla="*/ 699704 h 716885"/>
                <a:gd name="connsiteX121" fmla="*/ 222315 w 537260"/>
                <a:gd name="connsiteY121" fmla="*/ 699298 h 716885"/>
                <a:gd name="connsiteX122" fmla="*/ 223532 w 537260"/>
                <a:gd name="connsiteY122" fmla="*/ 698757 h 716885"/>
                <a:gd name="connsiteX123" fmla="*/ 226507 w 537260"/>
                <a:gd name="connsiteY123" fmla="*/ 697810 h 716885"/>
                <a:gd name="connsiteX124" fmla="*/ 230023 w 537260"/>
                <a:gd name="connsiteY124" fmla="*/ 696998 h 716885"/>
                <a:gd name="connsiteX125" fmla="*/ 234350 w 537260"/>
                <a:gd name="connsiteY125" fmla="*/ 696322 h 716885"/>
                <a:gd name="connsiteX126" fmla="*/ 239218 w 537260"/>
                <a:gd name="connsiteY126" fmla="*/ 695510 h 716885"/>
                <a:gd name="connsiteX127" fmla="*/ 244627 w 537260"/>
                <a:gd name="connsiteY127" fmla="*/ 694969 h 716885"/>
                <a:gd name="connsiteX128" fmla="*/ 244627 w 537260"/>
                <a:gd name="connsiteY128" fmla="*/ 685228 h 716885"/>
                <a:gd name="connsiteX129" fmla="*/ 244627 w 537260"/>
                <a:gd name="connsiteY129" fmla="*/ 540471 h 716885"/>
                <a:gd name="connsiteX130" fmla="*/ 244357 w 537260"/>
                <a:gd name="connsiteY130" fmla="*/ 540471 h 716885"/>
                <a:gd name="connsiteX131" fmla="*/ 244357 w 537260"/>
                <a:gd name="connsiteY131" fmla="*/ 539389 h 716885"/>
                <a:gd name="connsiteX132" fmla="*/ 244087 w 537260"/>
                <a:gd name="connsiteY132" fmla="*/ 538577 h 716885"/>
                <a:gd name="connsiteX133" fmla="*/ 243816 w 537260"/>
                <a:gd name="connsiteY133" fmla="*/ 536954 h 716885"/>
                <a:gd name="connsiteX134" fmla="*/ 240706 w 537260"/>
                <a:gd name="connsiteY134" fmla="*/ 536007 h 716885"/>
                <a:gd name="connsiteX135" fmla="*/ 237866 w 537260"/>
                <a:gd name="connsiteY135" fmla="*/ 535060 h 716885"/>
                <a:gd name="connsiteX136" fmla="*/ 235026 w 537260"/>
                <a:gd name="connsiteY136" fmla="*/ 533842 h 716885"/>
                <a:gd name="connsiteX137" fmla="*/ 234621 w 537260"/>
                <a:gd name="connsiteY137" fmla="*/ 533572 h 716885"/>
                <a:gd name="connsiteX138" fmla="*/ 233944 w 537260"/>
                <a:gd name="connsiteY138" fmla="*/ 533166 h 716885"/>
                <a:gd name="connsiteX139" fmla="*/ 232998 w 537260"/>
                <a:gd name="connsiteY139" fmla="*/ 532490 h 716885"/>
                <a:gd name="connsiteX140" fmla="*/ 231510 w 537260"/>
                <a:gd name="connsiteY140" fmla="*/ 531813 h 716885"/>
                <a:gd name="connsiteX141" fmla="*/ 229887 w 537260"/>
                <a:gd name="connsiteY141" fmla="*/ 530731 h 716885"/>
                <a:gd name="connsiteX142" fmla="*/ 228130 w 537260"/>
                <a:gd name="connsiteY142" fmla="*/ 529107 h 716885"/>
                <a:gd name="connsiteX143" fmla="*/ 226237 w 537260"/>
                <a:gd name="connsiteY143" fmla="*/ 527078 h 716885"/>
                <a:gd name="connsiteX144" fmla="*/ 224208 w 537260"/>
                <a:gd name="connsiteY144" fmla="*/ 524643 h 716885"/>
                <a:gd name="connsiteX145" fmla="*/ 222315 w 537260"/>
                <a:gd name="connsiteY145" fmla="*/ 521937 h 716885"/>
                <a:gd name="connsiteX146" fmla="*/ 221909 w 537260"/>
                <a:gd name="connsiteY146" fmla="*/ 521261 h 716885"/>
                <a:gd name="connsiteX147" fmla="*/ 221098 w 537260"/>
                <a:gd name="connsiteY147" fmla="*/ 519772 h 716885"/>
                <a:gd name="connsiteX148" fmla="*/ 220692 w 537260"/>
                <a:gd name="connsiteY148" fmla="*/ 519231 h 716885"/>
                <a:gd name="connsiteX149" fmla="*/ 220151 w 537260"/>
                <a:gd name="connsiteY149" fmla="*/ 518014 h 716885"/>
                <a:gd name="connsiteX150" fmla="*/ 220016 w 537260"/>
                <a:gd name="connsiteY150" fmla="*/ 517608 h 716885"/>
                <a:gd name="connsiteX151" fmla="*/ 219746 w 537260"/>
                <a:gd name="connsiteY151" fmla="*/ 516661 h 716885"/>
                <a:gd name="connsiteX152" fmla="*/ 219610 w 537260"/>
                <a:gd name="connsiteY152" fmla="*/ 516661 h 716885"/>
                <a:gd name="connsiteX153" fmla="*/ 219610 w 537260"/>
                <a:gd name="connsiteY153" fmla="*/ 515579 h 716885"/>
                <a:gd name="connsiteX154" fmla="*/ 219610 w 537260"/>
                <a:gd name="connsiteY154" fmla="*/ 515443 h 716885"/>
                <a:gd name="connsiteX155" fmla="*/ 219610 w 537260"/>
                <a:gd name="connsiteY155" fmla="*/ 515173 h 716885"/>
                <a:gd name="connsiteX156" fmla="*/ 219610 w 537260"/>
                <a:gd name="connsiteY156" fmla="*/ 515037 h 716885"/>
                <a:gd name="connsiteX157" fmla="*/ 219610 w 537260"/>
                <a:gd name="connsiteY157" fmla="*/ 497721 h 716885"/>
                <a:gd name="connsiteX158" fmla="*/ 219746 w 537260"/>
                <a:gd name="connsiteY158" fmla="*/ 497721 h 716885"/>
                <a:gd name="connsiteX159" fmla="*/ 219205 w 537260"/>
                <a:gd name="connsiteY159" fmla="*/ 494339 h 716885"/>
                <a:gd name="connsiteX160" fmla="*/ 218664 w 537260"/>
                <a:gd name="connsiteY160" fmla="*/ 491092 h 716885"/>
                <a:gd name="connsiteX161" fmla="*/ 217717 w 537260"/>
                <a:gd name="connsiteY161" fmla="*/ 487980 h 716885"/>
                <a:gd name="connsiteX162" fmla="*/ 216770 w 537260"/>
                <a:gd name="connsiteY162" fmla="*/ 485139 h 716885"/>
                <a:gd name="connsiteX163" fmla="*/ 215688 w 537260"/>
                <a:gd name="connsiteY163" fmla="*/ 482434 h 716885"/>
                <a:gd name="connsiteX164" fmla="*/ 214607 w 537260"/>
                <a:gd name="connsiteY164" fmla="*/ 479863 h 716885"/>
                <a:gd name="connsiteX165" fmla="*/ 213389 w 537260"/>
                <a:gd name="connsiteY165" fmla="*/ 477563 h 716885"/>
                <a:gd name="connsiteX166" fmla="*/ 212173 w 537260"/>
                <a:gd name="connsiteY166" fmla="*/ 475263 h 716885"/>
                <a:gd name="connsiteX167" fmla="*/ 210009 w 537260"/>
                <a:gd name="connsiteY167" fmla="*/ 472151 h 716885"/>
                <a:gd name="connsiteX168" fmla="*/ 209874 w 537260"/>
                <a:gd name="connsiteY168" fmla="*/ 471610 h 716885"/>
                <a:gd name="connsiteX169" fmla="*/ 207845 w 537260"/>
                <a:gd name="connsiteY169" fmla="*/ 469040 h 716885"/>
                <a:gd name="connsiteX170" fmla="*/ 207440 w 537260"/>
                <a:gd name="connsiteY170" fmla="*/ 468499 h 716885"/>
                <a:gd name="connsiteX171" fmla="*/ 205546 w 537260"/>
                <a:gd name="connsiteY171" fmla="*/ 466199 h 716885"/>
                <a:gd name="connsiteX172" fmla="*/ 205141 w 537260"/>
                <a:gd name="connsiteY172" fmla="*/ 465793 h 716885"/>
                <a:gd name="connsiteX173" fmla="*/ 203112 w 537260"/>
                <a:gd name="connsiteY173" fmla="*/ 463629 h 716885"/>
                <a:gd name="connsiteX174" fmla="*/ 202707 w 537260"/>
                <a:gd name="connsiteY174" fmla="*/ 463222 h 716885"/>
                <a:gd name="connsiteX175" fmla="*/ 200813 w 537260"/>
                <a:gd name="connsiteY175" fmla="*/ 461329 h 716885"/>
                <a:gd name="connsiteX176" fmla="*/ 200272 w 537260"/>
                <a:gd name="connsiteY176" fmla="*/ 460787 h 716885"/>
                <a:gd name="connsiteX177" fmla="*/ 198650 w 537260"/>
                <a:gd name="connsiteY177" fmla="*/ 459164 h 716885"/>
                <a:gd name="connsiteX178" fmla="*/ 196621 w 537260"/>
                <a:gd name="connsiteY178" fmla="*/ 457405 h 716885"/>
                <a:gd name="connsiteX179" fmla="*/ 196486 w 537260"/>
                <a:gd name="connsiteY179" fmla="*/ 457270 h 716885"/>
                <a:gd name="connsiteX180" fmla="*/ 194728 w 537260"/>
                <a:gd name="connsiteY180" fmla="*/ 455647 h 716885"/>
                <a:gd name="connsiteX181" fmla="*/ 193376 w 537260"/>
                <a:gd name="connsiteY181" fmla="*/ 454023 h 716885"/>
                <a:gd name="connsiteX182" fmla="*/ 192159 w 537260"/>
                <a:gd name="connsiteY182" fmla="*/ 452535 h 716885"/>
                <a:gd name="connsiteX183" fmla="*/ 191483 w 537260"/>
                <a:gd name="connsiteY183" fmla="*/ 451182 h 716885"/>
                <a:gd name="connsiteX184" fmla="*/ 191347 w 537260"/>
                <a:gd name="connsiteY184" fmla="*/ 451317 h 716885"/>
                <a:gd name="connsiteX185" fmla="*/ 191212 w 537260"/>
                <a:gd name="connsiteY185" fmla="*/ 451317 h 716885"/>
                <a:gd name="connsiteX186" fmla="*/ 191077 w 537260"/>
                <a:gd name="connsiteY186" fmla="*/ 449559 h 716885"/>
                <a:gd name="connsiteX187" fmla="*/ 191077 w 537260"/>
                <a:gd name="connsiteY187" fmla="*/ 432648 h 716885"/>
                <a:gd name="connsiteX188" fmla="*/ 186615 w 537260"/>
                <a:gd name="connsiteY188" fmla="*/ 428725 h 716885"/>
                <a:gd name="connsiteX189" fmla="*/ 182017 w 537260"/>
                <a:gd name="connsiteY189" fmla="*/ 424666 h 716885"/>
                <a:gd name="connsiteX190" fmla="*/ 177554 w 537260"/>
                <a:gd name="connsiteY190" fmla="*/ 420337 h 716885"/>
                <a:gd name="connsiteX191" fmla="*/ 173092 w 537260"/>
                <a:gd name="connsiteY191" fmla="*/ 416143 h 716885"/>
                <a:gd name="connsiteX192" fmla="*/ 168629 w 537260"/>
                <a:gd name="connsiteY192" fmla="*/ 411814 h 716885"/>
                <a:gd name="connsiteX193" fmla="*/ 163491 w 537260"/>
                <a:gd name="connsiteY193" fmla="*/ 406267 h 716885"/>
                <a:gd name="connsiteX194" fmla="*/ 159434 w 537260"/>
                <a:gd name="connsiteY194" fmla="*/ 402208 h 716885"/>
                <a:gd name="connsiteX195" fmla="*/ 155648 w 537260"/>
                <a:gd name="connsiteY195" fmla="*/ 397879 h 716885"/>
                <a:gd name="connsiteX196" fmla="*/ 150238 w 537260"/>
                <a:gd name="connsiteY196" fmla="*/ 391926 h 716885"/>
                <a:gd name="connsiteX197" fmla="*/ 142801 w 537260"/>
                <a:gd name="connsiteY197" fmla="*/ 383268 h 716885"/>
                <a:gd name="connsiteX198" fmla="*/ 137662 w 537260"/>
                <a:gd name="connsiteY198" fmla="*/ 377045 h 716885"/>
                <a:gd name="connsiteX199" fmla="*/ 130360 w 537260"/>
                <a:gd name="connsiteY199" fmla="*/ 367981 h 716885"/>
                <a:gd name="connsiteX200" fmla="*/ 125627 w 537260"/>
                <a:gd name="connsiteY200" fmla="*/ 361622 h 716885"/>
                <a:gd name="connsiteX201" fmla="*/ 118460 w 537260"/>
                <a:gd name="connsiteY201" fmla="*/ 352017 h 716885"/>
                <a:gd name="connsiteX202" fmla="*/ 114132 w 537260"/>
                <a:gd name="connsiteY202" fmla="*/ 346200 h 716885"/>
                <a:gd name="connsiteX203" fmla="*/ 106966 w 537260"/>
                <a:gd name="connsiteY203" fmla="*/ 335647 h 716885"/>
                <a:gd name="connsiteX204" fmla="*/ 103179 w 537260"/>
                <a:gd name="connsiteY204" fmla="*/ 330371 h 716885"/>
                <a:gd name="connsiteX205" fmla="*/ 98987 w 537260"/>
                <a:gd name="connsiteY205" fmla="*/ 323877 h 716885"/>
                <a:gd name="connsiteX206" fmla="*/ 94930 w 537260"/>
                <a:gd name="connsiteY206" fmla="*/ 317383 h 716885"/>
                <a:gd name="connsiteX207" fmla="*/ 93308 w 537260"/>
                <a:gd name="connsiteY207" fmla="*/ 314948 h 716885"/>
                <a:gd name="connsiteX208" fmla="*/ 88169 w 537260"/>
                <a:gd name="connsiteY208" fmla="*/ 306695 h 716885"/>
                <a:gd name="connsiteX209" fmla="*/ 83301 w 537260"/>
                <a:gd name="connsiteY209" fmla="*/ 298308 h 716885"/>
                <a:gd name="connsiteX210" fmla="*/ 78703 w 537260"/>
                <a:gd name="connsiteY210" fmla="*/ 290326 h 716885"/>
                <a:gd name="connsiteX211" fmla="*/ 74240 w 537260"/>
                <a:gd name="connsiteY211" fmla="*/ 282344 h 716885"/>
                <a:gd name="connsiteX212" fmla="*/ 75052 w 537260"/>
                <a:gd name="connsiteY212" fmla="*/ 284238 h 716885"/>
                <a:gd name="connsiteX213" fmla="*/ 67479 w 537260"/>
                <a:gd name="connsiteY213" fmla="*/ 269357 h 716885"/>
                <a:gd name="connsiteX214" fmla="*/ 64504 w 537260"/>
                <a:gd name="connsiteY214" fmla="*/ 263133 h 716885"/>
                <a:gd name="connsiteX215" fmla="*/ 61529 w 537260"/>
                <a:gd name="connsiteY215" fmla="*/ 257316 h 716885"/>
                <a:gd name="connsiteX216" fmla="*/ 58960 w 537260"/>
                <a:gd name="connsiteY216" fmla="*/ 251499 h 716885"/>
                <a:gd name="connsiteX217" fmla="*/ 56525 w 537260"/>
                <a:gd name="connsiteY217" fmla="*/ 245952 h 716885"/>
                <a:gd name="connsiteX218" fmla="*/ 54226 w 537260"/>
                <a:gd name="connsiteY218" fmla="*/ 240405 h 716885"/>
                <a:gd name="connsiteX219" fmla="*/ 52333 w 537260"/>
                <a:gd name="connsiteY219" fmla="*/ 235264 h 716885"/>
                <a:gd name="connsiteX220" fmla="*/ 50576 w 537260"/>
                <a:gd name="connsiteY220" fmla="*/ 230394 h 716885"/>
                <a:gd name="connsiteX221" fmla="*/ 49088 w 537260"/>
                <a:gd name="connsiteY221" fmla="*/ 225794 h 716885"/>
                <a:gd name="connsiteX222" fmla="*/ 47736 w 537260"/>
                <a:gd name="connsiteY222" fmla="*/ 222006 h 716885"/>
                <a:gd name="connsiteX223" fmla="*/ 44490 w 537260"/>
                <a:gd name="connsiteY223" fmla="*/ 210642 h 716885"/>
                <a:gd name="connsiteX224" fmla="*/ 42191 w 537260"/>
                <a:gd name="connsiteY224" fmla="*/ 202254 h 716885"/>
                <a:gd name="connsiteX225" fmla="*/ 39487 w 537260"/>
                <a:gd name="connsiteY225" fmla="*/ 192108 h 716885"/>
                <a:gd name="connsiteX226" fmla="*/ 36376 w 537260"/>
                <a:gd name="connsiteY226" fmla="*/ 180203 h 716885"/>
                <a:gd name="connsiteX227" fmla="*/ 32861 w 537260"/>
                <a:gd name="connsiteY227" fmla="*/ 166539 h 716885"/>
                <a:gd name="connsiteX228" fmla="*/ 29345 w 537260"/>
                <a:gd name="connsiteY228" fmla="*/ 151116 h 716885"/>
                <a:gd name="connsiteX229" fmla="*/ 25288 w 537260"/>
                <a:gd name="connsiteY229" fmla="*/ 134205 h 716885"/>
                <a:gd name="connsiteX230" fmla="*/ 21231 w 537260"/>
                <a:gd name="connsiteY230" fmla="*/ 115671 h 716885"/>
                <a:gd name="connsiteX231" fmla="*/ 17039 w 537260"/>
                <a:gd name="connsiteY231" fmla="*/ 95513 h 716885"/>
                <a:gd name="connsiteX232" fmla="*/ 12712 w 537260"/>
                <a:gd name="connsiteY232" fmla="*/ 73867 h 716885"/>
                <a:gd name="connsiteX233" fmla="*/ 8520 w 537260"/>
                <a:gd name="connsiteY233" fmla="*/ 50598 h 716885"/>
                <a:gd name="connsiteX234" fmla="*/ 4192 w 537260"/>
                <a:gd name="connsiteY234" fmla="*/ 26111 h 716885"/>
                <a:gd name="connsiteX235" fmla="*/ 0 w 537260"/>
                <a:gd name="connsiteY235" fmla="*/ 0 h 716885"/>
                <a:gd name="connsiteX236" fmla="*/ 442060 w 537260"/>
                <a:gd name="connsiteY236" fmla="*/ 53168 h 716885"/>
                <a:gd name="connsiteX237" fmla="*/ 440573 w 537260"/>
                <a:gd name="connsiteY237" fmla="*/ 53303 h 716885"/>
                <a:gd name="connsiteX238" fmla="*/ 438815 w 537260"/>
                <a:gd name="connsiteY238" fmla="*/ 53574 h 716885"/>
                <a:gd name="connsiteX239" fmla="*/ 437192 w 537260"/>
                <a:gd name="connsiteY239" fmla="*/ 54115 h 716885"/>
                <a:gd name="connsiteX240" fmla="*/ 435839 w 537260"/>
                <a:gd name="connsiteY240" fmla="*/ 54792 h 716885"/>
                <a:gd name="connsiteX241" fmla="*/ 434352 w 537260"/>
                <a:gd name="connsiteY241" fmla="*/ 55468 h 716885"/>
                <a:gd name="connsiteX242" fmla="*/ 432864 w 537260"/>
                <a:gd name="connsiteY242" fmla="*/ 56415 h 716885"/>
                <a:gd name="connsiteX243" fmla="*/ 431783 w 537260"/>
                <a:gd name="connsiteY243" fmla="*/ 57362 h 716885"/>
                <a:gd name="connsiteX244" fmla="*/ 430565 w 537260"/>
                <a:gd name="connsiteY244" fmla="*/ 58444 h 716885"/>
                <a:gd name="connsiteX245" fmla="*/ 429484 w 537260"/>
                <a:gd name="connsiteY245" fmla="*/ 59662 h 716885"/>
                <a:gd name="connsiteX246" fmla="*/ 428537 w 537260"/>
                <a:gd name="connsiteY246" fmla="*/ 61015 h 716885"/>
                <a:gd name="connsiteX247" fmla="*/ 427726 w 537260"/>
                <a:gd name="connsiteY247" fmla="*/ 62368 h 716885"/>
                <a:gd name="connsiteX248" fmla="*/ 427050 w 537260"/>
                <a:gd name="connsiteY248" fmla="*/ 63856 h 716885"/>
                <a:gd name="connsiteX249" fmla="*/ 426644 w 537260"/>
                <a:gd name="connsiteY249" fmla="*/ 65479 h 716885"/>
                <a:gd name="connsiteX250" fmla="*/ 426103 w 537260"/>
                <a:gd name="connsiteY250" fmla="*/ 66967 h 716885"/>
                <a:gd name="connsiteX251" fmla="*/ 425968 w 537260"/>
                <a:gd name="connsiteY251" fmla="*/ 68726 h 716885"/>
                <a:gd name="connsiteX252" fmla="*/ 425157 w 537260"/>
                <a:gd name="connsiteY252" fmla="*/ 78331 h 716885"/>
                <a:gd name="connsiteX253" fmla="*/ 424345 w 537260"/>
                <a:gd name="connsiteY253" fmla="*/ 87802 h 716885"/>
                <a:gd name="connsiteX254" fmla="*/ 423128 w 537260"/>
                <a:gd name="connsiteY254" fmla="*/ 97272 h 716885"/>
                <a:gd name="connsiteX255" fmla="*/ 421911 w 537260"/>
                <a:gd name="connsiteY255" fmla="*/ 106877 h 716885"/>
                <a:gd name="connsiteX256" fmla="*/ 420424 w 537260"/>
                <a:gd name="connsiteY256" fmla="*/ 116347 h 716885"/>
                <a:gd name="connsiteX257" fmla="*/ 418936 w 537260"/>
                <a:gd name="connsiteY257" fmla="*/ 125817 h 716885"/>
                <a:gd name="connsiteX258" fmla="*/ 417178 w 537260"/>
                <a:gd name="connsiteY258" fmla="*/ 135287 h 716885"/>
                <a:gd name="connsiteX259" fmla="*/ 415285 w 537260"/>
                <a:gd name="connsiteY259" fmla="*/ 144893 h 716885"/>
                <a:gd name="connsiteX260" fmla="*/ 413256 w 537260"/>
                <a:gd name="connsiteY260" fmla="*/ 154363 h 716885"/>
                <a:gd name="connsiteX261" fmla="*/ 410957 w 537260"/>
                <a:gd name="connsiteY261" fmla="*/ 163697 h 716885"/>
                <a:gd name="connsiteX262" fmla="*/ 408659 w 537260"/>
                <a:gd name="connsiteY262" fmla="*/ 173033 h 716885"/>
                <a:gd name="connsiteX263" fmla="*/ 406089 w 537260"/>
                <a:gd name="connsiteY263" fmla="*/ 182232 h 716885"/>
                <a:gd name="connsiteX264" fmla="*/ 403385 w 537260"/>
                <a:gd name="connsiteY264" fmla="*/ 191296 h 716885"/>
                <a:gd name="connsiteX265" fmla="*/ 400275 w 537260"/>
                <a:gd name="connsiteY265" fmla="*/ 200496 h 716885"/>
                <a:gd name="connsiteX266" fmla="*/ 397299 w 537260"/>
                <a:gd name="connsiteY266" fmla="*/ 209560 h 716885"/>
                <a:gd name="connsiteX267" fmla="*/ 394054 w 537260"/>
                <a:gd name="connsiteY267" fmla="*/ 218488 h 716885"/>
                <a:gd name="connsiteX268" fmla="*/ 390538 w 537260"/>
                <a:gd name="connsiteY268" fmla="*/ 227417 h 716885"/>
                <a:gd name="connsiteX269" fmla="*/ 387022 w 537260"/>
                <a:gd name="connsiteY269" fmla="*/ 236212 h 716885"/>
                <a:gd name="connsiteX270" fmla="*/ 383236 w 537260"/>
                <a:gd name="connsiteY270" fmla="*/ 244734 h 716885"/>
                <a:gd name="connsiteX271" fmla="*/ 379179 w 537260"/>
                <a:gd name="connsiteY271" fmla="*/ 253393 h 716885"/>
                <a:gd name="connsiteX272" fmla="*/ 375122 w 537260"/>
                <a:gd name="connsiteY272" fmla="*/ 261916 h 716885"/>
                <a:gd name="connsiteX273" fmla="*/ 370795 w 537260"/>
                <a:gd name="connsiteY273" fmla="*/ 270168 h 716885"/>
                <a:gd name="connsiteX274" fmla="*/ 366197 w 537260"/>
                <a:gd name="connsiteY274" fmla="*/ 278556 h 716885"/>
                <a:gd name="connsiteX275" fmla="*/ 361599 w 537260"/>
                <a:gd name="connsiteY275" fmla="*/ 286538 h 716885"/>
                <a:gd name="connsiteX276" fmla="*/ 356596 w 537260"/>
                <a:gd name="connsiteY276" fmla="*/ 294520 h 716885"/>
                <a:gd name="connsiteX277" fmla="*/ 351457 w 537260"/>
                <a:gd name="connsiteY277" fmla="*/ 302367 h 716885"/>
                <a:gd name="connsiteX278" fmla="*/ 346183 w 537260"/>
                <a:gd name="connsiteY278" fmla="*/ 309942 h 716885"/>
                <a:gd name="connsiteX279" fmla="*/ 340774 w 537260"/>
                <a:gd name="connsiteY279" fmla="*/ 317519 h 716885"/>
                <a:gd name="connsiteX280" fmla="*/ 335095 w 537260"/>
                <a:gd name="connsiteY280" fmla="*/ 324959 h 716885"/>
                <a:gd name="connsiteX281" fmla="*/ 329280 w 537260"/>
                <a:gd name="connsiteY281" fmla="*/ 332130 h 716885"/>
                <a:gd name="connsiteX282" fmla="*/ 323195 w 537260"/>
                <a:gd name="connsiteY282" fmla="*/ 339165 h 716885"/>
                <a:gd name="connsiteX283" fmla="*/ 316974 w 537260"/>
                <a:gd name="connsiteY283" fmla="*/ 345929 h 716885"/>
                <a:gd name="connsiteX284" fmla="*/ 315757 w 537260"/>
                <a:gd name="connsiteY284" fmla="*/ 347147 h 716885"/>
                <a:gd name="connsiteX285" fmla="*/ 314946 w 537260"/>
                <a:gd name="connsiteY285" fmla="*/ 348635 h 716885"/>
                <a:gd name="connsiteX286" fmla="*/ 313999 w 537260"/>
                <a:gd name="connsiteY286" fmla="*/ 349987 h 716885"/>
                <a:gd name="connsiteX287" fmla="*/ 313458 w 537260"/>
                <a:gd name="connsiteY287" fmla="*/ 351611 h 716885"/>
                <a:gd name="connsiteX288" fmla="*/ 312917 w 537260"/>
                <a:gd name="connsiteY288" fmla="*/ 353099 h 716885"/>
                <a:gd name="connsiteX289" fmla="*/ 312647 w 537260"/>
                <a:gd name="connsiteY289" fmla="*/ 354587 h 716885"/>
                <a:gd name="connsiteX290" fmla="*/ 312512 w 537260"/>
                <a:gd name="connsiteY290" fmla="*/ 356346 h 716885"/>
                <a:gd name="connsiteX291" fmla="*/ 312512 w 537260"/>
                <a:gd name="connsiteY291" fmla="*/ 357969 h 716885"/>
                <a:gd name="connsiteX292" fmla="*/ 312512 w 537260"/>
                <a:gd name="connsiteY292" fmla="*/ 359457 h 716885"/>
                <a:gd name="connsiteX293" fmla="*/ 312782 w 537260"/>
                <a:gd name="connsiteY293" fmla="*/ 361081 h 716885"/>
                <a:gd name="connsiteX294" fmla="*/ 313188 w 537260"/>
                <a:gd name="connsiteY294" fmla="*/ 362704 h 716885"/>
                <a:gd name="connsiteX295" fmla="*/ 313729 w 537260"/>
                <a:gd name="connsiteY295" fmla="*/ 364057 h 716885"/>
                <a:gd name="connsiteX296" fmla="*/ 314540 w 537260"/>
                <a:gd name="connsiteY296" fmla="*/ 365546 h 716885"/>
                <a:gd name="connsiteX297" fmla="*/ 315487 w 537260"/>
                <a:gd name="connsiteY297" fmla="*/ 367034 h 716885"/>
                <a:gd name="connsiteX298" fmla="*/ 316433 w 537260"/>
                <a:gd name="connsiteY298" fmla="*/ 368251 h 716885"/>
                <a:gd name="connsiteX299" fmla="*/ 317650 w 537260"/>
                <a:gd name="connsiteY299" fmla="*/ 369604 h 716885"/>
                <a:gd name="connsiteX300" fmla="*/ 319003 w 537260"/>
                <a:gd name="connsiteY300" fmla="*/ 370686 h 716885"/>
                <a:gd name="connsiteX301" fmla="*/ 320355 w 537260"/>
                <a:gd name="connsiteY301" fmla="*/ 371633 h 716885"/>
                <a:gd name="connsiteX302" fmla="*/ 321842 w 537260"/>
                <a:gd name="connsiteY302" fmla="*/ 372445 h 716885"/>
                <a:gd name="connsiteX303" fmla="*/ 323195 w 537260"/>
                <a:gd name="connsiteY303" fmla="*/ 372986 h 716885"/>
                <a:gd name="connsiteX304" fmla="*/ 324817 w 537260"/>
                <a:gd name="connsiteY304" fmla="*/ 373527 h 716885"/>
                <a:gd name="connsiteX305" fmla="*/ 326440 w 537260"/>
                <a:gd name="connsiteY305" fmla="*/ 373934 h 716885"/>
                <a:gd name="connsiteX306" fmla="*/ 327928 w 537260"/>
                <a:gd name="connsiteY306" fmla="*/ 374068 h 716885"/>
                <a:gd name="connsiteX307" fmla="*/ 329550 w 537260"/>
                <a:gd name="connsiteY307" fmla="*/ 374204 h 716885"/>
                <a:gd name="connsiteX308" fmla="*/ 331308 w 537260"/>
                <a:gd name="connsiteY308" fmla="*/ 374068 h 716885"/>
                <a:gd name="connsiteX309" fmla="*/ 332796 w 537260"/>
                <a:gd name="connsiteY309" fmla="*/ 373798 h 716885"/>
                <a:gd name="connsiteX310" fmla="*/ 334283 w 537260"/>
                <a:gd name="connsiteY310" fmla="*/ 373257 h 716885"/>
                <a:gd name="connsiteX311" fmla="*/ 335906 w 537260"/>
                <a:gd name="connsiteY311" fmla="*/ 372716 h 716885"/>
                <a:gd name="connsiteX312" fmla="*/ 337258 w 537260"/>
                <a:gd name="connsiteY312" fmla="*/ 372039 h 716885"/>
                <a:gd name="connsiteX313" fmla="*/ 338746 w 537260"/>
                <a:gd name="connsiteY313" fmla="*/ 370957 h 716885"/>
                <a:gd name="connsiteX314" fmla="*/ 340098 w 537260"/>
                <a:gd name="connsiteY314" fmla="*/ 370010 h 716885"/>
                <a:gd name="connsiteX315" fmla="*/ 341315 w 537260"/>
                <a:gd name="connsiteY315" fmla="*/ 368792 h 716885"/>
                <a:gd name="connsiteX316" fmla="*/ 348212 w 537260"/>
                <a:gd name="connsiteY316" fmla="*/ 361216 h 716885"/>
                <a:gd name="connsiteX317" fmla="*/ 354838 w 537260"/>
                <a:gd name="connsiteY317" fmla="*/ 353505 h 716885"/>
                <a:gd name="connsiteX318" fmla="*/ 361329 w 537260"/>
                <a:gd name="connsiteY318" fmla="*/ 345523 h 716885"/>
                <a:gd name="connsiteX319" fmla="*/ 367414 w 537260"/>
                <a:gd name="connsiteY319" fmla="*/ 337541 h 716885"/>
                <a:gd name="connsiteX320" fmla="*/ 373499 w 537260"/>
                <a:gd name="connsiteY320" fmla="*/ 329424 h 716885"/>
                <a:gd name="connsiteX321" fmla="*/ 379179 w 537260"/>
                <a:gd name="connsiteY321" fmla="*/ 320901 h 716885"/>
                <a:gd name="connsiteX322" fmla="*/ 384859 w 537260"/>
                <a:gd name="connsiteY322" fmla="*/ 312378 h 716885"/>
                <a:gd name="connsiteX323" fmla="*/ 390133 w 537260"/>
                <a:gd name="connsiteY323" fmla="*/ 303855 h 716885"/>
                <a:gd name="connsiteX324" fmla="*/ 395271 w 537260"/>
                <a:gd name="connsiteY324" fmla="*/ 294926 h 716885"/>
                <a:gd name="connsiteX325" fmla="*/ 400139 w 537260"/>
                <a:gd name="connsiteY325" fmla="*/ 285997 h 716885"/>
                <a:gd name="connsiteX326" fmla="*/ 404872 w 537260"/>
                <a:gd name="connsiteY326" fmla="*/ 276932 h 716885"/>
                <a:gd name="connsiteX327" fmla="*/ 409335 w 537260"/>
                <a:gd name="connsiteY327" fmla="*/ 267868 h 716885"/>
                <a:gd name="connsiteX328" fmla="*/ 413662 w 537260"/>
                <a:gd name="connsiteY328" fmla="*/ 258534 h 716885"/>
                <a:gd name="connsiteX329" fmla="*/ 417854 w 537260"/>
                <a:gd name="connsiteY329" fmla="*/ 249199 h 716885"/>
                <a:gd name="connsiteX330" fmla="*/ 421776 w 537260"/>
                <a:gd name="connsiteY330" fmla="*/ 239729 h 716885"/>
                <a:gd name="connsiteX331" fmla="*/ 425292 w 537260"/>
                <a:gd name="connsiteY331" fmla="*/ 230259 h 716885"/>
                <a:gd name="connsiteX332" fmla="*/ 428943 w 537260"/>
                <a:gd name="connsiteY332" fmla="*/ 220653 h 716885"/>
                <a:gd name="connsiteX333" fmla="*/ 432188 w 537260"/>
                <a:gd name="connsiteY333" fmla="*/ 211048 h 716885"/>
                <a:gd name="connsiteX334" fmla="*/ 435163 w 537260"/>
                <a:gd name="connsiteY334" fmla="*/ 201307 h 716885"/>
                <a:gd name="connsiteX335" fmla="*/ 438274 w 537260"/>
                <a:gd name="connsiteY335" fmla="*/ 191296 h 716885"/>
                <a:gd name="connsiteX336" fmla="*/ 440978 w 537260"/>
                <a:gd name="connsiteY336" fmla="*/ 181555 h 716885"/>
                <a:gd name="connsiteX337" fmla="*/ 443412 w 537260"/>
                <a:gd name="connsiteY337" fmla="*/ 171679 h 716885"/>
                <a:gd name="connsiteX338" fmla="*/ 445846 w 537260"/>
                <a:gd name="connsiteY338" fmla="*/ 161668 h 716885"/>
                <a:gd name="connsiteX339" fmla="*/ 448010 w 537260"/>
                <a:gd name="connsiteY339" fmla="*/ 151657 h 716885"/>
                <a:gd name="connsiteX340" fmla="*/ 450038 w 537260"/>
                <a:gd name="connsiteY340" fmla="*/ 141646 h 716885"/>
                <a:gd name="connsiteX341" fmla="*/ 451796 w 537260"/>
                <a:gd name="connsiteY341" fmla="*/ 131635 h 716885"/>
                <a:gd name="connsiteX342" fmla="*/ 453554 w 537260"/>
                <a:gd name="connsiteY342" fmla="*/ 121623 h 716885"/>
                <a:gd name="connsiteX343" fmla="*/ 455042 w 537260"/>
                <a:gd name="connsiteY343" fmla="*/ 111477 h 716885"/>
                <a:gd name="connsiteX344" fmla="*/ 456259 w 537260"/>
                <a:gd name="connsiteY344" fmla="*/ 101466 h 716885"/>
                <a:gd name="connsiteX345" fmla="*/ 457476 w 537260"/>
                <a:gd name="connsiteY345" fmla="*/ 91319 h 716885"/>
                <a:gd name="connsiteX346" fmla="*/ 458423 w 537260"/>
                <a:gd name="connsiteY346" fmla="*/ 81173 h 716885"/>
                <a:gd name="connsiteX347" fmla="*/ 459369 w 537260"/>
                <a:gd name="connsiteY347" fmla="*/ 71161 h 716885"/>
                <a:gd name="connsiteX348" fmla="*/ 459369 w 537260"/>
                <a:gd name="connsiteY348" fmla="*/ 69402 h 716885"/>
                <a:gd name="connsiteX349" fmla="*/ 459234 w 537260"/>
                <a:gd name="connsiteY349" fmla="*/ 67914 h 716885"/>
                <a:gd name="connsiteX350" fmla="*/ 458828 w 537260"/>
                <a:gd name="connsiteY350" fmla="*/ 66155 h 716885"/>
                <a:gd name="connsiteX351" fmla="*/ 458423 w 537260"/>
                <a:gd name="connsiteY351" fmla="*/ 64533 h 716885"/>
                <a:gd name="connsiteX352" fmla="*/ 457882 w 537260"/>
                <a:gd name="connsiteY352" fmla="*/ 63179 h 716885"/>
                <a:gd name="connsiteX353" fmla="*/ 457205 w 537260"/>
                <a:gd name="connsiteY353" fmla="*/ 61691 h 716885"/>
                <a:gd name="connsiteX354" fmla="*/ 456259 w 537260"/>
                <a:gd name="connsiteY354" fmla="*/ 60339 h 716885"/>
                <a:gd name="connsiteX355" fmla="*/ 455312 w 537260"/>
                <a:gd name="connsiteY355" fmla="*/ 59121 h 716885"/>
                <a:gd name="connsiteX356" fmla="*/ 454095 w 537260"/>
                <a:gd name="connsiteY356" fmla="*/ 57903 h 716885"/>
                <a:gd name="connsiteX357" fmla="*/ 453013 w 537260"/>
                <a:gd name="connsiteY357" fmla="*/ 56821 h 716885"/>
                <a:gd name="connsiteX358" fmla="*/ 451661 w 537260"/>
                <a:gd name="connsiteY358" fmla="*/ 55874 h 716885"/>
                <a:gd name="connsiteX359" fmla="*/ 450309 w 537260"/>
                <a:gd name="connsiteY359" fmla="*/ 55062 h 716885"/>
                <a:gd name="connsiteX360" fmla="*/ 448686 w 537260"/>
                <a:gd name="connsiteY360" fmla="*/ 54386 h 716885"/>
                <a:gd name="connsiteX361" fmla="*/ 447199 w 537260"/>
                <a:gd name="connsiteY361" fmla="*/ 53980 h 716885"/>
                <a:gd name="connsiteX362" fmla="*/ 445576 w 537260"/>
                <a:gd name="connsiteY362" fmla="*/ 53439 h 716885"/>
                <a:gd name="connsiteX363" fmla="*/ 443818 w 537260"/>
                <a:gd name="connsiteY363" fmla="*/ 53303 h 716885"/>
                <a:gd name="connsiteX364" fmla="*/ 442060 w 537260"/>
                <a:gd name="connsiteY364" fmla="*/ 53168 h 71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</a:cxnLst>
              <a:rect l="l" t="t" r="r" b="b"/>
              <a:pathLst>
                <a:path w="537260" h="716885">
                  <a:moveTo>
                    <a:pt x="0" y="0"/>
                  </a:moveTo>
                  <a:lnTo>
                    <a:pt x="537260" y="0"/>
                  </a:lnTo>
                  <a:lnTo>
                    <a:pt x="533068" y="26111"/>
                  </a:lnTo>
                  <a:lnTo>
                    <a:pt x="528741" y="50598"/>
                  </a:lnTo>
                  <a:lnTo>
                    <a:pt x="524414" y="73867"/>
                  </a:lnTo>
                  <a:lnTo>
                    <a:pt x="520222" y="95513"/>
                  </a:lnTo>
                  <a:lnTo>
                    <a:pt x="516030" y="115671"/>
                  </a:lnTo>
                  <a:lnTo>
                    <a:pt x="511972" y="134205"/>
                  </a:lnTo>
                  <a:lnTo>
                    <a:pt x="507916" y="151116"/>
                  </a:lnTo>
                  <a:lnTo>
                    <a:pt x="504400" y="166539"/>
                  </a:lnTo>
                  <a:lnTo>
                    <a:pt x="500884" y="180203"/>
                  </a:lnTo>
                  <a:lnTo>
                    <a:pt x="497774" y="192108"/>
                  </a:lnTo>
                  <a:lnTo>
                    <a:pt x="495069" y="202254"/>
                  </a:lnTo>
                  <a:lnTo>
                    <a:pt x="492770" y="210642"/>
                  </a:lnTo>
                  <a:lnTo>
                    <a:pt x="489255" y="222006"/>
                  </a:lnTo>
                  <a:lnTo>
                    <a:pt x="488172" y="225794"/>
                  </a:lnTo>
                  <a:lnTo>
                    <a:pt x="486279" y="230800"/>
                  </a:lnTo>
                  <a:lnTo>
                    <a:pt x="484251" y="236076"/>
                  </a:lnTo>
                  <a:lnTo>
                    <a:pt x="482087" y="241487"/>
                  </a:lnTo>
                  <a:lnTo>
                    <a:pt x="479518" y="247170"/>
                  </a:lnTo>
                  <a:lnTo>
                    <a:pt x="476949" y="253122"/>
                  </a:lnTo>
                  <a:lnTo>
                    <a:pt x="474109" y="259345"/>
                  </a:lnTo>
                  <a:lnTo>
                    <a:pt x="470999" y="265568"/>
                  </a:lnTo>
                  <a:lnTo>
                    <a:pt x="467753" y="271927"/>
                  </a:lnTo>
                  <a:lnTo>
                    <a:pt x="464373" y="278556"/>
                  </a:lnTo>
                  <a:lnTo>
                    <a:pt x="460586" y="285320"/>
                  </a:lnTo>
                  <a:lnTo>
                    <a:pt x="456935" y="292085"/>
                  </a:lnTo>
                  <a:lnTo>
                    <a:pt x="452878" y="299120"/>
                  </a:lnTo>
                  <a:lnTo>
                    <a:pt x="448686" y="305884"/>
                  </a:lnTo>
                  <a:lnTo>
                    <a:pt x="444494" y="313054"/>
                  </a:lnTo>
                  <a:lnTo>
                    <a:pt x="440031" y="320224"/>
                  </a:lnTo>
                  <a:lnTo>
                    <a:pt x="435434" y="327395"/>
                  </a:lnTo>
                  <a:lnTo>
                    <a:pt x="430565" y="334565"/>
                  </a:lnTo>
                  <a:lnTo>
                    <a:pt x="425832" y="341600"/>
                  </a:lnTo>
                  <a:lnTo>
                    <a:pt x="420829" y="348770"/>
                  </a:lnTo>
                  <a:lnTo>
                    <a:pt x="415690" y="355940"/>
                  </a:lnTo>
                  <a:lnTo>
                    <a:pt x="410416" y="362975"/>
                  </a:lnTo>
                  <a:lnTo>
                    <a:pt x="405008" y="369875"/>
                  </a:lnTo>
                  <a:lnTo>
                    <a:pt x="399598" y="376774"/>
                  </a:lnTo>
                  <a:lnTo>
                    <a:pt x="394054" y="383674"/>
                  </a:lnTo>
                  <a:lnTo>
                    <a:pt x="388239" y="390438"/>
                  </a:lnTo>
                  <a:lnTo>
                    <a:pt x="382560" y="396797"/>
                  </a:lnTo>
                  <a:lnTo>
                    <a:pt x="376610" y="403290"/>
                  </a:lnTo>
                  <a:lnTo>
                    <a:pt x="370659" y="409649"/>
                  </a:lnTo>
                  <a:lnTo>
                    <a:pt x="364574" y="415602"/>
                  </a:lnTo>
                  <a:lnTo>
                    <a:pt x="358489" y="421554"/>
                  </a:lnTo>
                  <a:lnTo>
                    <a:pt x="352404" y="427236"/>
                  </a:lnTo>
                  <a:lnTo>
                    <a:pt x="346048" y="432783"/>
                  </a:lnTo>
                  <a:lnTo>
                    <a:pt x="346048" y="449559"/>
                  </a:lnTo>
                  <a:lnTo>
                    <a:pt x="346048" y="449965"/>
                  </a:lnTo>
                  <a:lnTo>
                    <a:pt x="345913" y="450641"/>
                  </a:lnTo>
                  <a:lnTo>
                    <a:pt x="345913" y="451047"/>
                  </a:lnTo>
                  <a:lnTo>
                    <a:pt x="345913" y="451317"/>
                  </a:lnTo>
                  <a:lnTo>
                    <a:pt x="345778" y="451182"/>
                  </a:lnTo>
                  <a:lnTo>
                    <a:pt x="344966" y="452535"/>
                  </a:lnTo>
                  <a:lnTo>
                    <a:pt x="343884" y="454023"/>
                  </a:lnTo>
                  <a:lnTo>
                    <a:pt x="342397" y="455647"/>
                  </a:lnTo>
                  <a:lnTo>
                    <a:pt x="340639" y="457270"/>
                  </a:lnTo>
                  <a:lnTo>
                    <a:pt x="336582" y="461193"/>
                  </a:lnTo>
                  <a:lnTo>
                    <a:pt x="334283" y="463493"/>
                  </a:lnTo>
                  <a:lnTo>
                    <a:pt x="331985" y="465928"/>
                  </a:lnTo>
                  <a:lnTo>
                    <a:pt x="329686" y="468634"/>
                  </a:lnTo>
                  <a:lnTo>
                    <a:pt x="327387" y="471610"/>
                  </a:lnTo>
                  <a:lnTo>
                    <a:pt x="325223" y="475128"/>
                  </a:lnTo>
                  <a:lnTo>
                    <a:pt x="323060" y="478916"/>
                  </a:lnTo>
                  <a:lnTo>
                    <a:pt x="322248" y="480810"/>
                  </a:lnTo>
                  <a:lnTo>
                    <a:pt x="321437" y="482839"/>
                  </a:lnTo>
                  <a:lnTo>
                    <a:pt x="320490" y="485139"/>
                  </a:lnTo>
                  <a:lnTo>
                    <a:pt x="319679" y="487439"/>
                  </a:lnTo>
                  <a:lnTo>
                    <a:pt x="319003" y="489874"/>
                  </a:lnTo>
                  <a:lnTo>
                    <a:pt x="318326" y="492309"/>
                  </a:lnTo>
                  <a:lnTo>
                    <a:pt x="317785" y="495015"/>
                  </a:lnTo>
                  <a:lnTo>
                    <a:pt x="317380" y="497856"/>
                  </a:lnTo>
                  <a:lnTo>
                    <a:pt x="317785" y="498803"/>
                  </a:lnTo>
                  <a:lnTo>
                    <a:pt x="317650" y="515037"/>
                  </a:lnTo>
                  <a:lnTo>
                    <a:pt x="317650" y="515443"/>
                  </a:lnTo>
                  <a:lnTo>
                    <a:pt x="317785" y="515443"/>
                  </a:lnTo>
                  <a:lnTo>
                    <a:pt x="317244" y="516931"/>
                  </a:lnTo>
                  <a:lnTo>
                    <a:pt x="316839" y="518149"/>
                  </a:lnTo>
                  <a:lnTo>
                    <a:pt x="315892" y="519908"/>
                  </a:lnTo>
                  <a:lnTo>
                    <a:pt x="314811" y="522073"/>
                  </a:lnTo>
                  <a:lnTo>
                    <a:pt x="313052" y="524643"/>
                  </a:lnTo>
                  <a:lnTo>
                    <a:pt x="312241" y="525860"/>
                  </a:lnTo>
                  <a:lnTo>
                    <a:pt x="311294" y="526943"/>
                  </a:lnTo>
                  <a:lnTo>
                    <a:pt x="309672" y="528837"/>
                  </a:lnTo>
                  <a:lnTo>
                    <a:pt x="307779" y="530325"/>
                  </a:lnTo>
                  <a:lnTo>
                    <a:pt x="306021" y="531542"/>
                  </a:lnTo>
                  <a:lnTo>
                    <a:pt x="303452" y="533166"/>
                  </a:lnTo>
                  <a:lnTo>
                    <a:pt x="302775" y="533572"/>
                  </a:lnTo>
                  <a:lnTo>
                    <a:pt x="302234" y="533842"/>
                  </a:lnTo>
                  <a:lnTo>
                    <a:pt x="300612" y="534654"/>
                  </a:lnTo>
                  <a:lnTo>
                    <a:pt x="298313" y="535601"/>
                  </a:lnTo>
                  <a:lnTo>
                    <a:pt x="293985" y="536818"/>
                  </a:lnTo>
                  <a:lnTo>
                    <a:pt x="293039" y="539254"/>
                  </a:lnTo>
                  <a:lnTo>
                    <a:pt x="293039" y="685228"/>
                  </a:lnTo>
                  <a:lnTo>
                    <a:pt x="292903" y="694969"/>
                  </a:lnTo>
                  <a:lnTo>
                    <a:pt x="300341" y="695781"/>
                  </a:lnTo>
                  <a:lnTo>
                    <a:pt x="303587" y="696322"/>
                  </a:lnTo>
                  <a:lnTo>
                    <a:pt x="306561" y="696863"/>
                  </a:lnTo>
                  <a:lnTo>
                    <a:pt x="306967" y="696998"/>
                  </a:lnTo>
                  <a:lnTo>
                    <a:pt x="308455" y="697269"/>
                  </a:lnTo>
                  <a:lnTo>
                    <a:pt x="312512" y="698216"/>
                  </a:lnTo>
                  <a:lnTo>
                    <a:pt x="313999" y="698892"/>
                  </a:lnTo>
                  <a:lnTo>
                    <a:pt x="315487" y="699298"/>
                  </a:lnTo>
                  <a:lnTo>
                    <a:pt x="316704" y="699975"/>
                  </a:lnTo>
                  <a:lnTo>
                    <a:pt x="317380" y="700516"/>
                  </a:lnTo>
                  <a:lnTo>
                    <a:pt x="317921" y="701192"/>
                  </a:lnTo>
                  <a:lnTo>
                    <a:pt x="318056" y="701869"/>
                  </a:lnTo>
                  <a:lnTo>
                    <a:pt x="318191" y="701869"/>
                  </a:lnTo>
                  <a:lnTo>
                    <a:pt x="318191" y="712556"/>
                  </a:lnTo>
                  <a:lnTo>
                    <a:pt x="318191" y="715803"/>
                  </a:lnTo>
                  <a:lnTo>
                    <a:pt x="319273" y="716885"/>
                  </a:lnTo>
                  <a:lnTo>
                    <a:pt x="219340" y="716885"/>
                  </a:lnTo>
                  <a:lnTo>
                    <a:pt x="219340" y="716209"/>
                  </a:lnTo>
                  <a:lnTo>
                    <a:pt x="219340" y="712556"/>
                  </a:lnTo>
                  <a:lnTo>
                    <a:pt x="219340" y="701869"/>
                  </a:lnTo>
                  <a:lnTo>
                    <a:pt x="219475" y="701869"/>
                  </a:lnTo>
                  <a:lnTo>
                    <a:pt x="219610" y="701327"/>
                  </a:lnTo>
                  <a:lnTo>
                    <a:pt x="219880" y="700651"/>
                  </a:lnTo>
                  <a:lnTo>
                    <a:pt x="220421" y="700245"/>
                  </a:lnTo>
                  <a:lnTo>
                    <a:pt x="221368" y="699704"/>
                  </a:lnTo>
                  <a:lnTo>
                    <a:pt x="222315" y="699298"/>
                  </a:lnTo>
                  <a:lnTo>
                    <a:pt x="223532" y="698757"/>
                  </a:lnTo>
                  <a:lnTo>
                    <a:pt x="226507" y="697810"/>
                  </a:lnTo>
                  <a:lnTo>
                    <a:pt x="230023" y="696998"/>
                  </a:lnTo>
                  <a:lnTo>
                    <a:pt x="234350" y="696322"/>
                  </a:lnTo>
                  <a:lnTo>
                    <a:pt x="239218" y="695510"/>
                  </a:lnTo>
                  <a:lnTo>
                    <a:pt x="244627" y="694969"/>
                  </a:lnTo>
                  <a:lnTo>
                    <a:pt x="244627" y="685228"/>
                  </a:lnTo>
                  <a:lnTo>
                    <a:pt x="244627" y="540471"/>
                  </a:lnTo>
                  <a:lnTo>
                    <a:pt x="244357" y="540471"/>
                  </a:lnTo>
                  <a:lnTo>
                    <a:pt x="244357" y="539389"/>
                  </a:lnTo>
                  <a:lnTo>
                    <a:pt x="244087" y="538577"/>
                  </a:lnTo>
                  <a:lnTo>
                    <a:pt x="243816" y="536954"/>
                  </a:lnTo>
                  <a:lnTo>
                    <a:pt x="240706" y="536007"/>
                  </a:lnTo>
                  <a:lnTo>
                    <a:pt x="237866" y="535060"/>
                  </a:lnTo>
                  <a:lnTo>
                    <a:pt x="235026" y="533842"/>
                  </a:lnTo>
                  <a:lnTo>
                    <a:pt x="234621" y="533572"/>
                  </a:lnTo>
                  <a:lnTo>
                    <a:pt x="233944" y="533166"/>
                  </a:lnTo>
                  <a:lnTo>
                    <a:pt x="232998" y="532490"/>
                  </a:lnTo>
                  <a:lnTo>
                    <a:pt x="231510" y="531813"/>
                  </a:lnTo>
                  <a:lnTo>
                    <a:pt x="229887" y="530731"/>
                  </a:lnTo>
                  <a:lnTo>
                    <a:pt x="228130" y="529107"/>
                  </a:lnTo>
                  <a:lnTo>
                    <a:pt x="226237" y="527078"/>
                  </a:lnTo>
                  <a:lnTo>
                    <a:pt x="224208" y="524643"/>
                  </a:lnTo>
                  <a:lnTo>
                    <a:pt x="222315" y="521937"/>
                  </a:lnTo>
                  <a:lnTo>
                    <a:pt x="221909" y="521261"/>
                  </a:lnTo>
                  <a:lnTo>
                    <a:pt x="221098" y="519772"/>
                  </a:lnTo>
                  <a:lnTo>
                    <a:pt x="220692" y="519231"/>
                  </a:lnTo>
                  <a:lnTo>
                    <a:pt x="220151" y="518014"/>
                  </a:lnTo>
                  <a:lnTo>
                    <a:pt x="220016" y="517608"/>
                  </a:lnTo>
                  <a:lnTo>
                    <a:pt x="219746" y="516661"/>
                  </a:lnTo>
                  <a:lnTo>
                    <a:pt x="219610" y="516661"/>
                  </a:lnTo>
                  <a:lnTo>
                    <a:pt x="219610" y="515579"/>
                  </a:lnTo>
                  <a:lnTo>
                    <a:pt x="219610" y="515443"/>
                  </a:lnTo>
                  <a:lnTo>
                    <a:pt x="219610" y="515173"/>
                  </a:lnTo>
                  <a:lnTo>
                    <a:pt x="219610" y="515037"/>
                  </a:lnTo>
                  <a:lnTo>
                    <a:pt x="219610" y="497721"/>
                  </a:lnTo>
                  <a:lnTo>
                    <a:pt x="219746" y="497721"/>
                  </a:lnTo>
                  <a:lnTo>
                    <a:pt x="219205" y="494339"/>
                  </a:lnTo>
                  <a:lnTo>
                    <a:pt x="218664" y="491092"/>
                  </a:lnTo>
                  <a:lnTo>
                    <a:pt x="217717" y="487980"/>
                  </a:lnTo>
                  <a:lnTo>
                    <a:pt x="216770" y="485139"/>
                  </a:lnTo>
                  <a:lnTo>
                    <a:pt x="215688" y="482434"/>
                  </a:lnTo>
                  <a:lnTo>
                    <a:pt x="214607" y="479863"/>
                  </a:lnTo>
                  <a:lnTo>
                    <a:pt x="213389" y="477563"/>
                  </a:lnTo>
                  <a:lnTo>
                    <a:pt x="212173" y="475263"/>
                  </a:lnTo>
                  <a:lnTo>
                    <a:pt x="210009" y="472151"/>
                  </a:lnTo>
                  <a:lnTo>
                    <a:pt x="209874" y="471610"/>
                  </a:lnTo>
                  <a:lnTo>
                    <a:pt x="207845" y="469040"/>
                  </a:lnTo>
                  <a:lnTo>
                    <a:pt x="207440" y="468499"/>
                  </a:lnTo>
                  <a:lnTo>
                    <a:pt x="205546" y="466199"/>
                  </a:lnTo>
                  <a:lnTo>
                    <a:pt x="205141" y="465793"/>
                  </a:lnTo>
                  <a:lnTo>
                    <a:pt x="203112" y="463629"/>
                  </a:lnTo>
                  <a:lnTo>
                    <a:pt x="202707" y="463222"/>
                  </a:lnTo>
                  <a:lnTo>
                    <a:pt x="200813" y="461329"/>
                  </a:lnTo>
                  <a:lnTo>
                    <a:pt x="200272" y="460787"/>
                  </a:lnTo>
                  <a:lnTo>
                    <a:pt x="198650" y="459164"/>
                  </a:lnTo>
                  <a:lnTo>
                    <a:pt x="196621" y="457405"/>
                  </a:lnTo>
                  <a:lnTo>
                    <a:pt x="196486" y="457270"/>
                  </a:lnTo>
                  <a:lnTo>
                    <a:pt x="194728" y="455647"/>
                  </a:lnTo>
                  <a:lnTo>
                    <a:pt x="193376" y="454023"/>
                  </a:lnTo>
                  <a:lnTo>
                    <a:pt x="192159" y="452535"/>
                  </a:lnTo>
                  <a:lnTo>
                    <a:pt x="191483" y="451182"/>
                  </a:lnTo>
                  <a:lnTo>
                    <a:pt x="191347" y="451317"/>
                  </a:lnTo>
                  <a:lnTo>
                    <a:pt x="191212" y="451317"/>
                  </a:lnTo>
                  <a:lnTo>
                    <a:pt x="191077" y="449559"/>
                  </a:lnTo>
                  <a:lnTo>
                    <a:pt x="191077" y="432648"/>
                  </a:lnTo>
                  <a:lnTo>
                    <a:pt x="186615" y="428725"/>
                  </a:lnTo>
                  <a:lnTo>
                    <a:pt x="182017" y="424666"/>
                  </a:lnTo>
                  <a:lnTo>
                    <a:pt x="177554" y="420337"/>
                  </a:lnTo>
                  <a:lnTo>
                    <a:pt x="173092" y="416143"/>
                  </a:lnTo>
                  <a:lnTo>
                    <a:pt x="168629" y="411814"/>
                  </a:lnTo>
                  <a:lnTo>
                    <a:pt x="163491" y="406267"/>
                  </a:lnTo>
                  <a:lnTo>
                    <a:pt x="159434" y="402208"/>
                  </a:lnTo>
                  <a:lnTo>
                    <a:pt x="155648" y="397879"/>
                  </a:lnTo>
                  <a:lnTo>
                    <a:pt x="150238" y="391926"/>
                  </a:lnTo>
                  <a:lnTo>
                    <a:pt x="142801" y="383268"/>
                  </a:lnTo>
                  <a:lnTo>
                    <a:pt x="137662" y="377045"/>
                  </a:lnTo>
                  <a:lnTo>
                    <a:pt x="130360" y="367981"/>
                  </a:lnTo>
                  <a:lnTo>
                    <a:pt x="125627" y="361622"/>
                  </a:lnTo>
                  <a:lnTo>
                    <a:pt x="118460" y="352017"/>
                  </a:lnTo>
                  <a:lnTo>
                    <a:pt x="114132" y="346200"/>
                  </a:lnTo>
                  <a:lnTo>
                    <a:pt x="106966" y="335647"/>
                  </a:lnTo>
                  <a:lnTo>
                    <a:pt x="103179" y="330371"/>
                  </a:lnTo>
                  <a:lnTo>
                    <a:pt x="98987" y="323877"/>
                  </a:lnTo>
                  <a:lnTo>
                    <a:pt x="94930" y="317383"/>
                  </a:lnTo>
                  <a:lnTo>
                    <a:pt x="93308" y="314948"/>
                  </a:lnTo>
                  <a:lnTo>
                    <a:pt x="88169" y="306695"/>
                  </a:lnTo>
                  <a:lnTo>
                    <a:pt x="83301" y="298308"/>
                  </a:lnTo>
                  <a:lnTo>
                    <a:pt x="78703" y="290326"/>
                  </a:lnTo>
                  <a:lnTo>
                    <a:pt x="74240" y="282344"/>
                  </a:lnTo>
                  <a:lnTo>
                    <a:pt x="75052" y="284238"/>
                  </a:lnTo>
                  <a:lnTo>
                    <a:pt x="67479" y="269357"/>
                  </a:lnTo>
                  <a:lnTo>
                    <a:pt x="64504" y="263133"/>
                  </a:lnTo>
                  <a:lnTo>
                    <a:pt x="61529" y="257316"/>
                  </a:lnTo>
                  <a:lnTo>
                    <a:pt x="58960" y="251499"/>
                  </a:lnTo>
                  <a:lnTo>
                    <a:pt x="56525" y="245952"/>
                  </a:lnTo>
                  <a:lnTo>
                    <a:pt x="54226" y="240405"/>
                  </a:lnTo>
                  <a:lnTo>
                    <a:pt x="52333" y="235264"/>
                  </a:lnTo>
                  <a:lnTo>
                    <a:pt x="50576" y="230394"/>
                  </a:lnTo>
                  <a:lnTo>
                    <a:pt x="49088" y="225794"/>
                  </a:lnTo>
                  <a:lnTo>
                    <a:pt x="47736" y="222006"/>
                  </a:lnTo>
                  <a:lnTo>
                    <a:pt x="44490" y="210642"/>
                  </a:lnTo>
                  <a:lnTo>
                    <a:pt x="42191" y="202254"/>
                  </a:lnTo>
                  <a:lnTo>
                    <a:pt x="39487" y="192108"/>
                  </a:lnTo>
                  <a:lnTo>
                    <a:pt x="36376" y="180203"/>
                  </a:lnTo>
                  <a:lnTo>
                    <a:pt x="32861" y="166539"/>
                  </a:lnTo>
                  <a:lnTo>
                    <a:pt x="29345" y="151116"/>
                  </a:lnTo>
                  <a:lnTo>
                    <a:pt x="25288" y="134205"/>
                  </a:lnTo>
                  <a:lnTo>
                    <a:pt x="21231" y="115671"/>
                  </a:lnTo>
                  <a:lnTo>
                    <a:pt x="17039" y="95513"/>
                  </a:lnTo>
                  <a:lnTo>
                    <a:pt x="12712" y="73867"/>
                  </a:lnTo>
                  <a:lnTo>
                    <a:pt x="8520" y="50598"/>
                  </a:lnTo>
                  <a:lnTo>
                    <a:pt x="4192" y="26111"/>
                  </a:lnTo>
                  <a:lnTo>
                    <a:pt x="0" y="0"/>
                  </a:lnTo>
                  <a:close/>
                  <a:moveTo>
                    <a:pt x="442060" y="53168"/>
                  </a:moveTo>
                  <a:lnTo>
                    <a:pt x="440573" y="53303"/>
                  </a:lnTo>
                  <a:lnTo>
                    <a:pt x="438815" y="53574"/>
                  </a:lnTo>
                  <a:lnTo>
                    <a:pt x="437192" y="54115"/>
                  </a:lnTo>
                  <a:lnTo>
                    <a:pt x="435839" y="54792"/>
                  </a:lnTo>
                  <a:lnTo>
                    <a:pt x="434352" y="55468"/>
                  </a:lnTo>
                  <a:lnTo>
                    <a:pt x="432864" y="56415"/>
                  </a:lnTo>
                  <a:lnTo>
                    <a:pt x="431783" y="57362"/>
                  </a:lnTo>
                  <a:lnTo>
                    <a:pt x="430565" y="58444"/>
                  </a:lnTo>
                  <a:lnTo>
                    <a:pt x="429484" y="59662"/>
                  </a:lnTo>
                  <a:lnTo>
                    <a:pt x="428537" y="61015"/>
                  </a:lnTo>
                  <a:lnTo>
                    <a:pt x="427726" y="62368"/>
                  </a:lnTo>
                  <a:lnTo>
                    <a:pt x="427050" y="63856"/>
                  </a:lnTo>
                  <a:lnTo>
                    <a:pt x="426644" y="65479"/>
                  </a:lnTo>
                  <a:lnTo>
                    <a:pt x="426103" y="66967"/>
                  </a:lnTo>
                  <a:lnTo>
                    <a:pt x="425968" y="68726"/>
                  </a:lnTo>
                  <a:lnTo>
                    <a:pt x="425157" y="78331"/>
                  </a:lnTo>
                  <a:lnTo>
                    <a:pt x="424345" y="87802"/>
                  </a:lnTo>
                  <a:lnTo>
                    <a:pt x="423128" y="97272"/>
                  </a:lnTo>
                  <a:lnTo>
                    <a:pt x="421911" y="106877"/>
                  </a:lnTo>
                  <a:lnTo>
                    <a:pt x="420424" y="116347"/>
                  </a:lnTo>
                  <a:lnTo>
                    <a:pt x="418936" y="125817"/>
                  </a:lnTo>
                  <a:lnTo>
                    <a:pt x="417178" y="135287"/>
                  </a:lnTo>
                  <a:lnTo>
                    <a:pt x="415285" y="144893"/>
                  </a:lnTo>
                  <a:lnTo>
                    <a:pt x="413256" y="154363"/>
                  </a:lnTo>
                  <a:lnTo>
                    <a:pt x="410957" y="163697"/>
                  </a:lnTo>
                  <a:lnTo>
                    <a:pt x="408659" y="173033"/>
                  </a:lnTo>
                  <a:lnTo>
                    <a:pt x="406089" y="182232"/>
                  </a:lnTo>
                  <a:lnTo>
                    <a:pt x="403385" y="191296"/>
                  </a:lnTo>
                  <a:lnTo>
                    <a:pt x="400275" y="200496"/>
                  </a:lnTo>
                  <a:lnTo>
                    <a:pt x="397299" y="209560"/>
                  </a:lnTo>
                  <a:lnTo>
                    <a:pt x="394054" y="218488"/>
                  </a:lnTo>
                  <a:lnTo>
                    <a:pt x="390538" y="227417"/>
                  </a:lnTo>
                  <a:lnTo>
                    <a:pt x="387022" y="236212"/>
                  </a:lnTo>
                  <a:lnTo>
                    <a:pt x="383236" y="244734"/>
                  </a:lnTo>
                  <a:lnTo>
                    <a:pt x="379179" y="253393"/>
                  </a:lnTo>
                  <a:lnTo>
                    <a:pt x="375122" y="261916"/>
                  </a:lnTo>
                  <a:lnTo>
                    <a:pt x="370795" y="270168"/>
                  </a:lnTo>
                  <a:lnTo>
                    <a:pt x="366197" y="278556"/>
                  </a:lnTo>
                  <a:lnTo>
                    <a:pt x="361599" y="286538"/>
                  </a:lnTo>
                  <a:lnTo>
                    <a:pt x="356596" y="294520"/>
                  </a:lnTo>
                  <a:lnTo>
                    <a:pt x="351457" y="302367"/>
                  </a:lnTo>
                  <a:lnTo>
                    <a:pt x="346183" y="309942"/>
                  </a:lnTo>
                  <a:lnTo>
                    <a:pt x="340774" y="317519"/>
                  </a:lnTo>
                  <a:lnTo>
                    <a:pt x="335095" y="324959"/>
                  </a:lnTo>
                  <a:lnTo>
                    <a:pt x="329280" y="332130"/>
                  </a:lnTo>
                  <a:lnTo>
                    <a:pt x="323195" y="339165"/>
                  </a:lnTo>
                  <a:lnTo>
                    <a:pt x="316974" y="345929"/>
                  </a:lnTo>
                  <a:lnTo>
                    <a:pt x="315757" y="347147"/>
                  </a:lnTo>
                  <a:lnTo>
                    <a:pt x="314946" y="348635"/>
                  </a:lnTo>
                  <a:lnTo>
                    <a:pt x="313999" y="349987"/>
                  </a:lnTo>
                  <a:lnTo>
                    <a:pt x="313458" y="351611"/>
                  </a:lnTo>
                  <a:lnTo>
                    <a:pt x="312917" y="353099"/>
                  </a:lnTo>
                  <a:lnTo>
                    <a:pt x="312647" y="354587"/>
                  </a:lnTo>
                  <a:lnTo>
                    <a:pt x="312512" y="356346"/>
                  </a:lnTo>
                  <a:lnTo>
                    <a:pt x="312512" y="357969"/>
                  </a:lnTo>
                  <a:lnTo>
                    <a:pt x="312512" y="359457"/>
                  </a:lnTo>
                  <a:lnTo>
                    <a:pt x="312782" y="361081"/>
                  </a:lnTo>
                  <a:lnTo>
                    <a:pt x="313188" y="362704"/>
                  </a:lnTo>
                  <a:lnTo>
                    <a:pt x="313729" y="364057"/>
                  </a:lnTo>
                  <a:lnTo>
                    <a:pt x="314540" y="365546"/>
                  </a:lnTo>
                  <a:lnTo>
                    <a:pt x="315487" y="367034"/>
                  </a:lnTo>
                  <a:lnTo>
                    <a:pt x="316433" y="368251"/>
                  </a:lnTo>
                  <a:lnTo>
                    <a:pt x="317650" y="369604"/>
                  </a:lnTo>
                  <a:lnTo>
                    <a:pt x="319003" y="370686"/>
                  </a:lnTo>
                  <a:lnTo>
                    <a:pt x="320355" y="371633"/>
                  </a:lnTo>
                  <a:lnTo>
                    <a:pt x="321842" y="372445"/>
                  </a:lnTo>
                  <a:lnTo>
                    <a:pt x="323195" y="372986"/>
                  </a:lnTo>
                  <a:lnTo>
                    <a:pt x="324817" y="373527"/>
                  </a:lnTo>
                  <a:lnTo>
                    <a:pt x="326440" y="373934"/>
                  </a:lnTo>
                  <a:lnTo>
                    <a:pt x="327928" y="374068"/>
                  </a:lnTo>
                  <a:lnTo>
                    <a:pt x="329550" y="374204"/>
                  </a:lnTo>
                  <a:lnTo>
                    <a:pt x="331308" y="374068"/>
                  </a:lnTo>
                  <a:lnTo>
                    <a:pt x="332796" y="373798"/>
                  </a:lnTo>
                  <a:lnTo>
                    <a:pt x="334283" y="373257"/>
                  </a:lnTo>
                  <a:lnTo>
                    <a:pt x="335906" y="372716"/>
                  </a:lnTo>
                  <a:lnTo>
                    <a:pt x="337258" y="372039"/>
                  </a:lnTo>
                  <a:lnTo>
                    <a:pt x="338746" y="370957"/>
                  </a:lnTo>
                  <a:lnTo>
                    <a:pt x="340098" y="370010"/>
                  </a:lnTo>
                  <a:lnTo>
                    <a:pt x="341315" y="368792"/>
                  </a:lnTo>
                  <a:lnTo>
                    <a:pt x="348212" y="361216"/>
                  </a:lnTo>
                  <a:lnTo>
                    <a:pt x="354838" y="353505"/>
                  </a:lnTo>
                  <a:lnTo>
                    <a:pt x="361329" y="345523"/>
                  </a:lnTo>
                  <a:lnTo>
                    <a:pt x="367414" y="337541"/>
                  </a:lnTo>
                  <a:lnTo>
                    <a:pt x="373499" y="329424"/>
                  </a:lnTo>
                  <a:lnTo>
                    <a:pt x="379179" y="320901"/>
                  </a:lnTo>
                  <a:lnTo>
                    <a:pt x="384859" y="312378"/>
                  </a:lnTo>
                  <a:lnTo>
                    <a:pt x="390133" y="303855"/>
                  </a:lnTo>
                  <a:lnTo>
                    <a:pt x="395271" y="294926"/>
                  </a:lnTo>
                  <a:lnTo>
                    <a:pt x="400139" y="285997"/>
                  </a:lnTo>
                  <a:lnTo>
                    <a:pt x="404872" y="276932"/>
                  </a:lnTo>
                  <a:lnTo>
                    <a:pt x="409335" y="267868"/>
                  </a:lnTo>
                  <a:lnTo>
                    <a:pt x="413662" y="258534"/>
                  </a:lnTo>
                  <a:lnTo>
                    <a:pt x="417854" y="249199"/>
                  </a:lnTo>
                  <a:lnTo>
                    <a:pt x="421776" y="239729"/>
                  </a:lnTo>
                  <a:lnTo>
                    <a:pt x="425292" y="230259"/>
                  </a:lnTo>
                  <a:lnTo>
                    <a:pt x="428943" y="220653"/>
                  </a:lnTo>
                  <a:lnTo>
                    <a:pt x="432188" y="211048"/>
                  </a:lnTo>
                  <a:lnTo>
                    <a:pt x="435163" y="201307"/>
                  </a:lnTo>
                  <a:lnTo>
                    <a:pt x="438274" y="191296"/>
                  </a:lnTo>
                  <a:lnTo>
                    <a:pt x="440978" y="181555"/>
                  </a:lnTo>
                  <a:lnTo>
                    <a:pt x="443412" y="171679"/>
                  </a:lnTo>
                  <a:lnTo>
                    <a:pt x="445846" y="161668"/>
                  </a:lnTo>
                  <a:lnTo>
                    <a:pt x="448010" y="151657"/>
                  </a:lnTo>
                  <a:lnTo>
                    <a:pt x="450038" y="141646"/>
                  </a:lnTo>
                  <a:lnTo>
                    <a:pt x="451796" y="131635"/>
                  </a:lnTo>
                  <a:lnTo>
                    <a:pt x="453554" y="121623"/>
                  </a:lnTo>
                  <a:lnTo>
                    <a:pt x="455042" y="111477"/>
                  </a:lnTo>
                  <a:lnTo>
                    <a:pt x="456259" y="101466"/>
                  </a:lnTo>
                  <a:lnTo>
                    <a:pt x="457476" y="91319"/>
                  </a:lnTo>
                  <a:lnTo>
                    <a:pt x="458423" y="81173"/>
                  </a:lnTo>
                  <a:lnTo>
                    <a:pt x="459369" y="71161"/>
                  </a:lnTo>
                  <a:lnTo>
                    <a:pt x="459369" y="69402"/>
                  </a:lnTo>
                  <a:lnTo>
                    <a:pt x="459234" y="67914"/>
                  </a:lnTo>
                  <a:lnTo>
                    <a:pt x="458828" y="66155"/>
                  </a:lnTo>
                  <a:lnTo>
                    <a:pt x="458423" y="64533"/>
                  </a:lnTo>
                  <a:lnTo>
                    <a:pt x="457882" y="63179"/>
                  </a:lnTo>
                  <a:lnTo>
                    <a:pt x="457205" y="61691"/>
                  </a:lnTo>
                  <a:lnTo>
                    <a:pt x="456259" y="60339"/>
                  </a:lnTo>
                  <a:lnTo>
                    <a:pt x="455312" y="59121"/>
                  </a:lnTo>
                  <a:lnTo>
                    <a:pt x="454095" y="57903"/>
                  </a:lnTo>
                  <a:lnTo>
                    <a:pt x="453013" y="56821"/>
                  </a:lnTo>
                  <a:lnTo>
                    <a:pt x="451661" y="55874"/>
                  </a:lnTo>
                  <a:lnTo>
                    <a:pt x="450309" y="55062"/>
                  </a:lnTo>
                  <a:lnTo>
                    <a:pt x="448686" y="54386"/>
                  </a:lnTo>
                  <a:lnTo>
                    <a:pt x="447199" y="53980"/>
                  </a:lnTo>
                  <a:lnTo>
                    <a:pt x="445576" y="53439"/>
                  </a:lnTo>
                  <a:lnTo>
                    <a:pt x="443818" y="53303"/>
                  </a:lnTo>
                  <a:lnTo>
                    <a:pt x="442060" y="53168"/>
                  </a:lnTo>
                  <a:close/>
                </a:path>
              </a:pathLst>
            </a:custGeom>
          </p:spPr>
        </p:pic>
        <p:pic>
          <p:nvPicPr>
            <p:cNvPr id="176" name="图片 17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25" t="55891" r="66662" b="43376"/>
            <a:stretch>
              <a:fillRect/>
            </a:stretch>
          </p:blipFill>
          <p:spPr>
            <a:xfrm>
              <a:off x="3139466" y="4898188"/>
              <a:ext cx="237791" cy="50279"/>
            </a:xfrm>
            <a:custGeom>
              <a:avLst/>
              <a:gdLst>
                <a:gd name="connsiteX0" fmla="*/ 55146 w 237791"/>
                <a:gd name="connsiteY0" fmla="*/ 0 h 50279"/>
                <a:gd name="connsiteX1" fmla="*/ 183323 w 237791"/>
                <a:gd name="connsiteY1" fmla="*/ 0 h 50279"/>
                <a:gd name="connsiteX2" fmla="*/ 187523 w 237791"/>
                <a:gd name="connsiteY2" fmla="*/ 4906 h 50279"/>
                <a:gd name="connsiteX3" fmla="*/ 191452 w 237791"/>
                <a:gd name="connsiteY3" fmla="*/ 9538 h 50279"/>
                <a:gd name="connsiteX4" fmla="*/ 195517 w 237791"/>
                <a:gd name="connsiteY4" fmla="*/ 13762 h 50279"/>
                <a:gd name="connsiteX5" fmla="*/ 199447 w 237791"/>
                <a:gd name="connsiteY5" fmla="*/ 17850 h 50279"/>
                <a:gd name="connsiteX6" fmla="*/ 203240 w 237791"/>
                <a:gd name="connsiteY6" fmla="*/ 21665 h 50279"/>
                <a:gd name="connsiteX7" fmla="*/ 207034 w 237791"/>
                <a:gd name="connsiteY7" fmla="*/ 25344 h 50279"/>
                <a:gd name="connsiteX8" fmla="*/ 210828 w 237791"/>
                <a:gd name="connsiteY8" fmla="*/ 28751 h 50279"/>
                <a:gd name="connsiteX9" fmla="*/ 214351 w 237791"/>
                <a:gd name="connsiteY9" fmla="*/ 31885 h 50279"/>
                <a:gd name="connsiteX10" fmla="*/ 221126 w 237791"/>
                <a:gd name="connsiteY10" fmla="*/ 37744 h 50279"/>
                <a:gd name="connsiteX11" fmla="*/ 227358 w 237791"/>
                <a:gd name="connsiteY11" fmla="*/ 42649 h 50279"/>
                <a:gd name="connsiteX12" fmla="*/ 232913 w 237791"/>
                <a:gd name="connsiteY12" fmla="*/ 46737 h 50279"/>
                <a:gd name="connsiteX13" fmla="*/ 237791 w 237791"/>
                <a:gd name="connsiteY13" fmla="*/ 50279 h 50279"/>
                <a:gd name="connsiteX14" fmla="*/ 0 w 237791"/>
                <a:gd name="connsiteY14" fmla="*/ 50279 h 50279"/>
                <a:gd name="connsiteX15" fmla="*/ 5014 w 237791"/>
                <a:gd name="connsiteY15" fmla="*/ 46737 h 50279"/>
                <a:gd name="connsiteX16" fmla="*/ 10704 w 237791"/>
                <a:gd name="connsiteY16" fmla="*/ 42513 h 50279"/>
                <a:gd name="connsiteX17" fmla="*/ 17073 w 237791"/>
                <a:gd name="connsiteY17" fmla="*/ 37607 h 50279"/>
                <a:gd name="connsiteX18" fmla="*/ 23983 w 237791"/>
                <a:gd name="connsiteY18" fmla="*/ 31748 h 50279"/>
                <a:gd name="connsiteX19" fmla="*/ 27641 w 237791"/>
                <a:gd name="connsiteY19" fmla="*/ 28614 h 50279"/>
                <a:gd name="connsiteX20" fmla="*/ 31435 w 237791"/>
                <a:gd name="connsiteY20" fmla="*/ 25208 h 50279"/>
                <a:gd name="connsiteX21" fmla="*/ 35228 w 237791"/>
                <a:gd name="connsiteY21" fmla="*/ 21665 h 50279"/>
                <a:gd name="connsiteX22" fmla="*/ 39022 w 237791"/>
                <a:gd name="connsiteY22" fmla="*/ 17714 h 50279"/>
                <a:gd name="connsiteX23" fmla="*/ 43087 w 237791"/>
                <a:gd name="connsiteY23" fmla="*/ 13626 h 50279"/>
                <a:gd name="connsiteX24" fmla="*/ 47152 w 237791"/>
                <a:gd name="connsiteY24" fmla="*/ 9402 h 50279"/>
                <a:gd name="connsiteX25" fmla="*/ 51082 w 237791"/>
                <a:gd name="connsiteY25" fmla="*/ 4906 h 50279"/>
                <a:gd name="connsiteX26" fmla="*/ 55146 w 237791"/>
                <a:gd name="connsiteY26" fmla="*/ 0 h 50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37791" h="50279">
                  <a:moveTo>
                    <a:pt x="55146" y="0"/>
                  </a:moveTo>
                  <a:lnTo>
                    <a:pt x="183323" y="0"/>
                  </a:lnTo>
                  <a:lnTo>
                    <a:pt x="187523" y="4906"/>
                  </a:lnTo>
                  <a:lnTo>
                    <a:pt x="191452" y="9538"/>
                  </a:lnTo>
                  <a:lnTo>
                    <a:pt x="195517" y="13762"/>
                  </a:lnTo>
                  <a:lnTo>
                    <a:pt x="199447" y="17850"/>
                  </a:lnTo>
                  <a:lnTo>
                    <a:pt x="203240" y="21665"/>
                  </a:lnTo>
                  <a:lnTo>
                    <a:pt x="207034" y="25344"/>
                  </a:lnTo>
                  <a:lnTo>
                    <a:pt x="210828" y="28751"/>
                  </a:lnTo>
                  <a:lnTo>
                    <a:pt x="214351" y="31885"/>
                  </a:lnTo>
                  <a:lnTo>
                    <a:pt x="221126" y="37744"/>
                  </a:lnTo>
                  <a:lnTo>
                    <a:pt x="227358" y="42649"/>
                  </a:lnTo>
                  <a:lnTo>
                    <a:pt x="232913" y="46737"/>
                  </a:lnTo>
                  <a:lnTo>
                    <a:pt x="237791" y="50279"/>
                  </a:lnTo>
                  <a:lnTo>
                    <a:pt x="0" y="50279"/>
                  </a:lnTo>
                  <a:lnTo>
                    <a:pt x="5014" y="46737"/>
                  </a:lnTo>
                  <a:lnTo>
                    <a:pt x="10704" y="42513"/>
                  </a:lnTo>
                  <a:lnTo>
                    <a:pt x="17073" y="37607"/>
                  </a:lnTo>
                  <a:lnTo>
                    <a:pt x="23983" y="31748"/>
                  </a:lnTo>
                  <a:lnTo>
                    <a:pt x="27641" y="28614"/>
                  </a:lnTo>
                  <a:lnTo>
                    <a:pt x="31435" y="25208"/>
                  </a:lnTo>
                  <a:lnTo>
                    <a:pt x="35228" y="21665"/>
                  </a:lnTo>
                  <a:lnTo>
                    <a:pt x="39022" y="17714"/>
                  </a:lnTo>
                  <a:lnTo>
                    <a:pt x="43087" y="13626"/>
                  </a:lnTo>
                  <a:lnTo>
                    <a:pt x="47152" y="9402"/>
                  </a:lnTo>
                  <a:lnTo>
                    <a:pt x="51082" y="4906"/>
                  </a:lnTo>
                  <a:lnTo>
                    <a:pt x="55146" y="0"/>
                  </a:lnTo>
                  <a:close/>
                </a:path>
              </a:pathLst>
            </a:custGeom>
          </p:spPr>
        </p:pic>
        <p:pic>
          <p:nvPicPr>
            <p:cNvPr id="177" name="图片 17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18" t="56849" r="65778" b="40053"/>
            <a:stretch>
              <a:fillRect/>
            </a:stretch>
          </p:blipFill>
          <p:spPr>
            <a:xfrm>
              <a:off x="3046136" y="4963875"/>
              <a:ext cx="422017" cy="212470"/>
            </a:xfrm>
            <a:custGeom>
              <a:avLst/>
              <a:gdLst>
                <a:gd name="connsiteX0" fmla="*/ 0 w 422017"/>
                <a:gd name="connsiteY0" fmla="*/ 0 h 212470"/>
                <a:gd name="connsiteX1" fmla="*/ 422017 w 422017"/>
                <a:gd name="connsiteY1" fmla="*/ 0 h 212470"/>
                <a:gd name="connsiteX2" fmla="*/ 422017 w 422017"/>
                <a:gd name="connsiteY2" fmla="*/ 212470 h 212470"/>
                <a:gd name="connsiteX3" fmla="*/ 0 w 422017"/>
                <a:gd name="connsiteY3" fmla="*/ 212470 h 212470"/>
                <a:gd name="connsiteX4" fmla="*/ 0 w 422017"/>
                <a:gd name="connsiteY4" fmla="*/ 0 h 212470"/>
                <a:gd name="connsiteX5" fmla="*/ 101749 w 422017"/>
                <a:gd name="connsiteY5" fmla="*/ 51258 h 212470"/>
                <a:gd name="connsiteX6" fmla="*/ 102020 w 422017"/>
                <a:gd name="connsiteY6" fmla="*/ 54098 h 212470"/>
                <a:gd name="connsiteX7" fmla="*/ 102020 w 422017"/>
                <a:gd name="connsiteY7" fmla="*/ 55586 h 212470"/>
                <a:gd name="connsiteX8" fmla="*/ 101749 w 422017"/>
                <a:gd name="connsiteY8" fmla="*/ 57209 h 212470"/>
                <a:gd name="connsiteX9" fmla="*/ 101343 w 422017"/>
                <a:gd name="connsiteY9" fmla="*/ 58696 h 212470"/>
                <a:gd name="connsiteX10" fmla="*/ 100937 w 422017"/>
                <a:gd name="connsiteY10" fmla="*/ 60049 h 212470"/>
                <a:gd name="connsiteX11" fmla="*/ 100397 w 422017"/>
                <a:gd name="connsiteY11" fmla="*/ 61401 h 212470"/>
                <a:gd name="connsiteX12" fmla="*/ 99449 w 422017"/>
                <a:gd name="connsiteY12" fmla="*/ 62618 h 212470"/>
                <a:gd name="connsiteX13" fmla="*/ 98637 w 422017"/>
                <a:gd name="connsiteY13" fmla="*/ 63971 h 212470"/>
                <a:gd name="connsiteX14" fmla="*/ 97826 w 422017"/>
                <a:gd name="connsiteY14" fmla="*/ 64918 h 212470"/>
                <a:gd name="connsiteX15" fmla="*/ 96608 w 422017"/>
                <a:gd name="connsiteY15" fmla="*/ 66000 h 212470"/>
                <a:gd name="connsiteX16" fmla="*/ 95526 w 422017"/>
                <a:gd name="connsiteY16" fmla="*/ 66946 h 212470"/>
                <a:gd name="connsiteX17" fmla="*/ 94308 w 422017"/>
                <a:gd name="connsiteY17" fmla="*/ 67758 h 212470"/>
                <a:gd name="connsiteX18" fmla="*/ 92955 w 422017"/>
                <a:gd name="connsiteY18" fmla="*/ 68434 h 212470"/>
                <a:gd name="connsiteX19" fmla="*/ 91601 w 422017"/>
                <a:gd name="connsiteY19" fmla="*/ 68840 h 212470"/>
                <a:gd name="connsiteX20" fmla="*/ 90113 w 422017"/>
                <a:gd name="connsiteY20" fmla="*/ 69245 h 212470"/>
                <a:gd name="connsiteX21" fmla="*/ 88760 w 422017"/>
                <a:gd name="connsiteY21" fmla="*/ 69516 h 212470"/>
                <a:gd name="connsiteX22" fmla="*/ 87136 w 422017"/>
                <a:gd name="connsiteY22" fmla="*/ 69516 h 212470"/>
                <a:gd name="connsiteX23" fmla="*/ 86325 w 422017"/>
                <a:gd name="connsiteY23" fmla="*/ 69381 h 212470"/>
                <a:gd name="connsiteX24" fmla="*/ 86325 w 422017"/>
                <a:gd name="connsiteY24" fmla="*/ 145254 h 212470"/>
                <a:gd name="connsiteX25" fmla="*/ 87136 w 422017"/>
                <a:gd name="connsiteY25" fmla="*/ 145254 h 212470"/>
                <a:gd name="connsiteX26" fmla="*/ 88760 w 422017"/>
                <a:gd name="connsiteY26" fmla="*/ 145254 h 212470"/>
                <a:gd name="connsiteX27" fmla="*/ 90113 w 422017"/>
                <a:gd name="connsiteY27" fmla="*/ 145524 h 212470"/>
                <a:gd name="connsiteX28" fmla="*/ 91601 w 422017"/>
                <a:gd name="connsiteY28" fmla="*/ 145795 h 212470"/>
                <a:gd name="connsiteX29" fmla="*/ 92955 w 422017"/>
                <a:gd name="connsiteY29" fmla="*/ 146336 h 212470"/>
                <a:gd name="connsiteX30" fmla="*/ 94308 w 422017"/>
                <a:gd name="connsiteY30" fmla="*/ 147147 h 212470"/>
                <a:gd name="connsiteX31" fmla="*/ 95526 w 422017"/>
                <a:gd name="connsiteY31" fmla="*/ 147823 h 212470"/>
                <a:gd name="connsiteX32" fmla="*/ 96608 w 422017"/>
                <a:gd name="connsiteY32" fmla="*/ 148634 h 212470"/>
                <a:gd name="connsiteX33" fmla="*/ 97826 w 422017"/>
                <a:gd name="connsiteY33" fmla="*/ 149716 h 212470"/>
                <a:gd name="connsiteX34" fmla="*/ 98637 w 422017"/>
                <a:gd name="connsiteY34" fmla="*/ 150798 h 212470"/>
                <a:gd name="connsiteX35" fmla="*/ 99449 w 422017"/>
                <a:gd name="connsiteY35" fmla="*/ 152016 h 212470"/>
                <a:gd name="connsiteX36" fmla="*/ 100397 w 422017"/>
                <a:gd name="connsiteY36" fmla="*/ 153233 h 212470"/>
                <a:gd name="connsiteX37" fmla="*/ 100937 w 422017"/>
                <a:gd name="connsiteY37" fmla="*/ 154720 h 212470"/>
                <a:gd name="connsiteX38" fmla="*/ 101343 w 422017"/>
                <a:gd name="connsiteY38" fmla="*/ 156073 h 212470"/>
                <a:gd name="connsiteX39" fmla="*/ 101749 w 422017"/>
                <a:gd name="connsiteY39" fmla="*/ 157561 h 212470"/>
                <a:gd name="connsiteX40" fmla="*/ 102020 w 422017"/>
                <a:gd name="connsiteY40" fmla="*/ 159184 h 212470"/>
                <a:gd name="connsiteX41" fmla="*/ 102020 w 422017"/>
                <a:gd name="connsiteY41" fmla="*/ 160671 h 212470"/>
                <a:gd name="connsiteX42" fmla="*/ 102020 w 422017"/>
                <a:gd name="connsiteY42" fmla="*/ 161212 h 212470"/>
                <a:gd name="connsiteX43" fmla="*/ 319997 w 422017"/>
                <a:gd name="connsiteY43" fmla="*/ 161212 h 212470"/>
                <a:gd name="connsiteX44" fmla="*/ 319862 w 422017"/>
                <a:gd name="connsiteY44" fmla="*/ 160671 h 212470"/>
                <a:gd name="connsiteX45" fmla="*/ 319997 w 422017"/>
                <a:gd name="connsiteY45" fmla="*/ 159184 h 212470"/>
                <a:gd name="connsiteX46" fmla="*/ 320132 w 422017"/>
                <a:gd name="connsiteY46" fmla="*/ 157561 h 212470"/>
                <a:gd name="connsiteX47" fmla="*/ 320538 w 422017"/>
                <a:gd name="connsiteY47" fmla="*/ 156073 h 212470"/>
                <a:gd name="connsiteX48" fmla="*/ 321080 w 422017"/>
                <a:gd name="connsiteY48" fmla="*/ 154720 h 212470"/>
                <a:gd name="connsiteX49" fmla="*/ 321620 w 422017"/>
                <a:gd name="connsiteY49" fmla="*/ 153233 h 212470"/>
                <a:gd name="connsiteX50" fmla="*/ 322432 w 422017"/>
                <a:gd name="connsiteY50" fmla="*/ 152016 h 212470"/>
                <a:gd name="connsiteX51" fmla="*/ 323244 w 422017"/>
                <a:gd name="connsiteY51" fmla="*/ 150798 h 212470"/>
                <a:gd name="connsiteX52" fmla="*/ 324191 w 422017"/>
                <a:gd name="connsiteY52" fmla="*/ 149716 h 212470"/>
                <a:gd name="connsiteX53" fmla="*/ 325274 w 422017"/>
                <a:gd name="connsiteY53" fmla="*/ 148634 h 212470"/>
                <a:gd name="connsiteX54" fmla="*/ 326356 w 422017"/>
                <a:gd name="connsiteY54" fmla="*/ 147823 h 212470"/>
                <a:gd name="connsiteX55" fmla="*/ 327709 w 422017"/>
                <a:gd name="connsiteY55" fmla="*/ 147147 h 212470"/>
                <a:gd name="connsiteX56" fmla="*/ 328927 w 422017"/>
                <a:gd name="connsiteY56" fmla="*/ 146336 h 212470"/>
                <a:gd name="connsiteX57" fmla="*/ 330280 w 422017"/>
                <a:gd name="connsiteY57" fmla="*/ 145795 h 212470"/>
                <a:gd name="connsiteX58" fmla="*/ 331768 w 422017"/>
                <a:gd name="connsiteY58" fmla="*/ 145524 h 212470"/>
                <a:gd name="connsiteX59" fmla="*/ 333121 w 422017"/>
                <a:gd name="connsiteY59" fmla="*/ 145254 h 212470"/>
                <a:gd name="connsiteX60" fmla="*/ 334745 w 422017"/>
                <a:gd name="connsiteY60" fmla="*/ 145254 h 212470"/>
                <a:gd name="connsiteX61" fmla="*/ 335557 w 422017"/>
                <a:gd name="connsiteY61" fmla="*/ 145254 h 212470"/>
                <a:gd name="connsiteX62" fmla="*/ 335557 w 422017"/>
                <a:gd name="connsiteY62" fmla="*/ 69381 h 212470"/>
                <a:gd name="connsiteX63" fmla="*/ 334745 w 422017"/>
                <a:gd name="connsiteY63" fmla="*/ 69516 h 212470"/>
                <a:gd name="connsiteX64" fmla="*/ 333121 w 422017"/>
                <a:gd name="connsiteY64" fmla="*/ 69516 h 212470"/>
                <a:gd name="connsiteX65" fmla="*/ 331768 w 422017"/>
                <a:gd name="connsiteY65" fmla="*/ 69245 h 212470"/>
                <a:gd name="connsiteX66" fmla="*/ 330280 w 422017"/>
                <a:gd name="connsiteY66" fmla="*/ 68840 h 212470"/>
                <a:gd name="connsiteX67" fmla="*/ 328927 w 422017"/>
                <a:gd name="connsiteY67" fmla="*/ 68434 h 212470"/>
                <a:gd name="connsiteX68" fmla="*/ 327709 w 422017"/>
                <a:gd name="connsiteY68" fmla="*/ 67758 h 212470"/>
                <a:gd name="connsiteX69" fmla="*/ 326356 w 422017"/>
                <a:gd name="connsiteY69" fmla="*/ 66946 h 212470"/>
                <a:gd name="connsiteX70" fmla="*/ 325274 w 422017"/>
                <a:gd name="connsiteY70" fmla="*/ 66000 h 212470"/>
                <a:gd name="connsiteX71" fmla="*/ 324191 w 422017"/>
                <a:gd name="connsiteY71" fmla="*/ 64918 h 212470"/>
                <a:gd name="connsiteX72" fmla="*/ 323244 w 422017"/>
                <a:gd name="connsiteY72" fmla="*/ 63971 h 212470"/>
                <a:gd name="connsiteX73" fmla="*/ 322432 w 422017"/>
                <a:gd name="connsiteY73" fmla="*/ 62618 h 212470"/>
                <a:gd name="connsiteX74" fmla="*/ 321620 w 422017"/>
                <a:gd name="connsiteY74" fmla="*/ 61401 h 212470"/>
                <a:gd name="connsiteX75" fmla="*/ 321080 w 422017"/>
                <a:gd name="connsiteY75" fmla="*/ 60049 h 212470"/>
                <a:gd name="connsiteX76" fmla="*/ 320538 w 422017"/>
                <a:gd name="connsiteY76" fmla="*/ 58696 h 212470"/>
                <a:gd name="connsiteX77" fmla="*/ 320132 w 422017"/>
                <a:gd name="connsiteY77" fmla="*/ 57209 h 212470"/>
                <a:gd name="connsiteX78" fmla="*/ 319997 w 422017"/>
                <a:gd name="connsiteY78" fmla="*/ 55586 h 212470"/>
                <a:gd name="connsiteX79" fmla="*/ 319862 w 422017"/>
                <a:gd name="connsiteY79" fmla="*/ 54098 h 212470"/>
                <a:gd name="connsiteX80" fmla="*/ 320268 w 422017"/>
                <a:gd name="connsiteY80" fmla="*/ 51258 h 212470"/>
                <a:gd name="connsiteX81" fmla="*/ 101749 w 422017"/>
                <a:gd name="connsiteY81" fmla="*/ 51258 h 21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422017" h="212470">
                  <a:moveTo>
                    <a:pt x="0" y="0"/>
                  </a:moveTo>
                  <a:lnTo>
                    <a:pt x="422017" y="0"/>
                  </a:lnTo>
                  <a:lnTo>
                    <a:pt x="422017" y="212470"/>
                  </a:lnTo>
                  <a:lnTo>
                    <a:pt x="0" y="212470"/>
                  </a:lnTo>
                  <a:lnTo>
                    <a:pt x="0" y="0"/>
                  </a:lnTo>
                  <a:close/>
                  <a:moveTo>
                    <a:pt x="101749" y="51258"/>
                  </a:moveTo>
                  <a:lnTo>
                    <a:pt x="102020" y="54098"/>
                  </a:lnTo>
                  <a:lnTo>
                    <a:pt x="102020" y="55586"/>
                  </a:lnTo>
                  <a:lnTo>
                    <a:pt x="101749" y="57209"/>
                  </a:lnTo>
                  <a:lnTo>
                    <a:pt x="101343" y="58696"/>
                  </a:lnTo>
                  <a:lnTo>
                    <a:pt x="100937" y="60049"/>
                  </a:lnTo>
                  <a:lnTo>
                    <a:pt x="100397" y="61401"/>
                  </a:lnTo>
                  <a:lnTo>
                    <a:pt x="99449" y="62618"/>
                  </a:lnTo>
                  <a:lnTo>
                    <a:pt x="98637" y="63971"/>
                  </a:lnTo>
                  <a:lnTo>
                    <a:pt x="97826" y="64918"/>
                  </a:lnTo>
                  <a:lnTo>
                    <a:pt x="96608" y="66000"/>
                  </a:lnTo>
                  <a:lnTo>
                    <a:pt x="95526" y="66946"/>
                  </a:lnTo>
                  <a:lnTo>
                    <a:pt x="94308" y="67758"/>
                  </a:lnTo>
                  <a:lnTo>
                    <a:pt x="92955" y="68434"/>
                  </a:lnTo>
                  <a:lnTo>
                    <a:pt x="91601" y="68840"/>
                  </a:lnTo>
                  <a:lnTo>
                    <a:pt x="90113" y="69245"/>
                  </a:lnTo>
                  <a:lnTo>
                    <a:pt x="88760" y="69516"/>
                  </a:lnTo>
                  <a:lnTo>
                    <a:pt x="87136" y="69516"/>
                  </a:lnTo>
                  <a:lnTo>
                    <a:pt x="86325" y="69381"/>
                  </a:lnTo>
                  <a:lnTo>
                    <a:pt x="86325" y="145254"/>
                  </a:lnTo>
                  <a:lnTo>
                    <a:pt x="87136" y="145254"/>
                  </a:lnTo>
                  <a:lnTo>
                    <a:pt x="88760" y="145254"/>
                  </a:lnTo>
                  <a:lnTo>
                    <a:pt x="90113" y="145524"/>
                  </a:lnTo>
                  <a:lnTo>
                    <a:pt x="91601" y="145795"/>
                  </a:lnTo>
                  <a:lnTo>
                    <a:pt x="92955" y="146336"/>
                  </a:lnTo>
                  <a:lnTo>
                    <a:pt x="94308" y="147147"/>
                  </a:lnTo>
                  <a:lnTo>
                    <a:pt x="95526" y="147823"/>
                  </a:lnTo>
                  <a:lnTo>
                    <a:pt x="96608" y="148634"/>
                  </a:lnTo>
                  <a:lnTo>
                    <a:pt x="97826" y="149716"/>
                  </a:lnTo>
                  <a:lnTo>
                    <a:pt x="98637" y="150798"/>
                  </a:lnTo>
                  <a:lnTo>
                    <a:pt x="99449" y="152016"/>
                  </a:lnTo>
                  <a:lnTo>
                    <a:pt x="100397" y="153233"/>
                  </a:lnTo>
                  <a:lnTo>
                    <a:pt x="100937" y="154720"/>
                  </a:lnTo>
                  <a:lnTo>
                    <a:pt x="101343" y="156073"/>
                  </a:lnTo>
                  <a:lnTo>
                    <a:pt x="101749" y="157561"/>
                  </a:lnTo>
                  <a:lnTo>
                    <a:pt x="102020" y="159184"/>
                  </a:lnTo>
                  <a:lnTo>
                    <a:pt x="102020" y="160671"/>
                  </a:lnTo>
                  <a:lnTo>
                    <a:pt x="102020" y="161212"/>
                  </a:lnTo>
                  <a:lnTo>
                    <a:pt x="319997" y="161212"/>
                  </a:lnTo>
                  <a:lnTo>
                    <a:pt x="319862" y="160671"/>
                  </a:lnTo>
                  <a:lnTo>
                    <a:pt x="319997" y="159184"/>
                  </a:lnTo>
                  <a:lnTo>
                    <a:pt x="320132" y="157561"/>
                  </a:lnTo>
                  <a:lnTo>
                    <a:pt x="320538" y="156073"/>
                  </a:lnTo>
                  <a:lnTo>
                    <a:pt x="321080" y="154720"/>
                  </a:lnTo>
                  <a:lnTo>
                    <a:pt x="321620" y="153233"/>
                  </a:lnTo>
                  <a:lnTo>
                    <a:pt x="322432" y="152016"/>
                  </a:lnTo>
                  <a:lnTo>
                    <a:pt x="323244" y="150798"/>
                  </a:lnTo>
                  <a:lnTo>
                    <a:pt x="324191" y="149716"/>
                  </a:lnTo>
                  <a:lnTo>
                    <a:pt x="325274" y="148634"/>
                  </a:lnTo>
                  <a:lnTo>
                    <a:pt x="326356" y="147823"/>
                  </a:lnTo>
                  <a:lnTo>
                    <a:pt x="327709" y="147147"/>
                  </a:lnTo>
                  <a:lnTo>
                    <a:pt x="328927" y="146336"/>
                  </a:lnTo>
                  <a:lnTo>
                    <a:pt x="330280" y="145795"/>
                  </a:lnTo>
                  <a:lnTo>
                    <a:pt x="331768" y="145524"/>
                  </a:lnTo>
                  <a:lnTo>
                    <a:pt x="333121" y="145254"/>
                  </a:lnTo>
                  <a:lnTo>
                    <a:pt x="334745" y="145254"/>
                  </a:lnTo>
                  <a:lnTo>
                    <a:pt x="335557" y="145254"/>
                  </a:lnTo>
                  <a:lnTo>
                    <a:pt x="335557" y="69381"/>
                  </a:lnTo>
                  <a:lnTo>
                    <a:pt x="334745" y="69516"/>
                  </a:lnTo>
                  <a:lnTo>
                    <a:pt x="333121" y="69516"/>
                  </a:lnTo>
                  <a:lnTo>
                    <a:pt x="331768" y="69245"/>
                  </a:lnTo>
                  <a:lnTo>
                    <a:pt x="330280" y="68840"/>
                  </a:lnTo>
                  <a:lnTo>
                    <a:pt x="328927" y="68434"/>
                  </a:lnTo>
                  <a:lnTo>
                    <a:pt x="327709" y="67758"/>
                  </a:lnTo>
                  <a:lnTo>
                    <a:pt x="326356" y="66946"/>
                  </a:lnTo>
                  <a:lnTo>
                    <a:pt x="325274" y="66000"/>
                  </a:lnTo>
                  <a:lnTo>
                    <a:pt x="324191" y="64918"/>
                  </a:lnTo>
                  <a:lnTo>
                    <a:pt x="323244" y="63971"/>
                  </a:lnTo>
                  <a:lnTo>
                    <a:pt x="322432" y="62618"/>
                  </a:lnTo>
                  <a:lnTo>
                    <a:pt x="321620" y="61401"/>
                  </a:lnTo>
                  <a:lnTo>
                    <a:pt x="321080" y="60049"/>
                  </a:lnTo>
                  <a:lnTo>
                    <a:pt x="320538" y="58696"/>
                  </a:lnTo>
                  <a:lnTo>
                    <a:pt x="320132" y="57209"/>
                  </a:lnTo>
                  <a:lnTo>
                    <a:pt x="319997" y="55586"/>
                  </a:lnTo>
                  <a:lnTo>
                    <a:pt x="319862" y="54098"/>
                  </a:lnTo>
                  <a:lnTo>
                    <a:pt x="320268" y="51258"/>
                  </a:lnTo>
                  <a:lnTo>
                    <a:pt x="101749" y="51258"/>
                  </a:lnTo>
                  <a:close/>
                </a:path>
              </a:pathLst>
            </a:custGeom>
          </p:spPr>
        </p:pic>
      </p:grpSp>
      <p:pic>
        <p:nvPicPr>
          <p:cNvPr id="178" name="图片 17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55" t="46107" r="48685" b="38272"/>
          <a:stretch>
            <a:fillRect/>
          </a:stretch>
        </p:blipFill>
        <p:spPr>
          <a:xfrm>
            <a:off x="7671176" y="4338413"/>
            <a:ext cx="442523" cy="492605"/>
          </a:xfrm>
          <a:custGeom>
            <a:avLst/>
            <a:gdLst>
              <a:gd name="connsiteX0" fmla="*/ 182655 w 962360"/>
              <a:gd name="connsiteY0" fmla="*/ 0 h 1071273"/>
              <a:gd name="connsiteX1" fmla="*/ 778521 w 962360"/>
              <a:gd name="connsiteY1" fmla="*/ 0 h 1071273"/>
              <a:gd name="connsiteX2" fmla="*/ 781153 w 962360"/>
              <a:gd name="connsiteY2" fmla="*/ 0 h 1071273"/>
              <a:gd name="connsiteX3" fmla="*/ 783522 w 962360"/>
              <a:gd name="connsiteY3" fmla="*/ 0 h 1071273"/>
              <a:gd name="connsiteX4" fmla="*/ 786022 w 962360"/>
              <a:gd name="connsiteY4" fmla="*/ 263 h 1071273"/>
              <a:gd name="connsiteX5" fmla="*/ 788522 w 962360"/>
              <a:gd name="connsiteY5" fmla="*/ 527 h 1071273"/>
              <a:gd name="connsiteX6" fmla="*/ 791023 w 962360"/>
              <a:gd name="connsiteY6" fmla="*/ 1053 h 1071273"/>
              <a:gd name="connsiteX7" fmla="*/ 793391 w 962360"/>
              <a:gd name="connsiteY7" fmla="*/ 1711 h 1071273"/>
              <a:gd name="connsiteX8" fmla="*/ 795892 w 962360"/>
              <a:gd name="connsiteY8" fmla="*/ 2369 h 1071273"/>
              <a:gd name="connsiteX9" fmla="*/ 798129 w 962360"/>
              <a:gd name="connsiteY9" fmla="*/ 3290 h 1071273"/>
              <a:gd name="connsiteX10" fmla="*/ 800497 w 962360"/>
              <a:gd name="connsiteY10" fmla="*/ 4080 h 1071273"/>
              <a:gd name="connsiteX11" fmla="*/ 802603 w 962360"/>
              <a:gd name="connsiteY11" fmla="*/ 5264 h 1071273"/>
              <a:gd name="connsiteX12" fmla="*/ 804708 w 962360"/>
              <a:gd name="connsiteY12" fmla="*/ 6580 h 1071273"/>
              <a:gd name="connsiteX13" fmla="*/ 806946 w 962360"/>
              <a:gd name="connsiteY13" fmla="*/ 8027 h 1071273"/>
              <a:gd name="connsiteX14" fmla="*/ 808788 w 962360"/>
              <a:gd name="connsiteY14" fmla="*/ 9475 h 1071273"/>
              <a:gd name="connsiteX15" fmla="*/ 810630 w 962360"/>
              <a:gd name="connsiteY15" fmla="*/ 11185 h 1071273"/>
              <a:gd name="connsiteX16" fmla="*/ 812341 w 962360"/>
              <a:gd name="connsiteY16" fmla="*/ 13028 h 1071273"/>
              <a:gd name="connsiteX17" fmla="*/ 814052 w 962360"/>
              <a:gd name="connsiteY17" fmla="*/ 14870 h 1071273"/>
              <a:gd name="connsiteX18" fmla="*/ 815236 w 962360"/>
              <a:gd name="connsiteY18" fmla="*/ 16317 h 1071273"/>
              <a:gd name="connsiteX19" fmla="*/ 816157 w 962360"/>
              <a:gd name="connsiteY19" fmla="*/ 17896 h 1071273"/>
              <a:gd name="connsiteX20" fmla="*/ 817210 w 962360"/>
              <a:gd name="connsiteY20" fmla="*/ 19476 h 1071273"/>
              <a:gd name="connsiteX21" fmla="*/ 818000 w 962360"/>
              <a:gd name="connsiteY21" fmla="*/ 21055 h 1071273"/>
              <a:gd name="connsiteX22" fmla="*/ 818921 w 962360"/>
              <a:gd name="connsiteY22" fmla="*/ 22634 h 1071273"/>
              <a:gd name="connsiteX23" fmla="*/ 819579 w 962360"/>
              <a:gd name="connsiteY23" fmla="*/ 24344 h 1071273"/>
              <a:gd name="connsiteX24" fmla="*/ 820895 w 962360"/>
              <a:gd name="connsiteY24" fmla="*/ 27766 h 1071273"/>
              <a:gd name="connsiteX25" fmla="*/ 821816 w 962360"/>
              <a:gd name="connsiteY25" fmla="*/ 31187 h 1071273"/>
              <a:gd name="connsiteX26" fmla="*/ 822342 w 962360"/>
              <a:gd name="connsiteY26" fmla="*/ 34740 h 1071273"/>
              <a:gd name="connsiteX27" fmla="*/ 822605 w 962360"/>
              <a:gd name="connsiteY27" fmla="*/ 38424 h 1071273"/>
              <a:gd name="connsiteX28" fmla="*/ 822605 w 962360"/>
              <a:gd name="connsiteY28" fmla="*/ 41977 h 1071273"/>
              <a:gd name="connsiteX29" fmla="*/ 822342 w 962360"/>
              <a:gd name="connsiteY29" fmla="*/ 45794 h 1071273"/>
              <a:gd name="connsiteX30" fmla="*/ 821553 w 962360"/>
              <a:gd name="connsiteY30" fmla="*/ 49346 h 1071273"/>
              <a:gd name="connsiteX31" fmla="*/ 820632 w 962360"/>
              <a:gd name="connsiteY31" fmla="*/ 52768 h 1071273"/>
              <a:gd name="connsiteX32" fmla="*/ 819316 w 962360"/>
              <a:gd name="connsiteY32" fmla="*/ 56189 h 1071273"/>
              <a:gd name="connsiteX33" fmla="*/ 818658 w 962360"/>
              <a:gd name="connsiteY33" fmla="*/ 57768 h 1071273"/>
              <a:gd name="connsiteX34" fmla="*/ 817736 w 962360"/>
              <a:gd name="connsiteY34" fmla="*/ 59479 h 1071273"/>
              <a:gd name="connsiteX35" fmla="*/ 816947 w 962360"/>
              <a:gd name="connsiteY35" fmla="*/ 61058 h 1071273"/>
              <a:gd name="connsiteX36" fmla="*/ 815894 w 962360"/>
              <a:gd name="connsiteY36" fmla="*/ 62505 h 1071273"/>
              <a:gd name="connsiteX37" fmla="*/ 814710 w 962360"/>
              <a:gd name="connsiteY37" fmla="*/ 64085 h 1071273"/>
              <a:gd name="connsiteX38" fmla="*/ 813657 w 962360"/>
              <a:gd name="connsiteY38" fmla="*/ 65532 h 1071273"/>
              <a:gd name="connsiteX39" fmla="*/ 812341 w 962360"/>
              <a:gd name="connsiteY39" fmla="*/ 66848 h 1071273"/>
              <a:gd name="connsiteX40" fmla="*/ 811025 w 962360"/>
              <a:gd name="connsiteY40" fmla="*/ 68032 h 1071273"/>
              <a:gd name="connsiteX41" fmla="*/ 809446 w 962360"/>
              <a:gd name="connsiteY41" fmla="*/ 69743 h 1071273"/>
              <a:gd name="connsiteX42" fmla="*/ 807604 w 962360"/>
              <a:gd name="connsiteY42" fmla="*/ 71322 h 1071273"/>
              <a:gd name="connsiteX43" fmla="*/ 805761 w 962360"/>
              <a:gd name="connsiteY43" fmla="*/ 72638 h 1071273"/>
              <a:gd name="connsiteX44" fmla="*/ 803919 w 962360"/>
              <a:gd name="connsiteY44" fmla="*/ 73954 h 1071273"/>
              <a:gd name="connsiteX45" fmla="*/ 801813 w 962360"/>
              <a:gd name="connsiteY45" fmla="*/ 75138 h 1071273"/>
              <a:gd name="connsiteX46" fmla="*/ 799708 w 962360"/>
              <a:gd name="connsiteY46" fmla="*/ 76059 h 1071273"/>
              <a:gd name="connsiteX47" fmla="*/ 797602 w 962360"/>
              <a:gd name="connsiteY47" fmla="*/ 76980 h 1071273"/>
              <a:gd name="connsiteX48" fmla="*/ 795497 w 962360"/>
              <a:gd name="connsiteY48" fmla="*/ 77638 h 1071273"/>
              <a:gd name="connsiteX49" fmla="*/ 793128 w 962360"/>
              <a:gd name="connsiteY49" fmla="*/ 78165 h 1071273"/>
              <a:gd name="connsiteX50" fmla="*/ 790891 w 962360"/>
              <a:gd name="connsiteY50" fmla="*/ 78823 h 1071273"/>
              <a:gd name="connsiteX51" fmla="*/ 788522 w 962360"/>
              <a:gd name="connsiteY51" fmla="*/ 79217 h 1071273"/>
              <a:gd name="connsiteX52" fmla="*/ 786285 w 962360"/>
              <a:gd name="connsiteY52" fmla="*/ 79481 h 1071273"/>
              <a:gd name="connsiteX53" fmla="*/ 784048 w 962360"/>
              <a:gd name="connsiteY53" fmla="*/ 79612 h 1071273"/>
              <a:gd name="connsiteX54" fmla="*/ 781548 w 962360"/>
              <a:gd name="connsiteY54" fmla="*/ 79744 h 1071273"/>
              <a:gd name="connsiteX55" fmla="*/ 779310 w 962360"/>
              <a:gd name="connsiteY55" fmla="*/ 79744 h 1071273"/>
              <a:gd name="connsiteX56" fmla="*/ 776942 w 962360"/>
              <a:gd name="connsiteY56" fmla="*/ 79744 h 1071273"/>
              <a:gd name="connsiteX57" fmla="*/ 772467 w 962360"/>
              <a:gd name="connsiteY57" fmla="*/ 117642 h 1071273"/>
              <a:gd name="connsiteX58" fmla="*/ 777468 w 962360"/>
              <a:gd name="connsiteY58" fmla="*/ 115273 h 1071273"/>
              <a:gd name="connsiteX59" fmla="*/ 782600 w 962360"/>
              <a:gd name="connsiteY59" fmla="*/ 112904 h 1071273"/>
              <a:gd name="connsiteX60" fmla="*/ 787601 w 962360"/>
              <a:gd name="connsiteY60" fmla="*/ 110536 h 1071273"/>
              <a:gd name="connsiteX61" fmla="*/ 792733 w 962360"/>
              <a:gd name="connsiteY61" fmla="*/ 108430 h 1071273"/>
              <a:gd name="connsiteX62" fmla="*/ 803129 w 962360"/>
              <a:gd name="connsiteY62" fmla="*/ 104351 h 1071273"/>
              <a:gd name="connsiteX63" fmla="*/ 813657 w 962360"/>
              <a:gd name="connsiteY63" fmla="*/ 100535 h 1071273"/>
              <a:gd name="connsiteX64" fmla="*/ 814052 w 962360"/>
              <a:gd name="connsiteY64" fmla="*/ 98693 h 1071273"/>
              <a:gd name="connsiteX65" fmla="*/ 814447 w 962360"/>
              <a:gd name="connsiteY65" fmla="*/ 96982 h 1071273"/>
              <a:gd name="connsiteX66" fmla="*/ 815763 w 962360"/>
              <a:gd name="connsiteY66" fmla="*/ 93429 h 1071273"/>
              <a:gd name="connsiteX67" fmla="*/ 817210 w 962360"/>
              <a:gd name="connsiteY67" fmla="*/ 90139 h 1071273"/>
              <a:gd name="connsiteX68" fmla="*/ 819052 w 962360"/>
              <a:gd name="connsiteY68" fmla="*/ 86850 h 1071273"/>
              <a:gd name="connsiteX69" fmla="*/ 821026 w 962360"/>
              <a:gd name="connsiteY69" fmla="*/ 83823 h 1071273"/>
              <a:gd name="connsiteX70" fmla="*/ 823132 w 962360"/>
              <a:gd name="connsiteY70" fmla="*/ 80928 h 1071273"/>
              <a:gd name="connsiteX71" fmla="*/ 825632 w 962360"/>
              <a:gd name="connsiteY71" fmla="*/ 78165 h 1071273"/>
              <a:gd name="connsiteX72" fmla="*/ 828396 w 962360"/>
              <a:gd name="connsiteY72" fmla="*/ 75796 h 1071273"/>
              <a:gd name="connsiteX73" fmla="*/ 831159 w 962360"/>
              <a:gd name="connsiteY73" fmla="*/ 73427 h 1071273"/>
              <a:gd name="connsiteX74" fmla="*/ 834186 w 962360"/>
              <a:gd name="connsiteY74" fmla="*/ 71190 h 1071273"/>
              <a:gd name="connsiteX75" fmla="*/ 837344 w 962360"/>
              <a:gd name="connsiteY75" fmla="*/ 69348 h 1071273"/>
              <a:gd name="connsiteX76" fmla="*/ 840503 w 962360"/>
              <a:gd name="connsiteY76" fmla="*/ 67637 h 1071273"/>
              <a:gd name="connsiteX77" fmla="*/ 843924 w 962360"/>
              <a:gd name="connsiteY77" fmla="*/ 66058 h 1071273"/>
              <a:gd name="connsiteX78" fmla="*/ 847345 w 962360"/>
              <a:gd name="connsiteY78" fmla="*/ 64611 h 1071273"/>
              <a:gd name="connsiteX79" fmla="*/ 850767 w 962360"/>
              <a:gd name="connsiteY79" fmla="*/ 63558 h 1071273"/>
              <a:gd name="connsiteX80" fmla="*/ 854320 w 962360"/>
              <a:gd name="connsiteY80" fmla="*/ 62637 h 1071273"/>
              <a:gd name="connsiteX81" fmla="*/ 858531 w 962360"/>
              <a:gd name="connsiteY81" fmla="*/ 61716 h 1071273"/>
              <a:gd name="connsiteX82" fmla="*/ 862742 w 962360"/>
              <a:gd name="connsiteY82" fmla="*/ 61190 h 1071273"/>
              <a:gd name="connsiteX83" fmla="*/ 867216 w 962360"/>
              <a:gd name="connsiteY83" fmla="*/ 60795 h 1071273"/>
              <a:gd name="connsiteX84" fmla="*/ 871559 w 962360"/>
              <a:gd name="connsiteY84" fmla="*/ 60532 h 1071273"/>
              <a:gd name="connsiteX85" fmla="*/ 875902 w 962360"/>
              <a:gd name="connsiteY85" fmla="*/ 60532 h 1071273"/>
              <a:gd name="connsiteX86" fmla="*/ 880376 w 962360"/>
              <a:gd name="connsiteY86" fmla="*/ 60663 h 1071273"/>
              <a:gd name="connsiteX87" fmla="*/ 884719 w 962360"/>
              <a:gd name="connsiteY87" fmla="*/ 61058 h 1071273"/>
              <a:gd name="connsiteX88" fmla="*/ 888930 w 962360"/>
              <a:gd name="connsiteY88" fmla="*/ 61716 h 1071273"/>
              <a:gd name="connsiteX89" fmla="*/ 893272 w 962360"/>
              <a:gd name="connsiteY89" fmla="*/ 62637 h 1071273"/>
              <a:gd name="connsiteX90" fmla="*/ 897483 w 962360"/>
              <a:gd name="connsiteY90" fmla="*/ 63821 h 1071273"/>
              <a:gd name="connsiteX91" fmla="*/ 901563 w 962360"/>
              <a:gd name="connsiteY91" fmla="*/ 65269 h 1071273"/>
              <a:gd name="connsiteX92" fmla="*/ 905511 w 962360"/>
              <a:gd name="connsiteY92" fmla="*/ 66848 h 1071273"/>
              <a:gd name="connsiteX93" fmla="*/ 909459 w 962360"/>
              <a:gd name="connsiteY93" fmla="*/ 68822 h 1071273"/>
              <a:gd name="connsiteX94" fmla="*/ 913143 w 962360"/>
              <a:gd name="connsiteY94" fmla="*/ 70927 h 1071273"/>
              <a:gd name="connsiteX95" fmla="*/ 916696 w 962360"/>
              <a:gd name="connsiteY95" fmla="*/ 73559 h 1071273"/>
              <a:gd name="connsiteX96" fmla="*/ 918407 w 962360"/>
              <a:gd name="connsiteY96" fmla="*/ 74743 h 1071273"/>
              <a:gd name="connsiteX97" fmla="*/ 920118 w 962360"/>
              <a:gd name="connsiteY97" fmla="*/ 76191 h 1071273"/>
              <a:gd name="connsiteX98" fmla="*/ 921960 w 962360"/>
              <a:gd name="connsiteY98" fmla="*/ 77901 h 1071273"/>
              <a:gd name="connsiteX99" fmla="*/ 923803 w 962360"/>
              <a:gd name="connsiteY99" fmla="*/ 79612 h 1071273"/>
              <a:gd name="connsiteX100" fmla="*/ 925250 w 962360"/>
              <a:gd name="connsiteY100" fmla="*/ 81454 h 1071273"/>
              <a:gd name="connsiteX101" fmla="*/ 926829 w 962360"/>
              <a:gd name="connsiteY101" fmla="*/ 83560 h 1071273"/>
              <a:gd name="connsiteX102" fmla="*/ 928145 w 962360"/>
              <a:gd name="connsiteY102" fmla="*/ 85534 h 1071273"/>
              <a:gd name="connsiteX103" fmla="*/ 929461 w 962360"/>
              <a:gd name="connsiteY103" fmla="*/ 87639 h 1071273"/>
              <a:gd name="connsiteX104" fmla="*/ 930646 w 962360"/>
              <a:gd name="connsiteY104" fmla="*/ 89876 h 1071273"/>
              <a:gd name="connsiteX105" fmla="*/ 931567 w 962360"/>
              <a:gd name="connsiteY105" fmla="*/ 92113 h 1071273"/>
              <a:gd name="connsiteX106" fmla="*/ 932488 w 962360"/>
              <a:gd name="connsiteY106" fmla="*/ 94350 h 1071273"/>
              <a:gd name="connsiteX107" fmla="*/ 933146 w 962360"/>
              <a:gd name="connsiteY107" fmla="*/ 96850 h 1071273"/>
              <a:gd name="connsiteX108" fmla="*/ 933672 w 962360"/>
              <a:gd name="connsiteY108" fmla="*/ 99087 h 1071273"/>
              <a:gd name="connsiteX109" fmla="*/ 934067 w 962360"/>
              <a:gd name="connsiteY109" fmla="*/ 101588 h 1071273"/>
              <a:gd name="connsiteX110" fmla="*/ 934330 w 962360"/>
              <a:gd name="connsiteY110" fmla="*/ 104088 h 1071273"/>
              <a:gd name="connsiteX111" fmla="*/ 934330 w 962360"/>
              <a:gd name="connsiteY111" fmla="*/ 106588 h 1071273"/>
              <a:gd name="connsiteX112" fmla="*/ 934199 w 962360"/>
              <a:gd name="connsiteY112" fmla="*/ 108957 h 1071273"/>
              <a:gd name="connsiteX113" fmla="*/ 933936 w 962360"/>
              <a:gd name="connsiteY113" fmla="*/ 111588 h 1071273"/>
              <a:gd name="connsiteX114" fmla="*/ 937094 w 962360"/>
              <a:gd name="connsiteY114" fmla="*/ 113694 h 1071273"/>
              <a:gd name="connsiteX115" fmla="*/ 939989 w 962360"/>
              <a:gd name="connsiteY115" fmla="*/ 115931 h 1071273"/>
              <a:gd name="connsiteX116" fmla="*/ 942884 w 962360"/>
              <a:gd name="connsiteY116" fmla="*/ 118300 h 1071273"/>
              <a:gd name="connsiteX117" fmla="*/ 945779 w 962360"/>
              <a:gd name="connsiteY117" fmla="*/ 120800 h 1071273"/>
              <a:gd name="connsiteX118" fmla="*/ 948279 w 962360"/>
              <a:gd name="connsiteY118" fmla="*/ 123563 h 1071273"/>
              <a:gd name="connsiteX119" fmla="*/ 949595 w 962360"/>
              <a:gd name="connsiteY119" fmla="*/ 125011 h 1071273"/>
              <a:gd name="connsiteX120" fmla="*/ 950780 w 962360"/>
              <a:gd name="connsiteY120" fmla="*/ 126458 h 1071273"/>
              <a:gd name="connsiteX121" fmla="*/ 951833 w 962360"/>
              <a:gd name="connsiteY121" fmla="*/ 128037 h 1071273"/>
              <a:gd name="connsiteX122" fmla="*/ 952754 w 962360"/>
              <a:gd name="connsiteY122" fmla="*/ 129616 h 1071273"/>
              <a:gd name="connsiteX123" fmla="*/ 953675 w 962360"/>
              <a:gd name="connsiteY123" fmla="*/ 131327 h 1071273"/>
              <a:gd name="connsiteX124" fmla="*/ 954464 w 962360"/>
              <a:gd name="connsiteY124" fmla="*/ 133038 h 1071273"/>
              <a:gd name="connsiteX125" fmla="*/ 956044 w 962360"/>
              <a:gd name="connsiteY125" fmla="*/ 136985 h 1071273"/>
              <a:gd name="connsiteX126" fmla="*/ 957491 w 962360"/>
              <a:gd name="connsiteY126" fmla="*/ 141196 h 1071273"/>
              <a:gd name="connsiteX127" fmla="*/ 958676 w 962360"/>
              <a:gd name="connsiteY127" fmla="*/ 145275 h 1071273"/>
              <a:gd name="connsiteX128" fmla="*/ 959728 w 962360"/>
              <a:gd name="connsiteY128" fmla="*/ 149618 h 1071273"/>
              <a:gd name="connsiteX129" fmla="*/ 960649 w 962360"/>
              <a:gd name="connsiteY129" fmla="*/ 153697 h 1071273"/>
              <a:gd name="connsiteX130" fmla="*/ 961307 w 962360"/>
              <a:gd name="connsiteY130" fmla="*/ 158040 h 1071273"/>
              <a:gd name="connsiteX131" fmla="*/ 961834 w 962360"/>
              <a:gd name="connsiteY131" fmla="*/ 162382 h 1071273"/>
              <a:gd name="connsiteX132" fmla="*/ 962229 w 962360"/>
              <a:gd name="connsiteY132" fmla="*/ 166725 h 1071273"/>
              <a:gd name="connsiteX133" fmla="*/ 962360 w 962360"/>
              <a:gd name="connsiteY133" fmla="*/ 171067 h 1071273"/>
              <a:gd name="connsiteX134" fmla="*/ 962360 w 962360"/>
              <a:gd name="connsiteY134" fmla="*/ 175410 h 1071273"/>
              <a:gd name="connsiteX135" fmla="*/ 962229 w 962360"/>
              <a:gd name="connsiteY135" fmla="*/ 179752 h 1071273"/>
              <a:gd name="connsiteX136" fmla="*/ 961965 w 962360"/>
              <a:gd name="connsiteY136" fmla="*/ 184094 h 1071273"/>
              <a:gd name="connsiteX137" fmla="*/ 961439 w 962360"/>
              <a:gd name="connsiteY137" fmla="*/ 188305 h 1071273"/>
              <a:gd name="connsiteX138" fmla="*/ 960913 w 962360"/>
              <a:gd name="connsiteY138" fmla="*/ 192779 h 1071273"/>
              <a:gd name="connsiteX139" fmla="*/ 960255 w 962360"/>
              <a:gd name="connsiteY139" fmla="*/ 197122 h 1071273"/>
              <a:gd name="connsiteX140" fmla="*/ 959334 w 962360"/>
              <a:gd name="connsiteY140" fmla="*/ 201201 h 1071273"/>
              <a:gd name="connsiteX141" fmla="*/ 957886 w 962360"/>
              <a:gd name="connsiteY141" fmla="*/ 206859 h 1071273"/>
              <a:gd name="connsiteX142" fmla="*/ 956307 w 962360"/>
              <a:gd name="connsiteY142" fmla="*/ 212386 h 1071273"/>
              <a:gd name="connsiteX143" fmla="*/ 954596 w 962360"/>
              <a:gd name="connsiteY143" fmla="*/ 217781 h 1071273"/>
              <a:gd name="connsiteX144" fmla="*/ 952622 w 962360"/>
              <a:gd name="connsiteY144" fmla="*/ 223177 h 1071273"/>
              <a:gd name="connsiteX145" fmla="*/ 950517 w 962360"/>
              <a:gd name="connsiteY145" fmla="*/ 228440 h 1071273"/>
              <a:gd name="connsiteX146" fmla="*/ 948148 w 962360"/>
              <a:gd name="connsiteY146" fmla="*/ 233704 h 1071273"/>
              <a:gd name="connsiteX147" fmla="*/ 945779 w 962360"/>
              <a:gd name="connsiteY147" fmla="*/ 238836 h 1071273"/>
              <a:gd name="connsiteX148" fmla="*/ 943016 w 962360"/>
              <a:gd name="connsiteY148" fmla="*/ 243836 h 1071273"/>
              <a:gd name="connsiteX149" fmla="*/ 940384 w 962360"/>
              <a:gd name="connsiteY149" fmla="*/ 248837 h 1071273"/>
              <a:gd name="connsiteX150" fmla="*/ 937357 w 962360"/>
              <a:gd name="connsiteY150" fmla="*/ 253837 h 1071273"/>
              <a:gd name="connsiteX151" fmla="*/ 934330 w 962360"/>
              <a:gd name="connsiteY151" fmla="*/ 258706 h 1071273"/>
              <a:gd name="connsiteX152" fmla="*/ 931172 w 962360"/>
              <a:gd name="connsiteY152" fmla="*/ 263443 h 1071273"/>
              <a:gd name="connsiteX153" fmla="*/ 927882 w 962360"/>
              <a:gd name="connsiteY153" fmla="*/ 268180 h 1071273"/>
              <a:gd name="connsiteX154" fmla="*/ 924592 w 962360"/>
              <a:gd name="connsiteY154" fmla="*/ 272786 h 1071273"/>
              <a:gd name="connsiteX155" fmla="*/ 921171 w 962360"/>
              <a:gd name="connsiteY155" fmla="*/ 277392 h 1071273"/>
              <a:gd name="connsiteX156" fmla="*/ 917618 w 962360"/>
              <a:gd name="connsiteY156" fmla="*/ 281866 h 1071273"/>
              <a:gd name="connsiteX157" fmla="*/ 912354 w 962360"/>
              <a:gd name="connsiteY157" fmla="*/ 288182 h 1071273"/>
              <a:gd name="connsiteX158" fmla="*/ 906827 w 962360"/>
              <a:gd name="connsiteY158" fmla="*/ 294367 h 1071273"/>
              <a:gd name="connsiteX159" fmla="*/ 901168 w 962360"/>
              <a:gd name="connsiteY159" fmla="*/ 300551 h 1071273"/>
              <a:gd name="connsiteX160" fmla="*/ 895378 w 962360"/>
              <a:gd name="connsiteY160" fmla="*/ 306473 h 1071273"/>
              <a:gd name="connsiteX161" fmla="*/ 889456 w 962360"/>
              <a:gd name="connsiteY161" fmla="*/ 312263 h 1071273"/>
              <a:gd name="connsiteX162" fmla="*/ 883403 w 962360"/>
              <a:gd name="connsiteY162" fmla="*/ 317921 h 1071273"/>
              <a:gd name="connsiteX163" fmla="*/ 877218 w 962360"/>
              <a:gd name="connsiteY163" fmla="*/ 323448 h 1071273"/>
              <a:gd name="connsiteX164" fmla="*/ 870770 w 962360"/>
              <a:gd name="connsiteY164" fmla="*/ 328843 h 1071273"/>
              <a:gd name="connsiteX165" fmla="*/ 864321 w 962360"/>
              <a:gd name="connsiteY165" fmla="*/ 333975 h 1071273"/>
              <a:gd name="connsiteX166" fmla="*/ 857742 w 962360"/>
              <a:gd name="connsiteY166" fmla="*/ 338976 h 1071273"/>
              <a:gd name="connsiteX167" fmla="*/ 851030 w 962360"/>
              <a:gd name="connsiteY167" fmla="*/ 343845 h 1071273"/>
              <a:gd name="connsiteX168" fmla="*/ 844187 w 962360"/>
              <a:gd name="connsiteY168" fmla="*/ 348582 h 1071273"/>
              <a:gd name="connsiteX169" fmla="*/ 837213 w 962360"/>
              <a:gd name="connsiteY169" fmla="*/ 353056 h 1071273"/>
              <a:gd name="connsiteX170" fmla="*/ 830106 w 962360"/>
              <a:gd name="connsiteY170" fmla="*/ 357267 h 1071273"/>
              <a:gd name="connsiteX171" fmla="*/ 822869 w 962360"/>
              <a:gd name="connsiteY171" fmla="*/ 361346 h 1071273"/>
              <a:gd name="connsiteX172" fmla="*/ 815631 w 962360"/>
              <a:gd name="connsiteY172" fmla="*/ 365162 h 1071273"/>
              <a:gd name="connsiteX173" fmla="*/ 806551 w 962360"/>
              <a:gd name="connsiteY173" fmla="*/ 369110 h 1071273"/>
              <a:gd name="connsiteX174" fmla="*/ 797734 w 962360"/>
              <a:gd name="connsiteY174" fmla="*/ 373321 h 1071273"/>
              <a:gd name="connsiteX175" fmla="*/ 788917 w 962360"/>
              <a:gd name="connsiteY175" fmla="*/ 377532 h 1071273"/>
              <a:gd name="connsiteX176" fmla="*/ 784574 w 962360"/>
              <a:gd name="connsiteY176" fmla="*/ 379900 h 1071273"/>
              <a:gd name="connsiteX177" fmla="*/ 780100 w 962360"/>
              <a:gd name="connsiteY177" fmla="*/ 382269 h 1071273"/>
              <a:gd name="connsiteX178" fmla="*/ 776021 w 962360"/>
              <a:gd name="connsiteY178" fmla="*/ 384769 h 1071273"/>
              <a:gd name="connsiteX179" fmla="*/ 771810 w 962360"/>
              <a:gd name="connsiteY179" fmla="*/ 387269 h 1071273"/>
              <a:gd name="connsiteX180" fmla="*/ 767730 w 962360"/>
              <a:gd name="connsiteY180" fmla="*/ 390033 h 1071273"/>
              <a:gd name="connsiteX181" fmla="*/ 763651 w 962360"/>
              <a:gd name="connsiteY181" fmla="*/ 392928 h 1071273"/>
              <a:gd name="connsiteX182" fmla="*/ 759834 w 962360"/>
              <a:gd name="connsiteY182" fmla="*/ 395823 h 1071273"/>
              <a:gd name="connsiteX183" fmla="*/ 756018 w 962360"/>
              <a:gd name="connsiteY183" fmla="*/ 398849 h 1071273"/>
              <a:gd name="connsiteX184" fmla="*/ 752333 w 962360"/>
              <a:gd name="connsiteY184" fmla="*/ 402139 h 1071273"/>
              <a:gd name="connsiteX185" fmla="*/ 748780 w 962360"/>
              <a:gd name="connsiteY185" fmla="*/ 405692 h 1071273"/>
              <a:gd name="connsiteX186" fmla="*/ 747201 w 962360"/>
              <a:gd name="connsiteY186" fmla="*/ 407402 h 1071273"/>
              <a:gd name="connsiteX187" fmla="*/ 745622 w 962360"/>
              <a:gd name="connsiteY187" fmla="*/ 409113 h 1071273"/>
              <a:gd name="connsiteX188" fmla="*/ 744438 w 962360"/>
              <a:gd name="connsiteY188" fmla="*/ 410955 h 1071273"/>
              <a:gd name="connsiteX189" fmla="*/ 743122 w 962360"/>
              <a:gd name="connsiteY189" fmla="*/ 412929 h 1071273"/>
              <a:gd name="connsiteX190" fmla="*/ 741937 w 962360"/>
              <a:gd name="connsiteY190" fmla="*/ 414903 h 1071273"/>
              <a:gd name="connsiteX191" fmla="*/ 740753 w 962360"/>
              <a:gd name="connsiteY191" fmla="*/ 417008 h 1071273"/>
              <a:gd name="connsiteX192" fmla="*/ 738911 w 962360"/>
              <a:gd name="connsiteY192" fmla="*/ 421219 h 1071273"/>
              <a:gd name="connsiteX193" fmla="*/ 739963 w 962360"/>
              <a:gd name="connsiteY193" fmla="*/ 422404 h 1071273"/>
              <a:gd name="connsiteX194" fmla="*/ 741148 w 962360"/>
              <a:gd name="connsiteY194" fmla="*/ 423325 h 1071273"/>
              <a:gd name="connsiteX195" fmla="*/ 742200 w 962360"/>
              <a:gd name="connsiteY195" fmla="*/ 424246 h 1071273"/>
              <a:gd name="connsiteX196" fmla="*/ 743516 w 962360"/>
              <a:gd name="connsiteY196" fmla="*/ 424904 h 1071273"/>
              <a:gd name="connsiteX197" fmla="*/ 746148 w 962360"/>
              <a:gd name="connsiteY197" fmla="*/ 426351 h 1071273"/>
              <a:gd name="connsiteX198" fmla="*/ 748780 w 962360"/>
              <a:gd name="connsiteY198" fmla="*/ 427667 h 1071273"/>
              <a:gd name="connsiteX199" fmla="*/ 754439 w 962360"/>
              <a:gd name="connsiteY199" fmla="*/ 429773 h 1071273"/>
              <a:gd name="connsiteX200" fmla="*/ 757071 w 962360"/>
              <a:gd name="connsiteY200" fmla="*/ 430957 h 1071273"/>
              <a:gd name="connsiteX201" fmla="*/ 759703 w 962360"/>
              <a:gd name="connsiteY201" fmla="*/ 432404 h 1071273"/>
              <a:gd name="connsiteX202" fmla="*/ 762203 w 962360"/>
              <a:gd name="connsiteY202" fmla="*/ 433852 h 1071273"/>
              <a:gd name="connsiteX203" fmla="*/ 764572 w 962360"/>
              <a:gd name="connsiteY203" fmla="*/ 435431 h 1071273"/>
              <a:gd name="connsiteX204" fmla="*/ 766940 w 962360"/>
              <a:gd name="connsiteY204" fmla="*/ 437010 h 1071273"/>
              <a:gd name="connsiteX205" fmla="*/ 769178 w 962360"/>
              <a:gd name="connsiteY205" fmla="*/ 438852 h 1071273"/>
              <a:gd name="connsiteX206" fmla="*/ 771283 w 962360"/>
              <a:gd name="connsiteY206" fmla="*/ 440826 h 1071273"/>
              <a:gd name="connsiteX207" fmla="*/ 773257 w 962360"/>
              <a:gd name="connsiteY207" fmla="*/ 442800 h 1071273"/>
              <a:gd name="connsiteX208" fmla="*/ 775099 w 962360"/>
              <a:gd name="connsiteY208" fmla="*/ 444906 h 1071273"/>
              <a:gd name="connsiteX209" fmla="*/ 776810 w 962360"/>
              <a:gd name="connsiteY209" fmla="*/ 447274 h 1071273"/>
              <a:gd name="connsiteX210" fmla="*/ 778389 w 962360"/>
              <a:gd name="connsiteY210" fmla="*/ 449643 h 1071273"/>
              <a:gd name="connsiteX211" fmla="*/ 779837 w 962360"/>
              <a:gd name="connsiteY211" fmla="*/ 452275 h 1071273"/>
              <a:gd name="connsiteX212" fmla="*/ 781021 w 962360"/>
              <a:gd name="connsiteY212" fmla="*/ 454775 h 1071273"/>
              <a:gd name="connsiteX213" fmla="*/ 781942 w 962360"/>
              <a:gd name="connsiteY213" fmla="*/ 457407 h 1071273"/>
              <a:gd name="connsiteX214" fmla="*/ 782732 w 962360"/>
              <a:gd name="connsiteY214" fmla="*/ 460170 h 1071273"/>
              <a:gd name="connsiteX215" fmla="*/ 783258 w 962360"/>
              <a:gd name="connsiteY215" fmla="*/ 462933 h 1071273"/>
              <a:gd name="connsiteX216" fmla="*/ 783522 w 962360"/>
              <a:gd name="connsiteY216" fmla="*/ 465828 h 1071273"/>
              <a:gd name="connsiteX217" fmla="*/ 783522 w 962360"/>
              <a:gd name="connsiteY217" fmla="*/ 468855 h 1071273"/>
              <a:gd name="connsiteX218" fmla="*/ 783522 w 962360"/>
              <a:gd name="connsiteY218" fmla="*/ 471224 h 1071273"/>
              <a:gd name="connsiteX219" fmla="*/ 783258 w 962360"/>
              <a:gd name="connsiteY219" fmla="*/ 473855 h 1071273"/>
              <a:gd name="connsiteX220" fmla="*/ 782732 w 962360"/>
              <a:gd name="connsiteY220" fmla="*/ 476224 h 1071273"/>
              <a:gd name="connsiteX221" fmla="*/ 782074 w 962360"/>
              <a:gd name="connsiteY221" fmla="*/ 478593 h 1071273"/>
              <a:gd name="connsiteX222" fmla="*/ 781153 w 962360"/>
              <a:gd name="connsiteY222" fmla="*/ 480830 h 1071273"/>
              <a:gd name="connsiteX223" fmla="*/ 780100 w 962360"/>
              <a:gd name="connsiteY223" fmla="*/ 483198 h 1071273"/>
              <a:gd name="connsiteX224" fmla="*/ 778784 w 962360"/>
              <a:gd name="connsiteY224" fmla="*/ 485172 h 1071273"/>
              <a:gd name="connsiteX225" fmla="*/ 777600 w 962360"/>
              <a:gd name="connsiteY225" fmla="*/ 487277 h 1071273"/>
              <a:gd name="connsiteX226" fmla="*/ 776021 w 962360"/>
              <a:gd name="connsiteY226" fmla="*/ 489120 h 1071273"/>
              <a:gd name="connsiteX227" fmla="*/ 774310 w 962360"/>
              <a:gd name="connsiteY227" fmla="*/ 491225 h 1071273"/>
              <a:gd name="connsiteX228" fmla="*/ 772599 w 962360"/>
              <a:gd name="connsiteY228" fmla="*/ 492936 h 1071273"/>
              <a:gd name="connsiteX229" fmla="*/ 770757 w 962360"/>
              <a:gd name="connsiteY229" fmla="*/ 494515 h 1071273"/>
              <a:gd name="connsiteX230" fmla="*/ 768651 w 962360"/>
              <a:gd name="connsiteY230" fmla="*/ 495962 h 1071273"/>
              <a:gd name="connsiteX231" fmla="*/ 766677 w 962360"/>
              <a:gd name="connsiteY231" fmla="*/ 497410 h 1071273"/>
              <a:gd name="connsiteX232" fmla="*/ 764572 w 962360"/>
              <a:gd name="connsiteY232" fmla="*/ 498857 h 1071273"/>
              <a:gd name="connsiteX233" fmla="*/ 762335 w 962360"/>
              <a:gd name="connsiteY233" fmla="*/ 500042 h 1071273"/>
              <a:gd name="connsiteX234" fmla="*/ 758650 w 962360"/>
              <a:gd name="connsiteY234" fmla="*/ 501884 h 1071273"/>
              <a:gd name="connsiteX235" fmla="*/ 754702 w 962360"/>
              <a:gd name="connsiteY235" fmla="*/ 503595 h 1071273"/>
              <a:gd name="connsiteX236" fmla="*/ 750754 w 962360"/>
              <a:gd name="connsiteY236" fmla="*/ 505042 h 1071273"/>
              <a:gd name="connsiteX237" fmla="*/ 746806 w 962360"/>
              <a:gd name="connsiteY237" fmla="*/ 506358 h 1071273"/>
              <a:gd name="connsiteX238" fmla="*/ 742595 w 962360"/>
              <a:gd name="connsiteY238" fmla="*/ 507411 h 1071273"/>
              <a:gd name="connsiteX239" fmla="*/ 738516 w 962360"/>
              <a:gd name="connsiteY239" fmla="*/ 508332 h 1071273"/>
              <a:gd name="connsiteX240" fmla="*/ 734305 w 962360"/>
              <a:gd name="connsiteY240" fmla="*/ 508990 h 1071273"/>
              <a:gd name="connsiteX241" fmla="*/ 730225 w 962360"/>
              <a:gd name="connsiteY241" fmla="*/ 509648 h 1071273"/>
              <a:gd name="connsiteX242" fmla="*/ 726014 w 962360"/>
              <a:gd name="connsiteY242" fmla="*/ 509911 h 1071273"/>
              <a:gd name="connsiteX243" fmla="*/ 721803 w 962360"/>
              <a:gd name="connsiteY243" fmla="*/ 510174 h 1071273"/>
              <a:gd name="connsiteX244" fmla="*/ 717460 w 962360"/>
              <a:gd name="connsiteY244" fmla="*/ 510043 h 1071273"/>
              <a:gd name="connsiteX245" fmla="*/ 713381 w 962360"/>
              <a:gd name="connsiteY245" fmla="*/ 509911 h 1071273"/>
              <a:gd name="connsiteX246" fmla="*/ 709038 w 962360"/>
              <a:gd name="connsiteY246" fmla="*/ 509516 h 1071273"/>
              <a:gd name="connsiteX247" fmla="*/ 704959 w 962360"/>
              <a:gd name="connsiteY247" fmla="*/ 508858 h 1071273"/>
              <a:gd name="connsiteX248" fmla="*/ 700748 w 962360"/>
              <a:gd name="connsiteY248" fmla="*/ 508200 h 1071273"/>
              <a:gd name="connsiteX249" fmla="*/ 696537 w 962360"/>
              <a:gd name="connsiteY249" fmla="*/ 507279 h 1071273"/>
              <a:gd name="connsiteX250" fmla="*/ 693510 w 962360"/>
              <a:gd name="connsiteY250" fmla="*/ 511622 h 1071273"/>
              <a:gd name="connsiteX251" fmla="*/ 690352 w 962360"/>
              <a:gd name="connsiteY251" fmla="*/ 515701 h 1071273"/>
              <a:gd name="connsiteX252" fmla="*/ 687062 w 962360"/>
              <a:gd name="connsiteY252" fmla="*/ 519912 h 1071273"/>
              <a:gd name="connsiteX253" fmla="*/ 683640 w 962360"/>
              <a:gd name="connsiteY253" fmla="*/ 523859 h 1071273"/>
              <a:gd name="connsiteX254" fmla="*/ 680087 w 962360"/>
              <a:gd name="connsiteY254" fmla="*/ 527939 h 1071273"/>
              <a:gd name="connsiteX255" fmla="*/ 676534 w 962360"/>
              <a:gd name="connsiteY255" fmla="*/ 531886 h 1071273"/>
              <a:gd name="connsiteX256" fmla="*/ 672981 w 962360"/>
              <a:gd name="connsiteY256" fmla="*/ 535703 h 1071273"/>
              <a:gd name="connsiteX257" fmla="*/ 669296 w 962360"/>
              <a:gd name="connsiteY257" fmla="*/ 539519 h 1071273"/>
              <a:gd name="connsiteX258" fmla="*/ 665480 w 962360"/>
              <a:gd name="connsiteY258" fmla="*/ 543072 h 1071273"/>
              <a:gd name="connsiteX259" fmla="*/ 661532 w 962360"/>
              <a:gd name="connsiteY259" fmla="*/ 546756 h 1071273"/>
              <a:gd name="connsiteX260" fmla="*/ 657584 w 962360"/>
              <a:gd name="connsiteY260" fmla="*/ 550177 h 1071273"/>
              <a:gd name="connsiteX261" fmla="*/ 653505 w 962360"/>
              <a:gd name="connsiteY261" fmla="*/ 553730 h 1071273"/>
              <a:gd name="connsiteX262" fmla="*/ 649425 w 962360"/>
              <a:gd name="connsiteY262" fmla="*/ 557020 h 1071273"/>
              <a:gd name="connsiteX263" fmla="*/ 645214 w 962360"/>
              <a:gd name="connsiteY263" fmla="*/ 560310 h 1071273"/>
              <a:gd name="connsiteX264" fmla="*/ 641003 w 962360"/>
              <a:gd name="connsiteY264" fmla="*/ 563336 h 1071273"/>
              <a:gd name="connsiteX265" fmla="*/ 636661 w 962360"/>
              <a:gd name="connsiteY265" fmla="*/ 566495 h 1071273"/>
              <a:gd name="connsiteX266" fmla="*/ 632318 w 962360"/>
              <a:gd name="connsiteY266" fmla="*/ 569390 h 1071273"/>
              <a:gd name="connsiteX267" fmla="*/ 627975 w 962360"/>
              <a:gd name="connsiteY267" fmla="*/ 572416 h 1071273"/>
              <a:gd name="connsiteX268" fmla="*/ 623369 w 962360"/>
              <a:gd name="connsiteY268" fmla="*/ 575179 h 1071273"/>
              <a:gd name="connsiteX269" fmla="*/ 618764 w 962360"/>
              <a:gd name="connsiteY269" fmla="*/ 577811 h 1071273"/>
              <a:gd name="connsiteX270" fmla="*/ 614158 w 962360"/>
              <a:gd name="connsiteY270" fmla="*/ 580443 h 1071273"/>
              <a:gd name="connsiteX271" fmla="*/ 609684 w 962360"/>
              <a:gd name="connsiteY271" fmla="*/ 582812 h 1071273"/>
              <a:gd name="connsiteX272" fmla="*/ 604946 w 962360"/>
              <a:gd name="connsiteY272" fmla="*/ 585312 h 1071273"/>
              <a:gd name="connsiteX273" fmla="*/ 600077 w 962360"/>
              <a:gd name="connsiteY273" fmla="*/ 587549 h 1071273"/>
              <a:gd name="connsiteX274" fmla="*/ 595340 w 962360"/>
              <a:gd name="connsiteY274" fmla="*/ 589918 h 1071273"/>
              <a:gd name="connsiteX275" fmla="*/ 590471 w 962360"/>
              <a:gd name="connsiteY275" fmla="*/ 591891 h 1071273"/>
              <a:gd name="connsiteX276" fmla="*/ 585470 w 962360"/>
              <a:gd name="connsiteY276" fmla="*/ 593865 h 1071273"/>
              <a:gd name="connsiteX277" fmla="*/ 580601 w 962360"/>
              <a:gd name="connsiteY277" fmla="*/ 595707 h 1071273"/>
              <a:gd name="connsiteX278" fmla="*/ 575600 w 962360"/>
              <a:gd name="connsiteY278" fmla="*/ 597418 h 1071273"/>
              <a:gd name="connsiteX279" fmla="*/ 570600 w 962360"/>
              <a:gd name="connsiteY279" fmla="*/ 599129 h 1071273"/>
              <a:gd name="connsiteX280" fmla="*/ 565467 w 962360"/>
              <a:gd name="connsiteY280" fmla="*/ 600708 h 1071273"/>
              <a:gd name="connsiteX281" fmla="*/ 560467 w 962360"/>
              <a:gd name="connsiteY281" fmla="*/ 602155 h 1071273"/>
              <a:gd name="connsiteX282" fmla="*/ 561914 w 962360"/>
              <a:gd name="connsiteY282" fmla="*/ 613867 h 1071273"/>
              <a:gd name="connsiteX283" fmla="*/ 563888 w 962360"/>
              <a:gd name="connsiteY283" fmla="*/ 616236 h 1071273"/>
              <a:gd name="connsiteX284" fmla="*/ 565731 w 962360"/>
              <a:gd name="connsiteY284" fmla="*/ 618473 h 1071273"/>
              <a:gd name="connsiteX285" fmla="*/ 567441 w 962360"/>
              <a:gd name="connsiteY285" fmla="*/ 620841 h 1071273"/>
              <a:gd name="connsiteX286" fmla="*/ 569020 w 962360"/>
              <a:gd name="connsiteY286" fmla="*/ 623341 h 1071273"/>
              <a:gd name="connsiteX287" fmla="*/ 570468 w 962360"/>
              <a:gd name="connsiteY287" fmla="*/ 626105 h 1071273"/>
              <a:gd name="connsiteX288" fmla="*/ 571521 w 962360"/>
              <a:gd name="connsiteY288" fmla="*/ 628737 h 1071273"/>
              <a:gd name="connsiteX289" fmla="*/ 572442 w 962360"/>
              <a:gd name="connsiteY289" fmla="*/ 631632 h 1071273"/>
              <a:gd name="connsiteX290" fmla="*/ 572968 w 962360"/>
              <a:gd name="connsiteY290" fmla="*/ 634658 h 1071273"/>
              <a:gd name="connsiteX291" fmla="*/ 575732 w 962360"/>
              <a:gd name="connsiteY291" fmla="*/ 636369 h 1071273"/>
              <a:gd name="connsiteX292" fmla="*/ 578495 w 962360"/>
              <a:gd name="connsiteY292" fmla="*/ 638343 h 1071273"/>
              <a:gd name="connsiteX293" fmla="*/ 580732 w 962360"/>
              <a:gd name="connsiteY293" fmla="*/ 640448 h 1071273"/>
              <a:gd name="connsiteX294" fmla="*/ 582970 w 962360"/>
              <a:gd name="connsiteY294" fmla="*/ 643080 h 1071273"/>
              <a:gd name="connsiteX295" fmla="*/ 584943 w 962360"/>
              <a:gd name="connsiteY295" fmla="*/ 645580 h 1071273"/>
              <a:gd name="connsiteX296" fmla="*/ 586654 w 962360"/>
              <a:gd name="connsiteY296" fmla="*/ 648475 h 1071273"/>
              <a:gd name="connsiteX297" fmla="*/ 588233 w 962360"/>
              <a:gd name="connsiteY297" fmla="*/ 651502 h 1071273"/>
              <a:gd name="connsiteX298" fmla="*/ 589286 w 962360"/>
              <a:gd name="connsiteY298" fmla="*/ 654528 h 1071273"/>
              <a:gd name="connsiteX299" fmla="*/ 590207 w 962360"/>
              <a:gd name="connsiteY299" fmla="*/ 657686 h 1071273"/>
              <a:gd name="connsiteX300" fmla="*/ 590734 w 962360"/>
              <a:gd name="connsiteY300" fmla="*/ 660976 h 1071273"/>
              <a:gd name="connsiteX301" fmla="*/ 590997 w 962360"/>
              <a:gd name="connsiteY301" fmla="*/ 664134 h 1071273"/>
              <a:gd name="connsiteX302" fmla="*/ 590997 w 962360"/>
              <a:gd name="connsiteY302" fmla="*/ 667424 h 1071273"/>
              <a:gd name="connsiteX303" fmla="*/ 590734 w 962360"/>
              <a:gd name="connsiteY303" fmla="*/ 669003 h 1071273"/>
              <a:gd name="connsiteX304" fmla="*/ 590602 w 962360"/>
              <a:gd name="connsiteY304" fmla="*/ 670714 h 1071273"/>
              <a:gd name="connsiteX305" fmla="*/ 590207 w 962360"/>
              <a:gd name="connsiteY305" fmla="*/ 672293 h 1071273"/>
              <a:gd name="connsiteX306" fmla="*/ 589813 w 962360"/>
              <a:gd name="connsiteY306" fmla="*/ 673872 h 1071273"/>
              <a:gd name="connsiteX307" fmla="*/ 589286 w 962360"/>
              <a:gd name="connsiteY307" fmla="*/ 675451 h 1071273"/>
              <a:gd name="connsiteX308" fmla="*/ 588628 w 962360"/>
              <a:gd name="connsiteY308" fmla="*/ 676898 h 1071273"/>
              <a:gd name="connsiteX309" fmla="*/ 587839 w 962360"/>
              <a:gd name="connsiteY309" fmla="*/ 678346 h 1071273"/>
              <a:gd name="connsiteX310" fmla="*/ 587181 w 962360"/>
              <a:gd name="connsiteY310" fmla="*/ 679925 h 1071273"/>
              <a:gd name="connsiteX311" fmla="*/ 585338 w 962360"/>
              <a:gd name="connsiteY311" fmla="*/ 682557 h 1071273"/>
              <a:gd name="connsiteX312" fmla="*/ 583364 w 962360"/>
              <a:gd name="connsiteY312" fmla="*/ 684794 h 1071273"/>
              <a:gd name="connsiteX313" fmla="*/ 581127 w 962360"/>
              <a:gd name="connsiteY313" fmla="*/ 687031 h 1071273"/>
              <a:gd name="connsiteX314" fmla="*/ 578890 w 962360"/>
              <a:gd name="connsiteY314" fmla="*/ 689136 h 1071273"/>
              <a:gd name="connsiteX315" fmla="*/ 576390 w 962360"/>
              <a:gd name="connsiteY315" fmla="*/ 690847 h 1071273"/>
              <a:gd name="connsiteX316" fmla="*/ 573889 w 962360"/>
              <a:gd name="connsiteY316" fmla="*/ 692558 h 1071273"/>
              <a:gd name="connsiteX317" fmla="*/ 571258 w 962360"/>
              <a:gd name="connsiteY317" fmla="*/ 694137 h 1071273"/>
              <a:gd name="connsiteX318" fmla="*/ 568626 w 962360"/>
              <a:gd name="connsiteY318" fmla="*/ 695584 h 1071273"/>
              <a:gd name="connsiteX319" fmla="*/ 565731 w 962360"/>
              <a:gd name="connsiteY319" fmla="*/ 697032 h 1071273"/>
              <a:gd name="connsiteX320" fmla="*/ 562835 w 962360"/>
              <a:gd name="connsiteY320" fmla="*/ 698084 h 1071273"/>
              <a:gd name="connsiteX321" fmla="*/ 559940 w 962360"/>
              <a:gd name="connsiteY321" fmla="*/ 699269 h 1071273"/>
              <a:gd name="connsiteX322" fmla="*/ 557045 w 962360"/>
              <a:gd name="connsiteY322" fmla="*/ 700453 h 1071273"/>
              <a:gd name="connsiteX323" fmla="*/ 551123 w 962360"/>
              <a:gd name="connsiteY323" fmla="*/ 702295 h 1071273"/>
              <a:gd name="connsiteX324" fmla="*/ 545202 w 962360"/>
              <a:gd name="connsiteY324" fmla="*/ 704138 h 1071273"/>
              <a:gd name="connsiteX325" fmla="*/ 545596 w 962360"/>
              <a:gd name="connsiteY325" fmla="*/ 708480 h 1071273"/>
              <a:gd name="connsiteX326" fmla="*/ 545860 w 962360"/>
              <a:gd name="connsiteY326" fmla="*/ 712691 h 1071273"/>
              <a:gd name="connsiteX327" fmla="*/ 545991 w 962360"/>
              <a:gd name="connsiteY327" fmla="*/ 721507 h 1071273"/>
              <a:gd name="connsiteX328" fmla="*/ 546123 w 962360"/>
              <a:gd name="connsiteY328" fmla="*/ 730192 h 1071273"/>
              <a:gd name="connsiteX329" fmla="*/ 546254 w 962360"/>
              <a:gd name="connsiteY329" fmla="*/ 738746 h 1071273"/>
              <a:gd name="connsiteX330" fmla="*/ 546518 w 962360"/>
              <a:gd name="connsiteY330" fmla="*/ 743220 h 1071273"/>
              <a:gd name="connsiteX331" fmla="*/ 546781 w 962360"/>
              <a:gd name="connsiteY331" fmla="*/ 747431 h 1071273"/>
              <a:gd name="connsiteX332" fmla="*/ 547307 w 962360"/>
              <a:gd name="connsiteY332" fmla="*/ 751773 h 1071273"/>
              <a:gd name="connsiteX333" fmla="*/ 547833 w 962360"/>
              <a:gd name="connsiteY333" fmla="*/ 755852 h 1071273"/>
              <a:gd name="connsiteX334" fmla="*/ 548755 w 962360"/>
              <a:gd name="connsiteY334" fmla="*/ 760195 h 1071273"/>
              <a:gd name="connsiteX335" fmla="*/ 549676 w 962360"/>
              <a:gd name="connsiteY335" fmla="*/ 764406 h 1071273"/>
              <a:gd name="connsiteX336" fmla="*/ 550860 w 962360"/>
              <a:gd name="connsiteY336" fmla="*/ 768485 h 1071273"/>
              <a:gd name="connsiteX337" fmla="*/ 552308 w 962360"/>
              <a:gd name="connsiteY337" fmla="*/ 772696 h 1071273"/>
              <a:gd name="connsiteX338" fmla="*/ 554545 w 962360"/>
              <a:gd name="connsiteY338" fmla="*/ 778354 h 1071273"/>
              <a:gd name="connsiteX339" fmla="*/ 557177 w 962360"/>
              <a:gd name="connsiteY339" fmla="*/ 784144 h 1071273"/>
              <a:gd name="connsiteX340" fmla="*/ 559809 w 962360"/>
              <a:gd name="connsiteY340" fmla="*/ 789539 h 1071273"/>
              <a:gd name="connsiteX341" fmla="*/ 562835 w 962360"/>
              <a:gd name="connsiteY341" fmla="*/ 794803 h 1071273"/>
              <a:gd name="connsiteX342" fmla="*/ 565994 w 962360"/>
              <a:gd name="connsiteY342" fmla="*/ 800067 h 1071273"/>
              <a:gd name="connsiteX343" fmla="*/ 569415 w 962360"/>
              <a:gd name="connsiteY343" fmla="*/ 805199 h 1071273"/>
              <a:gd name="connsiteX344" fmla="*/ 572837 w 962360"/>
              <a:gd name="connsiteY344" fmla="*/ 810331 h 1071273"/>
              <a:gd name="connsiteX345" fmla="*/ 576653 w 962360"/>
              <a:gd name="connsiteY345" fmla="*/ 815068 h 1071273"/>
              <a:gd name="connsiteX346" fmla="*/ 580469 w 962360"/>
              <a:gd name="connsiteY346" fmla="*/ 819937 h 1071273"/>
              <a:gd name="connsiteX347" fmla="*/ 584417 w 962360"/>
              <a:gd name="connsiteY347" fmla="*/ 824542 h 1071273"/>
              <a:gd name="connsiteX348" fmla="*/ 588497 w 962360"/>
              <a:gd name="connsiteY348" fmla="*/ 829279 h 1071273"/>
              <a:gd name="connsiteX349" fmla="*/ 592708 w 962360"/>
              <a:gd name="connsiteY349" fmla="*/ 833754 h 1071273"/>
              <a:gd name="connsiteX350" fmla="*/ 596919 w 962360"/>
              <a:gd name="connsiteY350" fmla="*/ 838096 h 1071273"/>
              <a:gd name="connsiteX351" fmla="*/ 601393 w 962360"/>
              <a:gd name="connsiteY351" fmla="*/ 842438 h 1071273"/>
              <a:gd name="connsiteX352" fmla="*/ 605736 w 962360"/>
              <a:gd name="connsiteY352" fmla="*/ 846781 h 1071273"/>
              <a:gd name="connsiteX353" fmla="*/ 610210 w 962360"/>
              <a:gd name="connsiteY353" fmla="*/ 850860 h 1071273"/>
              <a:gd name="connsiteX354" fmla="*/ 611657 w 962360"/>
              <a:gd name="connsiteY354" fmla="*/ 852308 h 1071273"/>
              <a:gd name="connsiteX355" fmla="*/ 613237 w 962360"/>
              <a:gd name="connsiteY355" fmla="*/ 853492 h 1071273"/>
              <a:gd name="connsiteX356" fmla="*/ 614947 w 962360"/>
              <a:gd name="connsiteY356" fmla="*/ 854545 h 1071273"/>
              <a:gd name="connsiteX357" fmla="*/ 616658 w 962360"/>
              <a:gd name="connsiteY357" fmla="*/ 855729 h 1071273"/>
              <a:gd name="connsiteX358" fmla="*/ 620080 w 962360"/>
              <a:gd name="connsiteY358" fmla="*/ 857571 h 1071273"/>
              <a:gd name="connsiteX359" fmla="*/ 623633 w 962360"/>
              <a:gd name="connsiteY359" fmla="*/ 859414 h 1071273"/>
              <a:gd name="connsiteX360" fmla="*/ 627054 w 962360"/>
              <a:gd name="connsiteY360" fmla="*/ 861519 h 1071273"/>
              <a:gd name="connsiteX361" fmla="*/ 628765 w 962360"/>
              <a:gd name="connsiteY361" fmla="*/ 862572 h 1071273"/>
              <a:gd name="connsiteX362" fmla="*/ 630344 w 962360"/>
              <a:gd name="connsiteY362" fmla="*/ 863756 h 1071273"/>
              <a:gd name="connsiteX363" fmla="*/ 631923 w 962360"/>
              <a:gd name="connsiteY363" fmla="*/ 864940 h 1071273"/>
              <a:gd name="connsiteX364" fmla="*/ 633371 w 962360"/>
              <a:gd name="connsiteY364" fmla="*/ 866388 h 1071273"/>
              <a:gd name="connsiteX365" fmla="*/ 634687 w 962360"/>
              <a:gd name="connsiteY365" fmla="*/ 867967 h 1071273"/>
              <a:gd name="connsiteX366" fmla="*/ 635871 w 962360"/>
              <a:gd name="connsiteY366" fmla="*/ 869546 h 1071273"/>
              <a:gd name="connsiteX367" fmla="*/ 636924 w 962360"/>
              <a:gd name="connsiteY367" fmla="*/ 871388 h 1071273"/>
              <a:gd name="connsiteX368" fmla="*/ 637845 w 962360"/>
              <a:gd name="connsiteY368" fmla="*/ 873362 h 1071273"/>
              <a:gd name="connsiteX369" fmla="*/ 638503 w 962360"/>
              <a:gd name="connsiteY369" fmla="*/ 875204 h 1071273"/>
              <a:gd name="connsiteX370" fmla="*/ 638898 w 962360"/>
              <a:gd name="connsiteY370" fmla="*/ 877178 h 1071273"/>
              <a:gd name="connsiteX371" fmla="*/ 639161 w 962360"/>
              <a:gd name="connsiteY371" fmla="*/ 879152 h 1071273"/>
              <a:gd name="connsiteX372" fmla="*/ 639293 w 962360"/>
              <a:gd name="connsiteY372" fmla="*/ 881389 h 1071273"/>
              <a:gd name="connsiteX373" fmla="*/ 639161 w 962360"/>
              <a:gd name="connsiteY373" fmla="*/ 883363 h 1071273"/>
              <a:gd name="connsiteX374" fmla="*/ 638898 w 962360"/>
              <a:gd name="connsiteY374" fmla="*/ 885337 h 1071273"/>
              <a:gd name="connsiteX375" fmla="*/ 638503 w 962360"/>
              <a:gd name="connsiteY375" fmla="*/ 887442 h 1071273"/>
              <a:gd name="connsiteX376" fmla="*/ 638108 w 962360"/>
              <a:gd name="connsiteY376" fmla="*/ 889548 h 1071273"/>
              <a:gd name="connsiteX377" fmla="*/ 637055 w 962360"/>
              <a:gd name="connsiteY377" fmla="*/ 893627 h 1071273"/>
              <a:gd name="connsiteX378" fmla="*/ 636003 w 962360"/>
              <a:gd name="connsiteY378" fmla="*/ 897838 h 1071273"/>
              <a:gd name="connsiteX379" fmla="*/ 634950 w 962360"/>
              <a:gd name="connsiteY379" fmla="*/ 901654 h 1071273"/>
              <a:gd name="connsiteX380" fmla="*/ 640214 w 962360"/>
              <a:gd name="connsiteY380" fmla="*/ 906128 h 1071273"/>
              <a:gd name="connsiteX381" fmla="*/ 645872 w 962360"/>
              <a:gd name="connsiteY381" fmla="*/ 910339 h 1071273"/>
              <a:gd name="connsiteX382" fmla="*/ 656926 w 962360"/>
              <a:gd name="connsiteY382" fmla="*/ 918892 h 1071273"/>
              <a:gd name="connsiteX383" fmla="*/ 662585 w 962360"/>
              <a:gd name="connsiteY383" fmla="*/ 923103 h 1071273"/>
              <a:gd name="connsiteX384" fmla="*/ 667980 w 962360"/>
              <a:gd name="connsiteY384" fmla="*/ 927577 h 1071273"/>
              <a:gd name="connsiteX385" fmla="*/ 670612 w 962360"/>
              <a:gd name="connsiteY385" fmla="*/ 929814 h 1071273"/>
              <a:gd name="connsiteX386" fmla="*/ 673113 w 962360"/>
              <a:gd name="connsiteY386" fmla="*/ 932183 h 1071273"/>
              <a:gd name="connsiteX387" fmla="*/ 675745 w 962360"/>
              <a:gd name="connsiteY387" fmla="*/ 934683 h 1071273"/>
              <a:gd name="connsiteX388" fmla="*/ 678113 w 962360"/>
              <a:gd name="connsiteY388" fmla="*/ 937183 h 1071273"/>
              <a:gd name="connsiteX389" fmla="*/ 679824 w 962360"/>
              <a:gd name="connsiteY389" fmla="*/ 939289 h 1071273"/>
              <a:gd name="connsiteX390" fmla="*/ 681535 w 962360"/>
              <a:gd name="connsiteY390" fmla="*/ 941526 h 1071273"/>
              <a:gd name="connsiteX391" fmla="*/ 682851 w 962360"/>
              <a:gd name="connsiteY391" fmla="*/ 944026 h 1071273"/>
              <a:gd name="connsiteX392" fmla="*/ 684035 w 962360"/>
              <a:gd name="connsiteY392" fmla="*/ 946526 h 1071273"/>
              <a:gd name="connsiteX393" fmla="*/ 684956 w 962360"/>
              <a:gd name="connsiteY393" fmla="*/ 949158 h 1071273"/>
              <a:gd name="connsiteX394" fmla="*/ 685746 w 962360"/>
              <a:gd name="connsiteY394" fmla="*/ 951790 h 1071273"/>
              <a:gd name="connsiteX395" fmla="*/ 686272 w 962360"/>
              <a:gd name="connsiteY395" fmla="*/ 954421 h 1071273"/>
              <a:gd name="connsiteX396" fmla="*/ 686667 w 962360"/>
              <a:gd name="connsiteY396" fmla="*/ 957185 h 1071273"/>
              <a:gd name="connsiteX397" fmla="*/ 686930 w 962360"/>
              <a:gd name="connsiteY397" fmla="*/ 959817 h 1071273"/>
              <a:gd name="connsiteX398" fmla="*/ 687062 w 962360"/>
              <a:gd name="connsiteY398" fmla="*/ 962712 h 1071273"/>
              <a:gd name="connsiteX399" fmla="*/ 686930 w 962360"/>
              <a:gd name="connsiteY399" fmla="*/ 965475 h 1071273"/>
              <a:gd name="connsiteX400" fmla="*/ 686535 w 962360"/>
              <a:gd name="connsiteY400" fmla="*/ 968370 h 1071273"/>
              <a:gd name="connsiteX401" fmla="*/ 686272 w 962360"/>
              <a:gd name="connsiteY401" fmla="*/ 971002 h 1071273"/>
              <a:gd name="connsiteX402" fmla="*/ 685746 w 962360"/>
              <a:gd name="connsiteY402" fmla="*/ 973897 h 1071273"/>
              <a:gd name="connsiteX403" fmla="*/ 685219 w 962360"/>
              <a:gd name="connsiteY403" fmla="*/ 976660 h 1071273"/>
              <a:gd name="connsiteX404" fmla="*/ 684430 w 962360"/>
              <a:gd name="connsiteY404" fmla="*/ 979160 h 1071273"/>
              <a:gd name="connsiteX405" fmla="*/ 686141 w 962360"/>
              <a:gd name="connsiteY405" fmla="*/ 980739 h 1071273"/>
              <a:gd name="connsiteX406" fmla="*/ 687851 w 962360"/>
              <a:gd name="connsiteY406" fmla="*/ 982318 h 1071273"/>
              <a:gd name="connsiteX407" fmla="*/ 689431 w 962360"/>
              <a:gd name="connsiteY407" fmla="*/ 984029 h 1071273"/>
              <a:gd name="connsiteX408" fmla="*/ 690878 w 962360"/>
              <a:gd name="connsiteY408" fmla="*/ 985871 h 1071273"/>
              <a:gd name="connsiteX409" fmla="*/ 692326 w 962360"/>
              <a:gd name="connsiteY409" fmla="*/ 987714 h 1071273"/>
              <a:gd name="connsiteX410" fmla="*/ 693510 w 962360"/>
              <a:gd name="connsiteY410" fmla="*/ 989819 h 1071273"/>
              <a:gd name="connsiteX411" fmla="*/ 694694 w 962360"/>
              <a:gd name="connsiteY411" fmla="*/ 991793 h 1071273"/>
              <a:gd name="connsiteX412" fmla="*/ 695747 w 962360"/>
              <a:gd name="connsiteY412" fmla="*/ 993767 h 1071273"/>
              <a:gd name="connsiteX413" fmla="*/ 696537 w 962360"/>
              <a:gd name="connsiteY413" fmla="*/ 995872 h 1071273"/>
              <a:gd name="connsiteX414" fmla="*/ 697326 w 962360"/>
              <a:gd name="connsiteY414" fmla="*/ 998109 h 1071273"/>
              <a:gd name="connsiteX415" fmla="*/ 697984 w 962360"/>
              <a:gd name="connsiteY415" fmla="*/ 1000346 h 1071273"/>
              <a:gd name="connsiteX416" fmla="*/ 698511 w 962360"/>
              <a:gd name="connsiteY416" fmla="*/ 1002583 h 1071273"/>
              <a:gd name="connsiteX417" fmla="*/ 698774 w 962360"/>
              <a:gd name="connsiteY417" fmla="*/ 1004952 h 1071273"/>
              <a:gd name="connsiteX418" fmla="*/ 698905 w 962360"/>
              <a:gd name="connsiteY418" fmla="*/ 1007189 h 1071273"/>
              <a:gd name="connsiteX419" fmla="*/ 698774 w 962360"/>
              <a:gd name="connsiteY419" fmla="*/ 1009558 h 1071273"/>
              <a:gd name="connsiteX420" fmla="*/ 698511 w 962360"/>
              <a:gd name="connsiteY420" fmla="*/ 1011795 h 1071273"/>
              <a:gd name="connsiteX421" fmla="*/ 698379 w 962360"/>
              <a:gd name="connsiteY421" fmla="*/ 1014295 h 1071273"/>
              <a:gd name="connsiteX422" fmla="*/ 697853 w 962360"/>
              <a:gd name="connsiteY422" fmla="*/ 1016532 h 1071273"/>
              <a:gd name="connsiteX423" fmla="*/ 697195 w 962360"/>
              <a:gd name="connsiteY423" fmla="*/ 1018637 h 1071273"/>
              <a:gd name="connsiteX424" fmla="*/ 696274 w 962360"/>
              <a:gd name="connsiteY424" fmla="*/ 1020611 h 1071273"/>
              <a:gd name="connsiteX425" fmla="*/ 695352 w 962360"/>
              <a:gd name="connsiteY425" fmla="*/ 1022585 h 1071273"/>
              <a:gd name="connsiteX426" fmla="*/ 694036 w 962360"/>
              <a:gd name="connsiteY426" fmla="*/ 1024427 h 1071273"/>
              <a:gd name="connsiteX427" fmla="*/ 692720 w 962360"/>
              <a:gd name="connsiteY427" fmla="*/ 1026138 h 1071273"/>
              <a:gd name="connsiteX428" fmla="*/ 691141 w 962360"/>
              <a:gd name="connsiteY428" fmla="*/ 1027849 h 1071273"/>
              <a:gd name="connsiteX429" fmla="*/ 689562 w 962360"/>
              <a:gd name="connsiteY429" fmla="*/ 1029428 h 1071273"/>
              <a:gd name="connsiteX430" fmla="*/ 687851 w 962360"/>
              <a:gd name="connsiteY430" fmla="*/ 1030875 h 1071273"/>
              <a:gd name="connsiteX431" fmla="*/ 686009 w 962360"/>
              <a:gd name="connsiteY431" fmla="*/ 1032191 h 1071273"/>
              <a:gd name="connsiteX432" fmla="*/ 684167 w 962360"/>
              <a:gd name="connsiteY432" fmla="*/ 1033507 h 1071273"/>
              <a:gd name="connsiteX433" fmla="*/ 680350 w 962360"/>
              <a:gd name="connsiteY433" fmla="*/ 1036007 h 1071273"/>
              <a:gd name="connsiteX434" fmla="*/ 676403 w 962360"/>
              <a:gd name="connsiteY434" fmla="*/ 1037981 h 1071273"/>
              <a:gd name="connsiteX435" fmla="*/ 672192 w 962360"/>
              <a:gd name="connsiteY435" fmla="*/ 1040086 h 1071273"/>
              <a:gd name="connsiteX436" fmla="*/ 667717 w 962360"/>
              <a:gd name="connsiteY436" fmla="*/ 1041929 h 1071273"/>
              <a:gd name="connsiteX437" fmla="*/ 663375 w 962360"/>
              <a:gd name="connsiteY437" fmla="*/ 1043639 h 1071273"/>
              <a:gd name="connsiteX438" fmla="*/ 659032 w 962360"/>
              <a:gd name="connsiteY438" fmla="*/ 1045350 h 1071273"/>
              <a:gd name="connsiteX439" fmla="*/ 654558 w 962360"/>
              <a:gd name="connsiteY439" fmla="*/ 1046929 h 1071273"/>
              <a:gd name="connsiteX440" fmla="*/ 649952 w 962360"/>
              <a:gd name="connsiteY440" fmla="*/ 1048508 h 1071273"/>
              <a:gd name="connsiteX441" fmla="*/ 645346 w 962360"/>
              <a:gd name="connsiteY441" fmla="*/ 1049824 h 1071273"/>
              <a:gd name="connsiteX442" fmla="*/ 640872 w 962360"/>
              <a:gd name="connsiteY442" fmla="*/ 1051140 h 1071273"/>
              <a:gd name="connsiteX443" fmla="*/ 631660 w 962360"/>
              <a:gd name="connsiteY443" fmla="*/ 1053509 h 1071273"/>
              <a:gd name="connsiteX444" fmla="*/ 622448 w 962360"/>
              <a:gd name="connsiteY444" fmla="*/ 1055746 h 1071273"/>
              <a:gd name="connsiteX445" fmla="*/ 613237 w 962360"/>
              <a:gd name="connsiteY445" fmla="*/ 1057719 h 1071273"/>
              <a:gd name="connsiteX446" fmla="*/ 603893 w 962360"/>
              <a:gd name="connsiteY446" fmla="*/ 1059562 h 1071273"/>
              <a:gd name="connsiteX447" fmla="*/ 593234 w 962360"/>
              <a:gd name="connsiteY447" fmla="*/ 1061404 h 1071273"/>
              <a:gd name="connsiteX448" fmla="*/ 582443 w 962360"/>
              <a:gd name="connsiteY448" fmla="*/ 1063115 h 1071273"/>
              <a:gd name="connsiteX449" fmla="*/ 571784 w 962360"/>
              <a:gd name="connsiteY449" fmla="*/ 1064694 h 1071273"/>
              <a:gd name="connsiteX450" fmla="*/ 560993 w 962360"/>
              <a:gd name="connsiteY450" fmla="*/ 1066141 h 1071273"/>
              <a:gd name="connsiteX451" fmla="*/ 550071 w 962360"/>
              <a:gd name="connsiteY451" fmla="*/ 1067457 h 1071273"/>
              <a:gd name="connsiteX452" fmla="*/ 539411 w 962360"/>
              <a:gd name="connsiteY452" fmla="*/ 1068378 h 1071273"/>
              <a:gd name="connsiteX453" fmla="*/ 528489 w 962360"/>
              <a:gd name="connsiteY453" fmla="*/ 1069431 h 1071273"/>
              <a:gd name="connsiteX454" fmla="*/ 517830 w 962360"/>
              <a:gd name="connsiteY454" fmla="*/ 1070220 h 1071273"/>
              <a:gd name="connsiteX455" fmla="*/ 506907 w 962360"/>
              <a:gd name="connsiteY455" fmla="*/ 1070747 h 1071273"/>
              <a:gd name="connsiteX456" fmla="*/ 496116 w 962360"/>
              <a:gd name="connsiteY456" fmla="*/ 1071142 h 1071273"/>
              <a:gd name="connsiteX457" fmla="*/ 485194 w 962360"/>
              <a:gd name="connsiteY457" fmla="*/ 1071273 h 1071273"/>
              <a:gd name="connsiteX458" fmla="*/ 474271 w 962360"/>
              <a:gd name="connsiteY458" fmla="*/ 1071273 h 1071273"/>
              <a:gd name="connsiteX459" fmla="*/ 463481 w 962360"/>
              <a:gd name="connsiteY459" fmla="*/ 1071010 h 1071273"/>
              <a:gd name="connsiteX460" fmla="*/ 452558 w 962360"/>
              <a:gd name="connsiteY460" fmla="*/ 1070615 h 1071273"/>
              <a:gd name="connsiteX461" fmla="*/ 441899 w 962360"/>
              <a:gd name="connsiteY461" fmla="*/ 1069957 h 1071273"/>
              <a:gd name="connsiteX462" fmla="*/ 430976 w 962360"/>
              <a:gd name="connsiteY462" fmla="*/ 1069168 h 1071273"/>
              <a:gd name="connsiteX463" fmla="*/ 415448 w 962360"/>
              <a:gd name="connsiteY463" fmla="*/ 1067589 h 1071273"/>
              <a:gd name="connsiteX464" fmla="*/ 399788 w 962360"/>
              <a:gd name="connsiteY464" fmla="*/ 1065878 h 1071273"/>
              <a:gd name="connsiteX465" fmla="*/ 384260 w 962360"/>
              <a:gd name="connsiteY465" fmla="*/ 1063904 h 1071273"/>
              <a:gd name="connsiteX466" fmla="*/ 376364 w 962360"/>
              <a:gd name="connsiteY466" fmla="*/ 1062720 h 1071273"/>
              <a:gd name="connsiteX467" fmla="*/ 368600 w 962360"/>
              <a:gd name="connsiteY467" fmla="*/ 1061404 h 1071273"/>
              <a:gd name="connsiteX468" fmla="*/ 360836 w 962360"/>
              <a:gd name="connsiteY468" fmla="*/ 1059956 h 1071273"/>
              <a:gd name="connsiteX469" fmla="*/ 353203 w 962360"/>
              <a:gd name="connsiteY469" fmla="*/ 1058509 h 1071273"/>
              <a:gd name="connsiteX470" fmla="*/ 345571 w 962360"/>
              <a:gd name="connsiteY470" fmla="*/ 1057061 h 1071273"/>
              <a:gd name="connsiteX471" fmla="*/ 337807 w 962360"/>
              <a:gd name="connsiteY471" fmla="*/ 1055219 h 1071273"/>
              <a:gd name="connsiteX472" fmla="*/ 330306 w 962360"/>
              <a:gd name="connsiteY472" fmla="*/ 1053377 h 1071273"/>
              <a:gd name="connsiteX473" fmla="*/ 322673 w 962360"/>
              <a:gd name="connsiteY473" fmla="*/ 1051403 h 1071273"/>
              <a:gd name="connsiteX474" fmla="*/ 315172 w 962360"/>
              <a:gd name="connsiteY474" fmla="*/ 1049298 h 1071273"/>
              <a:gd name="connsiteX475" fmla="*/ 307671 w 962360"/>
              <a:gd name="connsiteY475" fmla="*/ 1046798 h 1071273"/>
              <a:gd name="connsiteX476" fmla="*/ 302144 w 962360"/>
              <a:gd name="connsiteY476" fmla="*/ 1044824 h 1071273"/>
              <a:gd name="connsiteX477" fmla="*/ 296617 w 962360"/>
              <a:gd name="connsiteY477" fmla="*/ 1042850 h 1071273"/>
              <a:gd name="connsiteX478" fmla="*/ 291222 w 962360"/>
              <a:gd name="connsiteY478" fmla="*/ 1040613 h 1071273"/>
              <a:gd name="connsiteX479" fmla="*/ 288458 w 962360"/>
              <a:gd name="connsiteY479" fmla="*/ 1039297 h 1071273"/>
              <a:gd name="connsiteX480" fmla="*/ 285826 w 962360"/>
              <a:gd name="connsiteY480" fmla="*/ 1037981 h 1071273"/>
              <a:gd name="connsiteX481" fmla="*/ 283194 w 962360"/>
              <a:gd name="connsiteY481" fmla="*/ 1036533 h 1071273"/>
              <a:gd name="connsiteX482" fmla="*/ 280826 w 962360"/>
              <a:gd name="connsiteY482" fmla="*/ 1035086 h 1071273"/>
              <a:gd name="connsiteX483" fmla="*/ 278325 w 962360"/>
              <a:gd name="connsiteY483" fmla="*/ 1033375 h 1071273"/>
              <a:gd name="connsiteX484" fmla="*/ 275957 w 962360"/>
              <a:gd name="connsiteY484" fmla="*/ 1031665 h 1071273"/>
              <a:gd name="connsiteX485" fmla="*/ 273719 w 962360"/>
              <a:gd name="connsiteY485" fmla="*/ 1029822 h 1071273"/>
              <a:gd name="connsiteX486" fmla="*/ 271614 w 962360"/>
              <a:gd name="connsiteY486" fmla="*/ 1027849 h 1071273"/>
              <a:gd name="connsiteX487" fmla="*/ 269640 w 962360"/>
              <a:gd name="connsiteY487" fmla="*/ 1025875 h 1071273"/>
              <a:gd name="connsiteX488" fmla="*/ 267666 w 962360"/>
              <a:gd name="connsiteY488" fmla="*/ 1023506 h 1071273"/>
              <a:gd name="connsiteX489" fmla="*/ 266876 w 962360"/>
              <a:gd name="connsiteY489" fmla="*/ 1022059 h 1071273"/>
              <a:gd name="connsiteX490" fmla="*/ 266219 w 962360"/>
              <a:gd name="connsiteY490" fmla="*/ 1020611 h 1071273"/>
              <a:gd name="connsiteX491" fmla="*/ 265034 w 962360"/>
              <a:gd name="connsiteY491" fmla="*/ 1017848 h 1071273"/>
              <a:gd name="connsiteX492" fmla="*/ 264376 w 962360"/>
              <a:gd name="connsiteY492" fmla="*/ 1014821 h 1071273"/>
              <a:gd name="connsiteX493" fmla="*/ 263850 w 962360"/>
              <a:gd name="connsiteY493" fmla="*/ 1011795 h 1071273"/>
              <a:gd name="connsiteX494" fmla="*/ 263587 w 962360"/>
              <a:gd name="connsiteY494" fmla="*/ 1008768 h 1071273"/>
              <a:gd name="connsiteX495" fmla="*/ 263718 w 962360"/>
              <a:gd name="connsiteY495" fmla="*/ 1005610 h 1071273"/>
              <a:gd name="connsiteX496" fmla="*/ 264245 w 962360"/>
              <a:gd name="connsiteY496" fmla="*/ 1002583 h 1071273"/>
              <a:gd name="connsiteX497" fmla="*/ 264771 w 962360"/>
              <a:gd name="connsiteY497" fmla="*/ 999688 h 1071273"/>
              <a:gd name="connsiteX498" fmla="*/ 265692 w 962360"/>
              <a:gd name="connsiteY498" fmla="*/ 996793 h 1071273"/>
              <a:gd name="connsiteX499" fmla="*/ 266745 w 962360"/>
              <a:gd name="connsiteY499" fmla="*/ 993898 h 1071273"/>
              <a:gd name="connsiteX500" fmla="*/ 268192 w 962360"/>
              <a:gd name="connsiteY500" fmla="*/ 991267 h 1071273"/>
              <a:gd name="connsiteX501" fmla="*/ 269772 w 962360"/>
              <a:gd name="connsiteY501" fmla="*/ 988503 h 1071273"/>
              <a:gd name="connsiteX502" fmla="*/ 271482 w 962360"/>
              <a:gd name="connsiteY502" fmla="*/ 985871 h 1071273"/>
              <a:gd name="connsiteX503" fmla="*/ 273456 w 962360"/>
              <a:gd name="connsiteY503" fmla="*/ 983634 h 1071273"/>
              <a:gd name="connsiteX504" fmla="*/ 275693 w 962360"/>
              <a:gd name="connsiteY504" fmla="*/ 981529 h 1071273"/>
              <a:gd name="connsiteX505" fmla="*/ 278062 w 962360"/>
              <a:gd name="connsiteY505" fmla="*/ 979424 h 1071273"/>
              <a:gd name="connsiteX506" fmla="*/ 277404 w 962360"/>
              <a:gd name="connsiteY506" fmla="*/ 976923 h 1071273"/>
              <a:gd name="connsiteX507" fmla="*/ 276746 w 962360"/>
              <a:gd name="connsiteY507" fmla="*/ 974291 h 1071273"/>
              <a:gd name="connsiteX508" fmla="*/ 276351 w 962360"/>
              <a:gd name="connsiteY508" fmla="*/ 971791 h 1071273"/>
              <a:gd name="connsiteX509" fmla="*/ 275957 w 962360"/>
              <a:gd name="connsiteY509" fmla="*/ 969159 h 1071273"/>
              <a:gd name="connsiteX510" fmla="*/ 275693 w 962360"/>
              <a:gd name="connsiteY510" fmla="*/ 966659 h 1071273"/>
              <a:gd name="connsiteX511" fmla="*/ 275562 w 962360"/>
              <a:gd name="connsiteY511" fmla="*/ 964027 h 1071273"/>
              <a:gd name="connsiteX512" fmla="*/ 275562 w 962360"/>
              <a:gd name="connsiteY512" fmla="*/ 961396 h 1071273"/>
              <a:gd name="connsiteX513" fmla="*/ 275693 w 962360"/>
              <a:gd name="connsiteY513" fmla="*/ 958764 h 1071273"/>
              <a:gd name="connsiteX514" fmla="*/ 275957 w 962360"/>
              <a:gd name="connsiteY514" fmla="*/ 956132 h 1071273"/>
              <a:gd name="connsiteX515" fmla="*/ 276220 w 962360"/>
              <a:gd name="connsiteY515" fmla="*/ 953632 h 1071273"/>
              <a:gd name="connsiteX516" fmla="*/ 276878 w 962360"/>
              <a:gd name="connsiteY516" fmla="*/ 951132 h 1071273"/>
              <a:gd name="connsiteX517" fmla="*/ 277667 w 962360"/>
              <a:gd name="connsiteY517" fmla="*/ 948763 h 1071273"/>
              <a:gd name="connsiteX518" fmla="*/ 278457 w 962360"/>
              <a:gd name="connsiteY518" fmla="*/ 946263 h 1071273"/>
              <a:gd name="connsiteX519" fmla="*/ 279641 w 962360"/>
              <a:gd name="connsiteY519" fmla="*/ 944026 h 1071273"/>
              <a:gd name="connsiteX520" fmla="*/ 281089 w 962360"/>
              <a:gd name="connsiteY520" fmla="*/ 941657 h 1071273"/>
              <a:gd name="connsiteX521" fmla="*/ 282668 w 962360"/>
              <a:gd name="connsiteY521" fmla="*/ 939552 h 1071273"/>
              <a:gd name="connsiteX522" fmla="*/ 285037 w 962360"/>
              <a:gd name="connsiteY522" fmla="*/ 936788 h 1071273"/>
              <a:gd name="connsiteX523" fmla="*/ 287537 w 962360"/>
              <a:gd name="connsiteY523" fmla="*/ 934157 h 1071273"/>
              <a:gd name="connsiteX524" fmla="*/ 290169 w 962360"/>
              <a:gd name="connsiteY524" fmla="*/ 931525 h 1071273"/>
              <a:gd name="connsiteX525" fmla="*/ 292932 w 962360"/>
              <a:gd name="connsiteY525" fmla="*/ 929156 h 1071273"/>
              <a:gd name="connsiteX526" fmla="*/ 295696 w 962360"/>
              <a:gd name="connsiteY526" fmla="*/ 926656 h 1071273"/>
              <a:gd name="connsiteX527" fmla="*/ 298591 w 962360"/>
              <a:gd name="connsiteY527" fmla="*/ 924419 h 1071273"/>
              <a:gd name="connsiteX528" fmla="*/ 304250 w 962360"/>
              <a:gd name="connsiteY528" fmla="*/ 919813 h 1071273"/>
              <a:gd name="connsiteX529" fmla="*/ 316093 w 962360"/>
              <a:gd name="connsiteY529" fmla="*/ 910997 h 1071273"/>
              <a:gd name="connsiteX530" fmla="*/ 321884 w 962360"/>
              <a:gd name="connsiteY530" fmla="*/ 906523 h 1071273"/>
              <a:gd name="connsiteX531" fmla="*/ 327542 w 962360"/>
              <a:gd name="connsiteY531" fmla="*/ 901785 h 1071273"/>
              <a:gd name="connsiteX532" fmla="*/ 326753 w 962360"/>
              <a:gd name="connsiteY532" fmla="*/ 897969 h 1071273"/>
              <a:gd name="connsiteX533" fmla="*/ 325568 w 962360"/>
              <a:gd name="connsiteY533" fmla="*/ 894022 h 1071273"/>
              <a:gd name="connsiteX534" fmla="*/ 324515 w 962360"/>
              <a:gd name="connsiteY534" fmla="*/ 890074 h 1071273"/>
              <a:gd name="connsiteX535" fmla="*/ 323726 w 962360"/>
              <a:gd name="connsiteY535" fmla="*/ 886126 h 1071273"/>
              <a:gd name="connsiteX536" fmla="*/ 323463 w 962360"/>
              <a:gd name="connsiteY536" fmla="*/ 884021 h 1071273"/>
              <a:gd name="connsiteX537" fmla="*/ 323331 w 962360"/>
              <a:gd name="connsiteY537" fmla="*/ 882047 h 1071273"/>
              <a:gd name="connsiteX538" fmla="*/ 323331 w 962360"/>
              <a:gd name="connsiteY538" fmla="*/ 880073 h 1071273"/>
              <a:gd name="connsiteX539" fmla="*/ 323463 w 962360"/>
              <a:gd name="connsiteY539" fmla="*/ 878231 h 1071273"/>
              <a:gd name="connsiteX540" fmla="*/ 323726 w 962360"/>
              <a:gd name="connsiteY540" fmla="*/ 876257 h 1071273"/>
              <a:gd name="connsiteX541" fmla="*/ 324252 w 962360"/>
              <a:gd name="connsiteY541" fmla="*/ 874283 h 1071273"/>
              <a:gd name="connsiteX542" fmla="*/ 325042 w 962360"/>
              <a:gd name="connsiteY542" fmla="*/ 872441 h 1071273"/>
              <a:gd name="connsiteX543" fmla="*/ 325963 w 962360"/>
              <a:gd name="connsiteY543" fmla="*/ 870599 h 1071273"/>
              <a:gd name="connsiteX544" fmla="*/ 327147 w 962360"/>
              <a:gd name="connsiteY544" fmla="*/ 868756 h 1071273"/>
              <a:gd name="connsiteX545" fmla="*/ 328332 w 962360"/>
              <a:gd name="connsiteY545" fmla="*/ 867177 h 1071273"/>
              <a:gd name="connsiteX546" fmla="*/ 329648 w 962360"/>
              <a:gd name="connsiteY546" fmla="*/ 865730 h 1071273"/>
              <a:gd name="connsiteX547" fmla="*/ 331095 w 962360"/>
              <a:gd name="connsiteY547" fmla="*/ 864414 h 1071273"/>
              <a:gd name="connsiteX548" fmla="*/ 332674 w 962360"/>
              <a:gd name="connsiteY548" fmla="*/ 863361 h 1071273"/>
              <a:gd name="connsiteX549" fmla="*/ 334385 w 962360"/>
              <a:gd name="connsiteY549" fmla="*/ 862177 h 1071273"/>
              <a:gd name="connsiteX550" fmla="*/ 337807 w 962360"/>
              <a:gd name="connsiteY550" fmla="*/ 860203 h 1071273"/>
              <a:gd name="connsiteX551" fmla="*/ 341491 w 962360"/>
              <a:gd name="connsiteY551" fmla="*/ 858229 h 1071273"/>
              <a:gd name="connsiteX552" fmla="*/ 345044 w 962360"/>
              <a:gd name="connsiteY552" fmla="*/ 856387 h 1071273"/>
              <a:gd name="connsiteX553" fmla="*/ 346755 w 962360"/>
              <a:gd name="connsiteY553" fmla="*/ 855203 h 1071273"/>
              <a:gd name="connsiteX554" fmla="*/ 348334 w 962360"/>
              <a:gd name="connsiteY554" fmla="*/ 854150 h 1071273"/>
              <a:gd name="connsiteX555" fmla="*/ 349913 w 962360"/>
              <a:gd name="connsiteY555" fmla="*/ 852834 h 1071273"/>
              <a:gd name="connsiteX556" fmla="*/ 351493 w 962360"/>
              <a:gd name="connsiteY556" fmla="*/ 851650 h 1071273"/>
              <a:gd name="connsiteX557" fmla="*/ 355967 w 962360"/>
              <a:gd name="connsiteY557" fmla="*/ 847439 h 1071273"/>
              <a:gd name="connsiteX558" fmla="*/ 360441 w 962360"/>
              <a:gd name="connsiteY558" fmla="*/ 842965 h 1071273"/>
              <a:gd name="connsiteX559" fmla="*/ 364915 w 962360"/>
              <a:gd name="connsiteY559" fmla="*/ 838754 h 1071273"/>
              <a:gd name="connsiteX560" fmla="*/ 369390 w 962360"/>
              <a:gd name="connsiteY560" fmla="*/ 834148 h 1071273"/>
              <a:gd name="connsiteX561" fmla="*/ 373601 w 962360"/>
              <a:gd name="connsiteY561" fmla="*/ 829674 h 1071273"/>
              <a:gd name="connsiteX562" fmla="*/ 377812 w 962360"/>
              <a:gd name="connsiteY562" fmla="*/ 824937 h 1071273"/>
              <a:gd name="connsiteX563" fmla="*/ 381760 w 962360"/>
              <a:gd name="connsiteY563" fmla="*/ 820331 h 1071273"/>
              <a:gd name="connsiteX564" fmla="*/ 385839 w 962360"/>
              <a:gd name="connsiteY564" fmla="*/ 815463 h 1071273"/>
              <a:gd name="connsiteX565" fmla="*/ 389524 w 962360"/>
              <a:gd name="connsiteY565" fmla="*/ 810462 h 1071273"/>
              <a:gd name="connsiteX566" fmla="*/ 393077 w 962360"/>
              <a:gd name="connsiteY566" fmla="*/ 805199 h 1071273"/>
              <a:gd name="connsiteX567" fmla="*/ 396498 w 962360"/>
              <a:gd name="connsiteY567" fmla="*/ 800067 h 1071273"/>
              <a:gd name="connsiteX568" fmla="*/ 399788 w 962360"/>
              <a:gd name="connsiteY568" fmla="*/ 794803 h 1071273"/>
              <a:gd name="connsiteX569" fmla="*/ 402815 w 962360"/>
              <a:gd name="connsiteY569" fmla="*/ 789408 h 1071273"/>
              <a:gd name="connsiteX570" fmla="*/ 405578 w 962360"/>
              <a:gd name="connsiteY570" fmla="*/ 783749 h 1071273"/>
              <a:gd name="connsiteX571" fmla="*/ 408079 w 962360"/>
              <a:gd name="connsiteY571" fmla="*/ 778091 h 1071273"/>
              <a:gd name="connsiteX572" fmla="*/ 410447 w 962360"/>
              <a:gd name="connsiteY572" fmla="*/ 772169 h 1071273"/>
              <a:gd name="connsiteX573" fmla="*/ 411763 w 962360"/>
              <a:gd name="connsiteY573" fmla="*/ 768090 h 1071273"/>
              <a:gd name="connsiteX574" fmla="*/ 412948 w 962360"/>
              <a:gd name="connsiteY574" fmla="*/ 763879 h 1071273"/>
              <a:gd name="connsiteX575" fmla="*/ 414001 w 962360"/>
              <a:gd name="connsiteY575" fmla="*/ 759800 h 1071273"/>
              <a:gd name="connsiteX576" fmla="*/ 414659 w 962360"/>
              <a:gd name="connsiteY576" fmla="*/ 755589 h 1071273"/>
              <a:gd name="connsiteX577" fmla="*/ 415185 w 962360"/>
              <a:gd name="connsiteY577" fmla="*/ 751378 h 1071273"/>
              <a:gd name="connsiteX578" fmla="*/ 415711 w 962360"/>
              <a:gd name="connsiteY578" fmla="*/ 747167 h 1071273"/>
              <a:gd name="connsiteX579" fmla="*/ 415975 w 962360"/>
              <a:gd name="connsiteY579" fmla="*/ 742957 h 1071273"/>
              <a:gd name="connsiteX580" fmla="*/ 416238 w 962360"/>
              <a:gd name="connsiteY580" fmla="*/ 738614 h 1071273"/>
              <a:gd name="connsiteX581" fmla="*/ 416369 w 962360"/>
              <a:gd name="connsiteY581" fmla="*/ 730061 h 1071273"/>
              <a:gd name="connsiteX582" fmla="*/ 416501 w 962360"/>
              <a:gd name="connsiteY582" fmla="*/ 721244 h 1071273"/>
              <a:gd name="connsiteX583" fmla="*/ 416764 w 962360"/>
              <a:gd name="connsiteY583" fmla="*/ 712691 h 1071273"/>
              <a:gd name="connsiteX584" fmla="*/ 417027 w 962360"/>
              <a:gd name="connsiteY584" fmla="*/ 708480 h 1071273"/>
              <a:gd name="connsiteX585" fmla="*/ 417422 w 962360"/>
              <a:gd name="connsiteY585" fmla="*/ 704269 h 1071273"/>
              <a:gd name="connsiteX586" fmla="*/ 411237 w 962360"/>
              <a:gd name="connsiteY586" fmla="*/ 702295 h 1071273"/>
              <a:gd name="connsiteX587" fmla="*/ 404920 w 962360"/>
              <a:gd name="connsiteY587" fmla="*/ 700190 h 1071273"/>
              <a:gd name="connsiteX588" fmla="*/ 401762 w 962360"/>
              <a:gd name="connsiteY588" fmla="*/ 699006 h 1071273"/>
              <a:gd name="connsiteX589" fmla="*/ 398735 w 962360"/>
              <a:gd name="connsiteY589" fmla="*/ 697821 h 1071273"/>
              <a:gd name="connsiteX590" fmla="*/ 395840 w 962360"/>
              <a:gd name="connsiteY590" fmla="*/ 696374 h 1071273"/>
              <a:gd name="connsiteX591" fmla="*/ 392814 w 962360"/>
              <a:gd name="connsiteY591" fmla="*/ 694926 h 1071273"/>
              <a:gd name="connsiteX592" fmla="*/ 389919 w 962360"/>
              <a:gd name="connsiteY592" fmla="*/ 693347 h 1071273"/>
              <a:gd name="connsiteX593" fmla="*/ 387155 w 962360"/>
              <a:gd name="connsiteY593" fmla="*/ 691636 h 1071273"/>
              <a:gd name="connsiteX594" fmla="*/ 384655 w 962360"/>
              <a:gd name="connsiteY594" fmla="*/ 689794 h 1071273"/>
              <a:gd name="connsiteX595" fmla="*/ 382023 w 962360"/>
              <a:gd name="connsiteY595" fmla="*/ 687689 h 1071273"/>
              <a:gd name="connsiteX596" fmla="*/ 379786 w 962360"/>
              <a:gd name="connsiteY596" fmla="*/ 685583 h 1071273"/>
              <a:gd name="connsiteX597" fmla="*/ 377680 w 962360"/>
              <a:gd name="connsiteY597" fmla="*/ 683083 h 1071273"/>
              <a:gd name="connsiteX598" fmla="*/ 375706 w 962360"/>
              <a:gd name="connsiteY598" fmla="*/ 680451 h 1071273"/>
              <a:gd name="connsiteX599" fmla="*/ 373995 w 962360"/>
              <a:gd name="connsiteY599" fmla="*/ 677556 h 1071273"/>
              <a:gd name="connsiteX600" fmla="*/ 373469 w 962360"/>
              <a:gd name="connsiteY600" fmla="*/ 675977 h 1071273"/>
              <a:gd name="connsiteX601" fmla="*/ 372943 w 962360"/>
              <a:gd name="connsiteY601" fmla="*/ 674530 h 1071273"/>
              <a:gd name="connsiteX602" fmla="*/ 372416 w 962360"/>
              <a:gd name="connsiteY602" fmla="*/ 672951 h 1071273"/>
              <a:gd name="connsiteX603" fmla="*/ 372022 w 962360"/>
              <a:gd name="connsiteY603" fmla="*/ 671372 h 1071273"/>
              <a:gd name="connsiteX604" fmla="*/ 371627 w 962360"/>
              <a:gd name="connsiteY604" fmla="*/ 668345 h 1071273"/>
              <a:gd name="connsiteX605" fmla="*/ 371495 w 962360"/>
              <a:gd name="connsiteY605" fmla="*/ 665187 h 1071273"/>
              <a:gd name="connsiteX606" fmla="*/ 371627 w 962360"/>
              <a:gd name="connsiteY606" fmla="*/ 662029 h 1071273"/>
              <a:gd name="connsiteX607" fmla="*/ 372022 w 962360"/>
              <a:gd name="connsiteY607" fmla="*/ 659134 h 1071273"/>
              <a:gd name="connsiteX608" fmla="*/ 372811 w 962360"/>
              <a:gd name="connsiteY608" fmla="*/ 656107 h 1071273"/>
              <a:gd name="connsiteX609" fmla="*/ 373732 w 962360"/>
              <a:gd name="connsiteY609" fmla="*/ 653081 h 1071273"/>
              <a:gd name="connsiteX610" fmla="*/ 375048 w 962360"/>
              <a:gd name="connsiteY610" fmla="*/ 650317 h 1071273"/>
              <a:gd name="connsiteX611" fmla="*/ 376496 w 962360"/>
              <a:gd name="connsiteY611" fmla="*/ 647554 h 1071273"/>
              <a:gd name="connsiteX612" fmla="*/ 378207 w 962360"/>
              <a:gd name="connsiteY612" fmla="*/ 644922 h 1071273"/>
              <a:gd name="connsiteX613" fmla="*/ 380180 w 962360"/>
              <a:gd name="connsiteY613" fmla="*/ 642290 h 1071273"/>
              <a:gd name="connsiteX614" fmla="*/ 382286 w 962360"/>
              <a:gd name="connsiteY614" fmla="*/ 640053 h 1071273"/>
              <a:gd name="connsiteX615" fmla="*/ 384655 w 962360"/>
              <a:gd name="connsiteY615" fmla="*/ 637948 h 1071273"/>
              <a:gd name="connsiteX616" fmla="*/ 387023 w 962360"/>
              <a:gd name="connsiteY616" fmla="*/ 635974 h 1071273"/>
              <a:gd name="connsiteX617" fmla="*/ 389655 w 962360"/>
              <a:gd name="connsiteY617" fmla="*/ 634132 h 1071273"/>
              <a:gd name="connsiteX618" fmla="*/ 390182 w 962360"/>
              <a:gd name="connsiteY618" fmla="*/ 631368 h 1071273"/>
              <a:gd name="connsiteX619" fmla="*/ 391235 w 962360"/>
              <a:gd name="connsiteY619" fmla="*/ 628473 h 1071273"/>
              <a:gd name="connsiteX620" fmla="*/ 392419 w 962360"/>
              <a:gd name="connsiteY620" fmla="*/ 625710 h 1071273"/>
              <a:gd name="connsiteX621" fmla="*/ 393603 w 962360"/>
              <a:gd name="connsiteY621" fmla="*/ 623210 h 1071273"/>
              <a:gd name="connsiteX622" fmla="*/ 395182 w 962360"/>
              <a:gd name="connsiteY622" fmla="*/ 620710 h 1071273"/>
              <a:gd name="connsiteX623" fmla="*/ 396893 w 962360"/>
              <a:gd name="connsiteY623" fmla="*/ 618473 h 1071273"/>
              <a:gd name="connsiteX624" fmla="*/ 398999 w 962360"/>
              <a:gd name="connsiteY624" fmla="*/ 616236 h 1071273"/>
              <a:gd name="connsiteX625" fmla="*/ 400973 w 962360"/>
              <a:gd name="connsiteY625" fmla="*/ 613998 h 1071273"/>
              <a:gd name="connsiteX626" fmla="*/ 401104 w 962360"/>
              <a:gd name="connsiteY626" fmla="*/ 610972 h 1071273"/>
              <a:gd name="connsiteX627" fmla="*/ 401367 w 962360"/>
              <a:gd name="connsiteY627" fmla="*/ 608209 h 1071273"/>
              <a:gd name="connsiteX628" fmla="*/ 402025 w 962360"/>
              <a:gd name="connsiteY628" fmla="*/ 602155 h 1071273"/>
              <a:gd name="connsiteX629" fmla="*/ 396893 w 962360"/>
              <a:gd name="connsiteY629" fmla="*/ 600708 h 1071273"/>
              <a:gd name="connsiteX630" fmla="*/ 391892 w 962360"/>
              <a:gd name="connsiteY630" fmla="*/ 599129 h 1071273"/>
              <a:gd name="connsiteX631" fmla="*/ 386892 w 962360"/>
              <a:gd name="connsiteY631" fmla="*/ 597550 h 1071273"/>
              <a:gd name="connsiteX632" fmla="*/ 381891 w 962360"/>
              <a:gd name="connsiteY632" fmla="*/ 595707 h 1071273"/>
              <a:gd name="connsiteX633" fmla="*/ 376891 w 962360"/>
              <a:gd name="connsiteY633" fmla="*/ 593865 h 1071273"/>
              <a:gd name="connsiteX634" fmla="*/ 372022 w 962360"/>
              <a:gd name="connsiteY634" fmla="*/ 591891 h 1071273"/>
              <a:gd name="connsiteX635" fmla="*/ 367152 w 962360"/>
              <a:gd name="connsiteY635" fmla="*/ 589654 h 1071273"/>
              <a:gd name="connsiteX636" fmla="*/ 362415 w 962360"/>
              <a:gd name="connsiteY636" fmla="*/ 587549 h 1071273"/>
              <a:gd name="connsiteX637" fmla="*/ 357546 w 962360"/>
              <a:gd name="connsiteY637" fmla="*/ 585312 h 1071273"/>
              <a:gd name="connsiteX638" fmla="*/ 352940 w 962360"/>
              <a:gd name="connsiteY638" fmla="*/ 582812 h 1071273"/>
              <a:gd name="connsiteX639" fmla="*/ 348334 w 962360"/>
              <a:gd name="connsiteY639" fmla="*/ 580311 h 1071273"/>
              <a:gd name="connsiteX640" fmla="*/ 343728 w 962360"/>
              <a:gd name="connsiteY640" fmla="*/ 577680 h 1071273"/>
              <a:gd name="connsiteX641" fmla="*/ 339123 w 962360"/>
              <a:gd name="connsiteY641" fmla="*/ 574916 h 1071273"/>
              <a:gd name="connsiteX642" fmla="*/ 334517 w 962360"/>
              <a:gd name="connsiteY642" fmla="*/ 572284 h 1071273"/>
              <a:gd name="connsiteX643" fmla="*/ 330174 w 962360"/>
              <a:gd name="connsiteY643" fmla="*/ 569390 h 1071273"/>
              <a:gd name="connsiteX644" fmla="*/ 325831 w 962360"/>
              <a:gd name="connsiteY644" fmla="*/ 566363 h 1071273"/>
              <a:gd name="connsiteX645" fmla="*/ 321620 w 962360"/>
              <a:gd name="connsiteY645" fmla="*/ 563205 h 1071273"/>
              <a:gd name="connsiteX646" fmla="*/ 317278 w 962360"/>
              <a:gd name="connsiteY646" fmla="*/ 560047 h 1071273"/>
              <a:gd name="connsiteX647" fmla="*/ 313067 w 962360"/>
              <a:gd name="connsiteY647" fmla="*/ 556757 h 1071273"/>
              <a:gd name="connsiteX648" fmla="*/ 308987 w 962360"/>
              <a:gd name="connsiteY648" fmla="*/ 553467 h 1071273"/>
              <a:gd name="connsiteX649" fmla="*/ 304908 w 962360"/>
              <a:gd name="connsiteY649" fmla="*/ 550046 h 1071273"/>
              <a:gd name="connsiteX650" fmla="*/ 300960 w 962360"/>
              <a:gd name="connsiteY650" fmla="*/ 546493 h 1071273"/>
              <a:gd name="connsiteX651" fmla="*/ 297144 w 962360"/>
              <a:gd name="connsiteY651" fmla="*/ 542940 h 1071273"/>
              <a:gd name="connsiteX652" fmla="*/ 293196 w 962360"/>
              <a:gd name="connsiteY652" fmla="*/ 539387 h 1071273"/>
              <a:gd name="connsiteX653" fmla="*/ 289511 w 962360"/>
              <a:gd name="connsiteY653" fmla="*/ 535439 h 1071273"/>
              <a:gd name="connsiteX654" fmla="*/ 285958 w 962360"/>
              <a:gd name="connsiteY654" fmla="*/ 531755 h 1071273"/>
              <a:gd name="connsiteX655" fmla="*/ 282405 w 962360"/>
              <a:gd name="connsiteY655" fmla="*/ 527807 h 1071273"/>
              <a:gd name="connsiteX656" fmla="*/ 278852 w 962360"/>
              <a:gd name="connsiteY656" fmla="*/ 523728 h 1071273"/>
              <a:gd name="connsiteX657" fmla="*/ 275562 w 962360"/>
              <a:gd name="connsiteY657" fmla="*/ 519780 h 1071273"/>
              <a:gd name="connsiteX658" fmla="*/ 272272 w 962360"/>
              <a:gd name="connsiteY658" fmla="*/ 515569 h 1071273"/>
              <a:gd name="connsiteX659" fmla="*/ 268982 w 962360"/>
              <a:gd name="connsiteY659" fmla="*/ 511490 h 1071273"/>
              <a:gd name="connsiteX660" fmla="*/ 265824 w 962360"/>
              <a:gd name="connsiteY660" fmla="*/ 507148 h 1071273"/>
              <a:gd name="connsiteX661" fmla="*/ 262007 w 962360"/>
              <a:gd name="connsiteY661" fmla="*/ 508069 h 1071273"/>
              <a:gd name="connsiteX662" fmla="*/ 258323 w 962360"/>
              <a:gd name="connsiteY662" fmla="*/ 508727 h 1071273"/>
              <a:gd name="connsiteX663" fmla="*/ 254506 w 962360"/>
              <a:gd name="connsiteY663" fmla="*/ 509385 h 1071273"/>
              <a:gd name="connsiteX664" fmla="*/ 250690 w 962360"/>
              <a:gd name="connsiteY664" fmla="*/ 509779 h 1071273"/>
              <a:gd name="connsiteX665" fmla="*/ 246874 w 962360"/>
              <a:gd name="connsiteY665" fmla="*/ 510043 h 1071273"/>
              <a:gd name="connsiteX666" fmla="*/ 243189 w 962360"/>
              <a:gd name="connsiteY666" fmla="*/ 510174 h 1071273"/>
              <a:gd name="connsiteX667" fmla="*/ 239373 w 962360"/>
              <a:gd name="connsiteY667" fmla="*/ 510043 h 1071273"/>
              <a:gd name="connsiteX668" fmla="*/ 235425 w 962360"/>
              <a:gd name="connsiteY668" fmla="*/ 509911 h 1071273"/>
              <a:gd name="connsiteX669" fmla="*/ 231740 w 962360"/>
              <a:gd name="connsiteY669" fmla="*/ 509648 h 1071273"/>
              <a:gd name="connsiteX670" fmla="*/ 227924 w 962360"/>
              <a:gd name="connsiteY670" fmla="*/ 508990 h 1071273"/>
              <a:gd name="connsiteX671" fmla="*/ 224108 w 962360"/>
              <a:gd name="connsiteY671" fmla="*/ 508332 h 1071273"/>
              <a:gd name="connsiteX672" fmla="*/ 220423 w 962360"/>
              <a:gd name="connsiteY672" fmla="*/ 507674 h 1071273"/>
              <a:gd name="connsiteX673" fmla="*/ 216739 w 962360"/>
              <a:gd name="connsiteY673" fmla="*/ 506621 h 1071273"/>
              <a:gd name="connsiteX674" fmla="*/ 213054 w 962360"/>
              <a:gd name="connsiteY674" fmla="*/ 505437 h 1071273"/>
              <a:gd name="connsiteX675" fmla="*/ 209369 w 962360"/>
              <a:gd name="connsiteY675" fmla="*/ 504121 h 1071273"/>
              <a:gd name="connsiteX676" fmla="*/ 205816 w 962360"/>
              <a:gd name="connsiteY676" fmla="*/ 502937 h 1071273"/>
              <a:gd name="connsiteX677" fmla="*/ 203711 w 962360"/>
              <a:gd name="connsiteY677" fmla="*/ 501884 h 1071273"/>
              <a:gd name="connsiteX678" fmla="*/ 201605 w 962360"/>
              <a:gd name="connsiteY678" fmla="*/ 500700 h 1071273"/>
              <a:gd name="connsiteX679" fmla="*/ 199368 w 962360"/>
              <a:gd name="connsiteY679" fmla="*/ 499647 h 1071273"/>
              <a:gd name="connsiteX680" fmla="*/ 197394 w 962360"/>
              <a:gd name="connsiteY680" fmla="*/ 498331 h 1071273"/>
              <a:gd name="connsiteX681" fmla="*/ 195420 w 962360"/>
              <a:gd name="connsiteY681" fmla="*/ 497015 h 1071273"/>
              <a:gd name="connsiteX682" fmla="*/ 193446 w 962360"/>
              <a:gd name="connsiteY682" fmla="*/ 495568 h 1071273"/>
              <a:gd name="connsiteX683" fmla="*/ 191604 w 962360"/>
              <a:gd name="connsiteY683" fmla="*/ 493989 h 1071273"/>
              <a:gd name="connsiteX684" fmla="*/ 189630 w 962360"/>
              <a:gd name="connsiteY684" fmla="*/ 492409 h 1071273"/>
              <a:gd name="connsiteX685" fmla="*/ 188051 w 962360"/>
              <a:gd name="connsiteY685" fmla="*/ 490699 h 1071273"/>
              <a:gd name="connsiteX686" fmla="*/ 186340 w 962360"/>
              <a:gd name="connsiteY686" fmla="*/ 488988 h 1071273"/>
              <a:gd name="connsiteX687" fmla="*/ 185024 w 962360"/>
              <a:gd name="connsiteY687" fmla="*/ 487146 h 1071273"/>
              <a:gd name="connsiteX688" fmla="*/ 183708 w 962360"/>
              <a:gd name="connsiteY688" fmla="*/ 485172 h 1071273"/>
              <a:gd name="connsiteX689" fmla="*/ 182392 w 962360"/>
              <a:gd name="connsiteY689" fmla="*/ 483198 h 1071273"/>
              <a:gd name="connsiteX690" fmla="*/ 181339 w 962360"/>
              <a:gd name="connsiteY690" fmla="*/ 480961 h 1071273"/>
              <a:gd name="connsiteX691" fmla="*/ 180550 w 962360"/>
              <a:gd name="connsiteY691" fmla="*/ 478724 h 1071273"/>
              <a:gd name="connsiteX692" fmla="*/ 179760 w 962360"/>
              <a:gd name="connsiteY692" fmla="*/ 476224 h 1071273"/>
              <a:gd name="connsiteX693" fmla="*/ 179234 w 962360"/>
              <a:gd name="connsiteY693" fmla="*/ 473592 h 1071273"/>
              <a:gd name="connsiteX694" fmla="*/ 178839 w 962360"/>
              <a:gd name="connsiteY694" fmla="*/ 470697 h 1071273"/>
              <a:gd name="connsiteX695" fmla="*/ 178839 w 962360"/>
              <a:gd name="connsiteY695" fmla="*/ 467934 h 1071273"/>
              <a:gd name="connsiteX696" fmla="*/ 178971 w 962360"/>
              <a:gd name="connsiteY696" fmla="*/ 465302 h 1071273"/>
              <a:gd name="connsiteX697" fmla="*/ 179365 w 962360"/>
              <a:gd name="connsiteY697" fmla="*/ 462407 h 1071273"/>
              <a:gd name="connsiteX698" fmla="*/ 179892 w 962360"/>
              <a:gd name="connsiteY698" fmla="*/ 459644 h 1071273"/>
              <a:gd name="connsiteX699" fmla="*/ 180813 w 962360"/>
              <a:gd name="connsiteY699" fmla="*/ 457143 h 1071273"/>
              <a:gd name="connsiteX700" fmla="*/ 181866 w 962360"/>
              <a:gd name="connsiteY700" fmla="*/ 454512 h 1071273"/>
              <a:gd name="connsiteX701" fmla="*/ 182918 w 962360"/>
              <a:gd name="connsiteY701" fmla="*/ 452011 h 1071273"/>
              <a:gd name="connsiteX702" fmla="*/ 184366 w 962360"/>
              <a:gd name="connsiteY702" fmla="*/ 449511 h 1071273"/>
              <a:gd name="connsiteX703" fmla="*/ 185813 w 962360"/>
              <a:gd name="connsiteY703" fmla="*/ 447143 h 1071273"/>
              <a:gd name="connsiteX704" fmla="*/ 187524 w 962360"/>
              <a:gd name="connsiteY704" fmla="*/ 444774 h 1071273"/>
              <a:gd name="connsiteX705" fmla="*/ 189367 w 962360"/>
              <a:gd name="connsiteY705" fmla="*/ 442669 h 1071273"/>
              <a:gd name="connsiteX706" fmla="*/ 191341 w 962360"/>
              <a:gd name="connsiteY706" fmla="*/ 440695 h 1071273"/>
              <a:gd name="connsiteX707" fmla="*/ 193446 w 962360"/>
              <a:gd name="connsiteY707" fmla="*/ 438852 h 1071273"/>
              <a:gd name="connsiteX708" fmla="*/ 195552 w 962360"/>
              <a:gd name="connsiteY708" fmla="*/ 437142 h 1071273"/>
              <a:gd name="connsiteX709" fmla="*/ 196999 w 962360"/>
              <a:gd name="connsiteY709" fmla="*/ 435957 h 1071273"/>
              <a:gd name="connsiteX710" fmla="*/ 198315 w 962360"/>
              <a:gd name="connsiteY710" fmla="*/ 434905 h 1071273"/>
              <a:gd name="connsiteX711" fmla="*/ 201210 w 962360"/>
              <a:gd name="connsiteY711" fmla="*/ 433194 h 1071273"/>
              <a:gd name="connsiteX712" fmla="*/ 204237 w 962360"/>
              <a:gd name="connsiteY712" fmla="*/ 431483 h 1071273"/>
              <a:gd name="connsiteX713" fmla="*/ 207395 w 962360"/>
              <a:gd name="connsiteY713" fmla="*/ 430036 h 1071273"/>
              <a:gd name="connsiteX714" fmla="*/ 210554 w 962360"/>
              <a:gd name="connsiteY714" fmla="*/ 428852 h 1071273"/>
              <a:gd name="connsiteX715" fmla="*/ 213712 w 962360"/>
              <a:gd name="connsiteY715" fmla="*/ 427536 h 1071273"/>
              <a:gd name="connsiteX716" fmla="*/ 220160 w 962360"/>
              <a:gd name="connsiteY716" fmla="*/ 425035 h 1071273"/>
              <a:gd name="connsiteX717" fmla="*/ 220950 w 962360"/>
              <a:gd name="connsiteY717" fmla="*/ 424246 h 1071273"/>
              <a:gd name="connsiteX718" fmla="*/ 221739 w 962360"/>
              <a:gd name="connsiteY718" fmla="*/ 423456 h 1071273"/>
              <a:gd name="connsiteX719" fmla="*/ 222266 w 962360"/>
              <a:gd name="connsiteY719" fmla="*/ 422535 h 1071273"/>
              <a:gd name="connsiteX720" fmla="*/ 222529 w 962360"/>
              <a:gd name="connsiteY720" fmla="*/ 421614 h 1071273"/>
              <a:gd name="connsiteX721" fmla="*/ 222660 w 962360"/>
              <a:gd name="connsiteY721" fmla="*/ 420693 h 1071273"/>
              <a:gd name="connsiteX722" fmla="*/ 222529 w 962360"/>
              <a:gd name="connsiteY722" fmla="*/ 419640 h 1071273"/>
              <a:gd name="connsiteX723" fmla="*/ 222397 w 962360"/>
              <a:gd name="connsiteY723" fmla="*/ 418588 h 1071273"/>
              <a:gd name="connsiteX724" fmla="*/ 222134 w 962360"/>
              <a:gd name="connsiteY724" fmla="*/ 417666 h 1071273"/>
              <a:gd name="connsiteX725" fmla="*/ 221344 w 962360"/>
              <a:gd name="connsiteY725" fmla="*/ 415693 h 1071273"/>
              <a:gd name="connsiteX726" fmla="*/ 220160 w 962360"/>
              <a:gd name="connsiteY726" fmla="*/ 413587 h 1071273"/>
              <a:gd name="connsiteX727" fmla="*/ 218844 w 962360"/>
              <a:gd name="connsiteY727" fmla="*/ 411745 h 1071273"/>
              <a:gd name="connsiteX728" fmla="*/ 217660 w 962360"/>
              <a:gd name="connsiteY728" fmla="*/ 410166 h 1071273"/>
              <a:gd name="connsiteX729" fmla="*/ 215817 w 962360"/>
              <a:gd name="connsiteY729" fmla="*/ 408060 h 1071273"/>
              <a:gd name="connsiteX730" fmla="*/ 213843 w 962360"/>
              <a:gd name="connsiteY730" fmla="*/ 405955 h 1071273"/>
              <a:gd name="connsiteX731" fmla="*/ 210027 w 962360"/>
              <a:gd name="connsiteY731" fmla="*/ 402007 h 1071273"/>
              <a:gd name="connsiteX732" fmla="*/ 205816 w 962360"/>
              <a:gd name="connsiteY732" fmla="*/ 398191 h 1071273"/>
              <a:gd name="connsiteX733" fmla="*/ 201605 w 962360"/>
              <a:gd name="connsiteY733" fmla="*/ 394770 h 1071273"/>
              <a:gd name="connsiteX734" fmla="*/ 196999 w 962360"/>
              <a:gd name="connsiteY734" fmla="*/ 391480 h 1071273"/>
              <a:gd name="connsiteX735" fmla="*/ 192393 w 962360"/>
              <a:gd name="connsiteY735" fmla="*/ 388322 h 1071273"/>
              <a:gd name="connsiteX736" fmla="*/ 187656 w 962360"/>
              <a:gd name="connsiteY736" fmla="*/ 385295 h 1071273"/>
              <a:gd name="connsiteX737" fmla="*/ 182787 w 962360"/>
              <a:gd name="connsiteY737" fmla="*/ 382664 h 1071273"/>
              <a:gd name="connsiteX738" fmla="*/ 177918 w 962360"/>
              <a:gd name="connsiteY738" fmla="*/ 379900 h 1071273"/>
              <a:gd name="connsiteX739" fmla="*/ 172917 w 962360"/>
              <a:gd name="connsiteY739" fmla="*/ 377268 h 1071273"/>
              <a:gd name="connsiteX740" fmla="*/ 162784 w 962360"/>
              <a:gd name="connsiteY740" fmla="*/ 372268 h 1071273"/>
              <a:gd name="connsiteX741" fmla="*/ 152651 w 962360"/>
              <a:gd name="connsiteY741" fmla="*/ 367531 h 1071273"/>
              <a:gd name="connsiteX742" fmla="*/ 142650 w 962360"/>
              <a:gd name="connsiteY742" fmla="*/ 362662 h 1071273"/>
              <a:gd name="connsiteX743" fmla="*/ 135412 w 962360"/>
              <a:gd name="connsiteY743" fmla="*/ 358846 h 1071273"/>
              <a:gd name="connsiteX744" fmla="*/ 128569 w 962360"/>
              <a:gd name="connsiteY744" fmla="*/ 354898 h 1071273"/>
              <a:gd name="connsiteX745" fmla="*/ 121726 w 962360"/>
              <a:gd name="connsiteY745" fmla="*/ 350556 h 1071273"/>
              <a:gd name="connsiteX746" fmla="*/ 115015 w 962360"/>
              <a:gd name="connsiteY746" fmla="*/ 346082 h 1071273"/>
              <a:gd name="connsiteX747" fmla="*/ 108304 w 962360"/>
              <a:gd name="connsiteY747" fmla="*/ 341607 h 1071273"/>
              <a:gd name="connsiteX748" fmla="*/ 101855 w 962360"/>
              <a:gd name="connsiteY748" fmla="*/ 336870 h 1071273"/>
              <a:gd name="connsiteX749" fmla="*/ 95407 w 962360"/>
              <a:gd name="connsiteY749" fmla="*/ 331870 h 1071273"/>
              <a:gd name="connsiteX750" fmla="*/ 89222 w 962360"/>
              <a:gd name="connsiteY750" fmla="*/ 326869 h 1071273"/>
              <a:gd name="connsiteX751" fmla="*/ 83169 w 962360"/>
              <a:gd name="connsiteY751" fmla="*/ 321474 h 1071273"/>
              <a:gd name="connsiteX752" fmla="*/ 77115 w 962360"/>
              <a:gd name="connsiteY752" fmla="*/ 316079 h 1071273"/>
              <a:gd name="connsiteX753" fmla="*/ 71194 w 962360"/>
              <a:gd name="connsiteY753" fmla="*/ 310552 h 1071273"/>
              <a:gd name="connsiteX754" fmla="*/ 65535 w 962360"/>
              <a:gd name="connsiteY754" fmla="*/ 304894 h 1071273"/>
              <a:gd name="connsiteX755" fmla="*/ 60008 w 962360"/>
              <a:gd name="connsiteY755" fmla="*/ 299104 h 1071273"/>
              <a:gd name="connsiteX756" fmla="*/ 54481 w 962360"/>
              <a:gd name="connsiteY756" fmla="*/ 293051 h 1071273"/>
              <a:gd name="connsiteX757" fmla="*/ 49217 w 962360"/>
              <a:gd name="connsiteY757" fmla="*/ 286998 h 1071273"/>
              <a:gd name="connsiteX758" fmla="*/ 44085 w 962360"/>
              <a:gd name="connsiteY758" fmla="*/ 280945 h 1071273"/>
              <a:gd name="connsiteX759" fmla="*/ 39611 w 962360"/>
              <a:gd name="connsiteY759" fmla="*/ 275023 h 1071273"/>
              <a:gd name="connsiteX760" fmla="*/ 35136 w 962360"/>
              <a:gd name="connsiteY760" fmla="*/ 269233 h 1071273"/>
              <a:gd name="connsiteX761" fmla="*/ 31057 w 962360"/>
              <a:gd name="connsiteY761" fmla="*/ 263048 h 1071273"/>
              <a:gd name="connsiteX762" fmla="*/ 27109 w 962360"/>
              <a:gd name="connsiteY762" fmla="*/ 256864 h 1071273"/>
              <a:gd name="connsiteX763" fmla="*/ 23161 w 962360"/>
              <a:gd name="connsiteY763" fmla="*/ 250416 h 1071273"/>
              <a:gd name="connsiteX764" fmla="*/ 19476 w 962360"/>
              <a:gd name="connsiteY764" fmla="*/ 243968 h 1071273"/>
              <a:gd name="connsiteX765" fmla="*/ 16187 w 962360"/>
              <a:gd name="connsiteY765" fmla="*/ 237388 h 1071273"/>
              <a:gd name="connsiteX766" fmla="*/ 13028 w 962360"/>
              <a:gd name="connsiteY766" fmla="*/ 230677 h 1071273"/>
              <a:gd name="connsiteX767" fmla="*/ 10133 w 962360"/>
              <a:gd name="connsiteY767" fmla="*/ 223835 h 1071273"/>
              <a:gd name="connsiteX768" fmla="*/ 7633 w 962360"/>
              <a:gd name="connsiteY768" fmla="*/ 216992 h 1071273"/>
              <a:gd name="connsiteX769" fmla="*/ 6448 w 962360"/>
              <a:gd name="connsiteY769" fmla="*/ 213571 h 1071273"/>
              <a:gd name="connsiteX770" fmla="*/ 5396 w 962360"/>
              <a:gd name="connsiteY770" fmla="*/ 210018 h 1071273"/>
              <a:gd name="connsiteX771" fmla="*/ 4475 w 962360"/>
              <a:gd name="connsiteY771" fmla="*/ 206333 h 1071273"/>
              <a:gd name="connsiteX772" fmla="*/ 3553 w 962360"/>
              <a:gd name="connsiteY772" fmla="*/ 202780 h 1071273"/>
              <a:gd name="connsiteX773" fmla="*/ 2764 w 962360"/>
              <a:gd name="connsiteY773" fmla="*/ 199227 h 1071273"/>
              <a:gd name="connsiteX774" fmla="*/ 2106 w 962360"/>
              <a:gd name="connsiteY774" fmla="*/ 195674 h 1071273"/>
              <a:gd name="connsiteX775" fmla="*/ 1448 w 962360"/>
              <a:gd name="connsiteY775" fmla="*/ 191990 h 1071273"/>
              <a:gd name="connsiteX776" fmla="*/ 1053 w 962360"/>
              <a:gd name="connsiteY776" fmla="*/ 188305 h 1071273"/>
              <a:gd name="connsiteX777" fmla="*/ 527 w 962360"/>
              <a:gd name="connsiteY777" fmla="*/ 184621 h 1071273"/>
              <a:gd name="connsiteX778" fmla="*/ 263 w 962360"/>
              <a:gd name="connsiteY778" fmla="*/ 180936 h 1071273"/>
              <a:gd name="connsiteX779" fmla="*/ 132 w 962360"/>
              <a:gd name="connsiteY779" fmla="*/ 177252 h 1071273"/>
              <a:gd name="connsiteX780" fmla="*/ 0 w 962360"/>
              <a:gd name="connsiteY780" fmla="*/ 173436 h 1071273"/>
              <a:gd name="connsiteX781" fmla="*/ 132 w 962360"/>
              <a:gd name="connsiteY781" fmla="*/ 169225 h 1071273"/>
              <a:gd name="connsiteX782" fmla="*/ 527 w 962360"/>
              <a:gd name="connsiteY782" fmla="*/ 164751 h 1071273"/>
              <a:gd name="connsiteX783" fmla="*/ 1053 w 962360"/>
              <a:gd name="connsiteY783" fmla="*/ 160145 h 1071273"/>
              <a:gd name="connsiteX784" fmla="*/ 1579 w 962360"/>
              <a:gd name="connsiteY784" fmla="*/ 155803 h 1071273"/>
              <a:gd name="connsiteX785" fmla="*/ 2501 w 962360"/>
              <a:gd name="connsiteY785" fmla="*/ 151329 h 1071273"/>
              <a:gd name="connsiteX786" fmla="*/ 3422 w 962360"/>
              <a:gd name="connsiteY786" fmla="*/ 146855 h 1071273"/>
              <a:gd name="connsiteX787" fmla="*/ 4606 w 962360"/>
              <a:gd name="connsiteY787" fmla="*/ 142644 h 1071273"/>
              <a:gd name="connsiteX788" fmla="*/ 6185 w 962360"/>
              <a:gd name="connsiteY788" fmla="*/ 138301 h 1071273"/>
              <a:gd name="connsiteX789" fmla="*/ 7896 w 962360"/>
              <a:gd name="connsiteY789" fmla="*/ 134353 h 1071273"/>
              <a:gd name="connsiteX790" fmla="*/ 9870 w 962360"/>
              <a:gd name="connsiteY790" fmla="*/ 130274 h 1071273"/>
              <a:gd name="connsiteX791" fmla="*/ 10923 w 962360"/>
              <a:gd name="connsiteY791" fmla="*/ 128432 h 1071273"/>
              <a:gd name="connsiteX792" fmla="*/ 12107 w 962360"/>
              <a:gd name="connsiteY792" fmla="*/ 126590 h 1071273"/>
              <a:gd name="connsiteX793" fmla="*/ 13291 w 962360"/>
              <a:gd name="connsiteY793" fmla="*/ 124747 h 1071273"/>
              <a:gd name="connsiteX794" fmla="*/ 14739 w 962360"/>
              <a:gd name="connsiteY794" fmla="*/ 123037 h 1071273"/>
              <a:gd name="connsiteX795" fmla="*/ 16187 w 962360"/>
              <a:gd name="connsiteY795" fmla="*/ 121458 h 1071273"/>
              <a:gd name="connsiteX796" fmla="*/ 17634 w 962360"/>
              <a:gd name="connsiteY796" fmla="*/ 119747 h 1071273"/>
              <a:gd name="connsiteX797" fmla="*/ 19213 w 962360"/>
              <a:gd name="connsiteY797" fmla="*/ 118300 h 1071273"/>
              <a:gd name="connsiteX798" fmla="*/ 20924 w 962360"/>
              <a:gd name="connsiteY798" fmla="*/ 116720 h 1071273"/>
              <a:gd name="connsiteX799" fmla="*/ 22635 w 962360"/>
              <a:gd name="connsiteY799" fmla="*/ 115405 h 1071273"/>
              <a:gd name="connsiteX800" fmla="*/ 24477 w 962360"/>
              <a:gd name="connsiteY800" fmla="*/ 114089 h 1071273"/>
              <a:gd name="connsiteX801" fmla="*/ 26451 w 962360"/>
              <a:gd name="connsiteY801" fmla="*/ 112904 h 1071273"/>
              <a:gd name="connsiteX802" fmla="*/ 28557 w 962360"/>
              <a:gd name="connsiteY802" fmla="*/ 111720 h 1071273"/>
              <a:gd name="connsiteX803" fmla="*/ 28293 w 962360"/>
              <a:gd name="connsiteY803" fmla="*/ 109088 h 1071273"/>
              <a:gd name="connsiteX804" fmla="*/ 28162 w 962360"/>
              <a:gd name="connsiteY804" fmla="*/ 106720 h 1071273"/>
              <a:gd name="connsiteX805" fmla="*/ 28293 w 962360"/>
              <a:gd name="connsiteY805" fmla="*/ 104088 h 1071273"/>
              <a:gd name="connsiteX806" fmla="*/ 28557 w 962360"/>
              <a:gd name="connsiteY806" fmla="*/ 101588 h 1071273"/>
              <a:gd name="connsiteX807" fmla="*/ 29083 w 962360"/>
              <a:gd name="connsiteY807" fmla="*/ 99087 h 1071273"/>
              <a:gd name="connsiteX808" fmla="*/ 29609 w 962360"/>
              <a:gd name="connsiteY808" fmla="*/ 96719 h 1071273"/>
              <a:gd name="connsiteX809" fmla="*/ 30399 w 962360"/>
              <a:gd name="connsiteY809" fmla="*/ 94219 h 1071273"/>
              <a:gd name="connsiteX810" fmla="*/ 31188 w 962360"/>
              <a:gd name="connsiteY810" fmla="*/ 91850 h 1071273"/>
              <a:gd name="connsiteX811" fmla="*/ 32241 w 962360"/>
              <a:gd name="connsiteY811" fmla="*/ 89481 h 1071273"/>
              <a:gd name="connsiteX812" fmla="*/ 33294 w 962360"/>
              <a:gd name="connsiteY812" fmla="*/ 87244 h 1071273"/>
              <a:gd name="connsiteX813" fmla="*/ 34610 w 962360"/>
              <a:gd name="connsiteY813" fmla="*/ 85139 h 1071273"/>
              <a:gd name="connsiteX814" fmla="*/ 36057 w 962360"/>
              <a:gd name="connsiteY814" fmla="*/ 83033 h 1071273"/>
              <a:gd name="connsiteX815" fmla="*/ 37637 w 962360"/>
              <a:gd name="connsiteY815" fmla="*/ 81060 h 1071273"/>
              <a:gd name="connsiteX816" fmla="*/ 39347 w 962360"/>
              <a:gd name="connsiteY816" fmla="*/ 79086 h 1071273"/>
              <a:gd name="connsiteX817" fmla="*/ 41058 w 962360"/>
              <a:gd name="connsiteY817" fmla="*/ 77375 h 1071273"/>
              <a:gd name="connsiteX818" fmla="*/ 43032 w 962360"/>
              <a:gd name="connsiteY818" fmla="*/ 75664 h 1071273"/>
              <a:gd name="connsiteX819" fmla="*/ 46454 w 962360"/>
              <a:gd name="connsiteY819" fmla="*/ 72901 h 1071273"/>
              <a:gd name="connsiteX820" fmla="*/ 50138 w 962360"/>
              <a:gd name="connsiteY820" fmla="*/ 70532 h 1071273"/>
              <a:gd name="connsiteX821" fmla="*/ 53823 w 962360"/>
              <a:gd name="connsiteY821" fmla="*/ 68295 h 1071273"/>
              <a:gd name="connsiteX822" fmla="*/ 57639 w 962360"/>
              <a:gd name="connsiteY822" fmla="*/ 66453 h 1071273"/>
              <a:gd name="connsiteX823" fmla="*/ 61719 w 962360"/>
              <a:gd name="connsiteY823" fmla="*/ 64874 h 1071273"/>
              <a:gd name="connsiteX824" fmla="*/ 65798 w 962360"/>
              <a:gd name="connsiteY824" fmla="*/ 63690 h 1071273"/>
              <a:gd name="connsiteX825" fmla="*/ 70009 w 962360"/>
              <a:gd name="connsiteY825" fmla="*/ 62505 h 1071273"/>
              <a:gd name="connsiteX826" fmla="*/ 74220 w 962360"/>
              <a:gd name="connsiteY826" fmla="*/ 61584 h 1071273"/>
              <a:gd name="connsiteX827" fmla="*/ 78563 w 962360"/>
              <a:gd name="connsiteY827" fmla="*/ 61058 h 1071273"/>
              <a:gd name="connsiteX828" fmla="*/ 82774 w 962360"/>
              <a:gd name="connsiteY828" fmla="*/ 60663 h 1071273"/>
              <a:gd name="connsiteX829" fmla="*/ 87248 w 962360"/>
              <a:gd name="connsiteY829" fmla="*/ 60532 h 1071273"/>
              <a:gd name="connsiteX830" fmla="*/ 91591 w 962360"/>
              <a:gd name="connsiteY830" fmla="*/ 60532 h 1071273"/>
              <a:gd name="connsiteX831" fmla="*/ 95934 w 962360"/>
              <a:gd name="connsiteY831" fmla="*/ 60795 h 1071273"/>
              <a:gd name="connsiteX832" fmla="*/ 100276 w 962360"/>
              <a:gd name="connsiteY832" fmla="*/ 61321 h 1071273"/>
              <a:gd name="connsiteX833" fmla="*/ 104619 w 962360"/>
              <a:gd name="connsiteY833" fmla="*/ 61979 h 1071273"/>
              <a:gd name="connsiteX834" fmla="*/ 108698 w 962360"/>
              <a:gd name="connsiteY834" fmla="*/ 62769 h 1071273"/>
              <a:gd name="connsiteX835" fmla="*/ 112251 w 962360"/>
              <a:gd name="connsiteY835" fmla="*/ 63821 h 1071273"/>
              <a:gd name="connsiteX836" fmla="*/ 115673 w 962360"/>
              <a:gd name="connsiteY836" fmla="*/ 64874 h 1071273"/>
              <a:gd name="connsiteX837" fmla="*/ 118963 w 962360"/>
              <a:gd name="connsiteY837" fmla="*/ 66322 h 1071273"/>
              <a:gd name="connsiteX838" fmla="*/ 122516 w 962360"/>
              <a:gd name="connsiteY838" fmla="*/ 67901 h 1071273"/>
              <a:gd name="connsiteX839" fmla="*/ 125543 w 962360"/>
              <a:gd name="connsiteY839" fmla="*/ 69611 h 1071273"/>
              <a:gd name="connsiteX840" fmla="*/ 128701 w 962360"/>
              <a:gd name="connsiteY840" fmla="*/ 71585 h 1071273"/>
              <a:gd name="connsiteX841" fmla="*/ 131596 w 962360"/>
              <a:gd name="connsiteY841" fmla="*/ 73822 h 1071273"/>
              <a:gd name="connsiteX842" fmla="*/ 134491 w 962360"/>
              <a:gd name="connsiteY842" fmla="*/ 76059 h 1071273"/>
              <a:gd name="connsiteX843" fmla="*/ 136991 w 962360"/>
              <a:gd name="connsiteY843" fmla="*/ 78691 h 1071273"/>
              <a:gd name="connsiteX844" fmla="*/ 139492 w 962360"/>
              <a:gd name="connsiteY844" fmla="*/ 81191 h 1071273"/>
              <a:gd name="connsiteX845" fmla="*/ 141729 w 962360"/>
              <a:gd name="connsiteY845" fmla="*/ 84086 h 1071273"/>
              <a:gd name="connsiteX846" fmla="*/ 143571 w 962360"/>
              <a:gd name="connsiteY846" fmla="*/ 87113 h 1071273"/>
              <a:gd name="connsiteX847" fmla="*/ 145282 w 962360"/>
              <a:gd name="connsiteY847" fmla="*/ 90402 h 1071273"/>
              <a:gd name="connsiteX848" fmla="*/ 146861 w 962360"/>
              <a:gd name="connsiteY848" fmla="*/ 93692 h 1071273"/>
              <a:gd name="connsiteX849" fmla="*/ 148046 w 962360"/>
              <a:gd name="connsiteY849" fmla="*/ 97114 h 1071273"/>
              <a:gd name="connsiteX850" fmla="*/ 148440 w 962360"/>
              <a:gd name="connsiteY850" fmla="*/ 98956 h 1071273"/>
              <a:gd name="connsiteX851" fmla="*/ 148835 w 962360"/>
              <a:gd name="connsiteY851" fmla="*/ 100798 h 1071273"/>
              <a:gd name="connsiteX852" fmla="*/ 154231 w 962360"/>
              <a:gd name="connsiteY852" fmla="*/ 102509 h 1071273"/>
              <a:gd name="connsiteX853" fmla="*/ 159363 w 962360"/>
              <a:gd name="connsiteY853" fmla="*/ 104351 h 1071273"/>
              <a:gd name="connsiteX854" fmla="*/ 164627 w 962360"/>
              <a:gd name="connsiteY854" fmla="*/ 106456 h 1071273"/>
              <a:gd name="connsiteX855" fmla="*/ 169759 w 962360"/>
              <a:gd name="connsiteY855" fmla="*/ 108562 h 1071273"/>
              <a:gd name="connsiteX856" fmla="*/ 180155 w 962360"/>
              <a:gd name="connsiteY856" fmla="*/ 112904 h 1071273"/>
              <a:gd name="connsiteX857" fmla="*/ 190288 w 962360"/>
              <a:gd name="connsiteY857" fmla="*/ 117378 h 1071273"/>
              <a:gd name="connsiteX858" fmla="*/ 188972 w 962360"/>
              <a:gd name="connsiteY858" fmla="*/ 108167 h 1071273"/>
              <a:gd name="connsiteX859" fmla="*/ 187787 w 962360"/>
              <a:gd name="connsiteY859" fmla="*/ 98693 h 1071273"/>
              <a:gd name="connsiteX860" fmla="*/ 185550 w 962360"/>
              <a:gd name="connsiteY860" fmla="*/ 79744 h 1071273"/>
              <a:gd name="connsiteX861" fmla="*/ 182655 w 962360"/>
              <a:gd name="connsiteY861" fmla="*/ 80007 h 1071273"/>
              <a:gd name="connsiteX862" fmla="*/ 179760 w 962360"/>
              <a:gd name="connsiteY862" fmla="*/ 80007 h 1071273"/>
              <a:gd name="connsiteX863" fmla="*/ 176997 w 962360"/>
              <a:gd name="connsiteY863" fmla="*/ 79612 h 1071273"/>
              <a:gd name="connsiteX864" fmla="*/ 174101 w 962360"/>
              <a:gd name="connsiteY864" fmla="*/ 79349 h 1071273"/>
              <a:gd name="connsiteX865" fmla="*/ 171206 w 962360"/>
              <a:gd name="connsiteY865" fmla="*/ 78823 h 1071273"/>
              <a:gd name="connsiteX866" fmla="*/ 168311 w 962360"/>
              <a:gd name="connsiteY866" fmla="*/ 78033 h 1071273"/>
              <a:gd name="connsiteX867" fmla="*/ 165679 w 962360"/>
              <a:gd name="connsiteY867" fmla="*/ 77112 h 1071273"/>
              <a:gd name="connsiteX868" fmla="*/ 163047 w 962360"/>
              <a:gd name="connsiteY868" fmla="*/ 76059 h 1071273"/>
              <a:gd name="connsiteX869" fmla="*/ 160547 w 962360"/>
              <a:gd name="connsiteY869" fmla="*/ 74743 h 1071273"/>
              <a:gd name="connsiteX870" fmla="*/ 157915 w 962360"/>
              <a:gd name="connsiteY870" fmla="*/ 73427 h 1071273"/>
              <a:gd name="connsiteX871" fmla="*/ 155678 w 962360"/>
              <a:gd name="connsiteY871" fmla="*/ 71848 h 1071273"/>
              <a:gd name="connsiteX872" fmla="*/ 153309 w 962360"/>
              <a:gd name="connsiteY872" fmla="*/ 69874 h 1071273"/>
              <a:gd name="connsiteX873" fmla="*/ 151204 w 962360"/>
              <a:gd name="connsiteY873" fmla="*/ 68032 h 1071273"/>
              <a:gd name="connsiteX874" fmla="*/ 149361 w 962360"/>
              <a:gd name="connsiteY874" fmla="*/ 65927 h 1071273"/>
              <a:gd name="connsiteX875" fmla="*/ 147519 w 962360"/>
              <a:gd name="connsiteY875" fmla="*/ 63690 h 1071273"/>
              <a:gd name="connsiteX876" fmla="*/ 145940 w 962360"/>
              <a:gd name="connsiteY876" fmla="*/ 61190 h 1071273"/>
              <a:gd name="connsiteX877" fmla="*/ 145019 w 962360"/>
              <a:gd name="connsiteY877" fmla="*/ 59610 h 1071273"/>
              <a:gd name="connsiteX878" fmla="*/ 144229 w 962360"/>
              <a:gd name="connsiteY878" fmla="*/ 58163 h 1071273"/>
              <a:gd name="connsiteX879" fmla="*/ 142650 w 962360"/>
              <a:gd name="connsiteY879" fmla="*/ 55005 h 1071273"/>
              <a:gd name="connsiteX880" fmla="*/ 141466 w 962360"/>
              <a:gd name="connsiteY880" fmla="*/ 51715 h 1071273"/>
              <a:gd name="connsiteX881" fmla="*/ 140676 w 962360"/>
              <a:gd name="connsiteY881" fmla="*/ 48294 h 1071273"/>
              <a:gd name="connsiteX882" fmla="*/ 140018 w 962360"/>
              <a:gd name="connsiteY882" fmla="*/ 44872 h 1071273"/>
              <a:gd name="connsiteX883" fmla="*/ 139755 w 962360"/>
              <a:gd name="connsiteY883" fmla="*/ 41451 h 1071273"/>
              <a:gd name="connsiteX884" fmla="*/ 139887 w 962360"/>
              <a:gd name="connsiteY884" fmla="*/ 38030 h 1071273"/>
              <a:gd name="connsiteX885" fmla="*/ 140150 w 962360"/>
              <a:gd name="connsiteY885" fmla="*/ 34608 h 1071273"/>
              <a:gd name="connsiteX886" fmla="*/ 140808 w 962360"/>
              <a:gd name="connsiteY886" fmla="*/ 31187 h 1071273"/>
              <a:gd name="connsiteX887" fmla="*/ 141597 w 962360"/>
              <a:gd name="connsiteY887" fmla="*/ 27766 h 1071273"/>
              <a:gd name="connsiteX888" fmla="*/ 142913 w 962360"/>
              <a:gd name="connsiteY888" fmla="*/ 24476 h 1071273"/>
              <a:gd name="connsiteX889" fmla="*/ 144361 w 962360"/>
              <a:gd name="connsiteY889" fmla="*/ 21318 h 1071273"/>
              <a:gd name="connsiteX890" fmla="*/ 146072 w 962360"/>
              <a:gd name="connsiteY890" fmla="*/ 18291 h 1071273"/>
              <a:gd name="connsiteX891" fmla="*/ 148046 w 962360"/>
              <a:gd name="connsiteY891" fmla="*/ 15528 h 1071273"/>
              <a:gd name="connsiteX892" fmla="*/ 149230 w 962360"/>
              <a:gd name="connsiteY892" fmla="*/ 14212 h 1071273"/>
              <a:gd name="connsiteX893" fmla="*/ 150283 w 962360"/>
              <a:gd name="connsiteY893" fmla="*/ 12896 h 1071273"/>
              <a:gd name="connsiteX894" fmla="*/ 151599 w 962360"/>
              <a:gd name="connsiteY894" fmla="*/ 11712 h 1071273"/>
              <a:gd name="connsiteX895" fmla="*/ 152915 w 962360"/>
              <a:gd name="connsiteY895" fmla="*/ 10396 h 1071273"/>
              <a:gd name="connsiteX896" fmla="*/ 154362 w 962360"/>
              <a:gd name="connsiteY896" fmla="*/ 9080 h 1071273"/>
              <a:gd name="connsiteX897" fmla="*/ 155941 w 962360"/>
              <a:gd name="connsiteY897" fmla="*/ 7896 h 1071273"/>
              <a:gd name="connsiteX898" fmla="*/ 157652 w 962360"/>
              <a:gd name="connsiteY898" fmla="*/ 6711 h 1071273"/>
              <a:gd name="connsiteX899" fmla="*/ 159363 w 962360"/>
              <a:gd name="connsiteY899" fmla="*/ 5527 h 1071273"/>
              <a:gd name="connsiteX900" fmla="*/ 161073 w 962360"/>
              <a:gd name="connsiteY900" fmla="*/ 4606 h 1071273"/>
              <a:gd name="connsiteX901" fmla="*/ 162916 w 962360"/>
              <a:gd name="connsiteY901" fmla="*/ 3685 h 1071273"/>
              <a:gd name="connsiteX902" fmla="*/ 164758 w 962360"/>
              <a:gd name="connsiteY902" fmla="*/ 3027 h 1071273"/>
              <a:gd name="connsiteX903" fmla="*/ 166601 w 962360"/>
              <a:gd name="connsiteY903" fmla="*/ 2237 h 1071273"/>
              <a:gd name="connsiteX904" fmla="*/ 168706 w 962360"/>
              <a:gd name="connsiteY904" fmla="*/ 1711 h 1071273"/>
              <a:gd name="connsiteX905" fmla="*/ 170548 w 962360"/>
              <a:gd name="connsiteY905" fmla="*/ 1316 h 1071273"/>
              <a:gd name="connsiteX906" fmla="*/ 174496 w 962360"/>
              <a:gd name="connsiteY906" fmla="*/ 527 h 1071273"/>
              <a:gd name="connsiteX907" fmla="*/ 178576 w 962360"/>
              <a:gd name="connsiteY907" fmla="*/ 132 h 1071273"/>
              <a:gd name="connsiteX908" fmla="*/ 182655 w 962360"/>
              <a:gd name="connsiteY908" fmla="*/ 0 h 1071273"/>
              <a:gd name="connsiteX909" fmla="*/ 146730 w 962360"/>
              <a:gd name="connsiteY909" fmla="*/ 188963 h 1071273"/>
              <a:gd name="connsiteX910" fmla="*/ 144229 w 962360"/>
              <a:gd name="connsiteY910" fmla="*/ 189358 h 1071273"/>
              <a:gd name="connsiteX911" fmla="*/ 141466 w 962360"/>
              <a:gd name="connsiteY911" fmla="*/ 190016 h 1071273"/>
              <a:gd name="connsiteX912" fmla="*/ 138965 w 962360"/>
              <a:gd name="connsiteY912" fmla="*/ 191069 h 1071273"/>
              <a:gd name="connsiteX913" fmla="*/ 136465 w 962360"/>
              <a:gd name="connsiteY913" fmla="*/ 192385 h 1071273"/>
              <a:gd name="connsiteX914" fmla="*/ 134096 w 962360"/>
              <a:gd name="connsiteY914" fmla="*/ 193832 h 1071273"/>
              <a:gd name="connsiteX915" fmla="*/ 131859 w 962360"/>
              <a:gd name="connsiteY915" fmla="*/ 195543 h 1071273"/>
              <a:gd name="connsiteX916" fmla="*/ 129754 w 962360"/>
              <a:gd name="connsiteY916" fmla="*/ 197385 h 1071273"/>
              <a:gd name="connsiteX917" fmla="*/ 127780 w 962360"/>
              <a:gd name="connsiteY917" fmla="*/ 199359 h 1071273"/>
              <a:gd name="connsiteX918" fmla="*/ 125937 w 962360"/>
              <a:gd name="connsiteY918" fmla="*/ 201727 h 1071273"/>
              <a:gd name="connsiteX919" fmla="*/ 124358 w 962360"/>
              <a:gd name="connsiteY919" fmla="*/ 203965 h 1071273"/>
              <a:gd name="connsiteX920" fmla="*/ 122911 w 962360"/>
              <a:gd name="connsiteY920" fmla="*/ 206202 h 1071273"/>
              <a:gd name="connsiteX921" fmla="*/ 121726 w 962360"/>
              <a:gd name="connsiteY921" fmla="*/ 208702 h 1071273"/>
              <a:gd name="connsiteX922" fmla="*/ 120674 w 962360"/>
              <a:gd name="connsiteY922" fmla="*/ 211728 h 1071273"/>
              <a:gd name="connsiteX923" fmla="*/ 120016 w 962360"/>
              <a:gd name="connsiteY923" fmla="*/ 214623 h 1071273"/>
              <a:gd name="connsiteX924" fmla="*/ 119752 w 962360"/>
              <a:gd name="connsiteY924" fmla="*/ 217650 h 1071273"/>
              <a:gd name="connsiteX925" fmla="*/ 119621 w 962360"/>
              <a:gd name="connsiteY925" fmla="*/ 220676 h 1071273"/>
              <a:gd name="connsiteX926" fmla="*/ 119752 w 962360"/>
              <a:gd name="connsiteY926" fmla="*/ 223703 h 1071273"/>
              <a:gd name="connsiteX927" fmla="*/ 120147 w 962360"/>
              <a:gd name="connsiteY927" fmla="*/ 226730 h 1071273"/>
              <a:gd name="connsiteX928" fmla="*/ 120674 w 962360"/>
              <a:gd name="connsiteY928" fmla="*/ 229756 h 1071273"/>
              <a:gd name="connsiteX929" fmla="*/ 121595 w 962360"/>
              <a:gd name="connsiteY929" fmla="*/ 232651 h 1071273"/>
              <a:gd name="connsiteX930" fmla="*/ 122648 w 962360"/>
              <a:gd name="connsiteY930" fmla="*/ 235546 h 1071273"/>
              <a:gd name="connsiteX931" fmla="*/ 123700 w 962360"/>
              <a:gd name="connsiteY931" fmla="*/ 238573 h 1071273"/>
              <a:gd name="connsiteX932" fmla="*/ 125016 w 962360"/>
              <a:gd name="connsiteY932" fmla="*/ 241336 h 1071273"/>
              <a:gd name="connsiteX933" fmla="*/ 126464 w 962360"/>
              <a:gd name="connsiteY933" fmla="*/ 244099 h 1071273"/>
              <a:gd name="connsiteX934" fmla="*/ 127911 w 962360"/>
              <a:gd name="connsiteY934" fmla="*/ 246863 h 1071273"/>
              <a:gd name="connsiteX935" fmla="*/ 129491 w 962360"/>
              <a:gd name="connsiteY935" fmla="*/ 249626 h 1071273"/>
              <a:gd name="connsiteX936" fmla="*/ 132780 w 962360"/>
              <a:gd name="connsiteY936" fmla="*/ 254627 h 1071273"/>
              <a:gd name="connsiteX937" fmla="*/ 136728 w 962360"/>
              <a:gd name="connsiteY937" fmla="*/ 260022 h 1071273"/>
              <a:gd name="connsiteX938" fmla="*/ 140939 w 962360"/>
              <a:gd name="connsiteY938" fmla="*/ 265154 h 1071273"/>
              <a:gd name="connsiteX939" fmla="*/ 145282 w 962360"/>
              <a:gd name="connsiteY939" fmla="*/ 270154 h 1071273"/>
              <a:gd name="connsiteX940" fmla="*/ 149888 w 962360"/>
              <a:gd name="connsiteY940" fmla="*/ 275023 h 1071273"/>
              <a:gd name="connsiteX941" fmla="*/ 154757 w 962360"/>
              <a:gd name="connsiteY941" fmla="*/ 279629 h 1071273"/>
              <a:gd name="connsiteX942" fmla="*/ 159626 w 962360"/>
              <a:gd name="connsiteY942" fmla="*/ 284234 h 1071273"/>
              <a:gd name="connsiteX943" fmla="*/ 164758 w 962360"/>
              <a:gd name="connsiteY943" fmla="*/ 288445 h 1071273"/>
              <a:gd name="connsiteX944" fmla="*/ 169890 w 962360"/>
              <a:gd name="connsiteY944" fmla="*/ 292656 h 1071273"/>
              <a:gd name="connsiteX945" fmla="*/ 175286 w 962360"/>
              <a:gd name="connsiteY945" fmla="*/ 296604 h 1071273"/>
              <a:gd name="connsiteX946" fmla="*/ 180681 w 962360"/>
              <a:gd name="connsiteY946" fmla="*/ 300683 h 1071273"/>
              <a:gd name="connsiteX947" fmla="*/ 186208 w 962360"/>
              <a:gd name="connsiteY947" fmla="*/ 304368 h 1071273"/>
              <a:gd name="connsiteX948" fmla="*/ 191867 w 962360"/>
              <a:gd name="connsiteY948" fmla="*/ 308052 h 1071273"/>
              <a:gd name="connsiteX949" fmla="*/ 197526 w 962360"/>
              <a:gd name="connsiteY949" fmla="*/ 311473 h 1071273"/>
              <a:gd name="connsiteX950" fmla="*/ 203316 w 962360"/>
              <a:gd name="connsiteY950" fmla="*/ 314895 h 1071273"/>
              <a:gd name="connsiteX951" fmla="*/ 209106 w 962360"/>
              <a:gd name="connsiteY951" fmla="*/ 318316 h 1071273"/>
              <a:gd name="connsiteX952" fmla="*/ 215028 w 962360"/>
              <a:gd name="connsiteY952" fmla="*/ 321474 h 1071273"/>
              <a:gd name="connsiteX953" fmla="*/ 202658 w 962360"/>
              <a:gd name="connsiteY953" fmla="*/ 221466 h 1071273"/>
              <a:gd name="connsiteX954" fmla="*/ 199631 w 962360"/>
              <a:gd name="connsiteY954" fmla="*/ 219624 h 1071273"/>
              <a:gd name="connsiteX955" fmla="*/ 196868 w 962360"/>
              <a:gd name="connsiteY955" fmla="*/ 217913 h 1071273"/>
              <a:gd name="connsiteX956" fmla="*/ 193972 w 962360"/>
              <a:gd name="connsiteY956" fmla="*/ 216071 h 1071273"/>
              <a:gd name="connsiteX957" fmla="*/ 191077 w 962360"/>
              <a:gd name="connsiteY957" fmla="*/ 214229 h 1071273"/>
              <a:gd name="connsiteX958" fmla="*/ 185682 w 962360"/>
              <a:gd name="connsiteY958" fmla="*/ 210281 h 1071273"/>
              <a:gd name="connsiteX959" fmla="*/ 180286 w 962360"/>
              <a:gd name="connsiteY959" fmla="*/ 206070 h 1071273"/>
              <a:gd name="connsiteX960" fmla="*/ 174759 w 962360"/>
              <a:gd name="connsiteY960" fmla="*/ 202122 h 1071273"/>
              <a:gd name="connsiteX961" fmla="*/ 169364 w 962360"/>
              <a:gd name="connsiteY961" fmla="*/ 198043 h 1071273"/>
              <a:gd name="connsiteX962" fmla="*/ 166469 w 962360"/>
              <a:gd name="connsiteY962" fmla="*/ 196201 h 1071273"/>
              <a:gd name="connsiteX963" fmla="*/ 163705 w 962360"/>
              <a:gd name="connsiteY963" fmla="*/ 194358 h 1071273"/>
              <a:gd name="connsiteX964" fmla="*/ 160679 w 962360"/>
              <a:gd name="connsiteY964" fmla="*/ 192779 h 1071273"/>
              <a:gd name="connsiteX965" fmla="*/ 157652 w 962360"/>
              <a:gd name="connsiteY965" fmla="*/ 191200 h 1071273"/>
              <a:gd name="connsiteX966" fmla="*/ 156336 w 962360"/>
              <a:gd name="connsiteY966" fmla="*/ 190542 h 1071273"/>
              <a:gd name="connsiteX967" fmla="*/ 154888 w 962360"/>
              <a:gd name="connsiteY967" fmla="*/ 190016 h 1071273"/>
              <a:gd name="connsiteX968" fmla="*/ 153573 w 962360"/>
              <a:gd name="connsiteY968" fmla="*/ 189621 h 1071273"/>
              <a:gd name="connsiteX969" fmla="*/ 152257 w 962360"/>
              <a:gd name="connsiteY969" fmla="*/ 189358 h 1071273"/>
              <a:gd name="connsiteX970" fmla="*/ 150941 w 962360"/>
              <a:gd name="connsiteY970" fmla="*/ 189095 h 1071273"/>
              <a:gd name="connsiteX971" fmla="*/ 149493 w 962360"/>
              <a:gd name="connsiteY971" fmla="*/ 188963 h 1071273"/>
              <a:gd name="connsiteX972" fmla="*/ 148177 w 962360"/>
              <a:gd name="connsiteY972" fmla="*/ 188963 h 1071273"/>
              <a:gd name="connsiteX973" fmla="*/ 146730 w 962360"/>
              <a:gd name="connsiteY973" fmla="*/ 188963 h 1071273"/>
              <a:gd name="connsiteX974" fmla="*/ 813262 w 962360"/>
              <a:gd name="connsiteY974" fmla="*/ 189095 h 1071273"/>
              <a:gd name="connsiteX975" fmla="*/ 811420 w 962360"/>
              <a:gd name="connsiteY975" fmla="*/ 189226 h 1071273"/>
              <a:gd name="connsiteX976" fmla="*/ 809578 w 962360"/>
              <a:gd name="connsiteY976" fmla="*/ 189621 h 1071273"/>
              <a:gd name="connsiteX977" fmla="*/ 807735 w 962360"/>
              <a:gd name="connsiteY977" fmla="*/ 190016 h 1071273"/>
              <a:gd name="connsiteX978" fmla="*/ 805893 w 962360"/>
              <a:gd name="connsiteY978" fmla="*/ 190806 h 1071273"/>
              <a:gd name="connsiteX979" fmla="*/ 804050 w 962360"/>
              <a:gd name="connsiteY979" fmla="*/ 191595 h 1071273"/>
              <a:gd name="connsiteX980" fmla="*/ 801155 w 962360"/>
              <a:gd name="connsiteY980" fmla="*/ 193174 h 1071273"/>
              <a:gd name="connsiteX981" fmla="*/ 798129 w 962360"/>
              <a:gd name="connsiteY981" fmla="*/ 194885 h 1071273"/>
              <a:gd name="connsiteX982" fmla="*/ 795497 w 962360"/>
              <a:gd name="connsiteY982" fmla="*/ 196595 h 1071273"/>
              <a:gd name="connsiteX983" fmla="*/ 792602 w 962360"/>
              <a:gd name="connsiteY983" fmla="*/ 198569 h 1071273"/>
              <a:gd name="connsiteX984" fmla="*/ 787338 w 962360"/>
              <a:gd name="connsiteY984" fmla="*/ 202385 h 1071273"/>
              <a:gd name="connsiteX985" fmla="*/ 781811 w 962360"/>
              <a:gd name="connsiteY985" fmla="*/ 206333 h 1071273"/>
              <a:gd name="connsiteX986" fmla="*/ 776547 w 962360"/>
              <a:gd name="connsiteY986" fmla="*/ 210412 h 1071273"/>
              <a:gd name="connsiteX987" fmla="*/ 771283 w 962360"/>
              <a:gd name="connsiteY987" fmla="*/ 214360 h 1071273"/>
              <a:gd name="connsiteX988" fmla="*/ 768520 w 962360"/>
              <a:gd name="connsiteY988" fmla="*/ 216202 h 1071273"/>
              <a:gd name="connsiteX989" fmla="*/ 765625 w 962360"/>
              <a:gd name="connsiteY989" fmla="*/ 218176 h 1071273"/>
              <a:gd name="connsiteX990" fmla="*/ 762861 w 962360"/>
              <a:gd name="connsiteY990" fmla="*/ 219887 h 1071273"/>
              <a:gd name="connsiteX991" fmla="*/ 759966 w 962360"/>
              <a:gd name="connsiteY991" fmla="*/ 221466 h 1071273"/>
              <a:gd name="connsiteX992" fmla="*/ 756808 w 962360"/>
              <a:gd name="connsiteY992" fmla="*/ 246468 h 1071273"/>
              <a:gd name="connsiteX993" fmla="*/ 753649 w 962360"/>
              <a:gd name="connsiteY993" fmla="*/ 271470 h 1071273"/>
              <a:gd name="connsiteX994" fmla="*/ 747859 w 962360"/>
              <a:gd name="connsiteY994" fmla="*/ 321474 h 1071273"/>
              <a:gd name="connsiteX995" fmla="*/ 755755 w 962360"/>
              <a:gd name="connsiteY995" fmla="*/ 317132 h 1071273"/>
              <a:gd name="connsiteX996" fmla="*/ 763782 w 962360"/>
              <a:gd name="connsiteY996" fmla="*/ 312395 h 1071273"/>
              <a:gd name="connsiteX997" fmla="*/ 771546 w 962360"/>
              <a:gd name="connsiteY997" fmla="*/ 307526 h 1071273"/>
              <a:gd name="connsiteX998" fmla="*/ 779310 w 962360"/>
              <a:gd name="connsiteY998" fmla="*/ 302394 h 1071273"/>
              <a:gd name="connsiteX999" fmla="*/ 786811 w 962360"/>
              <a:gd name="connsiteY999" fmla="*/ 297130 h 1071273"/>
              <a:gd name="connsiteX1000" fmla="*/ 790628 w 962360"/>
              <a:gd name="connsiteY1000" fmla="*/ 294235 h 1071273"/>
              <a:gd name="connsiteX1001" fmla="*/ 794181 w 962360"/>
              <a:gd name="connsiteY1001" fmla="*/ 291340 h 1071273"/>
              <a:gd name="connsiteX1002" fmla="*/ 797865 w 962360"/>
              <a:gd name="connsiteY1002" fmla="*/ 288445 h 1071273"/>
              <a:gd name="connsiteX1003" fmla="*/ 801287 w 962360"/>
              <a:gd name="connsiteY1003" fmla="*/ 285419 h 1071273"/>
              <a:gd name="connsiteX1004" fmla="*/ 804840 w 962360"/>
              <a:gd name="connsiteY1004" fmla="*/ 282524 h 1071273"/>
              <a:gd name="connsiteX1005" fmla="*/ 808130 w 962360"/>
              <a:gd name="connsiteY1005" fmla="*/ 279365 h 1071273"/>
              <a:gd name="connsiteX1006" fmla="*/ 814052 w 962360"/>
              <a:gd name="connsiteY1006" fmla="*/ 273444 h 1071273"/>
              <a:gd name="connsiteX1007" fmla="*/ 816947 w 962360"/>
              <a:gd name="connsiteY1007" fmla="*/ 270417 h 1071273"/>
              <a:gd name="connsiteX1008" fmla="*/ 819710 w 962360"/>
              <a:gd name="connsiteY1008" fmla="*/ 267522 h 1071273"/>
              <a:gd name="connsiteX1009" fmla="*/ 822474 w 962360"/>
              <a:gd name="connsiteY1009" fmla="*/ 264364 h 1071273"/>
              <a:gd name="connsiteX1010" fmla="*/ 825237 w 962360"/>
              <a:gd name="connsiteY1010" fmla="*/ 261075 h 1071273"/>
              <a:gd name="connsiteX1011" fmla="*/ 827606 w 962360"/>
              <a:gd name="connsiteY1011" fmla="*/ 257785 h 1071273"/>
              <a:gd name="connsiteX1012" fmla="*/ 830106 w 962360"/>
              <a:gd name="connsiteY1012" fmla="*/ 254363 h 1071273"/>
              <a:gd name="connsiteX1013" fmla="*/ 832344 w 962360"/>
              <a:gd name="connsiteY1013" fmla="*/ 250811 h 1071273"/>
              <a:gd name="connsiteX1014" fmla="*/ 834449 w 962360"/>
              <a:gd name="connsiteY1014" fmla="*/ 247258 h 1071273"/>
              <a:gd name="connsiteX1015" fmla="*/ 836291 w 962360"/>
              <a:gd name="connsiteY1015" fmla="*/ 243573 h 1071273"/>
              <a:gd name="connsiteX1016" fmla="*/ 838002 w 962360"/>
              <a:gd name="connsiteY1016" fmla="*/ 239889 h 1071273"/>
              <a:gd name="connsiteX1017" fmla="*/ 839581 w 962360"/>
              <a:gd name="connsiteY1017" fmla="*/ 235941 h 1071273"/>
              <a:gd name="connsiteX1018" fmla="*/ 840897 w 962360"/>
              <a:gd name="connsiteY1018" fmla="*/ 232125 h 1071273"/>
              <a:gd name="connsiteX1019" fmla="*/ 841950 w 962360"/>
              <a:gd name="connsiteY1019" fmla="*/ 228177 h 1071273"/>
              <a:gd name="connsiteX1020" fmla="*/ 842740 w 962360"/>
              <a:gd name="connsiteY1020" fmla="*/ 223966 h 1071273"/>
              <a:gd name="connsiteX1021" fmla="*/ 843003 w 962360"/>
              <a:gd name="connsiteY1021" fmla="*/ 222124 h 1071273"/>
              <a:gd name="connsiteX1022" fmla="*/ 843003 w 962360"/>
              <a:gd name="connsiteY1022" fmla="*/ 220282 h 1071273"/>
              <a:gd name="connsiteX1023" fmla="*/ 843003 w 962360"/>
              <a:gd name="connsiteY1023" fmla="*/ 218308 h 1071273"/>
              <a:gd name="connsiteX1024" fmla="*/ 842871 w 962360"/>
              <a:gd name="connsiteY1024" fmla="*/ 216334 h 1071273"/>
              <a:gd name="connsiteX1025" fmla="*/ 842608 w 962360"/>
              <a:gd name="connsiteY1025" fmla="*/ 214492 h 1071273"/>
              <a:gd name="connsiteX1026" fmla="*/ 842213 w 962360"/>
              <a:gd name="connsiteY1026" fmla="*/ 212649 h 1071273"/>
              <a:gd name="connsiteX1027" fmla="*/ 841687 w 962360"/>
              <a:gd name="connsiteY1027" fmla="*/ 210807 h 1071273"/>
              <a:gd name="connsiteX1028" fmla="*/ 840897 w 962360"/>
              <a:gd name="connsiteY1028" fmla="*/ 209097 h 1071273"/>
              <a:gd name="connsiteX1029" fmla="*/ 840239 w 962360"/>
              <a:gd name="connsiteY1029" fmla="*/ 207254 h 1071273"/>
              <a:gd name="connsiteX1030" fmla="*/ 839318 w 962360"/>
              <a:gd name="connsiteY1030" fmla="*/ 205544 h 1071273"/>
              <a:gd name="connsiteX1031" fmla="*/ 838397 w 962360"/>
              <a:gd name="connsiteY1031" fmla="*/ 203965 h 1071273"/>
              <a:gd name="connsiteX1032" fmla="*/ 837213 w 962360"/>
              <a:gd name="connsiteY1032" fmla="*/ 202254 h 1071273"/>
              <a:gd name="connsiteX1033" fmla="*/ 836028 w 962360"/>
              <a:gd name="connsiteY1033" fmla="*/ 200675 h 1071273"/>
              <a:gd name="connsiteX1034" fmla="*/ 834712 w 962360"/>
              <a:gd name="connsiteY1034" fmla="*/ 199227 h 1071273"/>
              <a:gd name="connsiteX1035" fmla="*/ 833528 w 962360"/>
              <a:gd name="connsiteY1035" fmla="*/ 197780 h 1071273"/>
              <a:gd name="connsiteX1036" fmla="*/ 832080 w 962360"/>
              <a:gd name="connsiteY1036" fmla="*/ 196464 h 1071273"/>
              <a:gd name="connsiteX1037" fmla="*/ 830633 w 962360"/>
              <a:gd name="connsiteY1037" fmla="*/ 195280 h 1071273"/>
              <a:gd name="connsiteX1038" fmla="*/ 829054 w 962360"/>
              <a:gd name="connsiteY1038" fmla="*/ 194095 h 1071273"/>
              <a:gd name="connsiteX1039" fmla="*/ 827475 w 962360"/>
              <a:gd name="connsiteY1039" fmla="*/ 193043 h 1071273"/>
              <a:gd name="connsiteX1040" fmla="*/ 825895 w 962360"/>
              <a:gd name="connsiteY1040" fmla="*/ 192121 h 1071273"/>
              <a:gd name="connsiteX1041" fmla="*/ 824185 w 962360"/>
              <a:gd name="connsiteY1041" fmla="*/ 191200 h 1071273"/>
              <a:gd name="connsiteX1042" fmla="*/ 822474 w 962360"/>
              <a:gd name="connsiteY1042" fmla="*/ 190674 h 1071273"/>
              <a:gd name="connsiteX1043" fmla="*/ 820632 w 962360"/>
              <a:gd name="connsiteY1043" fmla="*/ 190016 h 1071273"/>
              <a:gd name="connsiteX1044" fmla="*/ 818921 w 962360"/>
              <a:gd name="connsiteY1044" fmla="*/ 189490 h 1071273"/>
              <a:gd name="connsiteX1045" fmla="*/ 817078 w 962360"/>
              <a:gd name="connsiteY1045" fmla="*/ 189226 h 1071273"/>
              <a:gd name="connsiteX1046" fmla="*/ 815236 w 962360"/>
              <a:gd name="connsiteY1046" fmla="*/ 189095 h 1071273"/>
              <a:gd name="connsiteX1047" fmla="*/ 813262 w 962360"/>
              <a:gd name="connsiteY1047" fmla="*/ 189095 h 1071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</a:cxnLst>
            <a:rect l="l" t="t" r="r" b="b"/>
            <a:pathLst>
              <a:path w="962360" h="1071273">
                <a:moveTo>
                  <a:pt x="182655" y="0"/>
                </a:moveTo>
                <a:lnTo>
                  <a:pt x="778521" y="0"/>
                </a:lnTo>
                <a:lnTo>
                  <a:pt x="781153" y="0"/>
                </a:lnTo>
                <a:lnTo>
                  <a:pt x="783522" y="0"/>
                </a:lnTo>
                <a:lnTo>
                  <a:pt x="786022" y="263"/>
                </a:lnTo>
                <a:lnTo>
                  <a:pt x="788522" y="527"/>
                </a:lnTo>
                <a:lnTo>
                  <a:pt x="791023" y="1053"/>
                </a:lnTo>
                <a:lnTo>
                  <a:pt x="793391" y="1711"/>
                </a:lnTo>
                <a:lnTo>
                  <a:pt x="795892" y="2369"/>
                </a:lnTo>
                <a:lnTo>
                  <a:pt x="798129" y="3290"/>
                </a:lnTo>
                <a:lnTo>
                  <a:pt x="800497" y="4080"/>
                </a:lnTo>
                <a:lnTo>
                  <a:pt x="802603" y="5264"/>
                </a:lnTo>
                <a:lnTo>
                  <a:pt x="804708" y="6580"/>
                </a:lnTo>
                <a:lnTo>
                  <a:pt x="806946" y="8027"/>
                </a:lnTo>
                <a:lnTo>
                  <a:pt x="808788" y="9475"/>
                </a:lnTo>
                <a:lnTo>
                  <a:pt x="810630" y="11185"/>
                </a:lnTo>
                <a:lnTo>
                  <a:pt x="812341" y="13028"/>
                </a:lnTo>
                <a:lnTo>
                  <a:pt x="814052" y="14870"/>
                </a:lnTo>
                <a:lnTo>
                  <a:pt x="815236" y="16317"/>
                </a:lnTo>
                <a:lnTo>
                  <a:pt x="816157" y="17896"/>
                </a:lnTo>
                <a:lnTo>
                  <a:pt x="817210" y="19476"/>
                </a:lnTo>
                <a:lnTo>
                  <a:pt x="818000" y="21055"/>
                </a:lnTo>
                <a:lnTo>
                  <a:pt x="818921" y="22634"/>
                </a:lnTo>
                <a:lnTo>
                  <a:pt x="819579" y="24344"/>
                </a:lnTo>
                <a:lnTo>
                  <a:pt x="820895" y="27766"/>
                </a:lnTo>
                <a:lnTo>
                  <a:pt x="821816" y="31187"/>
                </a:lnTo>
                <a:lnTo>
                  <a:pt x="822342" y="34740"/>
                </a:lnTo>
                <a:lnTo>
                  <a:pt x="822605" y="38424"/>
                </a:lnTo>
                <a:lnTo>
                  <a:pt x="822605" y="41977"/>
                </a:lnTo>
                <a:lnTo>
                  <a:pt x="822342" y="45794"/>
                </a:lnTo>
                <a:lnTo>
                  <a:pt x="821553" y="49346"/>
                </a:lnTo>
                <a:lnTo>
                  <a:pt x="820632" y="52768"/>
                </a:lnTo>
                <a:lnTo>
                  <a:pt x="819316" y="56189"/>
                </a:lnTo>
                <a:lnTo>
                  <a:pt x="818658" y="57768"/>
                </a:lnTo>
                <a:lnTo>
                  <a:pt x="817736" y="59479"/>
                </a:lnTo>
                <a:lnTo>
                  <a:pt x="816947" y="61058"/>
                </a:lnTo>
                <a:lnTo>
                  <a:pt x="815894" y="62505"/>
                </a:lnTo>
                <a:lnTo>
                  <a:pt x="814710" y="64085"/>
                </a:lnTo>
                <a:lnTo>
                  <a:pt x="813657" y="65532"/>
                </a:lnTo>
                <a:lnTo>
                  <a:pt x="812341" y="66848"/>
                </a:lnTo>
                <a:lnTo>
                  <a:pt x="811025" y="68032"/>
                </a:lnTo>
                <a:lnTo>
                  <a:pt x="809446" y="69743"/>
                </a:lnTo>
                <a:lnTo>
                  <a:pt x="807604" y="71322"/>
                </a:lnTo>
                <a:lnTo>
                  <a:pt x="805761" y="72638"/>
                </a:lnTo>
                <a:lnTo>
                  <a:pt x="803919" y="73954"/>
                </a:lnTo>
                <a:lnTo>
                  <a:pt x="801813" y="75138"/>
                </a:lnTo>
                <a:lnTo>
                  <a:pt x="799708" y="76059"/>
                </a:lnTo>
                <a:lnTo>
                  <a:pt x="797602" y="76980"/>
                </a:lnTo>
                <a:lnTo>
                  <a:pt x="795497" y="77638"/>
                </a:lnTo>
                <a:lnTo>
                  <a:pt x="793128" y="78165"/>
                </a:lnTo>
                <a:lnTo>
                  <a:pt x="790891" y="78823"/>
                </a:lnTo>
                <a:lnTo>
                  <a:pt x="788522" y="79217"/>
                </a:lnTo>
                <a:lnTo>
                  <a:pt x="786285" y="79481"/>
                </a:lnTo>
                <a:lnTo>
                  <a:pt x="784048" y="79612"/>
                </a:lnTo>
                <a:lnTo>
                  <a:pt x="781548" y="79744"/>
                </a:lnTo>
                <a:lnTo>
                  <a:pt x="779310" y="79744"/>
                </a:lnTo>
                <a:lnTo>
                  <a:pt x="776942" y="79744"/>
                </a:lnTo>
                <a:lnTo>
                  <a:pt x="772467" y="117642"/>
                </a:lnTo>
                <a:lnTo>
                  <a:pt x="777468" y="115273"/>
                </a:lnTo>
                <a:lnTo>
                  <a:pt x="782600" y="112904"/>
                </a:lnTo>
                <a:lnTo>
                  <a:pt x="787601" y="110536"/>
                </a:lnTo>
                <a:lnTo>
                  <a:pt x="792733" y="108430"/>
                </a:lnTo>
                <a:lnTo>
                  <a:pt x="803129" y="104351"/>
                </a:lnTo>
                <a:lnTo>
                  <a:pt x="813657" y="100535"/>
                </a:lnTo>
                <a:lnTo>
                  <a:pt x="814052" y="98693"/>
                </a:lnTo>
                <a:lnTo>
                  <a:pt x="814447" y="96982"/>
                </a:lnTo>
                <a:lnTo>
                  <a:pt x="815763" y="93429"/>
                </a:lnTo>
                <a:lnTo>
                  <a:pt x="817210" y="90139"/>
                </a:lnTo>
                <a:lnTo>
                  <a:pt x="819052" y="86850"/>
                </a:lnTo>
                <a:lnTo>
                  <a:pt x="821026" y="83823"/>
                </a:lnTo>
                <a:lnTo>
                  <a:pt x="823132" y="80928"/>
                </a:lnTo>
                <a:lnTo>
                  <a:pt x="825632" y="78165"/>
                </a:lnTo>
                <a:lnTo>
                  <a:pt x="828396" y="75796"/>
                </a:lnTo>
                <a:lnTo>
                  <a:pt x="831159" y="73427"/>
                </a:lnTo>
                <a:lnTo>
                  <a:pt x="834186" y="71190"/>
                </a:lnTo>
                <a:lnTo>
                  <a:pt x="837344" y="69348"/>
                </a:lnTo>
                <a:lnTo>
                  <a:pt x="840503" y="67637"/>
                </a:lnTo>
                <a:lnTo>
                  <a:pt x="843924" y="66058"/>
                </a:lnTo>
                <a:lnTo>
                  <a:pt x="847345" y="64611"/>
                </a:lnTo>
                <a:lnTo>
                  <a:pt x="850767" y="63558"/>
                </a:lnTo>
                <a:lnTo>
                  <a:pt x="854320" y="62637"/>
                </a:lnTo>
                <a:lnTo>
                  <a:pt x="858531" y="61716"/>
                </a:lnTo>
                <a:lnTo>
                  <a:pt x="862742" y="61190"/>
                </a:lnTo>
                <a:lnTo>
                  <a:pt x="867216" y="60795"/>
                </a:lnTo>
                <a:lnTo>
                  <a:pt x="871559" y="60532"/>
                </a:lnTo>
                <a:lnTo>
                  <a:pt x="875902" y="60532"/>
                </a:lnTo>
                <a:lnTo>
                  <a:pt x="880376" y="60663"/>
                </a:lnTo>
                <a:lnTo>
                  <a:pt x="884719" y="61058"/>
                </a:lnTo>
                <a:lnTo>
                  <a:pt x="888930" y="61716"/>
                </a:lnTo>
                <a:lnTo>
                  <a:pt x="893272" y="62637"/>
                </a:lnTo>
                <a:lnTo>
                  <a:pt x="897483" y="63821"/>
                </a:lnTo>
                <a:lnTo>
                  <a:pt x="901563" y="65269"/>
                </a:lnTo>
                <a:lnTo>
                  <a:pt x="905511" y="66848"/>
                </a:lnTo>
                <a:lnTo>
                  <a:pt x="909459" y="68822"/>
                </a:lnTo>
                <a:lnTo>
                  <a:pt x="913143" y="70927"/>
                </a:lnTo>
                <a:lnTo>
                  <a:pt x="916696" y="73559"/>
                </a:lnTo>
                <a:lnTo>
                  <a:pt x="918407" y="74743"/>
                </a:lnTo>
                <a:lnTo>
                  <a:pt x="920118" y="76191"/>
                </a:lnTo>
                <a:lnTo>
                  <a:pt x="921960" y="77901"/>
                </a:lnTo>
                <a:lnTo>
                  <a:pt x="923803" y="79612"/>
                </a:lnTo>
                <a:lnTo>
                  <a:pt x="925250" y="81454"/>
                </a:lnTo>
                <a:lnTo>
                  <a:pt x="926829" y="83560"/>
                </a:lnTo>
                <a:lnTo>
                  <a:pt x="928145" y="85534"/>
                </a:lnTo>
                <a:lnTo>
                  <a:pt x="929461" y="87639"/>
                </a:lnTo>
                <a:lnTo>
                  <a:pt x="930646" y="89876"/>
                </a:lnTo>
                <a:lnTo>
                  <a:pt x="931567" y="92113"/>
                </a:lnTo>
                <a:lnTo>
                  <a:pt x="932488" y="94350"/>
                </a:lnTo>
                <a:lnTo>
                  <a:pt x="933146" y="96850"/>
                </a:lnTo>
                <a:lnTo>
                  <a:pt x="933672" y="99087"/>
                </a:lnTo>
                <a:lnTo>
                  <a:pt x="934067" y="101588"/>
                </a:lnTo>
                <a:lnTo>
                  <a:pt x="934330" y="104088"/>
                </a:lnTo>
                <a:lnTo>
                  <a:pt x="934330" y="106588"/>
                </a:lnTo>
                <a:lnTo>
                  <a:pt x="934199" y="108957"/>
                </a:lnTo>
                <a:lnTo>
                  <a:pt x="933936" y="111588"/>
                </a:lnTo>
                <a:lnTo>
                  <a:pt x="937094" y="113694"/>
                </a:lnTo>
                <a:lnTo>
                  <a:pt x="939989" y="115931"/>
                </a:lnTo>
                <a:lnTo>
                  <a:pt x="942884" y="118300"/>
                </a:lnTo>
                <a:lnTo>
                  <a:pt x="945779" y="120800"/>
                </a:lnTo>
                <a:lnTo>
                  <a:pt x="948279" y="123563"/>
                </a:lnTo>
                <a:lnTo>
                  <a:pt x="949595" y="125011"/>
                </a:lnTo>
                <a:lnTo>
                  <a:pt x="950780" y="126458"/>
                </a:lnTo>
                <a:lnTo>
                  <a:pt x="951833" y="128037"/>
                </a:lnTo>
                <a:lnTo>
                  <a:pt x="952754" y="129616"/>
                </a:lnTo>
                <a:lnTo>
                  <a:pt x="953675" y="131327"/>
                </a:lnTo>
                <a:lnTo>
                  <a:pt x="954464" y="133038"/>
                </a:lnTo>
                <a:lnTo>
                  <a:pt x="956044" y="136985"/>
                </a:lnTo>
                <a:lnTo>
                  <a:pt x="957491" y="141196"/>
                </a:lnTo>
                <a:lnTo>
                  <a:pt x="958676" y="145275"/>
                </a:lnTo>
                <a:lnTo>
                  <a:pt x="959728" y="149618"/>
                </a:lnTo>
                <a:lnTo>
                  <a:pt x="960649" y="153697"/>
                </a:lnTo>
                <a:lnTo>
                  <a:pt x="961307" y="158040"/>
                </a:lnTo>
                <a:lnTo>
                  <a:pt x="961834" y="162382"/>
                </a:lnTo>
                <a:lnTo>
                  <a:pt x="962229" y="166725"/>
                </a:lnTo>
                <a:lnTo>
                  <a:pt x="962360" y="171067"/>
                </a:lnTo>
                <a:lnTo>
                  <a:pt x="962360" y="175410"/>
                </a:lnTo>
                <a:lnTo>
                  <a:pt x="962229" y="179752"/>
                </a:lnTo>
                <a:lnTo>
                  <a:pt x="961965" y="184094"/>
                </a:lnTo>
                <a:lnTo>
                  <a:pt x="961439" y="188305"/>
                </a:lnTo>
                <a:lnTo>
                  <a:pt x="960913" y="192779"/>
                </a:lnTo>
                <a:lnTo>
                  <a:pt x="960255" y="197122"/>
                </a:lnTo>
                <a:lnTo>
                  <a:pt x="959334" y="201201"/>
                </a:lnTo>
                <a:lnTo>
                  <a:pt x="957886" y="206859"/>
                </a:lnTo>
                <a:lnTo>
                  <a:pt x="956307" y="212386"/>
                </a:lnTo>
                <a:lnTo>
                  <a:pt x="954596" y="217781"/>
                </a:lnTo>
                <a:lnTo>
                  <a:pt x="952622" y="223177"/>
                </a:lnTo>
                <a:lnTo>
                  <a:pt x="950517" y="228440"/>
                </a:lnTo>
                <a:lnTo>
                  <a:pt x="948148" y="233704"/>
                </a:lnTo>
                <a:lnTo>
                  <a:pt x="945779" y="238836"/>
                </a:lnTo>
                <a:lnTo>
                  <a:pt x="943016" y="243836"/>
                </a:lnTo>
                <a:lnTo>
                  <a:pt x="940384" y="248837"/>
                </a:lnTo>
                <a:lnTo>
                  <a:pt x="937357" y="253837"/>
                </a:lnTo>
                <a:lnTo>
                  <a:pt x="934330" y="258706"/>
                </a:lnTo>
                <a:lnTo>
                  <a:pt x="931172" y="263443"/>
                </a:lnTo>
                <a:lnTo>
                  <a:pt x="927882" y="268180"/>
                </a:lnTo>
                <a:lnTo>
                  <a:pt x="924592" y="272786"/>
                </a:lnTo>
                <a:lnTo>
                  <a:pt x="921171" y="277392"/>
                </a:lnTo>
                <a:lnTo>
                  <a:pt x="917618" y="281866"/>
                </a:lnTo>
                <a:lnTo>
                  <a:pt x="912354" y="288182"/>
                </a:lnTo>
                <a:lnTo>
                  <a:pt x="906827" y="294367"/>
                </a:lnTo>
                <a:lnTo>
                  <a:pt x="901168" y="300551"/>
                </a:lnTo>
                <a:lnTo>
                  <a:pt x="895378" y="306473"/>
                </a:lnTo>
                <a:lnTo>
                  <a:pt x="889456" y="312263"/>
                </a:lnTo>
                <a:lnTo>
                  <a:pt x="883403" y="317921"/>
                </a:lnTo>
                <a:lnTo>
                  <a:pt x="877218" y="323448"/>
                </a:lnTo>
                <a:lnTo>
                  <a:pt x="870770" y="328843"/>
                </a:lnTo>
                <a:lnTo>
                  <a:pt x="864321" y="333975"/>
                </a:lnTo>
                <a:lnTo>
                  <a:pt x="857742" y="338976"/>
                </a:lnTo>
                <a:lnTo>
                  <a:pt x="851030" y="343845"/>
                </a:lnTo>
                <a:lnTo>
                  <a:pt x="844187" y="348582"/>
                </a:lnTo>
                <a:lnTo>
                  <a:pt x="837213" y="353056"/>
                </a:lnTo>
                <a:lnTo>
                  <a:pt x="830106" y="357267"/>
                </a:lnTo>
                <a:lnTo>
                  <a:pt x="822869" y="361346"/>
                </a:lnTo>
                <a:lnTo>
                  <a:pt x="815631" y="365162"/>
                </a:lnTo>
                <a:lnTo>
                  <a:pt x="806551" y="369110"/>
                </a:lnTo>
                <a:lnTo>
                  <a:pt x="797734" y="373321"/>
                </a:lnTo>
                <a:lnTo>
                  <a:pt x="788917" y="377532"/>
                </a:lnTo>
                <a:lnTo>
                  <a:pt x="784574" y="379900"/>
                </a:lnTo>
                <a:lnTo>
                  <a:pt x="780100" y="382269"/>
                </a:lnTo>
                <a:lnTo>
                  <a:pt x="776021" y="384769"/>
                </a:lnTo>
                <a:lnTo>
                  <a:pt x="771810" y="387269"/>
                </a:lnTo>
                <a:lnTo>
                  <a:pt x="767730" y="390033"/>
                </a:lnTo>
                <a:lnTo>
                  <a:pt x="763651" y="392928"/>
                </a:lnTo>
                <a:lnTo>
                  <a:pt x="759834" y="395823"/>
                </a:lnTo>
                <a:lnTo>
                  <a:pt x="756018" y="398849"/>
                </a:lnTo>
                <a:lnTo>
                  <a:pt x="752333" y="402139"/>
                </a:lnTo>
                <a:lnTo>
                  <a:pt x="748780" y="405692"/>
                </a:lnTo>
                <a:lnTo>
                  <a:pt x="747201" y="407402"/>
                </a:lnTo>
                <a:lnTo>
                  <a:pt x="745622" y="409113"/>
                </a:lnTo>
                <a:lnTo>
                  <a:pt x="744438" y="410955"/>
                </a:lnTo>
                <a:lnTo>
                  <a:pt x="743122" y="412929"/>
                </a:lnTo>
                <a:lnTo>
                  <a:pt x="741937" y="414903"/>
                </a:lnTo>
                <a:lnTo>
                  <a:pt x="740753" y="417008"/>
                </a:lnTo>
                <a:lnTo>
                  <a:pt x="738911" y="421219"/>
                </a:lnTo>
                <a:lnTo>
                  <a:pt x="739963" y="422404"/>
                </a:lnTo>
                <a:lnTo>
                  <a:pt x="741148" y="423325"/>
                </a:lnTo>
                <a:lnTo>
                  <a:pt x="742200" y="424246"/>
                </a:lnTo>
                <a:lnTo>
                  <a:pt x="743516" y="424904"/>
                </a:lnTo>
                <a:lnTo>
                  <a:pt x="746148" y="426351"/>
                </a:lnTo>
                <a:lnTo>
                  <a:pt x="748780" y="427667"/>
                </a:lnTo>
                <a:lnTo>
                  <a:pt x="754439" y="429773"/>
                </a:lnTo>
                <a:lnTo>
                  <a:pt x="757071" y="430957"/>
                </a:lnTo>
                <a:lnTo>
                  <a:pt x="759703" y="432404"/>
                </a:lnTo>
                <a:lnTo>
                  <a:pt x="762203" y="433852"/>
                </a:lnTo>
                <a:lnTo>
                  <a:pt x="764572" y="435431"/>
                </a:lnTo>
                <a:lnTo>
                  <a:pt x="766940" y="437010"/>
                </a:lnTo>
                <a:lnTo>
                  <a:pt x="769178" y="438852"/>
                </a:lnTo>
                <a:lnTo>
                  <a:pt x="771283" y="440826"/>
                </a:lnTo>
                <a:lnTo>
                  <a:pt x="773257" y="442800"/>
                </a:lnTo>
                <a:lnTo>
                  <a:pt x="775099" y="444906"/>
                </a:lnTo>
                <a:lnTo>
                  <a:pt x="776810" y="447274"/>
                </a:lnTo>
                <a:lnTo>
                  <a:pt x="778389" y="449643"/>
                </a:lnTo>
                <a:lnTo>
                  <a:pt x="779837" y="452275"/>
                </a:lnTo>
                <a:lnTo>
                  <a:pt x="781021" y="454775"/>
                </a:lnTo>
                <a:lnTo>
                  <a:pt x="781942" y="457407"/>
                </a:lnTo>
                <a:lnTo>
                  <a:pt x="782732" y="460170"/>
                </a:lnTo>
                <a:lnTo>
                  <a:pt x="783258" y="462933"/>
                </a:lnTo>
                <a:lnTo>
                  <a:pt x="783522" y="465828"/>
                </a:lnTo>
                <a:lnTo>
                  <a:pt x="783522" y="468855"/>
                </a:lnTo>
                <a:lnTo>
                  <a:pt x="783522" y="471224"/>
                </a:lnTo>
                <a:lnTo>
                  <a:pt x="783258" y="473855"/>
                </a:lnTo>
                <a:lnTo>
                  <a:pt x="782732" y="476224"/>
                </a:lnTo>
                <a:lnTo>
                  <a:pt x="782074" y="478593"/>
                </a:lnTo>
                <a:lnTo>
                  <a:pt x="781153" y="480830"/>
                </a:lnTo>
                <a:lnTo>
                  <a:pt x="780100" y="483198"/>
                </a:lnTo>
                <a:lnTo>
                  <a:pt x="778784" y="485172"/>
                </a:lnTo>
                <a:lnTo>
                  <a:pt x="777600" y="487277"/>
                </a:lnTo>
                <a:lnTo>
                  <a:pt x="776021" y="489120"/>
                </a:lnTo>
                <a:lnTo>
                  <a:pt x="774310" y="491225"/>
                </a:lnTo>
                <a:lnTo>
                  <a:pt x="772599" y="492936"/>
                </a:lnTo>
                <a:lnTo>
                  <a:pt x="770757" y="494515"/>
                </a:lnTo>
                <a:lnTo>
                  <a:pt x="768651" y="495962"/>
                </a:lnTo>
                <a:lnTo>
                  <a:pt x="766677" y="497410"/>
                </a:lnTo>
                <a:lnTo>
                  <a:pt x="764572" y="498857"/>
                </a:lnTo>
                <a:lnTo>
                  <a:pt x="762335" y="500042"/>
                </a:lnTo>
                <a:lnTo>
                  <a:pt x="758650" y="501884"/>
                </a:lnTo>
                <a:lnTo>
                  <a:pt x="754702" y="503595"/>
                </a:lnTo>
                <a:lnTo>
                  <a:pt x="750754" y="505042"/>
                </a:lnTo>
                <a:lnTo>
                  <a:pt x="746806" y="506358"/>
                </a:lnTo>
                <a:lnTo>
                  <a:pt x="742595" y="507411"/>
                </a:lnTo>
                <a:lnTo>
                  <a:pt x="738516" y="508332"/>
                </a:lnTo>
                <a:lnTo>
                  <a:pt x="734305" y="508990"/>
                </a:lnTo>
                <a:lnTo>
                  <a:pt x="730225" y="509648"/>
                </a:lnTo>
                <a:lnTo>
                  <a:pt x="726014" y="509911"/>
                </a:lnTo>
                <a:lnTo>
                  <a:pt x="721803" y="510174"/>
                </a:lnTo>
                <a:lnTo>
                  <a:pt x="717460" y="510043"/>
                </a:lnTo>
                <a:lnTo>
                  <a:pt x="713381" y="509911"/>
                </a:lnTo>
                <a:lnTo>
                  <a:pt x="709038" y="509516"/>
                </a:lnTo>
                <a:lnTo>
                  <a:pt x="704959" y="508858"/>
                </a:lnTo>
                <a:lnTo>
                  <a:pt x="700748" y="508200"/>
                </a:lnTo>
                <a:lnTo>
                  <a:pt x="696537" y="507279"/>
                </a:lnTo>
                <a:lnTo>
                  <a:pt x="693510" y="511622"/>
                </a:lnTo>
                <a:lnTo>
                  <a:pt x="690352" y="515701"/>
                </a:lnTo>
                <a:lnTo>
                  <a:pt x="687062" y="519912"/>
                </a:lnTo>
                <a:lnTo>
                  <a:pt x="683640" y="523859"/>
                </a:lnTo>
                <a:lnTo>
                  <a:pt x="680087" y="527939"/>
                </a:lnTo>
                <a:lnTo>
                  <a:pt x="676534" y="531886"/>
                </a:lnTo>
                <a:lnTo>
                  <a:pt x="672981" y="535703"/>
                </a:lnTo>
                <a:lnTo>
                  <a:pt x="669296" y="539519"/>
                </a:lnTo>
                <a:lnTo>
                  <a:pt x="665480" y="543072"/>
                </a:lnTo>
                <a:lnTo>
                  <a:pt x="661532" y="546756"/>
                </a:lnTo>
                <a:lnTo>
                  <a:pt x="657584" y="550177"/>
                </a:lnTo>
                <a:lnTo>
                  <a:pt x="653505" y="553730"/>
                </a:lnTo>
                <a:lnTo>
                  <a:pt x="649425" y="557020"/>
                </a:lnTo>
                <a:lnTo>
                  <a:pt x="645214" y="560310"/>
                </a:lnTo>
                <a:lnTo>
                  <a:pt x="641003" y="563336"/>
                </a:lnTo>
                <a:lnTo>
                  <a:pt x="636661" y="566495"/>
                </a:lnTo>
                <a:lnTo>
                  <a:pt x="632318" y="569390"/>
                </a:lnTo>
                <a:lnTo>
                  <a:pt x="627975" y="572416"/>
                </a:lnTo>
                <a:lnTo>
                  <a:pt x="623369" y="575179"/>
                </a:lnTo>
                <a:lnTo>
                  <a:pt x="618764" y="577811"/>
                </a:lnTo>
                <a:lnTo>
                  <a:pt x="614158" y="580443"/>
                </a:lnTo>
                <a:lnTo>
                  <a:pt x="609684" y="582812"/>
                </a:lnTo>
                <a:lnTo>
                  <a:pt x="604946" y="585312"/>
                </a:lnTo>
                <a:lnTo>
                  <a:pt x="600077" y="587549"/>
                </a:lnTo>
                <a:lnTo>
                  <a:pt x="595340" y="589918"/>
                </a:lnTo>
                <a:lnTo>
                  <a:pt x="590471" y="591891"/>
                </a:lnTo>
                <a:lnTo>
                  <a:pt x="585470" y="593865"/>
                </a:lnTo>
                <a:lnTo>
                  <a:pt x="580601" y="595707"/>
                </a:lnTo>
                <a:lnTo>
                  <a:pt x="575600" y="597418"/>
                </a:lnTo>
                <a:lnTo>
                  <a:pt x="570600" y="599129"/>
                </a:lnTo>
                <a:lnTo>
                  <a:pt x="565467" y="600708"/>
                </a:lnTo>
                <a:lnTo>
                  <a:pt x="560467" y="602155"/>
                </a:lnTo>
                <a:lnTo>
                  <a:pt x="561914" y="613867"/>
                </a:lnTo>
                <a:lnTo>
                  <a:pt x="563888" y="616236"/>
                </a:lnTo>
                <a:lnTo>
                  <a:pt x="565731" y="618473"/>
                </a:lnTo>
                <a:lnTo>
                  <a:pt x="567441" y="620841"/>
                </a:lnTo>
                <a:lnTo>
                  <a:pt x="569020" y="623341"/>
                </a:lnTo>
                <a:lnTo>
                  <a:pt x="570468" y="626105"/>
                </a:lnTo>
                <a:lnTo>
                  <a:pt x="571521" y="628737"/>
                </a:lnTo>
                <a:lnTo>
                  <a:pt x="572442" y="631632"/>
                </a:lnTo>
                <a:lnTo>
                  <a:pt x="572968" y="634658"/>
                </a:lnTo>
                <a:lnTo>
                  <a:pt x="575732" y="636369"/>
                </a:lnTo>
                <a:lnTo>
                  <a:pt x="578495" y="638343"/>
                </a:lnTo>
                <a:lnTo>
                  <a:pt x="580732" y="640448"/>
                </a:lnTo>
                <a:lnTo>
                  <a:pt x="582970" y="643080"/>
                </a:lnTo>
                <a:lnTo>
                  <a:pt x="584943" y="645580"/>
                </a:lnTo>
                <a:lnTo>
                  <a:pt x="586654" y="648475"/>
                </a:lnTo>
                <a:lnTo>
                  <a:pt x="588233" y="651502"/>
                </a:lnTo>
                <a:lnTo>
                  <a:pt x="589286" y="654528"/>
                </a:lnTo>
                <a:lnTo>
                  <a:pt x="590207" y="657686"/>
                </a:lnTo>
                <a:lnTo>
                  <a:pt x="590734" y="660976"/>
                </a:lnTo>
                <a:lnTo>
                  <a:pt x="590997" y="664134"/>
                </a:lnTo>
                <a:lnTo>
                  <a:pt x="590997" y="667424"/>
                </a:lnTo>
                <a:lnTo>
                  <a:pt x="590734" y="669003"/>
                </a:lnTo>
                <a:lnTo>
                  <a:pt x="590602" y="670714"/>
                </a:lnTo>
                <a:lnTo>
                  <a:pt x="590207" y="672293"/>
                </a:lnTo>
                <a:lnTo>
                  <a:pt x="589813" y="673872"/>
                </a:lnTo>
                <a:lnTo>
                  <a:pt x="589286" y="675451"/>
                </a:lnTo>
                <a:lnTo>
                  <a:pt x="588628" y="676898"/>
                </a:lnTo>
                <a:lnTo>
                  <a:pt x="587839" y="678346"/>
                </a:lnTo>
                <a:lnTo>
                  <a:pt x="587181" y="679925"/>
                </a:lnTo>
                <a:lnTo>
                  <a:pt x="585338" y="682557"/>
                </a:lnTo>
                <a:lnTo>
                  <a:pt x="583364" y="684794"/>
                </a:lnTo>
                <a:lnTo>
                  <a:pt x="581127" y="687031"/>
                </a:lnTo>
                <a:lnTo>
                  <a:pt x="578890" y="689136"/>
                </a:lnTo>
                <a:lnTo>
                  <a:pt x="576390" y="690847"/>
                </a:lnTo>
                <a:lnTo>
                  <a:pt x="573889" y="692558"/>
                </a:lnTo>
                <a:lnTo>
                  <a:pt x="571258" y="694137"/>
                </a:lnTo>
                <a:lnTo>
                  <a:pt x="568626" y="695584"/>
                </a:lnTo>
                <a:lnTo>
                  <a:pt x="565731" y="697032"/>
                </a:lnTo>
                <a:lnTo>
                  <a:pt x="562835" y="698084"/>
                </a:lnTo>
                <a:lnTo>
                  <a:pt x="559940" y="699269"/>
                </a:lnTo>
                <a:lnTo>
                  <a:pt x="557045" y="700453"/>
                </a:lnTo>
                <a:lnTo>
                  <a:pt x="551123" y="702295"/>
                </a:lnTo>
                <a:lnTo>
                  <a:pt x="545202" y="704138"/>
                </a:lnTo>
                <a:lnTo>
                  <a:pt x="545596" y="708480"/>
                </a:lnTo>
                <a:lnTo>
                  <a:pt x="545860" y="712691"/>
                </a:lnTo>
                <a:lnTo>
                  <a:pt x="545991" y="721507"/>
                </a:lnTo>
                <a:lnTo>
                  <a:pt x="546123" y="730192"/>
                </a:lnTo>
                <a:lnTo>
                  <a:pt x="546254" y="738746"/>
                </a:lnTo>
                <a:lnTo>
                  <a:pt x="546518" y="743220"/>
                </a:lnTo>
                <a:lnTo>
                  <a:pt x="546781" y="747431"/>
                </a:lnTo>
                <a:lnTo>
                  <a:pt x="547307" y="751773"/>
                </a:lnTo>
                <a:lnTo>
                  <a:pt x="547833" y="755852"/>
                </a:lnTo>
                <a:lnTo>
                  <a:pt x="548755" y="760195"/>
                </a:lnTo>
                <a:lnTo>
                  <a:pt x="549676" y="764406"/>
                </a:lnTo>
                <a:lnTo>
                  <a:pt x="550860" y="768485"/>
                </a:lnTo>
                <a:lnTo>
                  <a:pt x="552308" y="772696"/>
                </a:lnTo>
                <a:lnTo>
                  <a:pt x="554545" y="778354"/>
                </a:lnTo>
                <a:lnTo>
                  <a:pt x="557177" y="784144"/>
                </a:lnTo>
                <a:lnTo>
                  <a:pt x="559809" y="789539"/>
                </a:lnTo>
                <a:lnTo>
                  <a:pt x="562835" y="794803"/>
                </a:lnTo>
                <a:lnTo>
                  <a:pt x="565994" y="800067"/>
                </a:lnTo>
                <a:lnTo>
                  <a:pt x="569415" y="805199"/>
                </a:lnTo>
                <a:lnTo>
                  <a:pt x="572837" y="810331"/>
                </a:lnTo>
                <a:lnTo>
                  <a:pt x="576653" y="815068"/>
                </a:lnTo>
                <a:lnTo>
                  <a:pt x="580469" y="819937"/>
                </a:lnTo>
                <a:lnTo>
                  <a:pt x="584417" y="824542"/>
                </a:lnTo>
                <a:lnTo>
                  <a:pt x="588497" y="829279"/>
                </a:lnTo>
                <a:lnTo>
                  <a:pt x="592708" y="833754"/>
                </a:lnTo>
                <a:lnTo>
                  <a:pt x="596919" y="838096"/>
                </a:lnTo>
                <a:lnTo>
                  <a:pt x="601393" y="842438"/>
                </a:lnTo>
                <a:lnTo>
                  <a:pt x="605736" y="846781"/>
                </a:lnTo>
                <a:lnTo>
                  <a:pt x="610210" y="850860"/>
                </a:lnTo>
                <a:lnTo>
                  <a:pt x="611657" y="852308"/>
                </a:lnTo>
                <a:lnTo>
                  <a:pt x="613237" y="853492"/>
                </a:lnTo>
                <a:lnTo>
                  <a:pt x="614947" y="854545"/>
                </a:lnTo>
                <a:lnTo>
                  <a:pt x="616658" y="855729"/>
                </a:lnTo>
                <a:lnTo>
                  <a:pt x="620080" y="857571"/>
                </a:lnTo>
                <a:lnTo>
                  <a:pt x="623633" y="859414"/>
                </a:lnTo>
                <a:lnTo>
                  <a:pt x="627054" y="861519"/>
                </a:lnTo>
                <a:lnTo>
                  <a:pt x="628765" y="862572"/>
                </a:lnTo>
                <a:lnTo>
                  <a:pt x="630344" y="863756"/>
                </a:lnTo>
                <a:lnTo>
                  <a:pt x="631923" y="864940"/>
                </a:lnTo>
                <a:lnTo>
                  <a:pt x="633371" y="866388"/>
                </a:lnTo>
                <a:lnTo>
                  <a:pt x="634687" y="867967"/>
                </a:lnTo>
                <a:lnTo>
                  <a:pt x="635871" y="869546"/>
                </a:lnTo>
                <a:lnTo>
                  <a:pt x="636924" y="871388"/>
                </a:lnTo>
                <a:lnTo>
                  <a:pt x="637845" y="873362"/>
                </a:lnTo>
                <a:lnTo>
                  <a:pt x="638503" y="875204"/>
                </a:lnTo>
                <a:lnTo>
                  <a:pt x="638898" y="877178"/>
                </a:lnTo>
                <a:lnTo>
                  <a:pt x="639161" y="879152"/>
                </a:lnTo>
                <a:lnTo>
                  <a:pt x="639293" y="881389"/>
                </a:lnTo>
                <a:lnTo>
                  <a:pt x="639161" y="883363"/>
                </a:lnTo>
                <a:lnTo>
                  <a:pt x="638898" y="885337"/>
                </a:lnTo>
                <a:lnTo>
                  <a:pt x="638503" y="887442"/>
                </a:lnTo>
                <a:lnTo>
                  <a:pt x="638108" y="889548"/>
                </a:lnTo>
                <a:lnTo>
                  <a:pt x="637055" y="893627"/>
                </a:lnTo>
                <a:lnTo>
                  <a:pt x="636003" y="897838"/>
                </a:lnTo>
                <a:lnTo>
                  <a:pt x="634950" y="901654"/>
                </a:lnTo>
                <a:lnTo>
                  <a:pt x="640214" y="906128"/>
                </a:lnTo>
                <a:lnTo>
                  <a:pt x="645872" y="910339"/>
                </a:lnTo>
                <a:lnTo>
                  <a:pt x="656926" y="918892"/>
                </a:lnTo>
                <a:lnTo>
                  <a:pt x="662585" y="923103"/>
                </a:lnTo>
                <a:lnTo>
                  <a:pt x="667980" y="927577"/>
                </a:lnTo>
                <a:lnTo>
                  <a:pt x="670612" y="929814"/>
                </a:lnTo>
                <a:lnTo>
                  <a:pt x="673113" y="932183"/>
                </a:lnTo>
                <a:lnTo>
                  <a:pt x="675745" y="934683"/>
                </a:lnTo>
                <a:lnTo>
                  <a:pt x="678113" y="937183"/>
                </a:lnTo>
                <a:lnTo>
                  <a:pt x="679824" y="939289"/>
                </a:lnTo>
                <a:lnTo>
                  <a:pt x="681535" y="941526"/>
                </a:lnTo>
                <a:lnTo>
                  <a:pt x="682851" y="944026"/>
                </a:lnTo>
                <a:lnTo>
                  <a:pt x="684035" y="946526"/>
                </a:lnTo>
                <a:lnTo>
                  <a:pt x="684956" y="949158"/>
                </a:lnTo>
                <a:lnTo>
                  <a:pt x="685746" y="951790"/>
                </a:lnTo>
                <a:lnTo>
                  <a:pt x="686272" y="954421"/>
                </a:lnTo>
                <a:lnTo>
                  <a:pt x="686667" y="957185"/>
                </a:lnTo>
                <a:lnTo>
                  <a:pt x="686930" y="959817"/>
                </a:lnTo>
                <a:lnTo>
                  <a:pt x="687062" y="962712"/>
                </a:lnTo>
                <a:lnTo>
                  <a:pt x="686930" y="965475"/>
                </a:lnTo>
                <a:lnTo>
                  <a:pt x="686535" y="968370"/>
                </a:lnTo>
                <a:lnTo>
                  <a:pt x="686272" y="971002"/>
                </a:lnTo>
                <a:lnTo>
                  <a:pt x="685746" y="973897"/>
                </a:lnTo>
                <a:lnTo>
                  <a:pt x="685219" y="976660"/>
                </a:lnTo>
                <a:lnTo>
                  <a:pt x="684430" y="979160"/>
                </a:lnTo>
                <a:lnTo>
                  <a:pt x="686141" y="980739"/>
                </a:lnTo>
                <a:lnTo>
                  <a:pt x="687851" y="982318"/>
                </a:lnTo>
                <a:lnTo>
                  <a:pt x="689431" y="984029"/>
                </a:lnTo>
                <a:lnTo>
                  <a:pt x="690878" y="985871"/>
                </a:lnTo>
                <a:lnTo>
                  <a:pt x="692326" y="987714"/>
                </a:lnTo>
                <a:lnTo>
                  <a:pt x="693510" y="989819"/>
                </a:lnTo>
                <a:lnTo>
                  <a:pt x="694694" y="991793"/>
                </a:lnTo>
                <a:lnTo>
                  <a:pt x="695747" y="993767"/>
                </a:lnTo>
                <a:lnTo>
                  <a:pt x="696537" y="995872"/>
                </a:lnTo>
                <a:lnTo>
                  <a:pt x="697326" y="998109"/>
                </a:lnTo>
                <a:lnTo>
                  <a:pt x="697984" y="1000346"/>
                </a:lnTo>
                <a:lnTo>
                  <a:pt x="698511" y="1002583"/>
                </a:lnTo>
                <a:lnTo>
                  <a:pt x="698774" y="1004952"/>
                </a:lnTo>
                <a:lnTo>
                  <a:pt x="698905" y="1007189"/>
                </a:lnTo>
                <a:lnTo>
                  <a:pt x="698774" y="1009558"/>
                </a:lnTo>
                <a:lnTo>
                  <a:pt x="698511" y="1011795"/>
                </a:lnTo>
                <a:lnTo>
                  <a:pt x="698379" y="1014295"/>
                </a:lnTo>
                <a:lnTo>
                  <a:pt x="697853" y="1016532"/>
                </a:lnTo>
                <a:lnTo>
                  <a:pt x="697195" y="1018637"/>
                </a:lnTo>
                <a:lnTo>
                  <a:pt x="696274" y="1020611"/>
                </a:lnTo>
                <a:lnTo>
                  <a:pt x="695352" y="1022585"/>
                </a:lnTo>
                <a:lnTo>
                  <a:pt x="694036" y="1024427"/>
                </a:lnTo>
                <a:lnTo>
                  <a:pt x="692720" y="1026138"/>
                </a:lnTo>
                <a:lnTo>
                  <a:pt x="691141" y="1027849"/>
                </a:lnTo>
                <a:lnTo>
                  <a:pt x="689562" y="1029428"/>
                </a:lnTo>
                <a:lnTo>
                  <a:pt x="687851" y="1030875"/>
                </a:lnTo>
                <a:lnTo>
                  <a:pt x="686009" y="1032191"/>
                </a:lnTo>
                <a:lnTo>
                  <a:pt x="684167" y="1033507"/>
                </a:lnTo>
                <a:lnTo>
                  <a:pt x="680350" y="1036007"/>
                </a:lnTo>
                <a:lnTo>
                  <a:pt x="676403" y="1037981"/>
                </a:lnTo>
                <a:lnTo>
                  <a:pt x="672192" y="1040086"/>
                </a:lnTo>
                <a:lnTo>
                  <a:pt x="667717" y="1041929"/>
                </a:lnTo>
                <a:lnTo>
                  <a:pt x="663375" y="1043639"/>
                </a:lnTo>
                <a:lnTo>
                  <a:pt x="659032" y="1045350"/>
                </a:lnTo>
                <a:lnTo>
                  <a:pt x="654558" y="1046929"/>
                </a:lnTo>
                <a:lnTo>
                  <a:pt x="649952" y="1048508"/>
                </a:lnTo>
                <a:lnTo>
                  <a:pt x="645346" y="1049824"/>
                </a:lnTo>
                <a:lnTo>
                  <a:pt x="640872" y="1051140"/>
                </a:lnTo>
                <a:lnTo>
                  <a:pt x="631660" y="1053509"/>
                </a:lnTo>
                <a:lnTo>
                  <a:pt x="622448" y="1055746"/>
                </a:lnTo>
                <a:lnTo>
                  <a:pt x="613237" y="1057719"/>
                </a:lnTo>
                <a:lnTo>
                  <a:pt x="603893" y="1059562"/>
                </a:lnTo>
                <a:lnTo>
                  <a:pt x="593234" y="1061404"/>
                </a:lnTo>
                <a:lnTo>
                  <a:pt x="582443" y="1063115"/>
                </a:lnTo>
                <a:lnTo>
                  <a:pt x="571784" y="1064694"/>
                </a:lnTo>
                <a:lnTo>
                  <a:pt x="560993" y="1066141"/>
                </a:lnTo>
                <a:lnTo>
                  <a:pt x="550071" y="1067457"/>
                </a:lnTo>
                <a:lnTo>
                  <a:pt x="539411" y="1068378"/>
                </a:lnTo>
                <a:lnTo>
                  <a:pt x="528489" y="1069431"/>
                </a:lnTo>
                <a:lnTo>
                  <a:pt x="517830" y="1070220"/>
                </a:lnTo>
                <a:lnTo>
                  <a:pt x="506907" y="1070747"/>
                </a:lnTo>
                <a:lnTo>
                  <a:pt x="496116" y="1071142"/>
                </a:lnTo>
                <a:lnTo>
                  <a:pt x="485194" y="1071273"/>
                </a:lnTo>
                <a:lnTo>
                  <a:pt x="474271" y="1071273"/>
                </a:lnTo>
                <a:lnTo>
                  <a:pt x="463481" y="1071010"/>
                </a:lnTo>
                <a:lnTo>
                  <a:pt x="452558" y="1070615"/>
                </a:lnTo>
                <a:lnTo>
                  <a:pt x="441899" y="1069957"/>
                </a:lnTo>
                <a:lnTo>
                  <a:pt x="430976" y="1069168"/>
                </a:lnTo>
                <a:lnTo>
                  <a:pt x="415448" y="1067589"/>
                </a:lnTo>
                <a:lnTo>
                  <a:pt x="399788" y="1065878"/>
                </a:lnTo>
                <a:lnTo>
                  <a:pt x="384260" y="1063904"/>
                </a:lnTo>
                <a:lnTo>
                  <a:pt x="376364" y="1062720"/>
                </a:lnTo>
                <a:lnTo>
                  <a:pt x="368600" y="1061404"/>
                </a:lnTo>
                <a:lnTo>
                  <a:pt x="360836" y="1059956"/>
                </a:lnTo>
                <a:lnTo>
                  <a:pt x="353203" y="1058509"/>
                </a:lnTo>
                <a:lnTo>
                  <a:pt x="345571" y="1057061"/>
                </a:lnTo>
                <a:lnTo>
                  <a:pt x="337807" y="1055219"/>
                </a:lnTo>
                <a:lnTo>
                  <a:pt x="330306" y="1053377"/>
                </a:lnTo>
                <a:lnTo>
                  <a:pt x="322673" y="1051403"/>
                </a:lnTo>
                <a:lnTo>
                  <a:pt x="315172" y="1049298"/>
                </a:lnTo>
                <a:lnTo>
                  <a:pt x="307671" y="1046798"/>
                </a:lnTo>
                <a:lnTo>
                  <a:pt x="302144" y="1044824"/>
                </a:lnTo>
                <a:lnTo>
                  <a:pt x="296617" y="1042850"/>
                </a:lnTo>
                <a:lnTo>
                  <a:pt x="291222" y="1040613"/>
                </a:lnTo>
                <a:lnTo>
                  <a:pt x="288458" y="1039297"/>
                </a:lnTo>
                <a:lnTo>
                  <a:pt x="285826" y="1037981"/>
                </a:lnTo>
                <a:lnTo>
                  <a:pt x="283194" y="1036533"/>
                </a:lnTo>
                <a:lnTo>
                  <a:pt x="280826" y="1035086"/>
                </a:lnTo>
                <a:lnTo>
                  <a:pt x="278325" y="1033375"/>
                </a:lnTo>
                <a:lnTo>
                  <a:pt x="275957" y="1031665"/>
                </a:lnTo>
                <a:lnTo>
                  <a:pt x="273719" y="1029822"/>
                </a:lnTo>
                <a:lnTo>
                  <a:pt x="271614" y="1027849"/>
                </a:lnTo>
                <a:lnTo>
                  <a:pt x="269640" y="1025875"/>
                </a:lnTo>
                <a:lnTo>
                  <a:pt x="267666" y="1023506"/>
                </a:lnTo>
                <a:lnTo>
                  <a:pt x="266876" y="1022059"/>
                </a:lnTo>
                <a:lnTo>
                  <a:pt x="266219" y="1020611"/>
                </a:lnTo>
                <a:lnTo>
                  <a:pt x="265034" y="1017848"/>
                </a:lnTo>
                <a:lnTo>
                  <a:pt x="264376" y="1014821"/>
                </a:lnTo>
                <a:lnTo>
                  <a:pt x="263850" y="1011795"/>
                </a:lnTo>
                <a:lnTo>
                  <a:pt x="263587" y="1008768"/>
                </a:lnTo>
                <a:lnTo>
                  <a:pt x="263718" y="1005610"/>
                </a:lnTo>
                <a:lnTo>
                  <a:pt x="264245" y="1002583"/>
                </a:lnTo>
                <a:lnTo>
                  <a:pt x="264771" y="999688"/>
                </a:lnTo>
                <a:lnTo>
                  <a:pt x="265692" y="996793"/>
                </a:lnTo>
                <a:lnTo>
                  <a:pt x="266745" y="993898"/>
                </a:lnTo>
                <a:lnTo>
                  <a:pt x="268192" y="991267"/>
                </a:lnTo>
                <a:lnTo>
                  <a:pt x="269772" y="988503"/>
                </a:lnTo>
                <a:lnTo>
                  <a:pt x="271482" y="985871"/>
                </a:lnTo>
                <a:lnTo>
                  <a:pt x="273456" y="983634"/>
                </a:lnTo>
                <a:lnTo>
                  <a:pt x="275693" y="981529"/>
                </a:lnTo>
                <a:lnTo>
                  <a:pt x="278062" y="979424"/>
                </a:lnTo>
                <a:lnTo>
                  <a:pt x="277404" y="976923"/>
                </a:lnTo>
                <a:lnTo>
                  <a:pt x="276746" y="974291"/>
                </a:lnTo>
                <a:lnTo>
                  <a:pt x="276351" y="971791"/>
                </a:lnTo>
                <a:lnTo>
                  <a:pt x="275957" y="969159"/>
                </a:lnTo>
                <a:lnTo>
                  <a:pt x="275693" y="966659"/>
                </a:lnTo>
                <a:lnTo>
                  <a:pt x="275562" y="964027"/>
                </a:lnTo>
                <a:lnTo>
                  <a:pt x="275562" y="961396"/>
                </a:lnTo>
                <a:lnTo>
                  <a:pt x="275693" y="958764"/>
                </a:lnTo>
                <a:lnTo>
                  <a:pt x="275957" y="956132"/>
                </a:lnTo>
                <a:lnTo>
                  <a:pt x="276220" y="953632"/>
                </a:lnTo>
                <a:lnTo>
                  <a:pt x="276878" y="951132"/>
                </a:lnTo>
                <a:lnTo>
                  <a:pt x="277667" y="948763"/>
                </a:lnTo>
                <a:lnTo>
                  <a:pt x="278457" y="946263"/>
                </a:lnTo>
                <a:lnTo>
                  <a:pt x="279641" y="944026"/>
                </a:lnTo>
                <a:lnTo>
                  <a:pt x="281089" y="941657"/>
                </a:lnTo>
                <a:lnTo>
                  <a:pt x="282668" y="939552"/>
                </a:lnTo>
                <a:lnTo>
                  <a:pt x="285037" y="936788"/>
                </a:lnTo>
                <a:lnTo>
                  <a:pt x="287537" y="934157"/>
                </a:lnTo>
                <a:lnTo>
                  <a:pt x="290169" y="931525"/>
                </a:lnTo>
                <a:lnTo>
                  <a:pt x="292932" y="929156"/>
                </a:lnTo>
                <a:lnTo>
                  <a:pt x="295696" y="926656"/>
                </a:lnTo>
                <a:lnTo>
                  <a:pt x="298591" y="924419"/>
                </a:lnTo>
                <a:lnTo>
                  <a:pt x="304250" y="919813"/>
                </a:lnTo>
                <a:lnTo>
                  <a:pt x="316093" y="910997"/>
                </a:lnTo>
                <a:lnTo>
                  <a:pt x="321884" y="906523"/>
                </a:lnTo>
                <a:lnTo>
                  <a:pt x="327542" y="901785"/>
                </a:lnTo>
                <a:lnTo>
                  <a:pt x="326753" y="897969"/>
                </a:lnTo>
                <a:lnTo>
                  <a:pt x="325568" y="894022"/>
                </a:lnTo>
                <a:lnTo>
                  <a:pt x="324515" y="890074"/>
                </a:lnTo>
                <a:lnTo>
                  <a:pt x="323726" y="886126"/>
                </a:lnTo>
                <a:lnTo>
                  <a:pt x="323463" y="884021"/>
                </a:lnTo>
                <a:lnTo>
                  <a:pt x="323331" y="882047"/>
                </a:lnTo>
                <a:lnTo>
                  <a:pt x="323331" y="880073"/>
                </a:lnTo>
                <a:lnTo>
                  <a:pt x="323463" y="878231"/>
                </a:lnTo>
                <a:lnTo>
                  <a:pt x="323726" y="876257"/>
                </a:lnTo>
                <a:lnTo>
                  <a:pt x="324252" y="874283"/>
                </a:lnTo>
                <a:lnTo>
                  <a:pt x="325042" y="872441"/>
                </a:lnTo>
                <a:lnTo>
                  <a:pt x="325963" y="870599"/>
                </a:lnTo>
                <a:lnTo>
                  <a:pt x="327147" y="868756"/>
                </a:lnTo>
                <a:lnTo>
                  <a:pt x="328332" y="867177"/>
                </a:lnTo>
                <a:lnTo>
                  <a:pt x="329648" y="865730"/>
                </a:lnTo>
                <a:lnTo>
                  <a:pt x="331095" y="864414"/>
                </a:lnTo>
                <a:lnTo>
                  <a:pt x="332674" y="863361"/>
                </a:lnTo>
                <a:lnTo>
                  <a:pt x="334385" y="862177"/>
                </a:lnTo>
                <a:lnTo>
                  <a:pt x="337807" y="860203"/>
                </a:lnTo>
                <a:lnTo>
                  <a:pt x="341491" y="858229"/>
                </a:lnTo>
                <a:lnTo>
                  <a:pt x="345044" y="856387"/>
                </a:lnTo>
                <a:lnTo>
                  <a:pt x="346755" y="855203"/>
                </a:lnTo>
                <a:lnTo>
                  <a:pt x="348334" y="854150"/>
                </a:lnTo>
                <a:lnTo>
                  <a:pt x="349913" y="852834"/>
                </a:lnTo>
                <a:lnTo>
                  <a:pt x="351493" y="851650"/>
                </a:lnTo>
                <a:lnTo>
                  <a:pt x="355967" y="847439"/>
                </a:lnTo>
                <a:lnTo>
                  <a:pt x="360441" y="842965"/>
                </a:lnTo>
                <a:lnTo>
                  <a:pt x="364915" y="838754"/>
                </a:lnTo>
                <a:lnTo>
                  <a:pt x="369390" y="834148"/>
                </a:lnTo>
                <a:lnTo>
                  <a:pt x="373601" y="829674"/>
                </a:lnTo>
                <a:lnTo>
                  <a:pt x="377812" y="824937"/>
                </a:lnTo>
                <a:lnTo>
                  <a:pt x="381760" y="820331"/>
                </a:lnTo>
                <a:lnTo>
                  <a:pt x="385839" y="815463"/>
                </a:lnTo>
                <a:lnTo>
                  <a:pt x="389524" y="810462"/>
                </a:lnTo>
                <a:lnTo>
                  <a:pt x="393077" y="805199"/>
                </a:lnTo>
                <a:lnTo>
                  <a:pt x="396498" y="800067"/>
                </a:lnTo>
                <a:lnTo>
                  <a:pt x="399788" y="794803"/>
                </a:lnTo>
                <a:lnTo>
                  <a:pt x="402815" y="789408"/>
                </a:lnTo>
                <a:lnTo>
                  <a:pt x="405578" y="783749"/>
                </a:lnTo>
                <a:lnTo>
                  <a:pt x="408079" y="778091"/>
                </a:lnTo>
                <a:lnTo>
                  <a:pt x="410447" y="772169"/>
                </a:lnTo>
                <a:lnTo>
                  <a:pt x="411763" y="768090"/>
                </a:lnTo>
                <a:lnTo>
                  <a:pt x="412948" y="763879"/>
                </a:lnTo>
                <a:lnTo>
                  <a:pt x="414001" y="759800"/>
                </a:lnTo>
                <a:lnTo>
                  <a:pt x="414659" y="755589"/>
                </a:lnTo>
                <a:lnTo>
                  <a:pt x="415185" y="751378"/>
                </a:lnTo>
                <a:lnTo>
                  <a:pt x="415711" y="747167"/>
                </a:lnTo>
                <a:lnTo>
                  <a:pt x="415975" y="742957"/>
                </a:lnTo>
                <a:lnTo>
                  <a:pt x="416238" y="738614"/>
                </a:lnTo>
                <a:lnTo>
                  <a:pt x="416369" y="730061"/>
                </a:lnTo>
                <a:lnTo>
                  <a:pt x="416501" y="721244"/>
                </a:lnTo>
                <a:lnTo>
                  <a:pt x="416764" y="712691"/>
                </a:lnTo>
                <a:lnTo>
                  <a:pt x="417027" y="708480"/>
                </a:lnTo>
                <a:lnTo>
                  <a:pt x="417422" y="704269"/>
                </a:lnTo>
                <a:lnTo>
                  <a:pt x="411237" y="702295"/>
                </a:lnTo>
                <a:lnTo>
                  <a:pt x="404920" y="700190"/>
                </a:lnTo>
                <a:lnTo>
                  <a:pt x="401762" y="699006"/>
                </a:lnTo>
                <a:lnTo>
                  <a:pt x="398735" y="697821"/>
                </a:lnTo>
                <a:lnTo>
                  <a:pt x="395840" y="696374"/>
                </a:lnTo>
                <a:lnTo>
                  <a:pt x="392814" y="694926"/>
                </a:lnTo>
                <a:lnTo>
                  <a:pt x="389919" y="693347"/>
                </a:lnTo>
                <a:lnTo>
                  <a:pt x="387155" y="691636"/>
                </a:lnTo>
                <a:lnTo>
                  <a:pt x="384655" y="689794"/>
                </a:lnTo>
                <a:lnTo>
                  <a:pt x="382023" y="687689"/>
                </a:lnTo>
                <a:lnTo>
                  <a:pt x="379786" y="685583"/>
                </a:lnTo>
                <a:lnTo>
                  <a:pt x="377680" y="683083"/>
                </a:lnTo>
                <a:lnTo>
                  <a:pt x="375706" y="680451"/>
                </a:lnTo>
                <a:lnTo>
                  <a:pt x="373995" y="677556"/>
                </a:lnTo>
                <a:lnTo>
                  <a:pt x="373469" y="675977"/>
                </a:lnTo>
                <a:lnTo>
                  <a:pt x="372943" y="674530"/>
                </a:lnTo>
                <a:lnTo>
                  <a:pt x="372416" y="672951"/>
                </a:lnTo>
                <a:lnTo>
                  <a:pt x="372022" y="671372"/>
                </a:lnTo>
                <a:lnTo>
                  <a:pt x="371627" y="668345"/>
                </a:lnTo>
                <a:lnTo>
                  <a:pt x="371495" y="665187"/>
                </a:lnTo>
                <a:lnTo>
                  <a:pt x="371627" y="662029"/>
                </a:lnTo>
                <a:lnTo>
                  <a:pt x="372022" y="659134"/>
                </a:lnTo>
                <a:lnTo>
                  <a:pt x="372811" y="656107"/>
                </a:lnTo>
                <a:lnTo>
                  <a:pt x="373732" y="653081"/>
                </a:lnTo>
                <a:lnTo>
                  <a:pt x="375048" y="650317"/>
                </a:lnTo>
                <a:lnTo>
                  <a:pt x="376496" y="647554"/>
                </a:lnTo>
                <a:lnTo>
                  <a:pt x="378207" y="644922"/>
                </a:lnTo>
                <a:lnTo>
                  <a:pt x="380180" y="642290"/>
                </a:lnTo>
                <a:lnTo>
                  <a:pt x="382286" y="640053"/>
                </a:lnTo>
                <a:lnTo>
                  <a:pt x="384655" y="637948"/>
                </a:lnTo>
                <a:lnTo>
                  <a:pt x="387023" y="635974"/>
                </a:lnTo>
                <a:lnTo>
                  <a:pt x="389655" y="634132"/>
                </a:lnTo>
                <a:lnTo>
                  <a:pt x="390182" y="631368"/>
                </a:lnTo>
                <a:lnTo>
                  <a:pt x="391235" y="628473"/>
                </a:lnTo>
                <a:lnTo>
                  <a:pt x="392419" y="625710"/>
                </a:lnTo>
                <a:lnTo>
                  <a:pt x="393603" y="623210"/>
                </a:lnTo>
                <a:lnTo>
                  <a:pt x="395182" y="620710"/>
                </a:lnTo>
                <a:lnTo>
                  <a:pt x="396893" y="618473"/>
                </a:lnTo>
                <a:lnTo>
                  <a:pt x="398999" y="616236"/>
                </a:lnTo>
                <a:lnTo>
                  <a:pt x="400973" y="613998"/>
                </a:lnTo>
                <a:lnTo>
                  <a:pt x="401104" y="610972"/>
                </a:lnTo>
                <a:lnTo>
                  <a:pt x="401367" y="608209"/>
                </a:lnTo>
                <a:lnTo>
                  <a:pt x="402025" y="602155"/>
                </a:lnTo>
                <a:lnTo>
                  <a:pt x="396893" y="600708"/>
                </a:lnTo>
                <a:lnTo>
                  <a:pt x="391892" y="599129"/>
                </a:lnTo>
                <a:lnTo>
                  <a:pt x="386892" y="597550"/>
                </a:lnTo>
                <a:lnTo>
                  <a:pt x="381891" y="595707"/>
                </a:lnTo>
                <a:lnTo>
                  <a:pt x="376891" y="593865"/>
                </a:lnTo>
                <a:lnTo>
                  <a:pt x="372022" y="591891"/>
                </a:lnTo>
                <a:lnTo>
                  <a:pt x="367152" y="589654"/>
                </a:lnTo>
                <a:lnTo>
                  <a:pt x="362415" y="587549"/>
                </a:lnTo>
                <a:lnTo>
                  <a:pt x="357546" y="585312"/>
                </a:lnTo>
                <a:lnTo>
                  <a:pt x="352940" y="582812"/>
                </a:lnTo>
                <a:lnTo>
                  <a:pt x="348334" y="580311"/>
                </a:lnTo>
                <a:lnTo>
                  <a:pt x="343728" y="577680"/>
                </a:lnTo>
                <a:lnTo>
                  <a:pt x="339123" y="574916"/>
                </a:lnTo>
                <a:lnTo>
                  <a:pt x="334517" y="572284"/>
                </a:lnTo>
                <a:lnTo>
                  <a:pt x="330174" y="569390"/>
                </a:lnTo>
                <a:lnTo>
                  <a:pt x="325831" y="566363"/>
                </a:lnTo>
                <a:lnTo>
                  <a:pt x="321620" y="563205"/>
                </a:lnTo>
                <a:lnTo>
                  <a:pt x="317278" y="560047"/>
                </a:lnTo>
                <a:lnTo>
                  <a:pt x="313067" y="556757"/>
                </a:lnTo>
                <a:lnTo>
                  <a:pt x="308987" y="553467"/>
                </a:lnTo>
                <a:lnTo>
                  <a:pt x="304908" y="550046"/>
                </a:lnTo>
                <a:lnTo>
                  <a:pt x="300960" y="546493"/>
                </a:lnTo>
                <a:lnTo>
                  <a:pt x="297144" y="542940"/>
                </a:lnTo>
                <a:lnTo>
                  <a:pt x="293196" y="539387"/>
                </a:lnTo>
                <a:lnTo>
                  <a:pt x="289511" y="535439"/>
                </a:lnTo>
                <a:lnTo>
                  <a:pt x="285958" y="531755"/>
                </a:lnTo>
                <a:lnTo>
                  <a:pt x="282405" y="527807"/>
                </a:lnTo>
                <a:lnTo>
                  <a:pt x="278852" y="523728"/>
                </a:lnTo>
                <a:lnTo>
                  <a:pt x="275562" y="519780"/>
                </a:lnTo>
                <a:lnTo>
                  <a:pt x="272272" y="515569"/>
                </a:lnTo>
                <a:lnTo>
                  <a:pt x="268982" y="511490"/>
                </a:lnTo>
                <a:lnTo>
                  <a:pt x="265824" y="507148"/>
                </a:lnTo>
                <a:lnTo>
                  <a:pt x="262007" y="508069"/>
                </a:lnTo>
                <a:lnTo>
                  <a:pt x="258323" y="508727"/>
                </a:lnTo>
                <a:lnTo>
                  <a:pt x="254506" y="509385"/>
                </a:lnTo>
                <a:lnTo>
                  <a:pt x="250690" y="509779"/>
                </a:lnTo>
                <a:lnTo>
                  <a:pt x="246874" y="510043"/>
                </a:lnTo>
                <a:lnTo>
                  <a:pt x="243189" y="510174"/>
                </a:lnTo>
                <a:lnTo>
                  <a:pt x="239373" y="510043"/>
                </a:lnTo>
                <a:lnTo>
                  <a:pt x="235425" y="509911"/>
                </a:lnTo>
                <a:lnTo>
                  <a:pt x="231740" y="509648"/>
                </a:lnTo>
                <a:lnTo>
                  <a:pt x="227924" y="508990"/>
                </a:lnTo>
                <a:lnTo>
                  <a:pt x="224108" y="508332"/>
                </a:lnTo>
                <a:lnTo>
                  <a:pt x="220423" y="507674"/>
                </a:lnTo>
                <a:lnTo>
                  <a:pt x="216739" y="506621"/>
                </a:lnTo>
                <a:lnTo>
                  <a:pt x="213054" y="505437"/>
                </a:lnTo>
                <a:lnTo>
                  <a:pt x="209369" y="504121"/>
                </a:lnTo>
                <a:lnTo>
                  <a:pt x="205816" y="502937"/>
                </a:lnTo>
                <a:lnTo>
                  <a:pt x="203711" y="501884"/>
                </a:lnTo>
                <a:lnTo>
                  <a:pt x="201605" y="500700"/>
                </a:lnTo>
                <a:lnTo>
                  <a:pt x="199368" y="499647"/>
                </a:lnTo>
                <a:lnTo>
                  <a:pt x="197394" y="498331"/>
                </a:lnTo>
                <a:lnTo>
                  <a:pt x="195420" y="497015"/>
                </a:lnTo>
                <a:lnTo>
                  <a:pt x="193446" y="495568"/>
                </a:lnTo>
                <a:lnTo>
                  <a:pt x="191604" y="493989"/>
                </a:lnTo>
                <a:lnTo>
                  <a:pt x="189630" y="492409"/>
                </a:lnTo>
                <a:lnTo>
                  <a:pt x="188051" y="490699"/>
                </a:lnTo>
                <a:lnTo>
                  <a:pt x="186340" y="488988"/>
                </a:lnTo>
                <a:lnTo>
                  <a:pt x="185024" y="487146"/>
                </a:lnTo>
                <a:lnTo>
                  <a:pt x="183708" y="485172"/>
                </a:lnTo>
                <a:lnTo>
                  <a:pt x="182392" y="483198"/>
                </a:lnTo>
                <a:lnTo>
                  <a:pt x="181339" y="480961"/>
                </a:lnTo>
                <a:lnTo>
                  <a:pt x="180550" y="478724"/>
                </a:lnTo>
                <a:lnTo>
                  <a:pt x="179760" y="476224"/>
                </a:lnTo>
                <a:lnTo>
                  <a:pt x="179234" y="473592"/>
                </a:lnTo>
                <a:lnTo>
                  <a:pt x="178839" y="470697"/>
                </a:lnTo>
                <a:lnTo>
                  <a:pt x="178839" y="467934"/>
                </a:lnTo>
                <a:lnTo>
                  <a:pt x="178971" y="465302"/>
                </a:lnTo>
                <a:lnTo>
                  <a:pt x="179365" y="462407"/>
                </a:lnTo>
                <a:lnTo>
                  <a:pt x="179892" y="459644"/>
                </a:lnTo>
                <a:lnTo>
                  <a:pt x="180813" y="457143"/>
                </a:lnTo>
                <a:lnTo>
                  <a:pt x="181866" y="454512"/>
                </a:lnTo>
                <a:lnTo>
                  <a:pt x="182918" y="452011"/>
                </a:lnTo>
                <a:lnTo>
                  <a:pt x="184366" y="449511"/>
                </a:lnTo>
                <a:lnTo>
                  <a:pt x="185813" y="447143"/>
                </a:lnTo>
                <a:lnTo>
                  <a:pt x="187524" y="444774"/>
                </a:lnTo>
                <a:lnTo>
                  <a:pt x="189367" y="442669"/>
                </a:lnTo>
                <a:lnTo>
                  <a:pt x="191341" y="440695"/>
                </a:lnTo>
                <a:lnTo>
                  <a:pt x="193446" y="438852"/>
                </a:lnTo>
                <a:lnTo>
                  <a:pt x="195552" y="437142"/>
                </a:lnTo>
                <a:lnTo>
                  <a:pt x="196999" y="435957"/>
                </a:lnTo>
                <a:lnTo>
                  <a:pt x="198315" y="434905"/>
                </a:lnTo>
                <a:lnTo>
                  <a:pt x="201210" y="433194"/>
                </a:lnTo>
                <a:lnTo>
                  <a:pt x="204237" y="431483"/>
                </a:lnTo>
                <a:lnTo>
                  <a:pt x="207395" y="430036"/>
                </a:lnTo>
                <a:lnTo>
                  <a:pt x="210554" y="428852"/>
                </a:lnTo>
                <a:lnTo>
                  <a:pt x="213712" y="427536"/>
                </a:lnTo>
                <a:lnTo>
                  <a:pt x="220160" y="425035"/>
                </a:lnTo>
                <a:lnTo>
                  <a:pt x="220950" y="424246"/>
                </a:lnTo>
                <a:lnTo>
                  <a:pt x="221739" y="423456"/>
                </a:lnTo>
                <a:lnTo>
                  <a:pt x="222266" y="422535"/>
                </a:lnTo>
                <a:lnTo>
                  <a:pt x="222529" y="421614"/>
                </a:lnTo>
                <a:lnTo>
                  <a:pt x="222660" y="420693"/>
                </a:lnTo>
                <a:lnTo>
                  <a:pt x="222529" y="419640"/>
                </a:lnTo>
                <a:lnTo>
                  <a:pt x="222397" y="418588"/>
                </a:lnTo>
                <a:lnTo>
                  <a:pt x="222134" y="417666"/>
                </a:lnTo>
                <a:lnTo>
                  <a:pt x="221344" y="415693"/>
                </a:lnTo>
                <a:lnTo>
                  <a:pt x="220160" y="413587"/>
                </a:lnTo>
                <a:lnTo>
                  <a:pt x="218844" y="411745"/>
                </a:lnTo>
                <a:lnTo>
                  <a:pt x="217660" y="410166"/>
                </a:lnTo>
                <a:lnTo>
                  <a:pt x="215817" y="408060"/>
                </a:lnTo>
                <a:lnTo>
                  <a:pt x="213843" y="405955"/>
                </a:lnTo>
                <a:lnTo>
                  <a:pt x="210027" y="402007"/>
                </a:lnTo>
                <a:lnTo>
                  <a:pt x="205816" y="398191"/>
                </a:lnTo>
                <a:lnTo>
                  <a:pt x="201605" y="394770"/>
                </a:lnTo>
                <a:lnTo>
                  <a:pt x="196999" y="391480"/>
                </a:lnTo>
                <a:lnTo>
                  <a:pt x="192393" y="388322"/>
                </a:lnTo>
                <a:lnTo>
                  <a:pt x="187656" y="385295"/>
                </a:lnTo>
                <a:lnTo>
                  <a:pt x="182787" y="382664"/>
                </a:lnTo>
                <a:lnTo>
                  <a:pt x="177918" y="379900"/>
                </a:lnTo>
                <a:lnTo>
                  <a:pt x="172917" y="377268"/>
                </a:lnTo>
                <a:lnTo>
                  <a:pt x="162784" y="372268"/>
                </a:lnTo>
                <a:lnTo>
                  <a:pt x="152651" y="367531"/>
                </a:lnTo>
                <a:lnTo>
                  <a:pt x="142650" y="362662"/>
                </a:lnTo>
                <a:lnTo>
                  <a:pt x="135412" y="358846"/>
                </a:lnTo>
                <a:lnTo>
                  <a:pt x="128569" y="354898"/>
                </a:lnTo>
                <a:lnTo>
                  <a:pt x="121726" y="350556"/>
                </a:lnTo>
                <a:lnTo>
                  <a:pt x="115015" y="346082"/>
                </a:lnTo>
                <a:lnTo>
                  <a:pt x="108304" y="341607"/>
                </a:lnTo>
                <a:lnTo>
                  <a:pt x="101855" y="336870"/>
                </a:lnTo>
                <a:lnTo>
                  <a:pt x="95407" y="331870"/>
                </a:lnTo>
                <a:lnTo>
                  <a:pt x="89222" y="326869"/>
                </a:lnTo>
                <a:lnTo>
                  <a:pt x="83169" y="321474"/>
                </a:lnTo>
                <a:lnTo>
                  <a:pt x="77115" y="316079"/>
                </a:lnTo>
                <a:lnTo>
                  <a:pt x="71194" y="310552"/>
                </a:lnTo>
                <a:lnTo>
                  <a:pt x="65535" y="304894"/>
                </a:lnTo>
                <a:lnTo>
                  <a:pt x="60008" y="299104"/>
                </a:lnTo>
                <a:lnTo>
                  <a:pt x="54481" y="293051"/>
                </a:lnTo>
                <a:lnTo>
                  <a:pt x="49217" y="286998"/>
                </a:lnTo>
                <a:lnTo>
                  <a:pt x="44085" y="280945"/>
                </a:lnTo>
                <a:lnTo>
                  <a:pt x="39611" y="275023"/>
                </a:lnTo>
                <a:lnTo>
                  <a:pt x="35136" y="269233"/>
                </a:lnTo>
                <a:lnTo>
                  <a:pt x="31057" y="263048"/>
                </a:lnTo>
                <a:lnTo>
                  <a:pt x="27109" y="256864"/>
                </a:lnTo>
                <a:lnTo>
                  <a:pt x="23161" y="250416"/>
                </a:lnTo>
                <a:lnTo>
                  <a:pt x="19476" y="243968"/>
                </a:lnTo>
                <a:lnTo>
                  <a:pt x="16187" y="237388"/>
                </a:lnTo>
                <a:lnTo>
                  <a:pt x="13028" y="230677"/>
                </a:lnTo>
                <a:lnTo>
                  <a:pt x="10133" y="223835"/>
                </a:lnTo>
                <a:lnTo>
                  <a:pt x="7633" y="216992"/>
                </a:lnTo>
                <a:lnTo>
                  <a:pt x="6448" y="213571"/>
                </a:lnTo>
                <a:lnTo>
                  <a:pt x="5396" y="210018"/>
                </a:lnTo>
                <a:lnTo>
                  <a:pt x="4475" y="206333"/>
                </a:lnTo>
                <a:lnTo>
                  <a:pt x="3553" y="202780"/>
                </a:lnTo>
                <a:lnTo>
                  <a:pt x="2764" y="199227"/>
                </a:lnTo>
                <a:lnTo>
                  <a:pt x="2106" y="195674"/>
                </a:lnTo>
                <a:lnTo>
                  <a:pt x="1448" y="191990"/>
                </a:lnTo>
                <a:lnTo>
                  <a:pt x="1053" y="188305"/>
                </a:lnTo>
                <a:lnTo>
                  <a:pt x="527" y="184621"/>
                </a:lnTo>
                <a:lnTo>
                  <a:pt x="263" y="180936"/>
                </a:lnTo>
                <a:lnTo>
                  <a:pt x="132" y="177252"/>
                </a:lnTo>
                <a:lnTo>
                  <a:pt x="0" y="173436"/>
                </a:lnTo>
                <a:lnTo>
                  <a:pt x="132" y="169225"/>
                </a:lnTo>
                <a:lnTo>
                  <a:pt x="527" y="164751"/>
                </a:lnTo>
                <a:lnTo>
                  <a:pt x="1053" y="160145"/>
                </a:lnTo>
                <a:lnTo>
                  <a:pt x="1579" y="155803"/>
                </a:lnTo>
                <a:lnTo>
                  <a:pt x="2501" y="151329"/>
                </a:lnTo>
                <a:lnTo>
                  <a:pt x="3422" y="146855"/>
                </a:lnTo>
                <a:lnTo>
                  <a:pt x="4606" y="142644"/>
                </a:lnTo>
                <a:lnTo>
                  <a:pt x="6185" y="138301"/>
                </a:lnTo>
                <a:lnTo>
                  <a:pt x="7896" y="134353"/>
                </a:lnTo>
                <a:lnTo>
                  <a:pt x="9870" y="130274"/>
                </a:lnTo>
                <a:lnTo>
                  <a:pt x="10923" y="128432"/>
                </a:lnTo>
                <a:lnTo>
                  <a:pt x="12107" y="126590"/>
                </a:lnTo>
                <a:lnTo>
                  <a:pt x="13291" y="124747"/>
                </a:lnTo>
                <a:lnTo>
                  <a:pt x="14739" y="123037"/>
                </a:lnTo>
                <a:lnTo>
                  <a:pt x="16187" y="121458"/>
                </a:lnTo>
                <a:lnTo>
                  <a:pt x="17634" y="119747"/>
                </a:lnTo>
                <a:lnTo>
                  <a:pt x="19213" y="118300"/>
                </a:lnTo>
                <a:lnTo>
                  <a:pt x="20924" y="116720"/>
                </a:lnTo>
                <a:lnTo>
                  <a:pt x="22635" y="115405"/>
                </a:lnTo>
                <a:lnTo>
                  <a:pt x="24477" y="114089"/>
                </a:lnTo>
                <a:lnTo>
                  <a:pt x="26451" y="112904"/>
                </a:lnTo>
                <a:lnTo>
                  <a:pt x="28557" y="111720"/>
                </a:lnTo>
                <a:lnTo>
                  <a:pt x="28293" y="109088"/>
                </a:lnTo>
                <a:lnTo>
                  <a:pt x="28162" y="106720"/>
                </a:lnTo>
                <a:lnTo>
                  <a:pt x="28293" y="104088"/>
                </a:lnTo>
                <a:lnTo>
                  <a:pt x="28557" y="101588"/>
                </a:lnTo>
                <a:lnTo>
                  <a:pt x="29083" y="99087"/>
                </a:lnTo>
                <a:lnTo>
                  <a:pt x="29609" y="96719"/>
                </a:lnTo>
                <a:lnTo>
                  <a:pt x="30399" y="94219"/>
                </a:lnTo>
                <a:lnTo>
                  <a:pt x="31188" y="91850"/>
                </a:lnTo>
                <a:lnTo>
                  <a:pt x="32241" y="89481"/>
                </a:lnTo>
                <a:lnTo>
                  <a:pt x="33294" y="87244"/>
                </a:lnTo>
                <a:lnTo>
                  <a:pt x="34610" y="85139"/>
                </a:lnTo>
                <a:lnTo>
                  <a:pt x="36057" y="83033"/>
                </a:lnTo>
                <a:lnTo>
                  <a:pt x="37637" y="81060"/>
                </a:lnTo>
                <a:lnTo>
                  <a:pt x="39347" y="79086"/>
                </a:lnTo>
                <a:lnTo>
                  <a:pt x="41058" y="77375"/>
                </a:lnTo>
                <a:lnTo>
                  <a:pt x="43032" y="75664"/>
                </a:lnTo>
                <a:lnTo>
                  <a:pt x="46454" y="72901"/>
                </a:lnTo>
                <a:lnTo>
                  <a:pt x="50138" y="70532"/>
                </a:lnTo>
                <a:lnTo>
                  <a:pt x="53823" y="68295"/>
                </a:lnTo>
                <a:lnTo>
                  <a:pt x="57639" y="66453"/>
                </a:lnTo>
                <a:lnTo>
                  <a:pt x="61719" y="64874"/>
                </a:lnTo>
                <a:lnTo>
                  <a:pt x="65798" y="63690"/>
                </a:lnTo>
                <a:lnTo>
                  <a:pt x="70009" y="62505"/>
                </a:lnTo>
                <a:lnTo>
                  <a:pt x="74220" y="61584"/>
                </a:lnTo>
                <a:lnTo>
                  <a:pt x="78563" y="61058"/>
                </a:lnTo>
                <a:lnTo>
                  <a:pt x="82774" y="60663"/>
                </a:lnTo>
                <a:lnTo>
                  <a:pt x="87248" y="60532"/>
                </a:lnTo>
                <a:lnTo>
                  <a:pt x="91591" y="60532"/>
                </a:lnTo>
                <a:lnTo>
                  <a:pt x="95934" y="60795"/>
                </a:lnTo>
                <a:lnTo>
                  <a:pt x="100276" y="61321"/>
                </a:lnTo>
                <a:lnTo>
                  <a:pt x="104619" y="61979"/>
                </a:lnTo>
                <a:lnTo>
                  <a:pt x="108698" y="62769"/>
                </a:lnTo>
                <a:lnTo>
                  <a:pt x="112251" y="63821"/>
                </a:lnTo>
                <a:lnTo>
                  <a:pt x="115673" y="64874"/>
                </a:lnTo>
                <a:lnTo>
                  <a:pt x="118963" y="66322"/>
                </a:lnTo>
                <a:lnTo>
                  <a:pt x="122516" y="67901"/>
                </a:lnTo>
                <a:lnTo>
                  <a:pt x="125543" y="69611"/>
                </a:lnTo>
                <a:lnTo>
                  <a:pt x="128701" y="71585"/>
                </a:lnTo>
                <a:lnTo>
                  <a:pt x="131596" y="73822"/>
                </a:lnTo>
                <a:lnTo>
                  <a:pt x="134491" y="76059"/>
                </a:lnTo>
                <a:lnTo>
                  <a:pt x="136991" y="78691"/>
                </a:lnTo>
                <a:lnTo>
                  <a:pt x="139492" y="81191"/>
                </a:lnTo>
                <a:lnTo>
                  <a:pt x="141729" y="84086"/>
                </a:lnTo>
                <a:lnTo>
                  <a:pt x="143571" y="87113"/>
                </a:lnTo>
                <a:lnTo>
                  <a:pt x="145282" y="90402"/>
                </a:lnTo>
                <a:lnTo>
                  <a:pt x="146861" y="93692"/>
                </a:lnTo>
                <a:lnTo>
                  <a:pt x="148046" y="97114"/>
                </a:lnTo>
                <a:lnTo>
                  <a:pt x="148440" y="98956"/>
                </a:lnTo>
                <a:lnTo>
                  <a:pt x="148835" y="100798"/>
                </a:lnTo>
                <a:lnTo>
                  <a:pt x="154231" y="102509"/>
                </a:lnTo>
                <a:lnTo>
                  <a:pt x="159363" y="104351"/>
                </a:lnTo>
                <a:lnTo>
                  <a:pt x="164627" y="106456"/>
                </a:lnTo>
                <a:lnTo>
                  <a:pt x="169759" y="108562"/>
                </a:lnTo>
                <a:lnTo>
                  <a:pt x="180155" y="112904"/>
                </a:lnTo>
                <a:lnTo>
                  <a:pt x="190288" y="117378"/>
                </a:lnTo>
                <a:lnTo>
                  <a:pt x="188972" y="108167"/>
                </a:lnTo>
                <a:lnTo>
                  <a:pt x="187787" y="98693"/>
                </a:lnTo>
                <a:lnTo>
                  <a:pt x="185550" y="79744"/>
                </a:lnTo>
                <a:lnTo>
                  <a:pt x="182655" y="80007"/>
                </a:lnTo>
                <a:lnTo>
                  <a:pt x="179760" y="80007"/>
                </a:lnTo>
                <a:lnTo>
                  <a:pt x="176997" y="79612"/>
                </a:lnTo>
                <a:lnTo>
                  <a:pt x="174101" y="79349"/>
                </a:lnTo>
                <a:lnTo>
                  <a:pt x="171206" y="78823"/>
                </a:lnTo>
                <a:lnTo>
                  <a:pt x="168311" y="78033"/>
                </a:lnTo>
                <a:lnTo>
                  <a:pt x="165679" y="77112"/>
                </a:lnTo>
                <a:lnTo>
                  <a:pt x="163047" y="76059"/>
                </a:lnTo>
                <a:lnTo>
                  <a:pt x="160547" y="74743"/>
                </a:lnTo>
                <a:lnTo>
                  <a:pt x="157915" y="73427"/>
                </a:lnTo>
                <a:lnTo>
                  <a:pt x="155678" y="71848"/>
                </a:lnTo>
                <a:lnTo>
                  <a:pt x="153309" y="69874"/>
                </a:lnTo>
                <a:lnTo>
                  <a:pt x="151204" y="68032"/>
                </a:lnTo>
                <a:lnTo>
                  <a:pt x="149361" y="65927"/>
                </a:lnTo>
                <a:lnTo>
                  <a:pt x="147519" y="63690"/>
                </a:lnTo>
                <a:lnTo>
                  <a:pt x="145940" y="61190"/>
                </a:lnTo>
                <a:lnTo>
                  <a:pt x="145019" y="59610"/>
                </a:lnTo>
                <a:lnTo>
                  <a:pt x="144229" y="58163"/>
                </a:lnTo>
                <a:lnTo>
                  <a:pt x="142650" y="55005"/>
                </a:lnTo>
                <a:lnTo>
                  <a:pt x="141466" y="51715"/>
                </a:lnTo>
                <a:lnTo>
                  <a:pt x="140676" y="48294"/>
                </a:lnTo>
                <a:lnTo>
                  <a:pt x="140018" y="44872"/>
                </a:lnTo>
                <a:lnTo>
                  <a:pt x="139755" y="41451"/>
                </a:lnTo>
                <a:lnTo>
                  <a:pt x="139887" y="38030"/>
                </a:lnTo>
                <a:lnTo>
                  <a:pt x="140150" y="34608"/>
                </a:lnTo>
                <a:lnTo>
                  <a:pt x="140808" y="31187"/>
                </a:lnTo>
                <a:lnTo>
                  <a:pt x="141597" y="27766"/>
                </a:lnTo>
                <a:lnTo>
                  <a:pt x="142913" y="24476"/>
                </a:lnTo>
                <a:lnTo>
                  <a:pt x="144361" y="21318"/>
                </a:lnTo>
                <a:lnTo>
                  <a:pt x="146072" y="18291"/>
                </a:lnTo>
                <a:lnTo>
                  <a:pt x="148046" y="15528"/>
                </a:lnTo>
                <a:lnTo>
                  <a:pt x="149230" y="14212"/>
                </a:lnTo>
                <a:lnTo>
                  <a:pt x="150283" y="12896"/>
                </a:lnTo>
                <a:lnTo>
                  <a:pt x="151599" y="11712"/>
                </a:lnTo>
                <a:lnTo>
                  <a:pt x="152915" y="10396"/>
                </a:lnTo>
                <a:lnTo>
                  <a:pt x="154362" y="9080"/>
                </a:lnTo>
                <a:lnTo>
                  <a:pt x="155941" y="7896"/>
                </a:lnTo>
                <a:lnTo>
                  <a:pt x="157652" y="6711"/>
                </a:lnTo>
                <a:lnTo>
                  <a:pt x="159363" y="5527"/>
                </a:lnTo>
                <a:lnTo>
                  <a:pt x="161073" y="4606"/>
                </a:lnTo>
                <a:lnTo>
                  <a:pt x="162916" y="3685"/>
                </a:lnTo>
                <a:lnTo>
                  <a:pt x="164758" y="3027"/>
                </a:lnTo>
                <a:lnTo>
                  <a:pt x="166601" y="2237"/>
                </a:lnTo>
                <a:lnTo>
                  <a:pt x="168706" y="1711"/>
                </a:lnTo>
                <a:lnTo>
                  <a:pt x="170548" y="1316"/>
                </a:lnTo>
                <a:lnTo>
                  <a:pt x="174496" y="527"/>
                </a:lnTo>
                <a:lnTo>
                  <a:pt x="178576" y="132"/>
                </a:lnTo>
                <a:lnTo>
                  <a:pt x="182655" y="0"/>
                </a:lnTo>
                <a:close/>
                <a:moveTo>
                  <a:pt x="146730" y="188963"/>
                </a:moveTo>
                <a:lnTo>
                  <a:pt x="144229" y="189358"/>
                </a:lnTo>
                <a:lnTo>
                  <a:pt x="141466" y="190016"/>
                </a:lnTo>
                <a:lnTo>
                  <a:pt x="138965" y="191069"/>
                </a:lnTo>
                <a:lnTo>
                  <a:pt x="136465" y="192385"/>
                </a:lnTo>
                <a:lnTo>
                  <a:pt x="134096" y="193832"/>
                </a:lnTo>
                <a:lnTo>
                  <a:pt x="131859" y="195543"/>
                </a:lnTo>
                <a:lnTo>
                  <a:pt x="129754" y="197385"/>
                </a:lnTo>
                <a:lnTo>
                  <a:pt x="127780" y="199359"/>
                </a:lnTo>
                <a:lnTo>
                  <a:pt x="125937" y="201727"/>
                </a:lnTo>
                <a:lnTo>
                  <a:pt x="124358" y="203965"/>
                </a:lnTo>
                <a:lnTo>
                  <a:pt x="122911" y="206202"/>
                </a:lnTo>
                <a:lnTo>
                  <a:pt x="121726" y="208702"/>
                </a:lnTo>
                <a:lnTo>
                  <a:pt x="120674" y="211728"/>
                </a:lnTo>
                <a:lnTo>
                  <a:pt x="120016" y="214623"/>
                </a:lnTo>
                <a:lnTo>
                  <a:pt x="119752" y="217650"/>
                </a:lnTo>
                <a:lnTo>
                  <a:pt x="119621" y="220676"/>
                </a:lnTo>
                <a:lnTo>
                  <a:pt x="119752" y="223703"/>
                </a:lnTo>
                <a:lnTo>
                  <a:pt x="120147" y="226730"/>
                </a:lnTo>
                <a:lnTo>
                  <a:pt x="120674" y="229756"/>
                </a:lnTo>
                <a:lnTo>
                  <a:pt x="121595" y="232651"/>
                </a:lnTo>
                <a:lnTo>
                  <a:pt x="122648" y="235546"/>
                </a:lnTo>
                <a:lnTo>
                  <a:pt x="123700" y="238573"/>
                </a:lnTo>
                <a:lnTo>
                  <a:pt x="125016" y="241336"/>
                </a:lnTo>
                <a:lnTo>
                  <a:pt x="126464" y="244099"/>
                </a:lnTo>
                <a:lnTo>
                  <a:pt x="127911" y="246863"/>
                </a:lnTo>
                <a:lnTo>
                  <a:pt x="129491" y="249626"/>
                </a:lnTo>
                <a:lnTo>
                  <a:pt x="132780" y="254627"/>
                </a:lnTo>
                <a:lnTo>
                  <a:pt x="136728" y="260022"/>
                </a:lnTo>
                <a:lnTo>
                  <a:pt x="140939" y="265154"/>
                </a:lnTo>
                <a:lnTo>
                  <a:pt x="145282" y="270154"/>
                </a:lnTo>
                <a:lnTo>
                  <a:pt x="149888" y="275023"/>
                </a:lnTo>
                <a:lnTo>
                  <a:pt x="154757" y="279629"/>
                </a:lnTo>
                <a:lnTo>
                  <a:pt x="159626" y="284234"/>
                </a:lnTo>
                <a:lnTo>
                  <a:pt x="164758" y="288445"/>
                </a:lnTo>
                <a:lnTo>
                  <a:pt x="169890" y="292656"/>
                </a:lnTo>
                <a:lnTo>
                  <a:pt x="175286" y="296604"/>
                </a:lnTo>
                <a:lnTo>
                  <a:pt x="180681" y="300683"/>
                </a:lnTo>
                <a:lnTo>
                  <a:pt x="186208" y="304368"/>
                </a:lnTo>
                <a:lnTo>
                  <a:pt x="191867" y="308052"/>
                </a:lnTo>
                <a:lnTo>
                  <a:pt x="197526" y="311473"/>
                </a:lnTo>
                <a:lnTo>
                  <a:pt x="203316" y="314895"/>
                </a:lnTo>
                <a:lnTo>
                  <a:pt x="209106" y="318316"/>
                </a:lnTo>
                <a:lnTo>
                  <a:pt x="215028" y="321474"/>
                </a:lnTo>
                <a:lnTo>
                  <a:pt x="202658" y="221466"/>
                </a:lnTo>
                <a:lnTo>
                  <a:pt x="199631" y="219624"/>
                </a:lnTo>
                <a:lnTo>
                  <a:pt x="196868" y="217913"/>
                </a:lnTo>
                <a:lnTo>
                  <a:pt x="193972" y="216071"/>
                </a:lnTo>
                <a:lnTo>
                  <a:pt x="191077" y="214229"/>
                </a:lnTo>
                <a:lnTo>
                  <a:pt x="185682" y="210281"/>
                </a:lnTo>
                <a:lnTo>
                  <a:pt x="180286" y="206070"/>
                </a:lnTo>
                <a:lnTo>
                  <a:pt x="174759" y="202122"/>
                </a:lnTo>
                <a:lnTo>
                  <a:pt x="169364" y="198043"/>
                </a:lnTo>
                <a:lnTo>
                  <a:pt x="166469" y="196201"/>
                </a:lnTo>
                <a:lnTo>
                  <a:pt x="163705" y="194358"/>
                </a:lnTo>
                <a:lnTo>
                  <a:pt x="160679" y="192779"/>
                </a:lnTo>
                <a:lnTo>
                  <a:pt x="157652" y="191200"/>
                </a:lnTo>
                <a:lnTo>
                  <a:pt x="156336" y="190542"/>
                </a:lnTo>
                <a:lnTo>
                  <a:pt x="154888" y="190016"/>
                </a:lnTo>
                <a:lnTo>
                  <a:pt x="153573" y="189621"/>
                </a:lnTo>
                <a:lnTo>
                  <a:pt x="152257" y="189358"/>
                </a:lnTo>
                <a:lnTo>
                  <a:pt x="150941" y="189095"/>
                </a:lnTo>
                <a:lnTo>
                  <a:pt x="149493" y="188963"/>
                </a:lnTo>
                <a:lnTo>
                  <a:pt x="148177" y="188963"/>
                </a:lnTo>
                <a:lnTo>
                  <a:pt x="146730" y="188963"/>
                </a:lnTo>
                <a:close/>
                <a:moveTo>
                  <a:pt x="813262" y="189095"/>
                </a:moveTo>
                <a:lnTo>
                  <a:pt x="811420" y="189226"/>
                </a:lnTo>
                <a:lnTo>
                  <a:pt x="809578" y="189621"/>
                </a:lnTo>
                <a:lnTo>
                  <a:pt x="807735" y="190016"/>
                </a:lnTo>
                <a:lnTo>
                  <a:pt x="805893" y="190806"/>
                </a:lnTo>
                <a:lnTo>
                  <a:pt x="804050" y="191595"/>
                </a:lnTo>
                <a:lnTo>
                  <a:pt x="801155" y="193174"/>
                </a:lnTo>
                <a:lnTo>
                  <a:pt x="798129" y="194885"/>
                </a:lnTo>
                <a:lnTo>
                  <a:pt x="795497" y="196595"/>
                </a:lnTo>
                <a:lnTo>
                  <a:pt x="792602" y="198569"/>
                </a:lnTo>
                <a:lnTo>
                  <a:pt x="787338" y="202385"/>
                </a:lnTo>
                <a:lnTo>
                  <a:pt x="781811" y="206333"/>
                </a:lnTo>
                <a:lnTo>
                  <a:pt x="776547" y="210412"/>
                </a:lnTo>
                <a:lnTo>
                  <a:pt x="771283" y="214360"/>
                </a:lnTo>
                <a:lnTo>
                  <a:pt x="768520" y="216202"/>
                </a:lnTo>
                <a:lnTo>
                  <a:pt x="765625" y="218176"/>
                </a:lnTo>
                <a:lnTo>
                  <a:pt x="762861" y="219887"/>
                </a:lnTo>
                <a:lnTo>
                  <a:pt x="759966" y="221466"/>
                </a:lnTo>
                <a:lnTo>
                  <a:pt x="756808" y="246468"/>
                </a:lnTo>
                <a:lnTo>
                  <a:pt x="753649" y="271470"/>
                </a:lnTo>
                <a:lnTo>
                  <a:pt x="747859" y="321474"/>
                </a:lnTo>
                <a:lnTo>
                  <a:pt x="755755" y="317132"/>
                </a:lnTo>
                <a:lnTo>
                  <a:pt x="763782" y="312395"/>
                </a:lnTo>
                <a:lnTo>
                  <a:pt x="771546" y="307526"/>
                </a:lnTo>
                <a:lnTo>
                  <a:pt x="779310" y="302394"/>
                </a:lnTo>
                <a:lnTo>
                  <a:pt x="786811" y="297130"/>
                </a:lnTo>
                <a:lnTo>
                  <a:pt x="790628" y="294235"/>
                </a:lnTo>
                <a:lnTo>
                  <a:pt x="794181" y="291340"/>
                </a:lnTo>
                <a:lnTo>
                  <a:pt x="797865" y="288445"/>
                </a:lnTo>
                <a:lnTo>
                  <a:pt x="801287" y="285419"/>
                </a:lnTo>
                <a:lnTo>
                  <a:pt x="804840" y="282524"/>
                </a:lnTo>
                <a:lnTo>
                  <a:pt x="808130" y="279365"/>
                </a:lnTo>
                <a:lnTo>
                  <a:pt x="814052" y="273444"/>
                </a:lnTo>
                <a:lnTo>
                  <a:pt x="816947" y="270417"/>
                </a:lnTo>
                <a:lnTo>
                  <a:pt x="819710" y="267522"/>
                </a:lnTo>
                <a:lnTo>
                  <a:pt x="822474" y="264364"/>
                </a:lnTo>
                <a:lnTo>
                  <a:pt x="825237" y="261075"/>
                </a:lnTo>
                <a:lnTo>
                  <a:pt x="827606" y="257785"/>
                </a:lnTo>
                <a:lnTo>
                  <a:pt x="830106" y="254363"/>
                </a:lnTo>
                <a:lnTo>
                  <a:pt x="832344" y="250811"/>
                </a:lnTo>
                <a:lnTo>
                  <a:pt x="834449" y="247258"/>
                </a:lnTo>
                <a:lnTo>
                  <a:pt x="836291" y="243573"/>
                </a:lnTo>
                <a:lnTo>
                  <a:pt x="838002" y="239889"/>
                </a:lnTo>
                <a:lnTo>
                  <a:pt x="839581" y="235941"/>
                </a:lnTo>
                <a:lnTo>
                  <a:pt x="840897" y="232125"/>
                </a:lnTo>
                <a:lnTo>
                  <a:pt x="841950" y="228177"/>
                </a:lnTo>
                <a:lnTo>
                  <a:pt x="842740" y="223966"/>
                </a:lnTo>
                <a:lnTo>
                  <a:pt x="843003" y="222124"/>
                </a:lnTo>
                <a:lnTo>
                  <a:pt x="843003" y="220282"/>
                </a:lnTo>
                <a:lnTo>
                  <a:pt x="843003" y="218308"/>
                </a:lnTo>
                <a:lnTo>
                  <a:pt x="842871" y="216334"/>
                </a:lnTo>
                <a:lnTo>
                  <a:pt x="842608" y="214492"/>
                </a:lnTo>
                <a:lnTo>
                  <a:pt x="842213" y="212649"/>
                </a:lnTo>
                <a:lnTo>
                  <a:pt x="841687" y="210807"/>
                </a:lnTo>
                <a:lnTo>
                  <a:pt x="840897" y="209097"/>
                </a:lnTo>
                <a:lnTo>
                  <a:pt x="840239" y="207254"/>
                </a:lnTo>
                <a:lnTo>
                  <a:pt x="839318" y="205544"/>
                </a:lnTo>
                <a:lnTo>
                  <a:pt x="838397" y="203965"/>
                </a:lnTo>
                <a:lnTo>
                  <a:pt x="837213" y="202254"/>
                </a:lnTo>
                <a:lnTo>
                  <a:pt x="836028" y="200675"/>
                </a:lnTo>
                <a:lnTo>
                  <a:pt x="834712" y="199227"/>
                </a:lnTo>
                <a:lnTo>
                  <a:pt x="833528" y="197780"/>
                </a:lnTo>
                <a:lnTo>
                  <a:pt x="832080" y="196464"/>
                </a:lnTo>
                <a:lnTo>
                  <a:pt x="830633" y="195280"/>
                </a:lnTo>
                <a:lnTo>
                  <a:pt x="829054" y="194095"/>
                </a:lnTo>
                <a:lnTo>
                  <a:pt x="827475" y="193043"/>
                </a:lnTo>
                <a:lnTo>
                  <a:pt x="825895" y="192121"/>
                </a:lnTo>
                <a:lnTo>
                  <a:pt x="824185" y="191200"/>
                </a:lnTo>
                <a:lnTo>
                  <a:pt x="822474" y="190674"/>
                </a:lnTo>
                <a:lnTo>
                  <a:pt x="820632" y="190016"/>
                </a:lnTo>
                <a:lnTo>
                  <a:pt x="818921" y="189490"/>
                </a:lnTo>
                <a:lnTo>
                  <a:pt x="817078" y="189226"/>
                </a:lnTo>
                <a:lnTo>
                  <a:pt x="815236" y="189095"/>
                </a:lnTo>
                <a:lnTo>
                  <a:pt x="813262" y="189095"/>
                </a:lnTo>
                <a:close/>
              </a:path>
            </a:pathLst>
          </a:custGeom>
        </p:spPr>
      </p:pic>
      <p:grpSp>
        <p:nvGrpSpPr>
          <p:cNvPr id="5" name="组合 4"/>
          <p:cNvGrpSpPr/>
          <p:nvPr/>
        </p:nvGrpSpPr>
        <p:grpSpPr>
          <a:xfrm>
            <a:off x="5586929" y="3120324"/>
            <a:ext cx="1022138" cy="752721"/>
            <a:chOff x="5586929" y="3120324"/>
            <a:chExt cx="1022138" cy="752721"/>
          </a:xfrm>
        </p:grpSpPr>
        <p:pic>
          <p:nvPicPr>
            <p:cNvPr id="181" name="图片 18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67" t="30405" r="48456" b="69549"/>
            <a:stretch>
              <a:fillRect/>
            </a:stretch>
          </p:blipFill>
          <p:spPr>
            <a:xfrm>
              <a:off x="6095385" y="3120324"/>
              <a:ext cx="2968" cy="1187"/>
            </a:xfrm>
            <a:custGeom>
              <a:avLst/>
              <a:gdLst/>
              <a:ahLst/>
              <a:cxnLst/>
              <a:rect l="l" t="t" r="r" b="b"/>
              <a:pathLst>
                <a:path w="7938" h="3175">
                  <a:moveTo>
                    <a:pt x="0" y="0"/>
                  </a:moveTo>
                  <a:lnTo>
                    <a:pt x="7938" y="0"/>
                  </a:lnTo>
                  <a:lnTo>
                    <a:pt x="7938" y="3175"/>
                  </a:lnTo>
                  <a:lnTo>
                    <a:pt x="0" y="317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5" t="30451" r="48348" b="69479"/>
            <a:stretch>
              <a:fillRect/>
            </a:stretch>
          </p:blipFill>
          <p:spPr>
            <a:xfrm>
              <a:off x="6099540" y="3121511"/>
              <a:ext cx="2968" cy="1781"/>
            </a:xfrm>
            <a:custGeom>
              <a:avLst/>
              <a:gdLst/>
              <a:ahLst/>
              <a:cxnLst/>
              <a:rect l="l" t="t" r="r" b="b"/>
              <a:pathLst>
                <a:path w="7938" h="4763">
                  <a:moveTo>
                    <a:pt x="0" y="0"/>
                  </a:moveTo>
                  <a:lnTo>
                    <a:pt x="7937" y="0"/>
                  </a:lnTo>
                  <a:lnTo>
                    <a:pt x="7938" y="0"/>
                  </a:lnTo>
                  <a:lnTo>
                    <a:pt x="7938" y="4763"/>
                  </a:lnTo>
                  <a:lnTo>
                    <a:pt x="7937" y="4763"/>
                  </a:lnTo>
                  <a:lnTo>
                    <a:pt x="0" y="4763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85" name="图片 18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67" t="30521" r="48425" b="69456"/>
            <a:stretch>
              <a:fillRect/>
            </a:stretch>
          </p:blipFill>
          <p:spPr>
            <a:xfrm>
              <a:off x="6095385" y="3123291"/>
              <a:ext cx="4156" cy="594"/>
            </a:xfrm>
            <a:custGeom>
              <a:avLst/>
              <a:gdLst/>
              <a:ahLst/>
              <a:cxnLst/>
              <a:rect l="l" t="t" r="r" b="b"/>
              <a:pathLst>
                <a:path w="11113" h="1588">
                  <a:moveTo>
                    <a:pt x="0" y="0"/>
                  </a:moveTo>
                  <a:lnTo>
                    <a:pt x="7938" y="0"/>
                  </a:lnTo>
                  <a:lnTo>
                    <a:pt x="11113" y="0"/>
                  </a:lnTo>
                  <a:lnTo>
                    <a:pt x="11113" y="1587"/>
                  </a:lnTo>
                  <a:lnTo>
                    <a:pt x="11113" y="1588"/>
                  </a:lnTo>
                  <a:lnTo>
                    <a:pt x="7938" y="1588"/>
                  </a:lnTo>
                  <a:lnTo>
                    <a:pt x="0" y="1588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86" name="图片 18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52" t="30521" r="48132" b="69340"/>
            <a:stretch>
              <a:fillRect/>
            </a:stretch>
          </p:blipFill>
          <p:spPr>
            <a:xfrm>
              <a:off x="6102508" y="3123292"/>
              <a:ext cx="8310" cy="3562"/>
            </a:xfrm>
            <a:custGeom>
              <a:avLst/>
              <a:gdLst/>
              <a:ahLst/>
              <a:cxnLst/>
              <a:rect l="l" t="t" r="r" b="b"/>
              <a:pathLst>
                <a:path w="22225" h="9525">
                  <a:moveTo>
                    <a:pt x="0" y="0"/>
                  </a:moveTo>
                  <a:lnTo>
                    <a:pt x="20637" y="0"/>
                  </a:lnTo>
                  <a:lnTo>
                    <a:pt x="20637" y="1587"/>
                  </a:lnTo>
                  <a:lnTo>
                    <a:pt x="22225" y="1587"/>
                  </a:lnTo>
                  <a:lnTo>
                    <a:pt x="22225" y="9525"/>
                  </a:lnTo>
                  <a:lnTo>
                    <a:pt x="20637" y="9525"/>
                  </a:lnTo>
                  <a:lnTo>
                    <a:pt x="9525" y="9525"/>
                  </a:lnTo>
                  <a:lnTo>
                    <a:pt x="9525" y="3175"/>
                  </a:lnTo>
                  <a:lnTo>
                    <a:pt x="0" y="3175"/>
                  </a:lnTo>
                  <a:lnTo>
                    <a:pt x="0" y="158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87" name="图片 1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5" t="30544" r="48348" b="69387"/>
            <a:stretch>
              <a:fillRect/>
            </a:stretch>
          </p:blipFill>
          <p:spPr>
            <a:xfrm>
              <a:off x="6099540" y="3123885"/>
              <a:ext cx="2968" cy="1780"/>
            </a:xfrm>
            <a:custGeom>
              <a:avLst/>
              <a:gdLst/>
              <a:ahLst/>
              <a:cxnLst/>
              <a:rect l="l" t="t" r="r" b="b"/>
              <a:pathLst>
                <a:path w="7938" h="4762">
                  <a:moveTo>
                    <a:pt x="0" y="0"/>
                  </a:moveTo>
                  <a:lnTo>
                    <a:pt x="7937" y="0"/>
                  </a:lnTo>
                  <a:lnTo>
                    <a:pt x="7937" y="1587"/>
                  </a:lnTo>
                  <a:lnTo>
                    <a:pt x="7938" y="1587"/>
                  </a:lnTo>
                  <a:lnTo>
                    <a:pt x="7938" y="4762"/>
                  </a:lnTo>
                  <a:lnTo>
                    <a:pt x="3175" y="4762"/>
                  </a:lnTo>
                  <a:lnTo>
                    <a:pt x="3175" y="1587"/>
                  </a:lnTo>
                  <a:lnTo>
                    <a:pt x="0" y="158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88" name="图片 18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5" t="30613" r="48394" b="69340"/>
            <a:stretch>
              <a:fillRect/>
            </a:stretch>
          </p:blipFill>
          <p:spPr>
            <a:xfrm>
              <a:off x="6099540" y="3125667"/>
              <a:ext cx="1187" cy="1187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0" y="0"/>
                  </a:moveTo>
                  <a:lnTo>
                    <a:pt x="3175" y="0"/>
                  </a:lnTo>
                  <a:lnTo>
                    <a:pt x="3175" y="3175"/>
                  </a:lnTo>
                  <a:lnTo>
                    <a:pt x="0" y="317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89" name="图片 18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06" t="30660" r="48255" b="69225"/>
            <a:stretch>
              <a:fillRect/>
            </a:stretch>
          </p:blipFill>
          <p:spPr>
            <a:xfrm>
              <a:off x="6100727" y="3126853"/>
              <a:ext cx="5343" cy="2968"/>
            </a:xfrm>
            <a:custGeom>
              <a:avLst/>
              <a:gdLst/>
              <a:ahLst/>
              <a:cxnLst/>
              <a:rect l="l" t="t" r="r" b="b"/>
              <a:pathLst>
                <a:path w="14288" h="7938">
                  <a:moveTo>
                    <a:pt x="0" y="0"/>
                  </a:moveTo>
                  <a:lnTo>
                    <a:pt x="14288" y="0"/>
                  </a:lnTo>
                  <a:lnTo>
                    <a:pt x="14288" y="3175"/>
                  </a:lnTo>
                  <a:lnTo>
                    <a:pt x="14288" y="7938"/>
                  </a:lnTo>
                  <a:lnTo>
                    <a:pt x="4762" y="7938"/>
                  </a:lnTo>
                  <a:lnTo>
                    <a:pt x="0" y="7938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90" name="图片 1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91" t="30706" r="48178" b="69109"/>
            <a:stretch>
              <a:fillRect/>
            </a:stretch>
          </p:blipFill>
          <p:spPr>
            <a:xfrm>
              <a:off x="6107851" y="3128040"/>
              <a:ext cx="1187" cy="4749"/>
            </a:xfrm>
            <a:custGeom>
              <a:avLst/>
              <a:gdLst/>
              <a:ahLst/>
              <a:cxnLst/>
              <a:rect l="l" t="t" r="r" b="b"/>
              <a:pathLst>
                <a:path w="3175" h="12700">
                  <a:moveTo>
                    <a:pt x="0" y="0"/>
                  </a:moveTo>
                  <a:lnTo>
                    <a:pt x="3175" y="0"/>
                  </a:lnTo>
                  <a:lnTo>
                    <a:pt x="3175" y="12700"/>
                  </a:lnTo>
                  <a:lnTo>
                    <a:pt x="0" y="1270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191" name="图片 19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518" t="41459" r="49348" b="54080"/>
            <a:stretch>
              <a:fillRect/>
            </a:stretch>
          </p:blipFill>
          <p:spPr>
            <a:xfrm>
              <a:off x="5597573" y="3403788"/>
              <a:ext cx="466483" cy="114407"/>
            </a:xfrm>
            <a:custGeom>
              <a:avLst/>
              <a:gdLst/>
              <a:ahLst/>
              <a:cxnLst/>
              <a:rect l="l" t="t" r="r" b="b"/>
              <a:pathLst>
                <a:path w="1247510" h="305957">
                  <a:moveTo>
                    <a:pt x="949610" y="59"/>
                  </a:moveTo>
                  <a:cubicBezTo>
                    <a:pt x="955065" y="334"/>
                    <a:pt x="961114" y="1575"/>
                    <a:pt x="967755" y="3784"/>
                  </a:cubicBezTo>
                  <a:lnTo>
                    <a:pt x="1092994" y="3784"/>
                  </a:lnTo>
                  <a:cubicBezTo>
                    <a:pt x="1111970" y="3784"/>
                    <a:pt x="1117663" y="12649"/>
                    <a:pt x="1110072" y="30379"/>
                  </a:cubicBezTo>
                  <a:lnTo>
                    <a:pt x="1110072" y="50304"/>
                  </a:lnTo>
                  <a:lnTo>
                    <a:pt x="1218233" y="50304"/>
                  </a:lnTo>
                  <a:cubicBezTo>
                    <a:pt x="1241004" y="54692"/>
                    <a:pt x="1250492" y="65751"/>
                    <a:pt x="1246697" y="83481"/>
                  </a:cubicBezTo>
                  <a:lnTo>
                    <a:pt x="1246697" y="216281"/>
                  </a:lnTo>
                  <a:cubicBezTo>
                    <a:pt x="1242901" y="225176"/>
                    <a:pt x="1231516" y="231817"/>
                    <a:pt x="1212541" y="236205"/>
                  </a:cubicBezTo>
                  <a:lnTo>
                    <a:pt x="1110072" y="236205"/>
                  </a:lnTo>
                  <a:lnTo>
                    <a:pt x="1110072" y="276054"/>
                  </a:lnTo>
                  <a:cubicBezTo>
                    <a:pt x="1113867" y="302620"/>
                    <a:pt x="1104380" y="311485"/>
                    <a:pt x="1081609" y="302649"/>
                  </a:cubicBezTo>
                  <a:lnTo>
                    <a:pt x="973448" y="302649"/>
                  </a:lnTo>
                  <a:cubicBezTo>
                    <a:pt x="939292" y="307038"/>
                    <a:pt x="920316" y="300396"/>
                    <a:pt x="916521" y="282725"/>
                  </a:cubicBezTo>
                  <a:lnTo>
                    <a:pt x="916521" y="236205"/>
                  </a:lnTo>
                  <a:lnTo>
                    <a:pt x="335868" y="236205"/>
                  </a:lnTo>
                  <a:lnTo>
                    <a:pt x="335868" y="276054"/>
                  </a:lnTo>
                  <a:cubicBezTo>
                    <a:pt x="339663" y="302620"/>
                    <a:pt x="330176" y="311485"/>
                    <a:pt x="307405" y="302649"/>
                  </a:cubicBezTo>
                  <a:lnTo>
                    <a:pt x="187859" y="302649"/>
                  </a:lnTo>
                  <a:cubicBezTo>
                    <a:pt x="153703" y="302649"/>
                    <a:pt x="136625" y="291590"/>
                    <a:pt x="136625" y="269472"/>
                  </a:cubicBezTo>
                  <a:lnTo>
                    <a:pt x="136625" y="236205"/>
                  </a:lnTo>
                  <a:lnTo>
                    <a:pt x="28464" y="236205"/>
                  </a:lnTo>
                  <a:cubicBezTo>
                    <a:pt x="9488" y="231817"/>
                    <a:pt x="0" y="218534"/>
                    <a:pt x="0" y="196357"/>
                  </a:cubicBezTo>
                  <a:lnTo>
                    <a:pt x="0" y="96735"/>
                  </a:lnTo>
                  <a:cubicBezTo>
                    <a:pt x="0" y="65781"/>
                    <a:pt x="15181" y="50304"/>
                    <a:pt x="45542" y="50304"/>
                  </a:cubicBezTo>
                  <a:lnTo>
                    <a:pt x="142317" y="50304"/>
                  </a:lnTo>
                  <a:lnTo>
                    <a:pt x="142317" y="30379"/>
                  </a:lnTo>
                  <a:cubicBezTo>
                    <a:pt x="149908" y="12649"/>
                    <a:pt x="165088" y="3784"/>
                    <a:pt x="187859" y="3784"/>
                  </a:cubicBezTo>
                  <a:lnTo>
                    <a:pt x="313098" y="3784"/>
                  </a:lnTo>
                  <a:cubicBezTo>
                    <a:pt x="320688" y="3784"/>
                    <a:pt x="328278" y="12649"/>
                    <a:pt x="335868" y="30379"/>
                  </a:cubicBezTo>
                  <a:lnTo>
                    <a:pt x="335868" y="50304"/>
                  </a:lnTo>
                  <a:lnTo>
                    <a:pt x="916521" y="50304"/>
                  </a:lnTo>
                  <a:lnTo>
                    <a:pt x="916521" y="23708"/>
                  </a:lnTo>
                  <a:cubicBezTo>
                    <a:pt x="922214" y="7119"/>
                    <a:pt x="933243" y="-764"/>
                    <a:pt x="949610" y="59"/>
                  </a:cubicBezTo>
                  <a:close/>
                </a:path>
              </a:pathLst>
            </a:custGeom>
          </p:spPr>
        </p:pic>
        <p:pic>
          <p:nvPicPr>
            <p:cNvPr id="192" name="图片 19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360" t="41563" r="35318" b="50762"/>
            <a:stretch>
              <a:fillRect/>
            </a:stretch>
          </p:blipFill>
          <p:spPr>
            <a:xfrm>
              <a:off x="6283506" y="3406463"/>
              <a:ext cx="319932" cy="196812"/>
            </a:xfrm>
            <a:custGeom>
              <a:avLst/>
              <a:gdLst/>
              <a:ahLst/>
              <a:cxnLst/>
              <a:rect l="l" t="t" r="r" b="b"/>
              <a:pathLst>
                <a:path w="855591" h="526330">
                  <a:moveTo>
                    <a:pt x="819556" y="637"/>
                  </a:moveTo>
                  <a:cubicBezTo>
                    <a:pt x="840259" y="3621"/>
                    <a:pt x="852063" y="28850"/>
                    <a:pt x="854969" y="76326"/>
                  </a:cubicBezTo>
                  <a:lnTo>
                    <a:pt x="854969" y="430784"/>
                  </a:lnTo>
                  <a:cubicBezTo>
                    <a:pt x="858289" y="488897"/>
                    <a:pt x="848327" y="516026"/>
                    <a:pt x="825082" y="512172"/>
                  </a:cubicBezTo>
                  <a:lnTo>
                    <a:pt x="750366" y="512172"/>
                  </a:lnTo>
                  <a:cubicBezTo>
                    <a:pt x="720479" y="512172"/>
                    <a:pt x="703876" y="502477"/>
                    <a:pt x="700555" y="483086"/>
                  </a:cubicBezTo>
                  <a:lnTo>
                    <a:pt x="705536" y="454000"/>
                  </a:lnTo>
                  <a:lnTo>
                    <a:pt x="665687" y="494738"/>
                  </a:lnTo>
                  <a:cubicBezTo>
                    <a:pt x="645763" y="510215"/>
                    <a:pt x="625838" y="516026"/>
                    <a:pt x="605914" y="512172"/>
                  </a:cubicBezTo>
                  <a:lnTo>
                    <a:pt x="541160" y="512172"/>
                  </a:lnTo>
                  <a:cubicBezTo>
                    <a:pt x="517915" y="508258"/>
                    <a:pt x="507953" y="496636"/>
                    <a:pt x="511273" y="477304"/>
                  </a:cubicBezTo>
                  <a:cubicBezTo>
                    <a:pt x="507953" y="488927"/>
                    <a:pt x="497990" y="500549"/>
                    <a:pt x="481387" y="512172"/>
                  </a:cubicBezTo>
                  <a:lnTo>
                    <a:pt x="401689" y="512172"/>
                  </a:lnTo>
                  <a:cubicBezTo>
                    <a:pt x="391727" y="516026"/>
                    <a:pt x="381765" y="512142"/>
                    <a:pt x="371803" y="500520"/>
                  </a:cubicBezTo>
                  <a:lnTo>
                    <a:pt x="366822" y="454000"/>
                  </a:lnTo>
                  <a:lnTo>
                    <a:pt x="331954" y="494738"/>
                  </a:lnTo>
                  <a:cubicBezTo>
                    <a:pt x="308709" y="514070"/>
                    <a:pt x="287124" y="523735"/>
                    <a:pt x="267200" y="523735"/>
                  </a:cubicBezTo>
                  <a:lnTo>
                    <a:pt x="187502" y="523735"/>
                  </a:lnTo>
                  <a:cubicBezTo>
                    <a:pt x="174220" y="531503"/>
                    <a:pt x="167578" y="521838"/>
                    <a:pt x="167578" y="494738"/>
                  </a:cubicBezTo>
                  <a:lnTo>
                    <a:pt x="167578" y="436566"/>
                  </a:lnTo>
                  <a:cubicBezTo>
                    <a:pt x="174220" y="409467"/>
                    <a:pt x="182521" y="395917"/>
                    <a:pt x="192484" y="395917"/>
                  </a:cubicBezTo>
                  <a:cubicBezTo>
                    <a:pt x="238974" y="395917"/>
                    <a:pt x="253917" y="372672"/>
                    <a:pt x="237313" y="326182"/>
                  </a:cubicBezTo>
                  <a:lnTo>
                    <a:pt x="192484" y="326182"/>
                  </a:lnTo>
                  <a:cubicBezTo>
                    <a:pt x="184182" y="328109"/>
                    <a:pt x="177955" y="326167"/>
                    <a:pt x="173804" y="320355"/>
                  </a:cubicBezTo>
                  <a:lnTo>
                    <a:pt x="172737" y="317700"/>
                  </a:lnTo>
                  <a:lnTo>
                    <a:pt x="172737" y="347618"/>
                  </a:lnTo>
                  <a:cubicBezTo>
                    <a:pt x="150441" y="450086"/>
                    <a:pt x="92862" y="489935"/>
                    <a:pt x="0" y="467164"/>
                  </a:cubicBezTo>
                  <a:lnTo>
                    <a:pt x="0" y="370389"/>
                  </a:lnTo>
                  <a:cubicBezTo>
                    <a:pt x="7412" y="328642"/>
                    <a:pt x="14825" y="286896"/>
                    <a:pt x="22237" y="245150"/>
                  </a:cubicBezTo>
                  <a:lnTo>
                    <a:pt x="22237" y="85755"/>
                  </a:lnTo>
                  <a:cubicBezTo>
                    <a:pt x="18560" y="32623"/>
                    <a:pt x="31577" y="7955"/>
                    <a:pt x="61285" y="11750"/>
                  </a:cubicBezTo>
                  <a:lnTo>
                    <a:pt x="139293" y="11750"/>
                  </a:lnTo>
                  <a:cubicBezTo>
                    <a:pt x="157912" y="15545"/>
                    <a:pt x="169061" y="32623"/>
                    <a:pt x="172737" y="62984"/>
                  </a:cubicBezTo>
                  <a:lnTo>
                    <a:pt x="172737" y="215545"/>
                  </a:lnTo>
                  <a:lnTo>
                    <a:pt x="177540" y="209949"/>
                  </a:lnTo>
                  <a:cubicBezTo>
                    <a:pt x="182521" y="206079"/>
                    <a:pt x="189163" y="204145"/>
                    <a:pt x="197465" y="204145"/>
                  </a:cubicBezTo>
                  <a:lnTo>
                    <a:pt x="222370" y="204145"/>
                  </a:lnTo>
                  <a:cubicBezTo>
                    <a:pt x="238974" y="207999"/>
                    <a:pt x="255577" y="204115"/>
                    <a:pt x="272181" y="192493"/>
                  </a:cubicBezTo>
                  <a:lnTo>
                    <a:pt x="317011" y="151843"/>
                  </a:lnTo>
                  <a:lnTo>
                    <a:pt x="202446" y="151843"/>
                  </a:lnTo>
                  <a:cubicBezTo>
                    <a:pt x="185842" y="155698"/>
                    <a:pt x="177540" y="144075"/>
                    <a:pt x="177540" y="116976"/>
                  </a:cubicBezTo>
                  <a:lnTo>
                    <a:pt x="177540" y="35588"/>
                  </a:lnTo>
                  <a:cubicBezTo>
                    <a:pt x="177540" y="8489"/>
                    <a:pt x="192484" y="-3134"/>
                    <a:pt x="222370" y="721"/>
                  </a:cubicBezTo>
                  <a:lnTo>
                    <a:pt x="471425" y="721"/>
                  </a:lnTo>
                  <a:cubicBezTo>
                    <a:pt x="488028" y="8489"/>
                    <a:pt x="499651" y="23995"/>
                    <a:pt x="506292" y="47240"/>
                  </a:cubicBezTo>
                  <a:lnTo>
                    <a:pt x="506292" y="24025"/>
                  </a:lnTo>
                  <a:cubicBezTo>
                    <a:pt x="499651" y="8489"/>
                    <a:pt x="512934" y="721"/>
                    <a:pt x="546141" y="721"/>
                  </a:cubicBezTo>
                  <a:lnTo>
                    <a:pt x="810139" y="721"/>
                  </a:lnTo>
                  <a:cubicBezTo>
                    <a:pt x="813460" y="239"/>
                    <a:pt x="816599" y="211"/>
                    <a:pt x="819556" y="637"/>
                  </a:cubicBezTo>
                  <a:close/>
                  <a:moveTo>
                    <a:pt x="516254" y="128628"/>
                  </a:moveTo>
                  <a:lnTo>
                    <a:pt x="516254" y="430784"/>
                  </a:lnTo>
                  <a:cubicBezTo>
                    <a:pt x="526217" y="415308"/>
                    <a:pt x="537839" y="405612"/>
                    <a:pt x="551122" y="401698"/>
                  </a:cubicBezTo>
                  <a:cubicBezTo>
                    <a:pt x="561084" y="382367"/>
                    <a:pt x="564405" y="370745"/>
                    <a:pt x="561084" y="366831"/>
                  </a:cubicBezTo>
                  <a:lnTo>
                    <a:pt x="531198" y="326182"/>
                  </a:lnTo>
                  <a:lnTo>
                    <a:pt x="531198" y="250665"/>
                  </a:lnTo>
                  <a:cubicBezTo>
                    <a:pt x="534518" y="227420"/>
                    <a:pt x="539500" y="219651"/>
                    <a:pt x="546141" y="227360"/>
                  </a:cubicBezTo>
                  <a:lnTo>
                    <a:pt x="571046" y="227360"/>
                  </a:lnTo>
                  <a:cubicBezTo>
                    <a:pt x="577688" y="223506"/>
                    <a:pt x="584329" y="217695"/>
                    <a:pt x="590971" y="209926"/>
                  </a:cubicBezTo>
                  <a:lnTo>
                    <a:pt x="645763" y="151843"/>
                  </a:lnTo>
                  <a:lnTo>
                    <a:pt x="546141" y="151843"/>
                  </a:lnTo>
                  <a:cubicBezTo>
                    <a:pt x="529537" y="151843"/>
                    <a:pt x="519575" y="144105"/>
                    <a:pt x="516254" y="128628"/>
                  </a:cubicBezTo>
                  <a:close/>
                  <a:moveTo>
                    <a:pt x="690593" y="279662"/>
                  </a:moveTo>
                  <a:cubicBezTo>
                    <a:pt x="657385" y="299052"/>
                    <a:pt x="632480" y="318443"/>
                    <a:pt x="615876" y="337834"/>
                  </a:cubicBezTo>
                  <a:cubicBezTo>
                    <a:pt x="612556" y="361079"/>
                    <a:pt x="622518" y="368817"/>
                    <a:pt x="645763" y="361049"/>
                  </a:cubicBezTo>
                  <a:cubicBezTo>
                    <a:pt x="665687" y="353281"/>
                    <a:pt x="680630" y="345543"/>
                    <a:pt x="690593" y="337834"/>
                  </a:cubicBezTo>
                  <a:lnTo>
                    <a:pt x="690593" y="279662"/>
                  </a:lnTo>
                  <a:close/>
                  <a:moveTo>
                    <a:pt x="361841" y="279662"/>
                  </a:moveTo>
                  <a:cubicBezTo>
                    <a:pt x="345237" y="295198"/>
                    <a:pt x="317011" y="310705"/>
                    <a:pt x="277162" y="326182"/>
                  </a:cubicBezTo>
                  <a:lnTo>
                    <a:pt x="292105" y="361049"/>
                  </a:lnTo>
                  <a:cubicBezTo>
                    <a:pt x="315350" y="357195"/>
                    <a:pt x="338596" y="351384"/>
                    <a:pt x="361841" y="343615"/>
                  </a:cubicBezTo>
                  <a:lnTo>
                    <a:pt x="361841" y="279662"/>
                  </a:lnTo>
                  <a:close/>
                </a:path>
              </a:pathLst>
            </a:custGeom>
          </p:spPr>
        </p:pic>
        <p:pic>
          <p:nvPicPr>
            <p:cNvPr id="193" name="图片 19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67" t="41707" r="35172" b="40242"/>
            <a:stretch>
              <a:fillRect/>
            </a:stretch>
          </p:blipFill>
          <p:spPr>
            <a:xfrm>
              <a:off x="6141520" y="3410147"/>
              <a:ext cx="467547" cy="462897"/>
            </a:xfrm>
            <a:custGeom>
              <a:avLst/>
              <a:gdLst/>
              <a:ahLst/>
              <a:cxnLst/>
              <a:rect l="l" t="t" r="r" b="b"/>
              <a:pathLst>
                <a:path w="1250354" h="1237920">
                  <a:moveTo>
                    <a:pt x="220147" y="119"/>
                  </a:moveTo>
                  <a:cubicBezTo>
                    <a:pt x="222935" y="356"/>
                    <a:pt x="225957" y="949"/>
                    <a:pt x="229211" y="1898"/>
                  </a:cubicBezTo>
                  <a:lnTo>
                    <a:pt x="323941" y="1898"/>
                  </a:lnTo>
                  <a:cubicBezTo>
                    <a:pt x="349973" y="5693"/>
                    <a:pt x="361121" y="24669"/>
                    <a:pt x="357385" y="58825"/>
                  </a:cubicBezTo>
                  <a:lnTo>
                    <a:pt x="357385" y="485776"/>
                  </a:lnTo>
                  <a:cubicBezTo>
                    <a:pt x="357385" y="508546"/>
                    <a:pt x="372239" y="516137"/>
                    <a:pt x="401948" y="508546"/>
                  </a:cubicBezTo>
                  <a:lnTo>
                    <a:pt x="491163" y="508546"/>
                  </a:lnTo>
                  <a:cubicBezTo>
                    <a:pt x="524607" y="504751"/>
                    <a:pt x="537623" y="521829"/>
                    <a:pt x="530211" y="559780"/>
                  </a:cubicBezTo>
                  <a:lnTo>
                    <a:pt x="530211" y="635790"/>
                  </a:lnTo>
                  <a:lnTo>
                    <a:pt x="542692" y="634919"/>
                  </a:lnTo>
                  <a:cubicBezTo>
                    <a:pt x="555734" y="632918"/>
                    <a:pt x="564856" y="627915"/>
                    <a:pt x="570060" y="619909"/>
                  </a:cubicBezTo>
                  <a:lnTo>
                    <a:pt x="617024" y="549462"/>
                  </a:lnTo>
                  <a:cubicBezTo>
                    <a:pt x="624022" y="528115"/>
                    <a:pt x="637957" y="518508"/>
                    <a:pt x="658830" y="520643"/>
                  </a:cubicBezTo>
                  <a:lnTo>
                    <a:pt x="768414" y="520643"/>
                  </a:lnTo>
                  <a:cubicBezTo>
                    <a:pt x="820597" y="518508"/>
                    <a:pt x="832753" y="528115"/>
                    <a:pt x="804883" y="549462"/>
                  </a:cubicBezTo>
                  <a:lnTo>
                    <a:pt x="794476" y="571877"/>
                  </a:lnTo>
                  <a:cubicBezTo>
                    <a:pt x="780541" y="582551"/>
                    <a:pt x="782290" y="587888"/>
                    <a:pt x="799724" y="587888"/>
                  </a:cubicBezTo>
                  <a:lnTo>
                    <a:pt x="888405" y="587888"/>
                  </a:lnTo>
                  <a:cubicBezTo>
                    <a:pt x="916216" y="592157"/>
                    <a:pt x="930121" y="587888"/>
                    <a:pt x="930121" y="575079"/>
                  </a:cubicBezTo>
                  <a:lnTo>
                    <a:pt x="930121" y="543058"/>
                  </a:lnTo>
                  <a:cubicBezTo>
                    <a:pt x="930121" y="528115"/>
                    <a:pt x="944057" y="520643"/>
                    <a:pt x="971927" y="520643"/>
                  </a:cubicBezTo>
                  <a:lnTo>
                    <a:pt x="1065767" y="520643"/>
                  </a:lnTo>
                  <a:cubicBezTo>
                    <a:pt x="1097077" y="522778"/>
                    <a:pt x="1109263" y="528115"/>
                    <a:pt x="1102325" y="536654"/>
                  </a:cubicBezTo>
                  <a:lnTo>
                    <a:pt x="1102325" y="571877"/>
                  </a:lnTo>
                  <a:cubicBezTo>
                    <a:pt x="1109263" y="586821"/>
                    <a:pt x="1117950" y="592157"/>
                    <a:pt x="1128387" y="587888"/>
                  </a:cubicBezTo>
                  <a:lnTo>
                    <a:pt x="1222316" y="587888"/>
                  </a:lnTo>
                  <a:cubicBezTo>
                    <a:pt x="1243189" y="587888"/>
                    <a:pt x="1251906" y="596427"/>
                    <a:pt x="1248467" y="613505"/>
                  </a:cubicBezTo>
                  <a:lnTo>
                    <a:pt x="1248467" y="671143"/>
                  </a:lnTo>
                  <a:cubicBezTo>
                    <a:pt x="1255405" y="686087"/>
                    <a:pt x="1243219" y="692491"/>
                    <a:pt x="1211909" y="690356"/>
                  </a:cubicBezTo>
                  <a:lnTo>
                    <a:pt x="1149290" y="690356"/>
                  </a:lnTo>
                  <a:cubicBezTo>
                    <a:pt x="1117980" y="690356"/>
                    <a:pt x="1102325" y="693558"/>
                    <a:pt x="1102325" y="699963"/>
                  </a:cubicBezTo>
                  <a:lnTo>
                    <a:pt x="1102325" y="747995"/>
                  </a:lnTo>
                  <a:cubicBezTo>
                    <a:pt x="1105824" y="765073"/>
                    <a:pt x="1118009" y="773612"/>
                    <a:pt x="1138883" y="773612"/>
                  </a:cubicBezTo>
                  <a:lnTo>
                    <a:pt x="1206661" y="773612"/>
                  </a:lnTo>
                  <a:cubicBezTo>
                    <a:pt x="1234531" y="771477"/>
                    <a:pt x="1248467" y="776814"/>
                    <a:pt x="1248467" y="789622"/>
                  </a:cubicBezTo>
                  <a:lnTo>
                    <a:pt x="1248467" y="856867"/>
                  </a:lnTo>
                  <a:cubicBezTo>
                    <a:pt x="1251906" y="871810"/>
                    <a:pt x="1241469" y="877147"/>
                    <a:pt x="1217157" y="872878"/>
                  </a:cubicBezTo>
                  <a:lnTo>
                    <a:pt x="1138883" y="872878"/>
                  </a:lnTo>
                  <a:cubicBezTo>
                    <a:pt x="1118009" y="875012"/>
                    <a:pt x="1105824" y="881417"/>
                    <a:pt x="1102325" y="892090"/>
                  </a:cubicBezTo>
                  <a:lnTo>
                    <a:pt x="1102325" y="933718"/>
                  </a:lnTo>
                  <a:cubicBezTo>
                    <a:pt x="1098826" y="944392"/>
                    <a:pt x="1117950" y="950796"/>
                    <a:pt x="1159696" y="952931"/>
                  </a:cubicBezTo>
                  <a:lnTo>
                    <a:pt x="1206661" y="952931"/>
                  </a:lnTo>
                  <a:cubicBezTo>
                    <a:pt x="1234531" y="946527"/>
                    <a:pt x="1248467" y="951863"/>
                    <a:pt x="1248467" y="968941"/>
                  </a:cubicBezTo>
                  <a:lnTo>
                    <a:pt x="1248467" y="1026580"/>
                  </a:lnTo>
                  <a:cubicBezTo>
                    <a:pt x="1255405" y="1047927"/>
                    <a:pt x="1243219" y="1056466"/>
                    <a:pt x="1211909" y="1052197"/>
                  </a:cubicBezTo>
                  <a:lnTo>
                    <a:pt x="1138883" y="1052197"/>
                  </a:lnTo>
                  <a:cubicBezTo>
                    <a:pt x="1111012" y="1050062"/>
                    <a:pt x="1098826" y="1056466"/>
                    <a:pt x="1102325" y="1071410"/>
                  </a:cubicBezTo>
                  <a:lnTo>
                    <a:pt x="1102325" y="1109835"/>
                  </a:lnTo>
                  <a:cubicBezTo>
                    <a:pt x="1102325" y="1122644"/>
                    <a:pt x="1116230" y="1130115"/>
                    <a:pt x="1144042" y="1132250"/>
                  </a:cubicBezTo>
                  <a:lnTo>
                    <a:pt x="1211909" y="1132250"/>
                  </a:lnTo>
                  <a:cubicBezTo>
                    <a:pt x="1243219" y="1130115"/>
                    <a:pt x="1255405" y="1136520"/>
                    <a:pt x="1248467" y="1151463"/>
                  </a:cubicBezTo>
                  <a:lnTo>
                    <a:pt x="1248467" y="1209101"/>
                  </a:lnTo>
                  <a:cubicBezTo>
                    <a:pt x="1248467" y="1217640"/>
                    <a:pt x="1241499" y="1221910"/>
                    <a:pt x="1227564" y="1221910"/>
                  </a:cubicBezTo>
                  <a:lnTo>
                    <a:pt x="768414" y="1221910"/>
                  </a:lnTo>
                  <a:cubicBezTo>
                    <a:pt x="775352" y="1228314"/>
                    <a:pt x="763166" y="1233651"/>
                    <a:pt x="731856" y="1237920"/>
                  </a:cubicBezTo>
                  <a:lnTo>
                    <a:pt x="622272" y="1237920"/>
                  </a:lnTo>
                  <a:cubicBezTo>
                    <a:pt x="594461" y="1237920"/>
                    <a:pt x="580556" y="1228314"/>
                    <a:pt x="580556" y="1209101"/>
                  </a:cubicBezTo>
                  <a:lnTo>
                    <a:pt x="580556" y="751197"/>
                  </a:lnTo>
                  <a:cubicBezTo>
                    <a:pt x="573558" y="731984"/>
                    <a:pt x="561372" y="729849"/>
                    <a:pt x="543998" y="744792"/>
                  </a:cubicBezTo>
                  <a:cubicBezTo>
                    <a:pt x="523125" y="746927"/>
                    <a:pt x="510939" y="739456"/>
                    <a:pt x="507440" y="722377"/>
                  </a:cubicBezTo>
                  <a:lnTo>
                    <a:pt x="507440" y="662430"/>
                  </a:lnTo>
                  <a:lnTo>
                    <a:pt x="480044" y="673634"/>
                  </a:lnTo>
                  <a:lnTo>
                    <a:pt x="480044" y="1043658"/>
                  </a:lnTo>
                  <a:cubicBezTo>
                    <a:pt x="483721" y="1066429"/>
                    <a:pt x="494869" y="1079711"/>
                    <a:pt x="513489" y="1083507"/>
                  </a:cubicBezTo>
                  <a:cubicBezTo>
                    <a:pt x="546933" y="1075916"/>
                    <a:pt x="559920" y="1091097"/>
                    <a:pt x="552448" y="1129048"/>
                  </a:cubicBezTo>
                  <a:lnTo>
                    <a:pt x="552448" y="1185975"/>
                  </a:lnTo>
                  <a:cubicBezTo>
                    <a:pt x="552448" y="1220131"/>
                    <a:pt x="539462" y="1237209"/>
                    <a:pt x="513489" y="1237209"/>
                  </a:cubicBezTo>
                  <a:lnTo>
                    <a:pt x="385226" y="1237209"/>
                  </a:lnTo>
                  <a:cubicBezTo>
                    <a:pt x="344369" y="1206848"/>
                    <a:pt x="320234" y="1151819"/>
                    <a:pt x="312822" y="1072121"/>
                  </a:cubicBezTo>
                  <a:lnTo>
                    <a:pt x="312822" y="736253"/>
                  </a:lnTo>
                  <a:cubicBezTo>
                    <a:pt x="320234" y="686917"/>
                    <a:pt x="305350" y="666044"/>
                    <a:pt x="268170" y="673634"/>
                  </a:cubicBezTo>
                  <a:lnTo>
                    <a:pt x="39663" y="673634"/>
                  </a:lnTo>
                  <a:cubicBezTo>
                    <a:pt x="9954" y="673634"/>
                    <a:pt x="-3032" y="658453"/>
                    <a:pt x="703" y="628093"/>
                  </a:cubicBezTo>
                  <a:lnTo>
                    <a:pt x="703" y="542702"/>
                  </a:lnTo>
                  <a:cubicBezTo>
                    <a:pt x="-3032" y="523727"/>
                    <a:pt x="8116" y="512341"/>
                    <a:pt x="34148" y="508546"/>
                  </a:cubicBezTo>
                  <a:lnTo>
                    <a:pt x="167926" y="508546"/>
                  </a:lnTo>
                  <a:cubicBezTo>
                    <a:pt x="190222" y="508546"/>
                    <a:pt x="199502" y="491468"/>
                    <a:pt x="195766" y="457312"/>
                  </a:cubicBezTo>
                  <a:lnTo>
                    <a:pt x="195766" y="47440"/>
                  </a:lnTo>
                  <a:cubicBezTo>
                    <a:pt x="192498" y="14232"/>
                    <a:pt x="200624" y="-1541"/>
                    <a:pt x="220147" y="119"/>
                  </a:cubicBezTo>
                  <a:close/>
                  <a:moveTo>
                    <a:pt x="804883" y="690356"/>
                  </a:moveTo>
                  <a:cubicBezTo>
                    <a:pt x="784009" y="688221"/>
                    <a:pt x="770104" y="697828"/>
                    <a:pt x="763166" y="719175"/>
                  </a:cubicBezTo>
                  <a:lnTo>
                    <a:pt x="763166" y="757601"/>
                  </a:lnTo>
                  <a:cubicBezTo>
                    <a:pt x="763166" y="764005"/>
                    <a:pt x="777072" y="769342"/>
                    <a:pt x="804883" y="773612"/>
                  </a:cubicBezTo>
                  <a:lnTo>
                    <a:pt x="898812" y="773612"/>
                  </a:lnTo>
                  <a:cubicBezTo>
                    <a:pt x="923184" y="769342"/>
                    <a:pt x="933620" y="764005"/>
                    <a:pt x="930121" y="757601"/>
                  </a:cubicBezTo>
                  <a:lnTo>
                    <a:pt x="930121" y="699963"/>
                  </a:lnTo>
                  <a:cubicBezTo>
                    <a:pt x="930121" y="693558"/>
                    <a:pt x="916216" y="690356"/>
                    <a:pt x="888405" y="690356"/>
                  </a:cubicBezTo>
                  <a:lnTo>
                    <a:pt x="804883" y="690356"/>
                  </a:lnTo>
                  <a:close/>
                  <a:moveTo>
                    <a:pt x="804883" y="863271"/>
                  </a:moveTo>
                  <a:cubicBezTo>
                    <a:pt x="777072" y="861136"/>
                    <a:pt x="763166" y="870743"/>
                    <a:pt x="763166" y="892090"/>
                  </a:cubicBezTo>
                  <a:lnTo>
                    <a:pt x="763166" y="930516"/>
                  </a:lnTo>
                  <a:cubicBezTo>
                    <a:pt x="763166" y="945459"/>
                    <a:pt x="777072" y="950796"/>
                    <a:pt x="804883" y="946527"/>
                  </a:cubicBezTo>
                  <a:lnTo>
                    <a:pt x="898812" y="946527"/>
                  </a:lnTo>
                  <a:cubicBezTo>
                    <a:pt x="923184" y="946527"/>
                    <a:pt x="933620" y="941190"/>
                    <a:pt x="930121" y="930516"/>
                  </a:cubicBezTo>
                  <a:lnTo>
                    <a:pt x="930121" y="872878"/>
                  </a:lnTo>
                  <a:cubicBezTo>
                    <a:pt x="930121" y="866473"/>
                    <a:pt x="916216" y="863271"/>
                    <a:pt x="888405" y="863271"/>
                  </a:cubicBezTo>
                  <a:lnTo>
                    <a:pt x="804883" y="863271"/>
                  </a:lnTo>
                  <a:close/>
                  <a:moveTo>
                    <a:pt x="799724" y="1052197"/>
                  </a:moveTo>
                  <a:cubicBezTo>
                    <a:pt x="778850" y="1052197"/>
                    <a:pt x="766665" y="1059669"/>
                    <a:pt x="763166" y="1074612"/>
                  </a:cubicBezTo>
                  <a:lnTo>
                    <a:pt x="763166" y="1113037"/>
                  </a:lnTo>
                  <a:cubicBezTo>
                    <a:pt x="766665" y="1127981"/>
                    <a:pt x="778850" y="1134385"/>
                    <a:pt x="799724" y="1132250"/>
                  </a:cubicBezTo>
                  <a:lnTo>
                    <a:pt x="893653" y="1132250"/>
                  </a:lnTo>
                  <a:cubicBezTo>
                    <a:pt x="917965" y="1132250"/>
                    <a:pt x="928402" y="1126913"/>
                    <a:pt x="924963" y="1116239"/>
                  </a:cubicBezTo>
                  <a:lnTo>
                    <a:pt x="924963" y="1055399"/>
                  </a:lnTo>
                  <a:cubicBezTo>
                    <a:pt x="924963" y="1055399"/>
                    <a:pt x="911027" y="1054332"/>
                    <a:pt x="883157" y="1052197"/>
                  </a:cubicBezTo>
                  <a:lnTo>
                    <a:pt x="799724" y="1052197"/>
                  </a:lnTo>
                  <a:close/>
                </a:path>
              </a:pathLst>
            </a:custGeom>
          </p:spPr>
        </p:pic>
        <p:pic>
          <p:nvPicPr>
            <p:cNvPr id="194" name="图片 19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74" t="41729" r="45614" b="51539"/>
            <a:stretch>
              <a:fillRect/>
            </a:stretch>
          </p:blipFill>
          <p:spPr>
            <a:xfrm>
              <a:off x="6141783" y="3410715"/>
              <a:ext cx="65842" cy="172640"/>
            </a:xfrm>
            <a:custGeom>
              <a:avLst/>
              <a:gdLst/>
              <a:ahLst/>
              <a:cxnLst/>
              <a:rect l="l" t="t" r="r" b="b"/>
              <a:pathLst>
                <a:path w="176081" h="461690">
                  <a:moveTo>
                    <a:pt x="17026" y="291"/>
                  </a:moveTo>
                  <a:cubicBezTo>
                    <a:pt x="18647" y="-124"/>
                    <a:pt x="20384" y="-94"/>
                    <a:pt x="22237" y="380"/>
                  </a:cubicBezTo>
                  <a:lnTo>
                    <a:pt x="83612" y="380"/>
                  </a:lnTo>
                  <a:cubicBezTo>
                    <a:pt x="124468" y="4175"/>
                    <a:pt x="143029" y="28843"/>
                    <a:pt x="139293" y="74385"/>
                  </a:cubicBezTo>
                  <a:lnTo>
                    <a:pt x="139293" y="205316"/>
                  </a:lnTo>
                  <a:lnTo>
                    <a:pt x="150500" y="290707"/>
                  </a:lnTo>
                  <a:cubicBezTo>
                    <a:pt x="157913" y="298297"/>
                    <a:pt x="165325" y="321068"/>
                    <a:pt x="172737" y="359019"/>
                  </a:cubicBezTo>
                  <a:lnTo>
                    <a:pt x="172737" y="398867"/>
                  </a:lnTo>
                  <a:cubicBezTo>
                    <a:pt x="183886" y="436819"/>
                    <a:pt x="167163" y="457692"/>
                    <a:pt x="122571" y="461487"/>
                  </a:cubicBezTo>
                  <a:cubicBezTo>
                    <a:pt x="44534" y="465282"/>
                    <a:pt x="3677" y="415945"/>
                    <a:pt x="0" y="313477"/>
                  </a:cubicBezTo>
                  <a:lnTo>
                    <a:pt x="0" y="74385"/>
                  </a:lnTo>
                  <a:cubicBezTo>
                    <a:pt x="0" y="27895"/>
                    <a:pt x="5675" y="3197"/>
                    <a:pt x="17026" y="291"/>
                  </a:cubicBezTo>
                  <a:close/>
                </a:path>
              </a:pathLst>
            </a:custGeom>
          </p:spPr>
        </p:pic>
        <p:pic>
          <p:nvPicPr>
            <p:cNvPr id="195" name="图片 19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42" t="46829" r="49531" b="49611"/>
            <a:stretch>
              <a:fillRect/>
            </a:stretch>
          </p:blipFill>
          <p:spPr>
            <a:xfrm>
              <a:off x="5594652" y="3541500"/>
              <a:ext cx="462353" cy="91291"/>
            </a:xfrm>
            <a:custGeom>
              <a:avLst/>
              <a:gdLst/>
              <a:ahLst/>
              <a:cxnLst/>
              <a:rect l="l" t="t" r="r" b="b"/>
              <a:pathLst>
                <a:path w="1236466" h="244138">
                  <a:moveTo>
                    <a:pt x="47547" y="75"/>
                  </a:moveTo>
                  <a:cubicBezTo>
                    <a:pt x="52366" y="-108"/>
                    <a:pt x="57562" y="48"/>
                    <a:pt x="63136" y="545"/>
                  </a:cubicBezTo>
                  <a:lnTo>
                    <a:pt x="1211367" y="545"/>
                  </a:lnTo>
                  <a:cubicBezTo>
                    <a:pt x="1233663" y="4459"/>
                    <a:pt x="1241105" y="22248"/>
                    <a:pt x="1233693" y="53914"/>
                  </a:cubicBezTo>
                  <a:lnTo>
                    <a:pt x="1222485" y="190271"/>
                  </a:lnTo>
                  <a:cubicBezTo>
                    <a:pt x="1222485" y="225850"/>
                    <a:pt x="1209499" y="243640"/>
                    <a:pt x="1183526" y="243640"/>
                  </a:cubicBezTo>
                  <a:lnTo>
                    <a:pt x="1071985" y="243640"/>
                  </a:lnTo>
                  <a:cubicBezTo>
                    <a:pt x="1057160" y="239667"/>
                    <a:pt x="1049748" y="217934"/>
                    <a:pt x="1049748" y="178441"/>
                  </a:cubicBezTo>
                  <a:cubicBezTo>
                    <a:pt x="1053425" y="158635"/>
                    <a:pt x="1044115" y="146775"/>
                    <a:pt x="1021818" y="142862"/>
                  </a:cubicBezTo>
                  <a:lnTo>
                    <a:pt x="202518" y="142862"/>
                  </a:lnTo>
                  <a:cubicBezTo>
                    <a:pt x="172809" y="142862"/>
                    <a:pt x="157955" y="156678"/>
                    <a:pt x="157955" y="184312"/>
                  </a:cubicBezTo>
                  <a:cubicBezTo>
                    <a:pt x="165367" y="227837"/>
                    <a:pt x="159793" y="247613"/>
                    <a:pt x="141233" y="243640"/>
                  </a:cubicBezTo>
                  <a:lnTo>
                    <a:pt x="46414" y="243640"/>
                  </a:lnTo>
                  <a:cubicBezTo>
                    <a:pt x="9293" y="243640"/>
                    <a:pt x="-5561" y="227837"/>
                    <a:pt x="1851" y="196231"/>
                  </a:cubicBezTo>
                  <a:lnTo>
                    <a:pt x="1851" y="53914"/>
                  </a:lnTo>
                  <a:cubicBezTo>
                    <a:pt x="-1418" y="19305"/>
                    <a:pt x="13814" y="1359"/>
                    <a:pt x="47547" y="75"/>
                  </a:cubicBezTo>
                  <a:close/>
                </a:path>
              </a:pathLst>
            </a:custGeom>
          </p:spPr>
        </p:pic>
        <p:pic>
          <p:nvPicPr>
            <p:cNvPr id="196" name="图片 19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408" t="50339" r="49517" b="40303"/>
            <a:stretch>
              <a:fillRect/>
            </a:stretch>
          </p:blipFill>
          <p:spPr>
            <a:xfrm>
              <a:off x="5593315" y="3631505"/>
              <a:ext cx="464227" cy="239976"/>
            </a:xfrm>
            <a:custGeom>
              <a:avLst/>
              <a:gdLst/>
              <a:ahLst/>
              <a:cxnLst/>
              <a:rect l="l" t="t" r="r" b="b"/>
              <a:pathLst>
                <a:path w="1241478" h="641764">
                  <a:moveTo>
                    <a:pt x="683477" y="443"/>
                  </a:moveTo>
                  <a:cubicBezTo>
                    <a:pt x="706959" y="2522"/>
                    <a:pt x="714431" y="11923"/>
                    <a:pt x="705892" y="28645"/>
                  </a:cubicBezTo>
                  <a:lnTo>
                    <a:pt x="705892" y="95534"/>
                  </a:lnTo>
                  <a:lnTo>
                    <a:pt x="1184077" y="95534"/>
                  </a:lnTo>
                  <a:cubicBezTo>
                    <a:pt x="1225823" y="88121"/>
                    <a:pt x="1244799" y="101138"/>
                    <a:pt x="1241004" y="134582"/>
                  </a:cubicBezTo>
                  <a:lnTo>
                    <a:pt x="1241004" y="195867"/>
                  </a:lnTo>
                  <a:cubicBezTo>
                    <a:pt x="1241004" y="218164"/>
                    <a:pt x="1225823" y="231180"/>
                    <a:pt x="1195462" y="234915"/>
                  </a:cubicBezTo>
                  <a:lnTo>
                    <a:pt x="705892" y="234915"/>
                  </a:lnTo>
                  <a:lnTo>
                    <a:pt x="705892" y="574875"/>
                  </a:lnTo>
                  <a:cubicBezTo>
                    <a:pt x="709687" y="619468"/>
                    <a:pt x="698302" y="641764"/>
                    <a:pt x="671736" y="641764"/>
                  </a:cubicBezTo>
                  <a:lnTo>
                    <a:pt x="540804" y="641764"/>
                  </a:lnTo>
                  <a:cubicBezTo>
                    <a:pt x="518034" y="638087"/>
                    <a:pt x="504751" y="625101"/>
                    <a:pt x="500956" y="602805"/>
                  </a:cubicBezTo>
                  <a:lnTo>
                    <a:pt x="500956" y="234915"/>
                  </a:lnTo>
                  <a:lnTo>
                    <a:pt x="28464" y="234915"/>
                  </a:lnTo>
                  <a:cubicBezTo>
                    <a:pt x="9488" y="238651"/>
                    <a:pt x="0" y="225635"/>
                    <a:pt x="0" y="195867"/>
                  </a:cubicBezTo>
                  <a:lnTo>
                    <a:pt x="0" y="134582"/>
                  </a:lnTo>
                  <a:cubicBezTo>
                    <a:pt x="0" y="101138"/>
                    <a:pt x="17078" y="88121"/>
                    <a:pt x="51234" y="95534"/>
                  </a:cubicBezTo>
                  <a:lnTo>
                    <a:pt x="500956" y="95534"/>
                  </a:lnTo>
                  <a:lnTo>
                    <a:pt x="500956" y="56575"/>
                  </a:lnTo>
                  <a:cubicBezTo>
                    <a:pt x="497161" y="15658"/>
                    <a:pt x="510443" y="-2932"/>
                    <a:pt x="540804" y="804"/>
                  </a:cubicBezTo>
                  <a:lnTo>
                    <a:pt x="654658" y="804"/>
                  </a:lnTo>
                  <a:cubicBezTo>
                    <a:pt x="666043" y="-130"/>
                    <a:pt x="675650" y="-250"/>
                    <a:pt x="683477" y="443"/>
                  </a:cubicBezTo>
                  <a:close/>
                </a:path>
              </a:pathLst>
            </a:custGeom>
          </p:spPr>
        </p:pic>
        <p:pic>
          <p:nvPicPr>
            <p:cNvPr id="197" name="图片 19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674" t="52110" r="44616" b="40242"/>
            <a:stretch>
              <a:fillRect/>
            </a:stretch>
          </p:blipFill>
          <p:spPr>
            <a:xfrm>
              <a:off x="6141783" y="3676941"/>
              <a:ext cx="104205" cy="196104"/>
            </a:xfrm>
            <a:custGeom>
              <a:avLst/>
              <a:gdLst/>
              <a:ahLst/>
              <a:cxnLst/>
              <a:rect l="l" t="t" r="r" b="b"/>
              <a:pathLst>
                <a:path w="278675" h="524437">
                  <a:moveTo>
                    <a:pt x="156015" y="0"/>
                  </a:moveTo>
                  <a:lnTo>
                    <a:pt x="234112" y="0"/>
                  </a:lnTo>
                  <a:cubicBezTo>
                    <a:pt x="263820" y="0"/>
                    <a:pt x="278675" y="22770"/>
                    <a:pt x="278675" y="68312"/>
                  </a:cubicBezTo>
                  <a:lnTo>
                    <a:pt x="228508" y="404180"/>
                  </a:lnTo>
                  <a:cubicBezTo>
                    <a:pt x="206211" y="476287"/>
                    <a:pt x="169061" y="516136"/>
                    <a:pt x="117056" y="523726"/>
                  </a:cubicBezTo>
                  <a:lnTo>
                    <a:pt x="22237" y="523726"/>
                  </a:lnTo>
                  <a:cubicBezTo>
                    <a:pt x="7413" y="527521"/>
                    <a:pt x="0" y="516136"/>
                    <a:pt x="0" y="489570"/>
                  </a:cubicBezTo>
                  <a:lnTo>
                    <a:pt x="0" y="426950"/>
                  </a:lnTo>
                  <a:cubicBezTo>
                    <a:pt x="7413" y="388999"/>
                    <a:pt x="16693" y="371921"/>
                    <a:pt x="27841" y="375716"/>
                  </a:cubicBezTo>
                  <a:cubicBezTo>
                    <a:pt x="53873" y="375716"/>
                    <a:pt x="72463" y="352946"/>
                    <a:pt x="83612" y="307404"/>
                  </a:cubicBezTo>
                  <a:lnTo>
                    <a:pt x="111452" y="62619"/>
                  </a:lnTo>
                  <a:cubicBezTo>
                    <a:pt x="118865" y="20873"/>
                    <a:pt x="133719" y="0"/>
                    <a:pt x="156015" y="0"/>
                  </a:cubicBezTo>
                  <a:close/>
                </a:path>
              </a:pathLst>
            </a:custGeom>
          </p:spPr>
        </p:pic>
        <p:pic>
          <p:nvPicPr>
            <p:cNvPr id="198" name="图片 19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242" t="54566" r="57606" b="40547"/>
            <a:stretch>
              <a:fillRect/>
            </a:stretch>
          </p:blipFill>
          <p:spPr>
            <a:xfrm>
              <a:off x="5586929" y="3739901"/>
              <a:ext cx="159650" cy="125327"/>
            </a:xfrm>
            <a:custGeom>
              <a:avLst/>
              <a:gdLst/>
              <a:ahLst/>
              <a:cxnLst/>
              <a:rect l="l" t="t" r="r" b="b"/>
              <a:pathLst>
                <a:path w="426951" h="335161">
                  <a:moveTo>
                    <a:pt x="282143" y="444"/>
                  </a:moveTo>
                  <a:cubicBezTo>
                    <a:pt x="286650" y="-250"/>
                    <a:pt x="291275" y="-129"/>
                    <a:pt x="296019" y="805"/>
                  </a:cubicBezTo>
                  <a:lnTo>
                    <a:pt x="398487" y="805"/>
                  </a:lnTo>
                  <a:cubicBezTo>
                    <a:pt x="413668" y="4481"/>
                    <a:pt x="423156" y="13762"/>
                    <a:pt x="426951" y="28646"/>
                  </a:cubicBezTo>
                  <a:lnTo>
                    <a:pt x="335868" y="284994"/>
                  </a:lnTo>
                  <a:cubicBezTo>
                    <a:pt x="309302" y="318438"/>
                    <a:pt x="269453" y="335161"/>
                    <a:pt x="216322" y="335161"/>
                  </a:cubicBezTo>
                  <a:lnTo>
                    <a:pt x="34156" y="335161"/>
                  </a:lnTo>
                  <a:cubicBezTo>
                    <a:pt x="15181" y="331484"/>
                    <a:pt x="3795" y="318498"/>
                    <a:pt x="0" y="296201"/>
                  </a:cubicBezTo>
                  <a:lnTo>
                    <a:pt x="0" y="212590"/>
                  </a:lnTo>
                  <a:cubicBezTo>
                    <a:pt x="7590" y="190294"/>
                    <a:pt x="22771" y="182852"/>
                    <a:pt x="45542" y="190264"/>
                  </a:cubicBezTo>
                  <a:lnTo>
                    <a:pt x="136624" y="190264"/>
                  </a:lnTo>
                  <a:cubicBezTo>
                    <a:pt x="174576" y="186528"/>
                    <a:pt x="197346" y="173512"/>
                    <a:pt x="204936" y="151216"/>
                  </a:cubicBezTo>
                  <a:lnTo>
                    <a:pt x="244785" y="28646"/>
                  </a:lnTo>
                  <a:cubicBezTo>
                    <a:pt x="256171" y="11923"/>
                    <a:pt x="268623" y="2523"/>
                    <a:pt x="282143" y="444"/>
                  </a:cubicBezTo>
                  <a:close/>
                </a:path>
              </a:pathLst>
            </a:custGeom>
          </p:spPr>
        </p:pic>
        <p:pic>
          <p:nvPicPr>
            <p:cNvPr id="199" name="图片 1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183" t="54577" r="49680" b="40303"/>
            <a:stretch>
              <a:fillRect/>
            </a:stretch>
          </p:blipFill>
          <p:spPr>
            <a:xfrm>
              <a:off x="5892260" y="3740202"/>
              <a:ext cx="159023" cy="131279"/>
            </a:xfrm>
            <a:custGeom>
              <a:avLst/>
              <a:gdLst/>
              <a:ahLst/>
              <a:cxnLst/>
              <a:rect l="l" t="t" r="r" b="b"/>
              <a:pathLst>
                <a:path w="425274" h="351078">
                  <a:moveTo>
                    <a:pt x="43051" y="0"/>
                  </a:moveTo>
                  <a:lnTo>
                    <a:pt x="134134" y="0"/>
                  </a:lnTo>
                  <a:cubicBezTo>
                    <a:pt x="156905" y="3676"/>
                    <a:pt x="172085" y="12957"/>
                    <a:pt x="179675" y="27841"/>
                  </a:cubicBezTo>
                  <a:lnTo>
                    <a:pt x="219524" y="156015"/>
                  </a:lnTo>
                  <a:cubicBezTo>
                    <a:pt x="234705" y="193195"/>
                    <a:pt x="257475" y="208049"/>
                    <a:pt x="287836" y="200578"/>
                  </a:cubicBezTo>
                  <a:lnTo>
                    <a:pt x="395997" y="200578"/>
                  </a:lnTo>
                  <a:cubicBezTo>
                    <a:pt x="418768" y="200578"/>
                    <a:pt x="428256" y="213594"/>
                    <a:pt x="424461" y="239626"/>
                  </a:cubicBezTo>
                  <a:lnTo>
                    <a:pt x="424461" y="306515"/>
                  </a:lnTo>
                  <a:cubicBezTo>
                    <a:pt x="428256" y="336224"/>
                    <a:pt x="411178" y="351078"/>
                    <a:pt x="373226" y="351078"/>
                  </a:cubicBezTo>
                  <a:lnTo>
                    <a:pt x="213832" y="351078"/>
                  </a:lnTo>
                  <a:cubicBezTo>
                    <a:pt x="149314" y="347401"/>
                    <a:pt x="101875" y="319531"/>
                    <a:pt x="71515" y="267467"/>
                  </a:cubicBezTo>
                  <a:lnTo>
                    <a:pt x="8895" y="61285"/>
                  </a:lnTo>
                  <a:cubicBezTo>
                    <a:pt x="-10081" y="20428"/>
                    <a:pt x="1305" y="0"/>
                    <a:pt x="43051" y="0"/>
                  </a:cubicBezTo>
                  <a:close/>
                </a:path>
              </a:pathLst>
            </a:custGeom>
          </p:spPr>
        </p:pic>
        <p:pic>
          <p:nvPicPr>
            <p:cNvPr id="203" name="图片 20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82" t="30521" r="48008" b="68831"/>
            <a:stretch>
              <a:fillRect/>
            </a:stretch>
          </p:blipFill>
          <p:spPr>
            <a:xfrm>
              <a:off x="6088261" y="3123291"/>
              <a:ext cx="27306" cy="16621"/>
            </a:xfrm>
            <a:custGeom>
              <a:avLst/>
              <a:gdLst/>
              <a:ahLst/>
              <a:cxnLst/>
              <a:rect l="l" t="t" r="r" b="b"/>
              <a:pathLst>
                <a:path w="73025" h="44450">
                  <a:moveTo>
                    <a:pt x="0" y="0"/>
                  </a:moveTo>
                  <a:lnTo>
                    <a:pt x="3175" y="0"/>
                  </a:lnTo>
                  <a:lnTo>
                    <a:pt x="11113" y="0"/>
                  </a:lnTo>
                  <a:lnTo>
                    <a:pt x="11113" y="9525"/>
                  </a:lnTo>
                  <a:lnTo>
                    <a:pt x="3175" y="9525"/>
                  </a:lnTo>
                  <a:lnTo>
                    <a:pt x="3175" y="39687"/>
                  </a:lnTo>
                  <a:lnTo>
                    <a:pt x="71438" y="39687"/>
                  </a:lnTo>
                  <a:lnTo>
                    <a:pt x="71438" y="9525"/>
                  </a:lnTo>
                  <a:lnTo>
                    <a:pt x="60326" y="9525"/>
                  </a:lnTo>
                  <a:lnTo>
                    <a:pt x="60326" y="1587"/>
                  </a:lnTo>
                  <a:lnTo>
                    <a:pt x="58738" y="1587"/>
                  </a:lnTo>
                  <a:lnTo>
                    <a:pt x="58738" y="0"/>
                  </a:lnTo>
                  <a:lnTo>
                    <a:pt x="71438" y="0"/>
                  </a:lnTo>
                  <a:lnTo>
                    <a:pt x="73025" y="0"/>
                  </a:lnTo>
                  <a:lnTo>
                    <a:pt x="73025" y="44450"/>
                  </a:lnTo>
                  <a:lnTo>
                    <a:pt x="0" y="4445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36" t="30521" r="48533" b="69456"/>
            <a:stretch>
              <a:fillRect/>
            </a:stretch>
          </p:blipFill>
          <p:spPr>
            <a:xfrm>
              <a:off x="6094197" y="3123291"/>
              <a:ext cx="1187" cy="594"/>
            </a:xfrm>
            <a:custGeom>
              <a:avLst/>
              <a:gdLst/>
              <a:ahLst/>
              <a:cxnLst/>
              <a:rect l="l" t="t" r="r" b="b"/>
              <a:pathLst>
                <a:path w="3175" h="1588">
                  <a:moveTo>
                    <a:pt x="0" y="0"/>
                  </a:moveTo>
                  <a:lnTo>
                    <a:pt x="3175" y="0"/>
                  </a:lnTo>
                  <a:lnTo>
                    <a:pt x="3175" y="1588"/>
                  </a:lnTo>
                  <a:lnTo>
                    <a:pt x="0" y="1588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5" t="30521" r="48348" b="69433"/>
            <a:stretch>
              <a:fillRect/>
            </a:stretch>
          </p:blipFill>
          <p:spPr>
            <a:xfrm>
              <a:off x="6099540" y="3123292"/>
              <a:ext cx="2968" cy="1187"/>
            </a:xfrm>
            <a:custGeom>
              <a:avLst/>
              <a:gdLst/>
              <a:ahLst/>
              <a:cxnLst/>
              <a:rect l="l" t="t" r="r" b="b"/>
              <a:pathLst>
                <a:path w="7938" h="3175">
                  <a:moveTo>
                    <a:pt x="0" y="0"/>
                  </a:moveTo>
                  <a:lnTo>
                    <a:pt x="7937" y="0"/>
                  </a:lnTo>
                  <a:lnTo>
                    <a:pt x="7938" y="0"/>
                  </a:lnTo>
                  <a:lnTo>
                    <a:pt x="7938" y="1587"/>
                  </a:lnTo>
                  <a:lnTo>
                    <a:pt x="7938" y="3175"/>
                  </a:lnTo>
                  <a:lnTo>
                    <a:pt x="7937" y="3175"/>
                  </a:lnTo>
                  <a:lnTo>
                    <a:pt x="7937" y="1588"/>
                  </a:lnTo>
                  <a:lnTo>
                    <a:pt x="0" y="1588"/>
                  </a:lnTo>
                  <a:lnTo>
                    <a:pt x="0" y="158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67" t="30544" r="48425" b="69433"/>
            <a:stretch>
              <a:fillRect/>
            </a:stretch>
          </p:blipFill>
          <p:spPr>
            <a:xfrm>
              <a:off x="6095385" y="3123886"/>
              <a:ext cx="4156" cy="593"/>
            </a:xfrm>
            <a:custGeom>
              <a:avLst/>
              <a:gdLst/>
              <a:ahLst/>
              <a:cxnLst/>
              <a:rect l="l" t="t" r="r" b="b"/>
              <a:pathLst>
                <a:path w="11113" h="1587">
                  <a:moveTo>
                    <a:pt x="0" y="0"/>
                  </a:moveTo>
                  <a:lnTo>
                    <a:pt x="7938" y="0"/>
                  </a:lnTo>
                  <a:lnTo>
                    <a:pt x="11113" y="0"/>
                  </a:lnTo>
                  <a:lnTo>
                    <a:pt x="11113" y="1587"/>
                  </a:lnTo>
                  <a:lnTo>
                    <a:pt x="7938" y="1587"/>
                  </a:lnTo>
                  <a:lnTo>
                    <a:pt x="0" y="1587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07" name="图片 20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575" t="30567" r="48394" b="69387"/>
            <a:stretch>
              <a:fillRect/>
            </a:stretch>
          </p:blipFill>
          <p:spPr>
            <a:xfrm>
              <a:off x="6099540" y="3124479"/>
              <a:ext cx="1187" cy="1187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0" y="0"/>
                  </a:moveTo>
                  <a:lnTo>
                    <a:pt x="3175" y="0"/>
                  </a:lnTo>
                  <a:lnTo>
                    <a:pt x="3175" y="3175"/>
                  </a:lnTo>
                  <a:lnTo>
                    <a:pt x="0" y="317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08" name="图片 20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606" t="30567" r="48255" b="69340"/>
            <a:stretch>
              <a:fillRect/>
            </a:stretch>
          </p:blipFill>
          <p:spPr>
            <a:xfrm>
              <a:off x="6100727" y="3124479"/>
              <a:ext cx="5343" cy="2374"/>
            </a:xfrm>
            <a:custGeom>
              <a:avLst/>
              <a:gdLst/>
              <a:ahLst/>
              <a:cxnLst/>
              <a:rect l="l" t="t" r="r" b="b"/>
              <a:pathLst>
                <a:path w="14288" h="6350">
                  <a:moveTo>
                    <a:pt x="4763" y="0"/>
                  </a:moveTo>
                  <a:lnTo>
                    <a:pt x="14288" y="0"/>
                  </a:lnTo>
                  <a:lnTo>
                    <a:pt x="14288" y="6350"/>
                  </a:lnTo>
                  <a:lnTo>
                    <a:pt x="0" y="6350"/>
                  </a:lnTo>
                  <a:lnTo>
                    <a:pt x="0" y="3175"/>
                  </a:lnTo>
                  <a:lnTo>
                    <a:pt x="4763" y="3175"/>
                  </a:lnTo>
                  <a:lnTo>
                    <a:pt x="4763" y="0"/>
                  </a:lnTo>
                  <a:close/>
                </a:path>
              </a:pathLst>
            </a:cu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381" t="43439" r="37359" b="52155"/>
            <a:stretch>
              <a:fillRect/>
            </a:stretch>
          </p:blipFill>
          <p:spPr>
            <a:xfrm>
              <a:off x="6476550" y="3454561"/>
              <a:ext cx="48427" cy="112986"/>
            </a:xfrm>
            <a:custGeom>
              <a:avLst/>
              <a:gdLst/>
              <a:ahLst/>
              <a:cxnLst/>
              <a:rect l="l" t="t" r="r" b="b"/>
              <a:pathLst>
                <a:path w="129509" h="302156">
                  <a:moveTo>
                    <a:pt x="0" y="0"/>
                  </a:moveTo>
                  <a:cubicBezTo>
                    <a:pt x="3321" y="15477"/>
                    <a:pt x="13283" y="23215"/>
                    <a:pt x="29887" y="23215"/>
                  </a:cubicBezTo>
                  <a:lnTo>
                    <a:pt x="129509" y="23215"/>
                  </a:lnTo>
                  <a:lnTo>
                    <a:pt x="74717" y="81298"/>
                  </a:lnTo>
                  <a:cubicBezTo>
                    <a:pt x="68075" y="89067"/>
                    <a:pt x="61434" y="94878"/>
                    <a:pt x="54792" y="98732"/>
                  </a:cubicBezTo>
                  <a:lnTo>
                    <a:pt x="29887" y="98732"/>
                  </a:lnTo>
                  <a:cubicBezTo>
                    <a:pt x="23246" y="91023"/>
                    <a:pt x="18264" y="98792"/>
                    <a:pt x="14944" y="122037"/>
                  </a:cubicBezTo>
                  <a:lnTo>
                    <a:pt x="14944" y="197554"/>
                  </a:lnTo>
                  <a:lnTo>
                    <a:pt x="44830" y="238203"/>
                  </a:lnTo>
                  <a:cubicBezTo>
                    <a:pt x="48151" y="242117"/>
                    <a:pt x="44830" y="253739"/>
                    <a:pt x="34868" y="273070"/>
                  </a:cubicBezTo>
                  <a:cubicBezTo>
                    <a:pt x="21585" y="276984"/>
                    <a:pt x="9963" y="286680"/>
                    <a:pt x="0" y="302156"/>
                  </a:cubicBez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056" t="45641" r="40121" b="53172"/>
            <a:stretch>
              <a:fillRect/>
            </a:stretch>
          </p:blipFill>
          <p:spPr>
            <a:xfrm>
              <a:off x="6387145" y="3511038"/>
              <a:ext cx="31664" cy="30433"/>
            </a:xfrm>
            <a:custGeom>
              <a:avLst/>
              <a:gdLst/>
              <a:ahLst/>
              <a:cxnLst/>
              <a:rect l="l" t="t" r="r" b="b"/>
              <a:pathLst>
                <a:path w="84679" h="81387">
                  <a:moveTo>
                    <a:pt x="84679" y="0"/>
                  </a:moveTo>
                  <a:lnTo>
                    <a:pt x="84679" y="63953"/>
                  </a:lnTo>
                  <a:cubicBezTo>
                    <a:pt x="61434" y="71722"/>
                    <a:pt x="38188" y="77533"/>
                    <a:pt x="14943" y="81387"/>
                  </a:cubicBezTo>
                  <a:lnTo>
                    <a:pt x="0" y="46520"/>
                  </a:lnTo>
                  <a:cubicBezTo>
                    <a:pt x="39849" y="31043"/>
                    <a:pt x="68075" y="15536"/>
                    <a:pt x="84679" y="0"/>
                  </a:cubicBezTo>
                  <a:close/>
                </a:path>
              </a:pathLst>
            </a:custGeom>
          </p:spPr>
        </p:pic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344" t="45641" r="36923" b="53130"/>
            <a:stretch>
              <a:fillRect/>
            </a:stretch>
          </p:blipFill>
          <p:spPr>
            <a:xfrm>
              <a:off x="6513568" y="3511038"/>
              <a:ext cx="28172" cy="31524"/>
            </a:xfrm>
            <a:custGeom>
              <a:avLst/>
              <a:gdLst/>
              <a:ahLst/>
              <a:cxnLst/>
              <a:rect l="l" t="t" r="r" b="b"/>
              <a:pathLst>
                <a:path w="75340" h="84305">
                  <a:moveTo>
                    <a:pt x="75340" y="0"/>
                  </a:moveTo>
                  <a:lnTo>
                    <a:pt x="75340" y="58172"/>
                  </a:lnTo>
                  <a:cubicBezTo>
                    <a:pt x="65377" y="65881"/>
                    <a:pt x="50434" y="73619"/>
                    <a:pt x="30510" y="81387"/>
                  </a:cubicBezTo>
                  <a:cubicBezTo>
                    <a:pt x="7265" y="89155"/>
                    <a:pt x="-2697" y="81417"/>
                    <a:pt x="623" y="58172"/>
                  </a:cubicBezTo>
                  <a:cubicBezTo>
                    <a:pt x="17227" y="38781"/>
                    <a:pt x="42132" y="19390"/>
                    <a:pt x="75340" y="0"/>
                  </a:cubicBezTo>
                  <a:close/>
                </a:path>
              </a:pathLst>
            </a:custGeom>
          </p:spPr>
        </p:pic>
        <p:pic>
          <p:nvPicPr>
            <p:cNvPr id="213" name="图片 2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90" t="51769" r="38280" b="47013"/>
            <a:stretch>
              <a:fillRect/>
            </a:stretch>
          </p:blipFill>
          <p:spPr>
            <a:xfrm>
              <a:off x="6426892" y="3668184"/>
              <a:ext cx="62676" cy="31241"/>
            </a:xfrm>
            <a:custGeom>
              <a:avLst/>
              <a:gdLst/>
              <a:ahLst/>
              <a:cxnLst/>
              <a:rect l="l" t="t" r="r" b="b"/>
              <a:pathLst>
                <a:path w="167613" h="83548">
                  <a:moveTo>
                    <a:pt x="41717" y="292"/>
                  </a:moveTo>
                  <a:lnTo>
                    <a:pt x="125239" y="292"/>
                  </a:lnTo>
                  <a:cubicBezTo>
                    <a:pt x="153050" y="292"/>
                    <a:pt x="166955" y="3494"/>
                    <a:pt x="166955" y="9899"/>
                  </a:cubicBezTo>
                  <a:lnTo>
                    <a:pt x="166955" y="67537"/>
                  </a:lnTo>
                  <a:cubicBezTo>
                    <a:pt x="170454" y="73941"/>
                    <a:pt x="160018" y="79278"/>
                    <a:pt x="135646" y="83548"/>
                  </a:cubicBezTo>
                  <a:lnTo>
                    <a:pt x="41717" y="83548"/>
                  </a:lnTo>
                  <a:cubicBezTo>
                    <a:pt x="13906" y="79278"/>
                    <a:pt x="0" y="73941"/>
                    <a:pt x="0" y="67537"/>
                  </a:cubicBezTo>
                  <a:lnTo>
                    <a:pt x="0" y="29111"/>
                  </a:lnTo>
                  <a:cubicBezTo>
                    <a:pt x="6938" y="7764"/>
                    <a:pt x="20843" y="-1843"/>
                    <a:pt x="41717" y="292"/>
                  </a:cubicBezTo>
                  <a:close/>
                </a:path>
              </a:pathLst>
            </a:custGeom>
          </p:spPr>
        </p:pic>
        <p:pic>
          <p:nvPicPr>
            <p:cNvPr id="214" name="图片 2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90" t="54290" r="38280" b="44471"/>
            <a:stretch>
              <a:fillRect/>
            </a:stretch>
          </p:blipFill>
          <p:spPr>
            <a:xfrm>
              <a:off x="6426892" y="3732842"/>
              <a:ext cx="62676" cy="31773"/>
            </a:xfrm>
            <a:custGeom>
              <a:avLst/>
              <a:gdLst/>
              <a:ahLst/>
              <a:cxnLst/>
              <a:rect l="l" t="t" r="r" b="b"/>
              <a:pathLst>
                <a:path w="167613" h="84970">
                  <a:moveTo>
                    <a:pt x="41717" y="292"/>
                  </a:moveTo>
                  <a:lnTo>
                    <a:pt x="125239" y="292"/>
                  </a:lnTo>
                  <a:cubicBezTo>
                    <a:pt x="153050" y="292"/>
                    <a:pt x="166955" y="3494"/>
                    <a:pt x="166955" y="9899"/>
                  </a:cubicBezTo>
                  <a:lnTo>
                    <a:pt x="166955" y="67537"/>
                  </a:lnTo>
                  <a:cubicBezTo>
                    <a:pt x="170454" y="78211"/>
                    <a:pt x="160018" y="83548"/>
                    <a:pt x="135646" y="83548"/>
                  </a:cubicBezTo>
                  <a:lnTo>
                    <a:pt x="41717" y="83548"/>
                  </a:lnTo>
                  <a:cubicBezTo>
                    <a:pt x="13906" y="87817"/>
                    <a:pt x="0" y="82480"/>
                    <a:pt x="0" y="67537"/>
                  </a:cubicBezTo>
                  <a:lnTo>
                    <a:pt x="0" y="29111"/>
                  </a:lnTo>
                  <a:cubicBezTo>
                    <a:pt x="0" y="7764"/>
                    <a:pt x="13906" y="-1843"/>
                    <a:pt x="41717" y="292"/>
                  </a:cubicBezTo>
                  <a:close/>
                </a:path>
              </a:pathLst>
            </a:custGeom>
          </p:spPr>
        </p:pic>
        <p:pic>
          <p:nvPicPr>
            <p:cNvPr id="215" name="图片 2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90" t="57049" r="38331" b="41777"/>
            <a:stretch>
              <a:fillRect/>
            </a:stretch>
          </p:blipFill>
          <p:spPr>
            <a:xfrm>
              <a:off x="6426892" y="3803597"/>
              <a:ext cx="60740" cy="30084"/>
            </a:xfrm>
            <a:custGeom>
              <a:avLst/>
              <a:gdLst/>
              <a:ahLst/>
              <a:cxnLst/>
              <a:rect l="l" t="t" r="r" b="b"/>
              <a:pathLst>
                <a:path w="162436" h="80453">
                  <a:moveTo>
                    <a:pt x="36558" y="0"/>
                  </a:moveTo>
                  <a:lnTo>
                    <a:pt x="119991" y="0"/>
                  </a:lnTo>
                  <a:cubicBezTo>
                    <a:pt x="147861" y="2135"/>
                    <a:pt x="161797" y="3202"/>
                    <a:pt x="161797" y="3202"/>
                  </a:cubicBezTo>
                  <a:lnTo>
                    <a:pt x="161797" y="64042"/>
                  </a:lnTo>
                  <a:cubicBezTo>
                    <a:pt x="165236" y="74716"/>
                    <a:pt x="154799" y="80053"/>
                    <a:pt x="130487" y="80053"/>
                  </a:cubicBezTo>
                  <a:lnTo>
                    <a:pt x="36558" y="80053"/>
                  </a:lnTo>
                  <a:cubicBezTo>
                    <a:pt x="15684" y="82188"/>
                    <a:pt x="3499" y="75784"/>
                    <a:pt x="0" y="60840"/>
                  </a:cubicBezTo>
                  <a:lnTo>
                    <a:pt x="0" y="22415"/>
                  </a:lnTo>
                  <a:cubicBezTo>
                    <a:pt x="3499" y="7472"/>
                    <a:pt x="15684" y="0"/>
                    <a:pt x="36558" y="0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798173770"/>
      </p:ext>
    </p:extLst>
  </p:cSld>
  <p:clrMapOvr>
    <a:masterClrMapping/>
  </p:clrMapOvr>
  <p:transition spd="slow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25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25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55" grpId="0" animBg="1"/>
      <p:bldP spid="1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-1773" y="20271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矩形 47"/>
          <p:cNvSpPr/>
          <p:nvPr/>
        </p:nvSpPr>
        <p:spPr>
          <a:xfrm>
            <a:off x="0" y="1152790"/>
            <a:ext cx="12192000" cy="4506912"/>
          </a:xfrm>
          <a:prstGeom prst="rect">
            <a:avLst/>
          </a:prstGeom>
          <a:blipFill dpi="0" rotWithShape="1">
            <a:blip r:embed="rId4">
              <a:alphaModFix amt="64000"/>
            </a:blip>
            <a:srcRect/>
            <a:tile tx="0" ty="0" sx="100000" sy="100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1790700" y="1152790"/>
            <a:ext cx="8877300" cy="452411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4705350" y="2038350"/>
            <a:ext cx="2781300" cy="2781300"/>
          </a:xfrm>
          <a:prstGeom prst="ellipse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600">
              <a:solidFill>
                <a:srgbClr val="C394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rot="1639718">
            <a:off x="1466850" y="1885950"/>
            <a:ext cx="3524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我更加明白了这一切才只是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5" t="43856" r="40092" b="43265"/>
          <a:stretch>
            <a:fillRect/>
          </a:stretch>
        </p:blipFill>
        <p:spPr>
          <a:xfrm>
            <a:off x="5152726" y="3007635"/>
            <a:ext cx="1883003" cy="883273"/>
          </a:xfrm>
          <a:custGeom>
            <a:avLst/>
            <a:gdLst/>
            <a:ahLst/>
            <a:cxnLst/>
            <a:rect l="l" t="t" r="r" b="b"/>
            <a:pathLst>
              <a:path w="1883003" h="883273">
                <a:moveTo>
                  <a:pt x="1529344" y="574734"/>
                </a:moveTo>
                <a:lnTo>
                  <a:pt x="1529344" y="777773"/>
                </a:lnTo>
                <a:lnTo>
                  <a:pt x="1778415" y="777773"/>
                </a:lnTo>
                <a:lnTo>
                  <a:pt x="1778415" y="574734"/>
                </a:lnTo>
                <a:close/>
                <a:moveTo>
                  <a:pt x="1464650" y="471224"/>
                </a:moveTo>
                <a:lnTo>
                  <a:pt x="1856047" y="471224"/>
                </a:lnTo>
                <a:cubicBezTo>
                  <a:pt x="1873299" y="468570"/>
                  <a:pt x="1881925" y="476532"/>
                  <a:pt x="1881925" y="495111"/>
                </a:cubicBezTo>
                <a:lnTo>
                  <a:pt x="1881925" y="797679"/>
                </a:lnTo>
                <a:cubicBezTo>
                  <a:pt x="1884081" y="842798"/>
                  <a:pt x="1864673" y="870667"/>
                  <a:pt x="1823701" y="881283"/>
                </a:cubicBezTo>
                <a:lnTo>
                  <a:pt x="1454946" y="881283"/>
                </a:lnTo>
                <a:cubicBezTo>
                  <a:pt x="1442008" y="886591"/>
                  <a:pt x="1433382" y="875975"/>
                  <a:pt x="1429069" y="849434"/>
                </a:cubicBezTo>
                <a:lnTo>
                  <a:pt x="1429069" y="511036"/>
                </a:lnTo>
                <a:cubicBezTo>
                  <a:pt x="1431225" y="487149"/>
                  <a:pt x="1443086" y="473878"/>
                  <a:pt x="1464650" y="471224"/>
                </a:cubicBezTo>
                <a:close/>
                <a:moveTo>
                  <a:pt x="1171787" y="220412"/>
                </a:moveTo>
                <a:lnTo>
                  <a:pt x="1171787" y="546866"/>
                </a:lnTo>
                <a:cubicBezTo>
                  <a:pt x="1166479" y="568099"/>
                  <a:pt x="1182403" y="598621"/>
                  <a:pt x="1219561" y="638433"/>
                </a:cubicBezTo>
                <a:cubicBezTo>
                  <a:pt x="1254064" y="577388"/>
                  <a:pt x="1268662" y="542885"/>
                  <a:pt x="1263353" y="534923"/>
                </a:cubicBezTo>
                <a:lnTo>
                  <a:pt x="1263353" y="220412"/>
                </a:lnTo>
                <a:close/>
                <a:moveTo>
                  <a:pt x="307877" y="136807"/>
                </a:moveTo>
                <a:cubicBezTo>
                  <a:pt x="294606" y="134153"/>
                  <a:pt x="287971" y="147424"/>
                  <a:pt x="287971" y="176619"/>
                </a:cubicBezTo>
                <a:lnTo>
                  <a:pt x="287971" y="383639"/>
                </a:lnTo>
                <a:cubicBezTo>
                  <a:pt x="285317" y="396909"/>
                  <a:pt x="293279" y="403545"/>
                  <a:pt x="311858" y="403545"/>
                </a:cubicBezTo>
                <a:lnTo>
                  <a:pt x="582576" y="403545"/>
                </a:lnTo>
                <a:cubicBezTo>
                  <a:pt x="601155" y="406199"/>
                  <a:pt x="610445" y="398236"/>
                  <a:pt x="610445" y="379658"/>
                </a:cubicBezTo>
                <a:lnTo>
                  <a:pt x="610445" y="180600"/>
                </a:lnTo>
                <a:cubicBezTo>
                  <a:pt x="615753" y="151405"/>
                  <a:pt x="606463" y="136807"/>
                  <a:pt x="582576" y="136807"/>
                </a:cubicBezTo>
                <a:close/>
                <a:moveTo>
                  <a:pt x="1561691" y="21354"/>
                </a:moveTo>
                <a:lnTo>
                  <a:pt x="1623150" y="21354"/>
                </a:lnTo>
                <a:cubicBezTo>
                  <a:pt x="1646871" y="18700"/>
                  <a:pt x="1653340" y="30643"/>
                  <a:pt x="1642558" y="57185"/>
                </a:cubicBezTo>
                <a:lnTo>
                  <a:pt x="1568160" y="280129"/>
                </a:lnTo>
                <a:cubicBezTo>
                  <a:pt x="1559534" y="304016"/>
                  <a:pt x="1568160" y="315959"/>
                  <a:pt x="1594038" y="315959"/>
                </a:cubicBezTo>
                <a:lnTo>
                  <a:pt x="1749303" y="315959"/>
                </a:lnTo>
                <a:cubicBezTo>
                  <a:pt x="1768711" y="318613"/>
                  <a:pt x="1776258" y="310651"/>
                  <a:pt x="1771946" y="292072"/>
                </a:cubicBezTo>
                <a:lnTo>
                  <a:pt x="1771946" y="116902"/>
                </a:lnTo>
                <a:cubicBezTo>
                  <a:pt x="1769789" y="95669"/>
                  <a:pt x="1777337" y="85052"/>
                  <a:pt x="1794588" y="85052"/>
                </a:cubicBezTo>
                <a:lnTo>
                  <a:pt x="1856047" y="85052"/>
                </a:lnTo>
                <a:cubicBezTo>
                  <a:pt x="1877612" y="82398"/>
                  <a:pt x="1886238" y="94342"/>
                  <a:pt x="1881925" y="120883"/>
                </a:cubicBezTo>
                <a:lnTo>
                  <a:pt x="1881925" y="347809"/>
                </a:lnTo>
                <a:cubicBezTo>
                  <a:pt x="1873299" y="408853"/>
                  <a:pt x="1848500" y="438048"/>
                  <a:pt x="1807527" y="435394"/>
                </a:cubicBezTo>
                <a:lnTo>
                  <a:pt x="1445242" y="435394"/>
                </a:lnTo>
                <a:cubicBezTo>
                  <a:pt x="1434460" y="435394"/>
                  <a:pt x="1429069" y="424777"/>
                  <a:pt x="1429069" y="403545"/>
                </a:cubicBezTo>
                <a:lnTo>
                  <a:pt x="1429069" y="347809"/>
                </a:lnTo>
                <a:cubicBezTo>
                  <a:pt x="1424756" y="323922"/>
                  <a:pt x="1429069" y="300035"/>
                  <a:pt x="1442008" y="276148"/>
                </a:cubicBezTo>
                <a:lnTo>
                  <a:pt x="1526109" y="49222"/>
                </a:lnTo>
                <a:cubicBezTo>
                  <a:pt x="1532579" y="30643"/>
                  <a:pt x="1544439" y="21354"/>
                  <a:pt x="1561691" y="21354"/>
                </a:cubicBezTo>
                <a:close/>
                <a:moveTo>
                  <a:pt x="16257" y="21354"/>
                </a:moveTo>
                <a:cubicBezTo>
                  <a:pt x="20902" y="20690"/>
                  <a:pt x="26542" y="20690"/>
                  <a:pt x="33177" y="21354"/>
                </a:cubicBezTo>
                <a:lnTo>
                  <a:pt x="845332" y="21354"/>
                </a:lnTo>
                <a:cubicBezTo>
                  <a:pt x="863911" y="18700"/>
                  <a:pt x="871873" y="26662"/>
                  <a:pt x="869219" y="45241"/>
                </a:cubicBezTo>
                <a:lnTo>
                  <a:pt x="869219" y="108939"/>
                </a:lnTo>
                <a:cubicBezTo>
                  <a:pt x="869219" y="130172"/>
                  <a:pt x="853295" y="139461"/>
                  <a:pt x="821446" y="136807"/>
                </a:cubicBezTo>
                <a:lnTo>
                  <a:pt x="785615" y="136807"/>
                </a:lnTo>
                <a:cubicBezTo>
                  <a:pt x="764382" y="136807"/>
                  <a:pt x="753766" y="142116"/>
                  <a:pt x="753766" y="152732"/>
                </a:cubicBezTo>
                <a:lnTo>
                  <a:pt x="753766" y="383639"/>
                </a:lnTo>
                <a:cubicBezTo>
                  <a:pt x="756420" y="402218"/>
                  <a:pt x="760401" y="408853"/>
                  <a:pt x="765709" y="403545"/>
                </a:cubicBezTo>
                <a:lnTo>
                  <a:pt x="849314" y="403545"/>
                </a:lnTo>
                <a:cubicBezTo>
                  <a:pt x="865238" y="408853"/>
                  <a:pt x="871873" y="419469"/>
                  <a:pt x="869219" y="435394"/>
                </a:cubicBezTo>
                <a:lnTo>
                  <a:pt x="869219" y="487149"/>
                </a:lnTo>
                <a:cubicBezTo>
                  <a:pt x="874527" y="516344"/>
                  <a:pt x="870546" y="528287"/>
                  <a:pt x="857276" y="522979"/>
                </a:cubicBezTo>
                <a:lnTo>
                  <a:pt x="789596" y="522979"/>
                </a:lnTo>
                <a:cubicBezTo>
                  <a:pt x="765709" y="517671"/>
                  <a:pt x="753766" y="526960"/>
                  <a:pt x="753766" y="550847"/>
                </a:cubicBezTo>
                <a:lnTo>
                  <a:pt x="753766" y="853415"/>
                </a:lnTo>
                <a:cubicBezTo>
                  <a:pt x="756420" y="874648"/>
                  <a:pt x="749785" y="883937"/>
                  <a:pt x="733860" y="881283"/>
                </a:cubicBezTo>
                <a:lnTo>
                  <a:pt x="622388" y="881283"/>
                </a:lnTo>
                <a:cubicBezTo>
                  <a:pt x="617080" y="883937"/>
                  <a:pt x="613099" y="874648"/>
                  <a:pt x="610445" y="853415"/>
                </a:cubicBezTo>
                <a:lnTo>
                  <a:pt x="610445" y="570753"/>
                </a:lnTo>
                <a:cubicBezTo>
                  <a:pt x="613099" y="533596"/>
                  <a:pt x="606463" y="517671"/>
                  <a:pt x="590539" y="522979"/>
                </a:cubicBezTo>
                <a:lnTo>
                  <a:pt x="323801" y="522979"/>
                </a:lnTo>
                <a:cubicBezTo>
                  <a:pt x="299915" y="517671"/>
                  <a:pt x="287971" y="533596"/>
                  <a:pt x="287971" y="570753"/>
                </a:cubicBezTo>
                <a:lnTo>
                  <a:pt x="287971" y="757867"/>
                </a:lnTo>
                <a:cubicBezTo>
                  <a:pt x="285317" y="832182"/>
                  <a:pt x="246833" y="873321"/>
                  <a:pt x="172518" y="881283"/>
                </a:cubicBezTo>
                <a:lnTo>
                  <a:pt x="29196" y="881283"/>
                </a:lnTo>
                <a:cubicBezTo>
                  <a:pt x="7963" y="883937"/>
                  <a:pt x="-1326" y="874648"/>
                  <a:pt x="1328" y="853415"/>
                </a:cubicBezTo>
                <a:lnTo>
                  <a:pt x="1328" y="813603"/>
                </a:lnTo>
                <a:cubicBezTo>
                  <a:pt x="6636" y="787062"/>
                  <a:pt x="13272" y="775119"/>
                  <a:pt x="21234" y="777773"/>
                </a:cubicBezTo>
                <a:lnTo>
                  <a:pt x="100857" y="777773"/>
                </a:lnTo>
                <a:cubicBezTo>
                  <a:pt x="135360" y="780427"/>
                  <a:pt x="149958" y="765829"/>
                  <a:pt x="144650" y="733980"/>
                </a:cubicBezTo>
                <a:lnTo>
                  <a:pt x="144650" y="566772"/>
                </a:lnTo>
                <a:cubicBezTo>
                  <a:pt x="147304" y="532269"/>
                  <a:pt x="140669" y="517671"/>
                  <a:pt x="124744" y="522979"/>
                </a:cubicBezTo>
                <a:lnTo>
                  <a:pt x="21234" y="522979"/>
                </a:lnTo>
                <a:cubicBezTo>
                  <a:pt x="7963" y="522979"/>
                  <a:pt x="1328" y="511036"/>
                  <a:pt x="1328" y="487149"/>
                </a:cubicBezTo>
                <a:lnTo>
                  <a:pt x="1328" y="439375"/>
                </a:lnTo>
                <a:cubicBezTo>
                  <a:pt x="-1326" y="412834"/>
                  <a:pt x="2655" y="400891"/>
                  <a:pt x="13272" y="403545"/>
                </a:cubicBezTo>
                <a:lnTo>
                  <a:pt x="112800" y="403545"/>
                </a:lnTo>
                <a:cubicBezTo>
                  <a:pt x="128725" y="408853"/>
                  <a:pt x="139341" y="403545"/>
                  <a:pt x="144650" y="387620"/>
                </a:cubicBezTo>
                <a:lnTo>
                  <a:pt x="144650" y="188562"/>
                </a:lnTo>
                <a:cubicBezTo>
                  <a:pt x="147304" y="151405"/>
                  <a:pt x="140669" y="134153"/>
                  <a:pt x="124744" y="136807"/>
                </a:cubicBezTo>
                <a:lnTo>
                  <a:pt x="25215" y="136807"/>
                </a:lnTo>
                <a:cubicBezTo>
                  <a:pt x="6636" y="139461"/>
                  <a:pt x="-1326" y="131499"/>
                  <a:pt x="1328" y="112920"/>
                </a:cubicBezTo>
                <a:lnTo>
                  <a:pt x="1328" y="45241"/>
                </a:lnTo>
                <a:cubicBezTo>
                  <a:pt x="-2653" y="31307"/>
                  <a:pt x="2323" y="23345"/>
                  <a:pt x="16257" y="21354"/>
                </a:cubicBezTo>
                <a:close/>
                <a:moveTo>
                  <a:pt x="1372835" y="204"/>
                </a:moveTo>
                <a:cubicBezTo>
                  <a:pt x="1384778" y="1697"/>
                  <a:pt x="1390750" y="11401"/>
                  <a:pt x="1390750" y="29316"/>
                </a:cubicBezTo>
                <a:lnTo>
                  <a:pt x="1390750" y="104958"/>
                </a:lnTo>
                <a:lnTo>
                  <a:pt x="1402694" y="104958"/>
                </a:lnTo>
                <a:cubicBezTo>
                  <a:pt x="1410656" y="104958"/>
                  <a:pt x="1414637" y="110267"/>
                  <a:pt x="1414637" y="120883"/>
                </a:cubicBezTo>
                <a:lnTo>
                  <a:pt x="1414637" y="204487"/>
                </a:lnTo>
                <a:cubicBezTo>
                  <a:pt x="1414637" y="215104"/>
                  <a:pt x="1409329" y="220412"/>
                  <a:pt x="1398712" y="220412"/>
                </a:cubicBezTo>
                <a:lnTo>
                  <a:pt x="1382788" y="220412"/>
                </a:lnTo>
                <a:lnTo>
                  <a:pt x="1382788" y="566772"/>
                </a:lnTo>
                <a:cubicBezTo>
                  <a:pt x="1388096" y="593313"/>
                  <a:pt x="1362882" y="645068"/>
                  <a:pt x="1307146" y="722037"/>
                </a:cubicBezTo>
                <a:cubicBezTo>
                  <a:pt x="1315108" y="729999"/>
                  <a:pt x="1328379" y="743270"/>
                  <a:pt x="1346958" y="761848"/>
                </a:cubicBezTo>
                <a:lnTo>
                  <a:pt x="1382788" y="761848"/>
                </a:lnTo>
                <a:cubicBezTo>
                  <a:pt x="1401367" y="759194"/>
                  <a:pt x="1409329" y="765829"/>
                  <a:pt x="1406675" y="781754"/>
                </a:cubicBezTo>
                <a:lnTo>
                  <a:pt x="1406675" y="865358"/>
                </a:lnTo>
                <a:cubicBezTo>
                  <a:pt x="1411983" y="875975"/>
                  <a:pt x="1408002" y="881283"/>
                  <a:pt x="1394731" y="881283"/>
                </a:cubicBezTo>
                <a:lnTo>
                  <a:pt x="1311127" y="881283"/>
                </a:lnTo>
                <a:cubicBezTo>
                  <a:pt x="1295203" y="883937"/>
                  <a:pt x="1268662" y="864031"/>
                  <a:pt x="1231504" y="821566"/>
                </a:cubicBezTo>
                <a:cubicBezTo>
                  <a:pt x="1191693" y="864031"/>
                  <a:pt x="1162497" y="883937"/>
                  <a:pt x="1143919" y="881283"/>
                </a:cubicBezTo>
                <a:lnTo>
                  <a:pt x="1032446" y="881283"/>
                </a:lnTo>
                <a:cubicBezTo>
                  <a:pt x="1013868" y="886591"/>
                  <a:pt x="1005906" y="881283"/>
                  <a:pt x="1008560" y="865358"/>
                </a:cubicBezTo>
                <a:lnTo>
                  <a:pt x="1008560" y="797679"/>
                </a:lnTo>
                <a:cubicBezTo>
                  <a:pt x="1005906" y="771138"/>
                  <a:pt x="1013868" y="759194"/>
                  <a:pt x="1032446" y="761848"/>
                </a:cubicBezTo>
                <a:lnTo>
                  <a:pt x="1088183" y="761848"/>
                </a:lnTo>
                <a:cubicBezTo>
                  <a:pt x="1109415" y="759194"/>
                  <a:pt x="1125340" y="749905"/>
                  <a:pt x="1135956" y="733980"/>
                </a:cubicBezTo>
                <a:cubicBezTo>
                  <a:pt x="1074912" y="667628"/>
                  <a:pt x="1045717" y="622508"/>
                  <a:pt x="1048371" y="598621"/>
                </a:cubicBezTo>
                <a:lnTo>
                  <a:pt x="1048371" y="224393"/>
                </a:lnTo>
                <a:lnTo>
                  <a:pt x="1036428" y="220412"/>
                </a:lnTo>
                <a:cubicBezTo>
                  <a:pt x="1023157" y="220412"/>
                  <a:pt x="1016522" y="215104"/>
                  <a:pt x="1016522" y="204487"/>
                </a:cubicBezTo>
                <a:lnTo>
                  <a:pt x="1016522" y="124864"/>
                </a:lnTo>
                <a:cubicBezTo>
                  <a:pt x="1013868" y="108939"/>
                  <a:pt x="1021830" y="102304"/>
                  <a:pt x="1040409" y="104958"/>
                </a:cubicBezTo>
                <a:lnTo>
                  <a:pt x="1048371" y="104958"/>
                </a:lnTo>
                <a:lnTo>
                  <a:pt x="1048371" y="25335"/>
                </a:lnTo>
                <a:cubicBezTo>
                  <a:pt x="1048371" y="12065"/>
                  <a:pt x="1058987" y="4102"/>
                  <a:pt x="1080220" y="1448"/>
                </a:cubicBezTo>
                <a:lnTo>
                  <a:pt x="1151881" y="1448"/>
                </a:lnTo>
                <a:cubicBezTo>
                  <a:pt x="1170460" y="-1206"/>
                  <a:pt x="1178422" y="5430"/>
                  <a:pt x="1175768" y="21354"/>
                </a:cubicBezTo>
                <a:lnTo>
                  <a:pt x="1175768" y="104958"/>
                </a:lnTo>
                <a:lnTo>
                  <a:pt x="1263353" y="104958"/>
                </a:lnTo>
                <a:lnTo>
                  <a:pt x="1263353" y="17373"/>
                </a:lnTo>
                <a:cubicBezTo>
                  <a:pt x="1263353" y="12065"/>
                  <a:pt x="1268662" y="6756"/>
                  <a:pt x="1279278" y="1448"/>
                </a:cubicBezTo>
                <a:lnTo>
                  <a:pt x="1358901" y="1448"/>
                </a:lnTo>
                <a:cubicBezTo>
                  <a:pt x="1364209" y="121"/>
                  <a:pt x="1368854" y="-294"/>
                  <a:pt x="1372835" y="204"/>
                </a:cubicBezTo>
                <a:close/>
              </a:path>
            </a:pathLst>
          </a:custGeom>
        </p:spPr>
      </p:pic>
      <p:sp>
        <p:nvSpPr>
          <p:cNvPr id="62" name="文本框 61"/>
          <p:cNvSpPr txBox="1"/>
          <p:nvPr/>
        </p:nvSpPr>
        <p:spPr>
          <a:xfrm rot="1639718">
            <a:off x="7340747" y="4472940"/>
            <a:ext cx="3524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新的方式沿着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4112249"/>
      </p:ext>
    </p:extLst>
  </p:cSld>
  <p:clrMapOvr>
    <a:masterClrMapping/>
  </p:clrMapOvr>
  <p:transition spd="slow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6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8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7198"/>
            <a:ext cx="12192000" cy="685800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1045369" y="1910501"/>
            <a:ext cx="3073779" cy="3071394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solidFill>
              <a:srgbClr val="DBB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HK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877458" y="660959"/>
            <a:ext cx="0" cy="5570478"/>
          </a:xfrm>
          <a:prstGeom prst="line">
            <a:avLst/>
          </a:prstGeom>
          <a:solidFill>
            <a:schemeClr val="accent1"/>
          </a:solidFill>
          <a:ln w="19050">
            <a:solidFill>
              <a:srgbClr val="DBB3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486381" y="4878631"/>
            <a:ext cx="782154" cy="782154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solidFill>
              <a:srgbClr val="DBB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HK" altLang="en-US"/>
          </a:p>
        </p:txBody>
      </p: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5495074" y="4473973"/>
            <a:ext cx="51531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FDD66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模板制作</a:t>
            </a:r>
            <a:endParaRPr lang="zh-HK" altLang="en-US" sz="2800" dirty="0">
              <a:solidFill>
                <a:srgbClr val="FDD66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14436" y="3003490"/>
            <a:ext cx="782154" cy="782152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solidFill>
              <a:srgbClr val="DBB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HK" altLang="en-US"/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5495074" y="2699812"/>
            <a:ext cx="51531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FDD66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创新图表</a:t>
            </a:r>
            <a:endParaRPr lang="zh-HK" altLang="en-US" sz="2800" dirty="0">
              <a:solidFill>
                <a:srgbClr val="FDD66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14436" y="1122721"/>
            <a:ext cx="782154" cy="787780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solidFill>
              <a:srgbClr val="DBB3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HK" altLang="en-US"/>
          </a:p>
        </p:txBody>
      </p:sp>
      <p:sp>
        <p:nvSpPr>
          <p:cNvPr id="15" name="文本框 22"/>
          <p:cNvSpPr txBox="1">
            <a:spLocks noChangeArrowheads="1"/>
          </p:cNvSpPr>
          <p:nvPr/>
        </p:nvSpPr>
        <p:spPr bwMode="auto">
          <a:xfrm>
            <a:off x="5495074" y="923267"/>
            <a:ext cx="51531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solidFill>
                  <a:srgbClr val="FDD66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夯实基础</a:t>
            </a:r>
            <a:endParaRPr lang="zh-HK" altLang="en-US" sz="2800" dirty="0">
              <a:solidFill>
                <a:srgbClr val="FDD66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81" t="31745" r="39319" b="40194"/>
          <a:stretch>
            <a:fillRect/>
          </a:stretch>
        </p:blipFill>
        <p:spPr>
          <a:xfrm>
            <a:off x="2091360" y="2365804"/>
            <a:ext cx="981795" cy="923436"/>
          </a:xfrm>
          <a:custGeom>
            <a:avLst/>
            <a:gdLst>
              <a:gd name="connsiteX0" fmla="*/ 511106 w 2046006"/>
              <a:gd name="connsiteY0" fmla="*/ 1302920 h 1924390"/>
              <a:gd name="connsiteX1" fmla="*/ 560299 w 2046006"/>
              <a:gd name="connsiteY1" fmla="*/ 1327464 h 1924390"/>
              <a:gd name="connsiteX2" fmla="*/ 656470 w 2046006"/>
              <a:gd name="connsiteY2" fmla="*/ 1437616 h 1924390"/>
              <a:gd name="connsiteX3" fmla="*/ 714170 w 2046006"/>
              <a:gd name="connsiteY3" fmla="*/ 1389724 h 1924390"/>
              <a:gd name="connsiteX4" fmla="*/ 789627 w 2046006"/>
              <a:gd name="connsiteY4" fmla="*/ 1386531 h 1924390"/>
              <a:gd name="connsiteX5" fmla="*/ 831053 w 2046006"/>
              <a:gd name="connsiteY5" fmla="*/ 1415266 h 1924390"/>
              <a:gd name="connsiteX6" fmla="*/ 797025 w 2046006"/>
              <a:gd name="connsiteY6" fmla="*/ 1530207 h 1924390"/>
              <a:gd name="connsiteX7" fmla="*/ 792585 w 2046006"/>
              <a:gd name="connsiteY7" fmla="*/ 1530207 h 1924390"/>
              <a:gd name="connsiteX8" fmla="*/ 720088 w 2046006"/>
              <a:gd name="connsiteY8" fmla="*/ 1538189 h 1924390"/>
              <a:gd name="connsiteX9" fmla="*/ 690498 w 2046006"/>
              <a:gd name="connsiteY9" fmla="*/ 1563731 h 1924390"/>
              <a:gd name="connsiteX10" fmla="*/ 604686 w 2046006"/>
              <a:gd name="connsiteY10" fmla="*/ 1555749 h 1924390"/>
              <a:gd name="connsiteX11" fmla="*/ 529231 w 2046006"/>
              <a:gd name="connsiteY11" fmla="*/ 1469544 h 1924390"/>
              <a:gd name="connsiteX12" fmla="*/ 492243 w 2046006"/>
              <a:gd name="connsiteY12" fmla="*/ 1544573 h 1924390"/>
              <a:gd name="connsiteX13" fmla="*/ 430102 w 2046006"/>
              <a:gd name="connsiteY13" fmla="*/ 1578098 h 1924390"/>
              <a:gd name="connsiteX14" fmla="*/ 390154 w 2046006"/>
              <a:gd name="connsiteY14" fmla="*/ 1495086 h 1924390"/>
              <a:gd name="connsiteX15" fmla="*/ 468570 w 2046006"/>
              <a:gd name="connsiteY15" fmla="*/ 1332254 h 1924390"/>
              <a:gd name="connsiteX16" fmla="*/ 511106 w 2046006"/>
              <a:gd name="connsiteY16" fmla="*/ 1302920 h 1924390"/>
              <a:gd name="connsiteX17" fmla="*/ 412048 w 2046006"/>
              <a:gd name="connsiteY17" fmla="*/ 1032321 h 1924390"/>
              <a:gd name="connsiteX18" fmla="*/ 665373 w 2046006"/>
              <a:gd name="connsiteY18" fmla="*/ 1032321 h 1924390"/>
              <a:gd name="connsiteX19" fmla="*/ 998696 w 2046006"/>
              <a:gd name="connsiteY19" fmla="*/ 1032321 h 1924390"/>
              <a:gd name="connsiteX20" fmla="*/ 1028325 w 2046006"/>
              <a:gd name="connsiteY20" fmla="*/ 1032321 h 1924390"/>
              <a:gd name="connsiteX21" fmla="*/ 949809 w 2046006"/>
              <a:gd name="connsiteY21" fmla="*/ 1159879 h 1924390"/>
              <a:gd name="connsiteX22" fmla="*/ 933514 w 2046006"/>
              <a:gd name="connsiteY22" fmla="*/ 1166256 h 1924390"/>
              <a:gd name="connsiteX23" fmla="*/ 406122 w 2046006"/>
              <a:gd name="connsiteY23" fmla="*/ 1167850 h 1924390"/>
              <a:gd name="connsiteX24" fmla="*/ 385381 w 2046006"/>
              <a:gd name="connsiteY24" fmla="*/ 1142339 h 1924390"/>
              <a:gd name="connsiteX25" fmla="*/ 383900 w 2046006"/>
              <a:gd name="connsiteY25" fmla="*/ 1061021 h 1924390"/>
              <a:gd name="connsiteX26" fmla="*/ 412048 w 2046006"/>
              <a:gd name="connsiteY26" fmla="*/ 1032321 h 1924390"/>
              <a:gd name="connsiteX27" fmla="*/ 417755 w 2046006"/>
              <a:gd name="connsiteY27" fmla="*/ 757889 h 1924390"/>
              <a:gd name="connsiteX28" fmla="*/ 766005 w 2046006"/>
              <a:gd name="connsiteY28" fmla="*/ 757889 h 1924390"/>
              <a:gd name="connsiteX29" fmla="*/ 1120184 w 2046006"/>
              <a:gd name="connsiteY29" fmla="*/ 757889 h 1924390"/>
              <a:gd name="connsiteX30" fmla="*/ 1149822 w 2046006"/>
              <a:gd name="connsiteY30" fmla="*/ 788239 h 1924390"/>
              <a:gd name="connsiteX31" fmla="*/ 1149822 w 2046006"/>
              <a:gd name="connsiteY31" fmla="*/ 836161 h 1924390"/>
              <a:gd name="connsiteX32" fmla="*/ 1097955 w 2046006"/>
              <a:gd name="connsiteY32" fmla="*/ 892070 h 1924390"/>
              <a:gd name="connsiteX33" fmla="*/ 419237 w 2046006"/>
              <a:gd name="connsiteY33" fmla="*/ 892070 h 1924390"/>
              <a:gd name="connsiteX34" fmla="*/ 385153 w 2046006"/>
              <a:gd name="connsiteY34" fmla="*/ 855330 h 1924390"/>
              <a:gd name="connsiteX35" fmla="*/ 385153 w 2046006"/>
              <a:gd name="connsiteY35" fmla="*/ 793032 h 1924390"/>
              <a:gd name="connsiteX36" fmla="*/ 417755 w 2046006"/>
              <a:gd name="connsiteY36" fmla="*/ 757889 h 1924390"/>
              <a:gd name="connsiteX37" fmla="*/ 1416629 w 2046006"/>
              <a:gd name="connsiteY37" fmla="*/ 681021 h 1924390"/>
              <a:gd name="connsiteX38" fmla="*/ 1619520 w 2046006"/>
              <a:gd name="connsiteY38" fmla="*/ 863033 h 1924390"/>
              <a:gd name="connsiteX39" fmla="*/ 1535105 w 2046006"/>
              <a:gd name="connsiteY39" fmla="*/ 968408 h 1924390"/>
              <a:gd name="connsiteX40" fmla="*/ 1084893 w 2046006"/>
              <a:gd name="connsiteY40" fmla="*/ 1463352 h 1924390"/>
              <a:gd name="connsiteX41" fmla="*/ 954568 w 2046006"/>
              <a:gd name="connsiteY41" fmla="*/ 1565535 h 1924390"/>
              <a:gd name="connsiteX42" fmla="*/ 904216 w 2046006"/>
              <a:gd name="connsiteY42" fmla="*/ 1575114 h 1924390"/>
              <a:gd name="connsiteX43" fmla="*/ 902735 w 2046006"/>
              <a:gd name="connsiteY43" fmla="*/ 1520829 h 1924390"/>
              <a:gd name="connsiteX44" fmla="*/ 991593 w 2046006"/>
              <a:gd name="connsiteY44" fmla="*/ 1326045 h 1924390"/>
              <a:gd name="connsiteX45" fmla="*/ 1410705 w 2046006"/>
              <a:gd name="connsiteY45" fmla="*/ 692198 h 1924390"/>
              <a:gd name="connsiteX46" fmla="*/ 1416629 w 2046006"/>
              <a:gd name="connsiteY46" fmla="*/ 681021 h 1924390"/>
              <a:gd name="connsiteX47" fmla="*/ 2008985 w 2046006"/>
              <a:gd name="connsiteY47" fmla="*/ 485118 h 1924390"/>
              <a:gd name="connsiteX48" fmla="*/ 2046006 w 2046006"/>
              <a:gd name="connsiteY48" fmla="*/ 537746 h 1924390"/>
              <a:gd name="connsiteX49" fmla="*/ 2034160 w 2046006"/>
              <a:gd name="connsiteY49" fmla="*/ 561669 h 1924390"/>
              <a:gd name="connsiteX50" fmla="*/ 1794261 w 2046006"/>
              <a:gd name="connsiteY50" fmla="*/ 893390 h 1924390"/>
              <a:gd name="connsiteX51" fmla="*/ 1703930 w 2046006"/>
              <a:gd name="connsiteY51" fmla="*/ 998647 h 1924390"/>
              <a:gd name="connsiteX52" fmla="*/ 1655062 w 2046006"/>
              <a:gd name="connsiteY52" fmla="*/ 1025759 h 1924390"/>
              <a:gd name="connsiteX53" fmla="*/ 1623963 w 2046006"/>
              <a:gd name="connsiteY53" fmla="*/ 1017785 h 1924390"/>
              <a:gd name="connsiteX54" fmla="*/ 1623963 w 2046006"/>
              <a:gd name="connsiteY54" fmla="*/ 979509 h 1924390"/>
              <a:gd name="connsiteX55" fmla="*/ 1684678 w 2046006"/>
              <a:gd name="connsiteY55" fmla="*/ 896580 h 1924390"/>
              <a:gd name="connsiteX56" fmla="*/ 1930500 w 2046006"/>
              <a:gd name="connsiteY56" fmla="*/ 563264 h 1924390"/>
              <a:gd name="connsiteX57" fmla="*/ 1969002 w 2046006"/>
              <a:gd name="connsiteY57" fmla="*/ 502661 h 1924390"/>
              <a:gd name="connsiteX58" fmla="*/ 2008985 w 2046006"/>
              <a:gd name="connsiteY58" fmla="*/ 485118 h 1924390"/>
              <a:gd name="connsiteX59" fmla="*/ 790011 w 2046006"/>
              <a:gd name="connsiteY59" fmla="*/ 344556 h 1924390"/>
              <a:gd name="connsiteX60" fmla="*/ 1127612 w 2046006"/>
              <a:gd name="connsiteY60" fmla="*/ 344556 h 1924390"/>
              <a:gd name="connsiteX61" fmla="*/ 1149822 w 2046006"/>
              <a:gd name="connsiteY61" fmla="*/ 368517 h 1924390"/>
              <a:gd name="connsiteX62" fmla="*/ 1149822 w 2046006"/>
              <a:gd name="connsiteY62" fmla="*/ 453179 h 1924390"/>
              <a:gd name="connsiteX63" fmla="*/ 1124650 w 2046006"/>
              <a:gd name="connsiteY63" fmla="*/ 478738 h 1924390"/>
              <a:gd name="connsiteX64" fmla="*/ 958811 w 2046006"/>
              <a:gd name="connsiteY64" fmla="*/ 478738 h 1924390"/>
              <a:gd name="connsiteX65" fmla="*/ 794454 w 2046006"/>
              <a:gd name="connsiteY65" fmla="*/ 478738 h 1924390"/>
              <a:gd name="connsiteX66" fmla="*/ 767801 w 2046006"/>
              <a:gd name="connsiteY66" fmla="*/ 449985 h 1924390"/>
              <a:gd name="connsiteX67" fmla="*/ 767801 w 2046006"/>
              <a:gd name="connsiteY67" fmla="*/ 370115 h 1924390"/>
              <a:gd name="connsiteX68" fmla="*/ 790011 w 2046006"/>
              <a:gd name="connsiteY68" fmla="*/ 344556 h 1924390"/>
              <a:gd name="connsiteX69" fmla="*/ 1867787 w 2046006"/>
              <a:gd name="connsiteY69" fmla="*/ 207179 h 1924390"/>
              <a:gd name="connsiteX70" fmla="*/ 1924816 w 2046006"/>
              <a:gd name="connsiteY70" fmla="*/ 237679 h 1924390"/>
              <a:gd name="connsiteX71" fmla="*/ 1963328 w 2046006"/>
              <a:gd name="connsiteY71" fmla="*/ 360472 h 1924390"/>
              <a:gd name="connsiteX72" fmla="*/ 1930740 w 2046006"/>
              <a:gd name="connsiteY72" fmla="*/ 435424 h 1924390"/>
              <a:gd name="connsiteX73" fmla="*/ 1674484 w 2046006"/>
              <a:gd name="connsiteY73" fmla="*/ 799020 h 1924390"/>
              <a:gd name="connsiteX74" fmla="*/ 1468590 w 2046006"/>
              <a:gd name="connsiteY74" fmla="*/ 617222 h 1924390"/>
              <a:gd name="connsiteX75" fmla="*/ 1496733 w 2046006"/>
              <a:gd name="connsiteY75" fmla="*/ 578949 h 1924390"/>
              <a:gd name="connsiteX76" fmla="*/ 1739659 w 2046006"/>
              <a:gd name="connsiteY76" fmla="*/ 282330 h 1924390"/>
              <a:gd name="connsiteX77" fmla="*/ 1810760 w 2046006"/>
              <a:gd name="connsiteY77" fmla="*/ 223325 h 1924390"/>
              <a:gd name="connsiteX78" fmla="*/ 1867787 w 2046006"/>
              <a:gd name="connsiteY78" fmla="*/ 207179 h 1924390"/>
              <a:gd name="connsiteX79" fmla="*/ 490422 w 2046006"/>
              <a:gd name="connsiteY79" fmla="*/ 0 h 1924390"/>
              <a:gd name="connsiteX80" fmla="*/ 1336435 w 2046006"/>
              <a:gd name="connsiteY80" fmla="*/ 0 h 1924390"/>
              <a:gd name="connsiteX81" fmla="*/ 1534975 w 2046006"/>
              <a:gd name="connsiteY81" fmla="*/ 205843 h 1924390"/>
              <a:gd name="connsiteX82" fmla="*/ 1533493 w 2046006"/>
              <a:gd name="connsiteY82" fmla="*/ 328711 h 1924390"/>
              <a:gd name="connsiteX83" fmla="*/ 1523122 w 2046006"/>
              <a:gd name="connsiteY83" fmla="*/ 357433 h 1924390"/>
              <a:gd name="connsiteX84" fmla="*/ 1395701 w 2046006"/>
              <a:gd name="connsiteY84" fmla="*/ 523384 h 1924390"/>
              <a:gd name="connsiteX85" fmla="*/ 1364586 w 2046006"/>
              <a:gd name="connsiteY85" fmla="*/ 571253 h 1924390"/>
              <a:gd name="connsiteX86" fmla="*/ 1345325 w 2046006"/>
              <a:gd name="connsiteY86" fmla="*/ 593594 h 1924390"/>
              <a:gd name="connsiteX87" fmla="*/ 1345325 w 2046006"/>
              <a:gd name="connsiteY87" fmla="*/ 472322 h 1924390"/>
              <a:gd name="connsiteX88" fmla="*/ 1345325 w 2046006"/>
              <a:gd name="connsiteY88" fmla="*/ 242543 h 1924390"/>
              <a:gd name="connsiteX89" fmla="*/ 1308284 w 2046006"/>
              <a:gd name="connsiteY89" fmla="*/ 204248 h 1924390"/>
              <a:gd name="connsiteX90" fmla="*/ 600063 w 2046006"/>
              <a:gd name="connsiteY90" fmla="*/ 204248 h 1924390"/>
              <a:gd name="connsiteX91" fmla="*/ 573393 w 2046006"/>
              <a:gd name="connsiteY91" fmla="*/ 204248 h 1924390"/>
              <a:gd name="connsiteX92" fmla="*/ 573393 w 2046006"/>
              <a:gd name="connsiteY92" fmla="*/ 239352 h 1924390"/>
              <a:gd name="connsiteX93" fmla="*/ 573393 w 2046006"/>
              <a:gd name="connsiteY93" fmla="*/ 472322 h 1924390"/>
              <a:gd name="connsiteX94" fmla="*/ 437083 w 2046006"/>
              <a:gd name="connsiteY94" fmla="*/ 615934 h 1924390"/>
              <a:gd name="connsiteX95" fmla="*/ 214838 w 2046006"/>
              <a:gd name="connsiteY95" fmla="*/ 615934 h 1924390"/>
              <a:gd name="connsiteX96" fmla="*/ 189650 w 2046006"/>
              <a:gd name="connsiteY96" fmla="*/ 615934 h 1924390"/>
              <a:gd name="connsiteX97" fmla="*/ 189650 w 2046006"/>
              <a:gd name="connsiteY97" fmla="*/ 644655 h 1924390"/>
              <a:gd name="connsiteX98" fmla="*/ 189650 w 2046006"/>
              <a:gd name="connsiteY98" fmla="*/ 1678656 h 1924390"/>
              <a:gd name="connsiteX99" fmla="*/ 226691 w 2046006"/>
              <a:gd name="connsiteY99" fmla="*/ 1720143 h 1924390"/>
              <a:gd name="connsiteX100" fmla="*/ 1306803 w 2046006"/>
              <a:gd name="connsiteY100" fmla="*/ 1720143 h 1924390"/>
              <a:gd name="connsiteX101" fmla="*/ 1345325 w 2046006"/>
              <a:gd name="connsiteY101" fmla="*/ 1678656 h 1924390"/>
              <a:gd name="connsiteX102" fmla="*/ 1345325 w 2046006"/>
              <a:gd name="connsiteY102" fmla="*/ 1386646 h 1924390"/>
              <a:gd name="connsiteX103" fmla="*/ 1354215 w 2046006"/>
              <a:gd name="connsiteY103" fmla="*/ 1357923 h 1924390"/>
              <a:gd name="connsiteX104" fmla="*/ 1523122 w 2046006"/>
              <a:gd name="connsiteY104" fmla="*/ 1163252 h 1924390"/>
              <a:gd name="connsiteX105" fmla="*/ 1533493 w 2046006"/>
              <a:gd name="connsiteY105" fmla="*/ 1155273 h 1924390"/>
              <a:gd name="connsiteX106" fmla="*/ 1534975 w 2046006"/>
              <a:gd name="connsiteY106" fmla="*/ 1177613 h 1924390"/>
              <a:gd name="connsiteX107" fmla="*/ 1534975 w 2046006"/>
              <a:gd name="connsiteY107" fmla="*/ 1705782 h 1924390"/>
              <a:gd name="connsiteX108" fmla="*/ 1331991 w 2046006"/>
              <a:gd name="connsiteY108" fmla="*/ 1924390 h 1924390"/>
              <a:gd name="connsiteX109" fmla="*/ 197058 w 2046006"/>
              <a:gd name="connsiteY109" fmla="*/ 1924390 h 1924390"/>
              <a:gd name="connsiteX110" fmla="*/ 0 w 2046006"/>
              <a:gd name="connsiteY110" fmla="*/ 1712165 h 1924390"/>
              <a:gd name="connsiteX111" fmla="*/ 0 w 2046006"/>
              <a:gd name="connsiteY111" fmla="*/ 504235 h 1924390"/>
              <a:gd name="connsiteX112" fmla="*/ 28151 w 2046006"/>
              <a:gd name="connsiteY112" fmla="*/ 426047 h 1924390"/>
              <a:gd name="connsiteX113" fmla="*/ 392633 w 2046006"/>
              <a:gd name="connsiteY113" fmla="*/ 43084 h 1924390"/>
              <a:gd name="connsiteX114" fmla="*/ 490422 w 2046006"/>
              <a:gd name="connsiteY114" fmla="*/ 0 h 1924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</a:cxnLst>
            <a:rect l="l" t="t" r="r" b="b"/>
            <a:pathLst>
              <a:path w="2046006" h="1924390">
                <a:moveTo>
                  <a:pt x="511106" y="1302920"/>
                </a:moveTo>
                <a:cubicBezTo>
                  <a:pt x="528121" y="1302322"/>
                  <a:pt x="546244" y="1310702"/>
                  <a:pt x="560299" y="1327464"/>
                </a:cubicBezTo>
                <a:cubicBezTo>
                  <a:pt x="592849" y="1362585"/>
                  <a:pt x="623920" y="1399302"/>
                  <a:pt x="656470" y="1437616"/>
                </a:cubicBezTo>
                <a:cubicBezTo>
                  <a:pt x="675704" y="1421651"/>
                  <a:pt x="694936" y="1405688"/>
                  <a:pt x="714170" y="1389724"/>
                </a:cubicBezTo>
                <a:cubicBezTo>
                  <a:pt x="739322" y="1368971"/>
                  <a:pt x="761515" y="1367374"/>
                  <a:pt x="789627" y="1386531"/>
                </a:cubicBezTo>
                <a:cubicBezTo>
                  <a:pt x="804421" y="1396109"/>
                  <a:pt x="817737" y="1405688"/>
                  <a:pt x="831053" y="1415266"/>
                </a:cubicBezTo>
                <a:cubicBezTo>
                  <a:pt x="819217" y="1453579"/>
                  <a:pt x="808861" y="1491893"/>
                  <a:pt x="797025" y="1530207"/>
                </a:cubicBezTo>
                <a:cubicBezTo>
                  <a:pt x="794065" y="1530207"/>
                  <a:pt x="794065" y="1530207"/>
                  <a:pt x="792585" y="1530207"/>
                </a:cubicBezTo>
                <a:cubicBezTo>
                  <a:pt x="765954" y="1503068"/>
                  <a:pt x="742282" y="1512646"/>
                  <a:pt x="720088" y="1538189"/>
                </a:cubicBezTo>
                <a:cubicBezTo>
                  <a:pt x="711212" y="1547766"/>
                  <a:pt x="700854" y="1555749"/>
                  <a:pt x="690498" y="1563731"/>
                </a:cubicBezTo>
                <a:cubicBezTo>
                  <a:pt x="659428" y="1589273"/>
                  <a:pt x="631318" y="1586080"/>
                  <a:pt x="604686" y="1555749"/>
                </a:cubicBezTo>
                <a:cubicBezTo>
                  <a:pt x="579533" y="1528610"/>
                  <a:pt x="555861" y="1499875"/>
                  <a:pt x="529231" y="1469544"/>
                </a:cubicBezTo>
                <a:cubicBezTo>
                  <a:pt x="515915" y="1495086"/>
                  <a:pt x="504079" y="1520628"/>
                  <a:pt x="492243" y="1544573"/>
                </a:cubicBezTo>
                <a:cubicBezTo>
                  <a:pt x="478927" y="1571713"/>
                  <a:pt x="455254" y="1582887"/>
                  <a:pt x="430102" y="1578098"/>
                </a:cubicBezTo>
                <a:cubicBezTo>
                  <a:pt x="394594" y="1571713"/>
                  <a:pt x="373880" y="1531803"/>
                  <a:pt x="390154" y="1495086"/>
                </a:cubicBezTo>
                <a:cubicBezTo>
                  <a:pt x="415306" y="1440809"/>
                  <a:pt x="440459" y="1384934"/>
                  <a:pt x="468570" y="1332254"/>
                </a:cubicBezTo>
                <a:cubicBezTo>
                  <a:pt x="478186" y="1313096"/>
                  <a:pt x="494092" y="1303519"/>
                  <a:pt x="511106" y="1302920"/>
                </a:cubicBezTo>
                <a:close/>
                <a:moveTo>
                  <a:pt x="412048" y="1032321"/>
                </a:moveTo>
                <a:cubicBezTo>
                  <a:pt x="496490" y="1032321"/>
                  <a:pt x="580931" y="1032321"/>
                  <a:pt x="665373" y="1032321"/>
                </a:cubicBezTo>
                <a:cubicBezTo>
                  <a:pt x="776482" y="1032321"/>
                  <a:pt x="887589" y="1032321"/>
                  <a:pt x="998696" y="1032321"/>
                </a:cubicBezTo>
                <a:cubicBezTo>
                  <a:pt x="1007586" y="1032321"/>
                  <a:pt x="1014993" y="1032321"/>
                  <a:pt x="1028325" y="1032321"/>
                </a:cubicBezTo>
                <a:cubicBezTo>
                  <a:pt x="1001659" y="1078561"/>
                  <a:pt x="976475" y="1120017"/>
                  <a:pt x="949809" y="1159879"/>
                </a:cubicBezTo>
                <a:cubicBezTo>
                  <a:pt x="946846" y="1164662"/>
                  <a:pt x="939439" y="1166256"/>
                  <a:pt x="933514" y="1166256"/>
                </a:cubicBezTo>
                <a:cubicBezTo>
                  <a:pt x="757222" y="1167850"/>
                  <a:pt x="582412" y="1166256"/>
                  <a:pt x="406122" y="1167850"/>
                </a:cubicBezTo>
                <a:cubicBezTo>
                  <a:pt x="389825" y="1167850"/>
                  <a:pt x="383900" y="1159879"/>
                  <a:pt x="385381" y="1142339"/>
                </a:cubicBezTo>
                <a:cubicBezTo>
                  <a:pt x="385381" y="1115233"/>
                  <a:pt x="385381" y="1088128"/>
                  <a:pt x="383900" y="1061021"/>
                </a:cubicBezTo>
                <a:cubicBezTo>
                  <a:pt x="383900" y="1038699"/>
                  <a:pt x="392788" y="1032321"/>
                  <a:pt x="412048" y="1032321"/>
                </a:cubicBezTo>
                <a:close/>
                <a:moveTo>
                  <a:pt x="417755" y="757889"/>
                </a:moveTo>
                <a:cubicBezTo>
                  <a:pt x="533345" y="757889"/>
                  <a:pt x="650416" y="757889"/>
                  <a:pt x="766005" y="757889"/>
                </a:cubicBezTo>
                <a:cubicBezTo>
                  <a:pt x="884559" y="757889"/>
                  <a:pt x="1001630" y="757889"/>
                  <a:pt x="1120184" y="757889"/>
                </a:cubicBezTo>
                <a:cubicBezTo>
                  <a:pt x="1148341" y="757889"/>
                  <a:pt x="1149822" y="759486"/>
                  <a:pt x="1149822" y="788239"/>
                </a:cubicBezTo>
                <a:cubicBezTo>
                  <a:pt x="1149822" y="804213"/>
                  <a:pt x="1149822" y="820187"/>
                  <a:pt x="1149822" y="836161"/>
                </a:cubicBezTo>
                <a:cubicBezTo>
                  <a:pt x="1149822" y="871304"/>
                  <a:pt x="1130558" y="892070"/>
                  <a:pt x="1097955" y="892070"/>
                </a:cubicBezTo>
                <a:cubicBezTo>
                  <a:pt x="872703" y="892070"/>
                  <a:pt x="645971" y="892070"/>
                  <a:pt x="419237" y="892070"/>
                </a:cubicBezTo>
                <a:cubicBezTo>
                  <a:pt x="385153" y="892070"/>
                  <a:pt x="385153" y="890474"/>
                  <a:pt x="385153" y="855330"/>
                </a:cubicBezTo>
                <a:cubicBezTo>
                  <a:pt x="385153" y="834564"/>
                  <a:pt x="385153" y="813798"/>
                  <a:pt x="385153" y="793032"/>
                </a:cubicBezTo>
                <a:cubicBezTo>
                  <a:pt x="385153" y="757889"/>
                  <a:pt x="385153" y="757889"/>
                  <a:pt x="417755" y="757889"/>
                </a:cubicBezTo>
                <a:close/>
                <a:moveTo>
                  <a:pt x="1416629" y="681021"/>
                </a:moveTo>
                <a:cubicBezTo>
                  <a:pt x="1486234" y="743288"/>
                  <a:pt x="1552877" y="802363"/>
                  <a:pt x="1619520" y="863033"/>
                </a:cubicBezTo>
                <a:cubicBezTo>
                  <a:pt x="1591383" y="899755"/>
                  <a:pt x="1563244" y="934879"/>
                  <a:pt x="1535105" y="968408"/>
                </a:cubicBezTo>
                <a:cubicBezTo>
                  <a:pt x="1394414" y="1142436"/>
                  <a:pt x="1249280" y="1313272"/>
                  <a:pt x="1084893" y="1463352"/>
                </a:cubicBezTo>
                <a:cubicBezTo>
                  <a:pt x="1044908" y="1501670"/>
                  <a:pt x="998997" y="1533602"/>
                  <a:pt x="954568" y="1565535"/>
                </a:cubicBezTo>
                <a:cubicBezTo>
                  <a:pt x="941241" y="1575114"/>
                  <a:pt x="921987" y="1571921"/>
                  <a:pt x="904216" y="1575114"/>
                </a:cubicBezTo>
                <a:cubicBezTo>
                  <a:pt x="904216" y="1557551"/>
                  <a:pt x="896811" y="1536795"/>
                  <a:pt x="902735" y="1520829"/>
                </a:cubicBezTo>
                <a:cubicBezTo>
                  <a:pt x="930874" y="1455369"/>
                  <a:pt x="957530" y="1388312"/>
                  <a:pt x="991593" y="1326045"/>
                </a:cubicBezTo>
                <a:cubicBezTo>
                  <a:pt x="1114512" y="1102521"/>
                  <a:pt x="1259646" y="894964"/>
                  <a:pt x="1410705" y="692198"/>
                </a:cubicBezTo>
                <a:cubicBezTo>
                  <a:pt x="1412186" y="689005"/>
                  <a:pt x="1413667" y="685810"/>
                  <a:pt x="1416629" y="681021"/>
                </a:cubicBezTo>
                <a:close/>
                <a:moveTo>
                  <a:pt x="2008985" y="485118"/>
                </a:moveTo>
                <a:cubicBezTo>
                  <a:pt x="2026756" y="489901"/>
                  <a:pt x="2046006" y="515419"/>
                  <a:pt x="2046006" y="537746"/>
                </a:cubicBezTo>
                <a:cubicBezTo>
                  <a:pt x="2043045" y="542531"/>
                  <a:pt x="2040084" y="552099"/>
                  <a:pt x="2034160" y="561669"/>
                </a:cubicBezTo>
                <a:cubicBezTo>
                  <a:pt x="1954193" y="671711"/>
                  <a:pt x="1874228" y="783348"/>
                  <a:pt x="1794261" y="893390"/>
                </a:cubicBezTo>
                <a:cubicBezTo>
                  <a:pt x="1766126" y="930070"/>
                  <a:pt x="1735027" y="965156"/>
                  <a:pt x="1703930" y="998647"/>
                </a:cubicBezTo>
                <a:cubicBezTo>
                  <a:pt x="1690602" y="1011406"/>
                  <a:pt x="1672831" y="1019380"/>
                  <a:pt x="1655062" y="1025759"/>
                </a:cubicBezTo>
                <a:cubicBezTo>
                  <a:pt x="1646177" y="1028949"/>
                  <a:pt x="1628406" y="1025759"/>
                  <a:pt x="1623963" y="1017785"/>
                </a:cubicBezTo>
                <a:cubicBezTo>
                  <a:pt x="1619520" y="1008216"/>
                  <a:pt x="1619520" y="989079"/>
                  <a:pt x="1623963" y="979509"/>
                </a:cubicBezTo>
                <a:cubicBezTo>
                  <a:pt x="1641734" y="950803"/>
                  <a:pt x="1663946" y="923691"/>
                  <a:pt x="1684678" y="896580"/>
                </a:cubicBezTo>
                <a:cubicBezTo>
                  <a:pt x="1766126" y="784943"/>
                  <a:pt x="1847572" y="674901"/>
                  <a:pt x="1930500" y="563264"/>
                </a:cubicBezTo>
                <a:cubicBezTo>
                  <a:pt x="1943828" y="544125"/>
                  <a:pt x="1957156" y="523393"/>
                  <a:pt x="1969002" y="502661"/>
                </a:cubicBezTo>
                <a:cubicBezTo>
                  <a:pt x="1979368" y="486713"/>
                  <a:pt x="1991214" y="478738"/>
                  <a:pt x="2008985" y="485118"/>
                </a:cubicBezTo>
                <a:close/>
                <a:moveTo>
                  <a:pt x="790011" y="344556"/>
                </a:moveTo>
                <a:cubicBezTo>
                  <a:pt x="902544" y="344556"/>
                  <a:pt x="1015079" y="344556"/>
                  <a:pt x="1127612" y="344556"/>
                </a:cubicBezTo>
                <a:cubicBezTo>
                  <a:pt x="1143900" y="344556"/>
                  <a:pt x="1149822" y="350947"/>
                  <a:pt x="1149822" y="368517"/>
                </a:cubicBezTo>
                <a:cubicBezTo>
                  <a:pt x="1148342" y="397271"/>
                  <a:pt x="1148342" y="424426"/>
                  <a:pt x="1149822" y="453179"/>
                </a:cubicBezTo>
                <a:cubicBezTo>
                  <a:pt x="1149822" y="472349"/>
                  <a:pt x="1142418" y="478738"/>
                  <a:pt x="1124650" y="478738"/>
                </a:cubicBezTo>
                <a:cubicBezTo>
                  <a:pt x="1068383" y="478738"/>
                  <a:pt x="1013597" y="478738"/>
                  <a:pt x="958811" y="478738"/>
                </a:cubicBezTo>
                <a:cubicBezTo>
                  <a:pt x="904026" y="478738"/>
                  <a:pt x="849240" y="477141"/>
                  <a:pt x="794454" y="478738"/>
                </a:cubicBezTo>
                <a:cubicBezTo>
                  <a:pt x="775205" y="478738"/>
                  <a:pt x="767801" y="470751"/>
                  <a:pt x="767801" y="449985"/>
                </a:cubicBezTo>
                <a:cubicBezTo>
                  <a:pt x="769282" y="424426"/>
                  <a:pt x="769282" y="397271"/>
                  <a:pt x="767801" y="370115"/>
                </a:cubicBezTo>
                <a:cubicBezTo>
                  <a:pt x="767801" y="352543"/>
                  <a:pt x="773723" y="344556"/>
                  <a:pt x="790011" y="344556"/>
                </a:cubicBezTo>
                <a:close/>
                <a:moveTo>
                  <a:pt x="1867787" y="207179"/>
                </a:moveTo>
                <a:cubicBezTo>
                  <a:pt x="1885933" y="209771"/>
                  <a:pt x="1904078" y="220137"/>
                  <a:pt x="1924816" y="237679"/>
                </a:cubicBezTo>
                <a:cubicBezTo>
                  <a:pt x="1966291" y="275952"/>
                  <a:pt x="1979622" y="312630"/>
                  <a:pt x="1963328" y="360472"/>
                </a:cubicBezTo>
                <a:cubicBezTo>
                  <a:pt x="1954441" y="385988"/>
                  <a:pt x="1945553" y="413098"/>
                  <a:pt x="1930740" y="435424"/>
                </a:cubicBezTo>
                <a:cubicBezTo>
                  <a:pt x="1846308" y="556622"/>
                  <a:pt x="1760397" y="676227"/>
                  <a:pt x="1674484" y="799020"/>
                </a:cubicBezTo>
                <a:cubicBezTo>
                  <a:pt x="1601903" y="735232"/>
                  <a:pt x="1536728" y="676227"/>
                  <a:pt x="1468590" y="617222"/>
                </a:cubicBezTo>
                <a:cubicBezTo>
                  <a:pt x="1478958" y="602869"/>
                  <a:pt x="1487847" y="590112"/>
                  <a:pt x="1496733" y="578949"/>
                </a:cubicBezTo>
                <a:cubicBezTo>
                  <a:pt x="1578202" y="480076"/>
                  <a:pt x="1658190" y="379608"/>
                  <a:pt x="1739659" y="282330"/>
                </a:cubicBezTo>
                <a:cubicBezTo>
                  <a:pt x="1758915" y="258410"/>
                  <a:pt x="1785577" y="239274"/>
                  <a:pt x="1810760" y="223325"/>
                </a:cubicBezTo>
                <a:cubicBezTo>
                  <a:pt x="1831496" y="209771"/>
                  <a:pt x="1849642" y="204589"/>
                  <a:pt x="1867787" y="207179"/>
                </a:cubicBezTo>
                <a:close/>
                <a:moveTo>
                  <a:pt x="490422" y="0"/>
                </a:moveTo>
                <a:cubicBezTo>
                  <a:pt x="771932" y="0"/>
                  <a:pt x="1054925" y="0"/>
                  <a:pt x="1336435" y="0"/>
                </a:cubicBezTo>
                <a:cubicBezTo>
                  <a:pt x="1449040" y="1597"/>
                  <a:pt x="1530530" y="84571"/>
                  <a:pt x="1534975" y="205843"/>
                </a:cubicBezTo>
                <a:cubicBezTo>
                  <a:pt x="1534975" y="247331"/>
                  <a:pt x="1534975" y="287223"/>
                  <a:pt x="1533493" y="328711"/>
                </a:cubicBezTo>
                <a:cubicBezTo>
                  <a:pt x="1533493" y="338285"/>
                  <a:pt x="1529049" y="349454"/>
                  <a:pt x="1523122" y="357433"/>
                </a:cubicBezTo>
                <a:cubicBezTo>
                  <a:pt x="1480154" y="413281"/>
                  <a:pt x="1437186" y="467534"/>
                  <a:pt x="1395701" y="523384"/>
                </a:cubicBezTo>
                <a:cubicBezTo>
                  <a:pt x="1383849" y="537744"/>
                  <a:pt x="1374959" y="555296"/>
                  <a:pt x="1364586" y="571253"/>
                </a:cubicBezTo>
                <a:cubicBezTo>
                  <a:pt x="1360142" y="577636"/>
                  <a:pt x="1354215" y="582424"/>
                  <a:pt x="1345325" y="593594"/>
                </a:cubicBezTo>
                <a:cubicBezTo>
                  <a:pt x="1345325" y="548915"/>
                  <a:pt x="1345325" y="510618"/>
                  <a:pt x="1345325" y="472322"/>
                </a:cubicBezTo>
                <a:cubicBezTo>
                  <a:pt x="1345325" y="395729"/>
                  <a:pt x="1345325" y="319136"/>
                  <a:pt x="1345325" y="242543"/>
                </a:cubicBezTo>
                <a:cubicBezTo>
                  <a:pt x="1345325" y="209034"/>
                  <a:pt x="1340881" y="204248"/>
                  <a:pt x="1308284" y="204248"/>
                </a:cubicBezTo>
                <a:cubicBezTo>
                  <a:pt x="1072704" y="204248"/>
                  <a:pt x="837124" y="204248"/>
                  <a:pt x="600063" y="204248"/>
                </a:cubicBezTo>
                <a:cubicBezTo>
                  <a:pt x="592654" y="204248"/>
                  <a:pt x="583764" y="204248"/>
                  <a:pt x="573393" y="204248"/>
                </a:cubicBezTo>
                <a:cubicBezTo>
                  <a:pt x="573393" y="218608"/>
                  <a:pt x="573393" y="229779"/>
                  <a:pt x="573393" y="239352"/>
                </a:cubicBezTo>
                <a:cubicBezTo>
                  <a:pt x="573393" y="317541"/>
                  <a:pt x="573393" y="394133"/>
                  <a:pt x="573393" y="472322"/>
                </a:cubicBezTo>
                <a:cubicBezTo>
                  <a:pt x="571912" y="561679"/>
                  <a:pt x="520054" y="615934"/>
                  <a:pt x="437083" y="615934"/>
                </a:cubicBezTo>
                <a:cubicBezTo>
                  <a:pt x="363001" y="615934"/>
                  <a:pt x="288920" y="615934"/>
                  <a:pt x="214838" y="615934"/>
                </a:cubicBezTo>
                <a:cubicBezTo>
                  <a:pt x="207430" y="615934"/>
                  <a:pt x="200021" y="615934"/>
                  <a:pt x="189650" y="615934"/>
                </a:cubicBezTo>
                <a:cubicBezTo>
                  <a:pt x="189650" y="628698"/>
                  <a:pt x="189650" y="636677"/>
                  <a:pt x="189650" y="644655"/>
                </a:cubicBezTo>
                <a:cubicBezTo>
                  <a:pt x="189650" y="989322"/>
                  <a:pt x="189650" y="1333988"/>
                  <a:pt x="189650" y="1678656"/>
                </a:cubicBezTo>
                <a:cubicBezTo>
                  <a:pt x="189650" y="1716951"/>
                  <a:pt x="192613" y="1720143"/>
                  <a:pt x="226691" y="1720143"/>
                </a:cubicBezTo>
                <a:cubicBezTo>
                  <a:pt x="586729" y="1720143"/>
                  <a:pt x="946765" y="1720143"/>
                  <a:pt x="1306803" y="1720143"/>
                </a:cubicBezTo>
                <a:cubicBezTo>
                  <a:pt x="1342362" y="1720143"/>
                  <a:pt x="1345325" y="1716951"/>
                  <a:pt x="1345325" y="1678656"/>
                </a:cubicBezTo>
                <a:cubicBezTo>
                  <a:pt x="1345325" y="1581319"/>
                  <a:pt x="1345325" y="1483983"/>
                  <a:pt x="1345325" y="1386646"/>
                </a:cubicBezTo>
                <a:cubicBezTo>
                  <a:pt x="1345325" y="1377072"/>
                  <a:pt x="1348289" y="1364306"/>
                  <a:pt x="1354215" y="1357923"/>
                </a:cubicBezTo>
                <a:cubicBezTo>
                  <a:pt x="1410517" y="1292501"/>
                  <a:pt x="1466820" y="1228674"/>
                  <a:pt x="1523122" y="1163252"/>
                </a:cubicBezTo>
                <a:cubicBezTo>
                  <a:pt x="1526085" y="1161655"/>
                  <a:pt x="1527566" y="1160061"/>
                  <a:pt x="1533493" y="1155273"/>
                </a:cubicBezTo>
                <a:cubicBezTo>
                  <a:pt x="1533493" y="1164847"/>
                  <a:pt x="1534975" y="1171230"/>
                  <a:pt x="1534975" y="1177613"/>
                </a:cubicBezTo>
                <a:cubicBezTo>
                  <a:pt x="1534975" y="1354733"/>
                  <a:pt x="1534975" y="1530258"/>
                  <a:pt x="1534975" y="1705782"/>
                </a:cubicBezTo>
                <a:cubicBezTo>
                  <a:pt x="1533493" y="1836628"/>
                  <a:pt x="1453485" y="1924390"/>
                  <a:pt x="1331991" y="1924390"/>
                </a:cubicBezTo>
                <a:cubicBezTo>
                  <a:pt x="952692" y="1924390"/>
                  <a:pt x="574874" y="1924390"/>
                  <a:pt x="197058" y="1924390"/>
                </a:cubicBezTo>
                <a:cubicBezTo>
                  <a:pt x="82972" y="1924390"/>
                  <a:pt x="0" y="1835033"/>
                  <a:pt x="0" y="1712165"/>
                </a:cubicBezTo>
                <a:cubicBezTo>
                  <a:pt x="0" y="1310053"/>
                  <a:pt x="0" y="906347"/>
                  <a:pt x="0" y="504235"/>
                </a:cubicBezTo>
                <a:cubicBezTo>
                  <a:pt x="0" y="473917"/>
                  <a:pt x="8890" y="448387"/>
                  <a:pt x="28151" y="426047"/>
                </a:cubicBezTo>
                <a:cubicBezTo>
                  <a:pt x="149646" y="298393"/>
                  <a:pt x="271140" y="170738"/>
                  <a:pt x="392633" y="43084"/>
                </a:cubicBezTo>
                <a:cubicBezTo>
                  <a:pt x="419303" y="14361"/>
                  <a:pt x="451900" y="0"/>
                  <a:pt x="490422" y="0"/>
                </a:cubicBezTo>
                <a:close/>
              </a:path>
            </a:pathLst>
          </a:custGeom>
        </p:spPr>
      </p:pic>
      <p:sp>
        <p:nvSpPr>
          <p:cNvPr id="19" name="文本框 18"/>
          <p:cNvSpPr txBox="1"/>
          <p:nvPr/>
        </p:nvSpPr>
        <p:spPr>
          <a:xfrm>
            <a:off x="1045369" y="3287343"/>
            <a:ext cx="30737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664632"/>
                </a:solidFill>
                <a:latin typeface="黑体" panose="02010609060101010101" pitchFamily="49" charset="-122"/>
                <a:ea typeface="综艺体" panose="02010609000101010101" pitchFamily="49" charset="-122"/>
              </a:rPr>
              <a:t>未来规划</a:t>
            </a:r>
            <a:endParaRPr lang="zh-CN" altLang="en-US" sz="4400" dirty="0">
              <a:solidFill>
                <a:srgbClr val="664632"/>
              </a:solidFill>
              <a:latin typeface="黑体" panose="02010609060101010101" pitchFamily="49" charset="-122"/>
              <a:ea typeface="综艺体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9017715"/>
      </p:ext>
    </p:extLst>
  </p:cSld>
  <p:clrMapOvr>
    <a:masterClrMapping/>
  </p:clrMapOvr>
  <p:transition spd="slow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15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8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/>
      <p:bldP spid="10" grpId="0" animBg="1"/>
      <p:bldP spid="12" grpId="0"/>
      <p:bldP spid="13" grpId="0" animBg="1"/>
      <p:bldP spid="15" grpId="0"/>
      <p:bldP spid="1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2774</TotalTime>
  <Words>229</Words>
  <Application>Microsoft Office PowerPoint</Application>
  <PresentationFormat>宽屏</PresentationFormat>
  <Paragraphs>37</Paragraphs>
  <Slides>10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新細明體</vt:lpstr>
      <vt:lpstr>黑体</vt:lpstr>
      <vt:lpstr>宋体</vt:lpstr>
      <vt:lpstr>微软雅黑</vt:lpstr>
      <vt:lpstr>叶根友新篆简体试用版</vt:lpstr>
      <vt:lpstr>综艺体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ocean luo</dc:creator>
  <cp:lastModifiedBy>Administrator</cp:lastModifiedBy>
  <cp:revision>238</cp:revision>
  <dcterms:created xsi:type="dcterms:W3CDTF">2015-04-21T13:31:27Z</dcterms:created>
  <dcterms:modified xsi:type="dcterms:W3CDTF">2016-05-31T02:11:23Z</dcterms:modified>
</cp:coreProperties>
</file>