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8" r:id="rId3"/>
    <p:sldId id="269" r:id="rId4"/>
    <p:sldId id="271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72" r:id="rId1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2160"/>
        <p:guide orient="horz" pos="3974"/>
        <p:guide pos="3840"/>
        <p:guide pos="32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5256FD5-D10F-44CE-B76C-B8EFA4EAFA33}" type="datetime1">
              <a:rPr lang="zh-CN" altLang="en-US"/>
              <a:pPr>
                <a:defRPr/>
              </a:pPr>
              <a:t>2016/3/26</a:t>
            </a:fld>
            <a:endParaRPr lang="zh-CN" altLang="en-US" sz="1200"/>
          </a:p>
        </p:txBody>
      </p:sp>
      <p:sp>
        <p:nvSpPr>
          <p:cNvPr id="1434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defTabSz="0">
              <a:spcBef>
                <a:spcPct val="30000"/>
              </a:spcBef>
            </a:pPr>
            <a:r>
              <a:rPr lang="zh-CN" sz="1200"/>
              <a:t>单击此处编辑母版文本样式</a:t>
            </a:r>
          </a:p>
          <a:p>
            <a:pPr defTabSz="0">
              <a:spcBef>
                <a:spcPct val="30000"/>
              </a:spcBef>
            </a:pPr>
            <a:r>
              <a:rPr lang="zh-CN" sz="1200"/>
              <a:t>第二级</a:t>
            </a:r>
          </a:p>
          <a:p>
            <a:pPr defTabSz="0">
              <a:spcBef>
                <a:spcPct val="30000"/>
              </a:spcBef>
            </a:pPr>
            <a:r>
              <a:rPr lang="zh-CN" sz="1200"/>
              <a:t>第三级</a:t>
            </a:r>
          </a:p>
          <a:p>
            <a:pPr defTabSz="0">
              <a:spcBef>
                <a:spcPct val="30000"/>
              </a:spcBef>
            </a:pPr>
            <a:r>
              <a:rPr lang="zh-CN" sz="1200"/>
              <a:t>第四级</a:t>
            </a:r>
          </a:p>
          <a:p>
            <a:pPr defTabSz="0">
              <a:spcBef>
                <a:spcPct val="30000"/>
              </a:spcBef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/>
            </a:lvl1pPr>
          </a:lstStyle>
          <a:p>
            <a:fld id="{531335FB-5E31-492E-A69C-9F483F681B6D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78325886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883C0-0A7A-4F2E-B9B3-135EE67C387E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6F7C5C-631C-4396-9E2E-467F67D860C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019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1707B-760C-4527-B1FA-9923C60208F9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9B7B6-0ABE-4BD7-A483-0174414241A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947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828368-2B85-469E-91D9-F744D6D12C91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F8004B-C31F-470D-ACEC-C49759283CD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4676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3468F-EFB1-44F3-902C-9289BB6756A1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513F6-9B54-4F54-9EDC-6EC69ACDD49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6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ACB03-E0AE-4E3C-AE04-039513BA3998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F03BC2-0788-43EF-87C2-AA9DCFCC1F2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559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FDD5-3925-4F9B-A239-0F08B5D0481C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22BFBC-313A-447C-82C6-229169AC397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387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5EF7A-B1D6-47A2-86C4-3909A3A72662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6C1BDB-FFA2-47C0-8D8C-83A2A7073F7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725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48391-C88F-40AE-B5C3-AECD84CD1093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35A98-679D-4A21-B79C-F7FA6F9ABDE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891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40EAE-AAA0-4473-9474-F65C20D8B040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36BBF-A3AF-4EBA-B51F-AB4283A7F67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560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42A9E-59B9-413A-B994-34C4BDF5A02A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129234-3A7A-4760-B73C-495842A887F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881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F82AF-6195-40F5-A476-761D0F323B1E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9BB60-EB96-4A01-8AFF-9F3123192B0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261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6EE11-E094-4B1D-8B24-9409FEAA5721}" type="datetime1">
              <a:rPr lang="zh-CN" altLang="en-US"/>
              <a:pPr>
                <a:defRPr/>
              </a:pPr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A6D33-C8AD-481E-8E86-1CA414D78BC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09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11AB1D-2282-438A-A985-4B16B0C01F27}" type="datetime1">
              <a:rPr lang="zh-CN" altLang="en-US"/>
              <a:pPr>
                <a:defRPr/>
              </a:pPr>
              <a:t>2016/3/26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2A3F0C08-F834-4AA4-8CC4-D5F03E764B8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anj.cn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39BE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任意多边形 10"/>
          <p:cNvSpPr>
            <a:spLocks noChangeArrowheads="1"/>
          </p:cNvSpPr>
          <p:nvPr/>
        </p:nvSpPr>
        <p:spPr bwMode="auto">
          <a:xfrm>
            <a:off x="1163638" y="2130425"/>
            <a:ext cx="9866312" cy="966788"/>
          </a:xfrm>
          <a:custGeom>
            <a:avLst/>
            <a:gdLst>
              <a:gd name="T0" fmla="*/ 7109031 w 9866643"/>
              <a:gd name="T1" fmla="*/ 569719 h 967197"/>
              <a:gd name="T2" fmla="*/ 6954117 w 9866643"/>
              <a:gd name="T3" fmla="*/ 569719 h 967197"/>
              <a:gd name="T4" fmla="*/ 7766398 w 9866643"/>
              <a:gd name="T5" fmla="*/ 608447 h 967197"/>
              <a:gd name="T6" fmla="*/ 7662443 w 9866643"/>
              <a:gd name="T7" fmla="*/ 832666 h 967197"/>
              <a:gd name="T8" fmla="*/ 7300636 w 9866643"/>
              <a:gd name="T9" fmla="*/ 755208 h 967197"/>
              <a:gd name="T10" fmla="*/ 7290444 w 9866643"/>
              <a:gd name="T11" fmla="*/ 696096 h 967197"/>
              <a:gd name="T12" fmla="*/ 7483068 w 9866643"/>
              <a:gd name="T13" fmla="*/ 437226 h 967197"/>
              <a:gd name="T14" fmla="*/ 7109031 w 9866643"/>
              <a:gd name="T15" fmla="*/ 350596 h 967197"/>
              <a:gd name="T16" fmla="*/ 6954117 w 9866643"/>
              <a:gd name="T17" fmla="*/ 350596 h 967197"/>
              <a:gd name="T18" fmla="*/ 3309394 w 9866643"/>
              <a:gd name="T19" fmla="*/ 391363 h 967197"/>
              <a:gd name="T20" fmla="*/ 2989374 w 9866643"/>
              <a:gd name="T21" fmla="*/ 420919 h 967197"/>
              <a:gd name="T22" fmla="*/ 9127741 w 9866643"/>
              <a:gd name="T23" fmla="*/ 888720 h 967197"/>
              <a:gd name="T24" fmla="*/ 8900465 w 9866643"/>
              <a:gd name="T25" fmla="*/ 327155 h 967197"/>
              <a:gd name="T26" fmla="*/ 9408014 w 9866643"/>
              <a:gd name="T27" fmla="*/ 553412 h 967197"/>
              <a:gd name="T28" fmla="*/ 9232716 w 9866643"/>
              <a:gd name="T29" fmla="*/ 641061 h 967197"/>
              <a:gd name="T30" fmla="*/ 3230918 w 9866643"/>
              <a:gd name="T31" fmla="*/ 104975 h 967197"/>
              <a:gd name="T32" fmla="*/ 2909878 w 9866643"/>
              <a:gd name="T33" fmla="*/ 104975 h 967197"/>
              <a:gd name="T34" fmla="*/ 1146772 w 9866643"/>
              <a:gd name="T35" fmla="*/ 102936 h 967197"/>
              <a:gd name="T36" fmla="*/ 1505522 w 9866643"/>
              <a:gd name="T37" fmla="*/ 102936 h 967197"/>
              <a:gd name="T38" fmla="*/ 563859 w 9866643"/>
              <a:gd name="T39" fmla="*/ 483853 h 967197"/>
              <a:gd name="T40" fmla="*/ 7765380 w 9866643"/>
              <a:gd name="T41" fmla="*/ 39748 h 967197"/>
              <a:gd name="T42" fmla="*/ 7534027 w 9866643"/>
              <a:gd name="T43" fmla="*/ 332251 h 967197"/>
              <a:gd name="T44" fmla="*/ 7514662 w 9866643"/>
              <a:gd name="T45" fmla="*/ 117205 h 967197"/>
              <a:gd name="T46" fmla="*/ 7290444 w 9866643"/>
              <a:gd name="T47" fmla="*/ 39748 h 967197"/>
              <a:gd name="T48" fmla="*/ 3459213 w 9866643"/>
              <a:gd name="T49" fmla="*/ 498376 h 967197"/>
              <a:gd name="T50" fmla="*/ 3193209 w 9866643"/>
              <a:gd name="T51" fmla="*/ 644118 h 967197"/>
              <a:gd name="T52" fmla="*/ 3016892 w 9866643"/>
              <a:gd name="T53" fmla="*/ 644118 h 967197"/>
              <a:gd name="T54" fmla="*/ 2751906 w 9866643"/>
              <a:gd name="T55" fmla="*/ 498376 h 967197"/>
              <a:gd name="T56" fmla="*/ 2551396 w 9866643"/>
              <a:gd name="T57" fmla="*/ 102936 h 967197"/>
              <a:gd name="T58" fmla="*/ 1793129 w 9866643"/>
              <a:gd name="T59" fmla="*/ 102936 h 967197"/>
              <a:gd name="T60" fmla="*/ 1682349 w 9866643"/>
              <a:gd name="T61" fmla="*/ 530863 h 967197"/>
              <a:gd name="T62" fmla="*/ 914400 w 9866643"/>
              <a:gd name="T63" fmla="*/ 27517 h 967197"/>
              <a:gd name="T64" fmla="*/ 636985 w 9866643"/>
              <a:gd name="T65" fmla="*/ 585006 h 967197"/>
              <a:gd name="T66" fmla="*/ 9761668 w 9866643"/>
              <a:gd name="T67" fmla="*/ 19364 h 967197"/>
              <a:gd name="T68" fmla="*/ 9415148 w 9866643"/>
              <a:gd name="T69" fmla="*/ 19364 h 967197"/>
              <a:gd name="T70" fmla="*/ 9207236 w 9866643"/>
              <a:gd name="T71" fmla="*/ 5096 h 967197"/>
              <a:gd name="T72" fmla="*/ 5079778 w 9866643"/>
              <a:gd name="T73" fmla="*/ 5096 h 967197"/>
              <a:gd name="T74" fmla="*/ 5350878 w 9866643"/>
              <a:gd name="T75" fmla="*/ 352634 h 967197"/>
              <a:gd name="T76" fmla="*/ 5201060 w 9866643"/>
              <a:gd name="T77" fmla="*/ 545258 h 967197"/>
              <a:gd name="T78" fmla="*/ 5051241 w 9866643"/>
              <a:gd name="T79" fmla="*/ 352634 h 967197"/>
              <a:gd name="T80" fmla="*/ 8193471 w 9866643"/>
              <a:gd name="T81" fmla="*/ 1019 h 967197"/>
              <a:gd name="T82" fmla="*/ 8822302 w 9866643"/>
              <a:gd name="T83" fmla="*/ 888720 h 967197"/>
              <a:gd name="T84" fmla="*/ 7867335 w 9866643"/>
              <a:gd name="T85" fmla="*/ 183451 h 967197"/>
              <a:gd name="T86" fmla="*/ 6370091 w 9866643"/>
              <a:gd name="T87" fmla="*/ 160010 h 967197"/>
              <a:gd name="T88" fmla="*/ 6731898 w 9866643"/>
              <a:gd name="T89" fmla="*/ 415823 h 967197"/>
              <a:gd name="T90" fmla="*/ 6406781 w 9866643"/>
              <a:gd name="T91" fmla="*/ 493280 h 967197"/>
              <a:gd name="T92" fmla="*/ 6090837 w 9866643"/>
              <a:gd name="T93" fmla="*/ 493280 h 967197"/>
              <a:gd name="T94" fmla="*/ 5766740 w 9866643"/>
              <a:gd name="T95" fmla="*/ 415823 h 967197"/>
              <a:gd name="T96" fmla="*/ 6127528 w 9866643"/>
              <a:gd name="T97" fmla="*/ 160010 h 967197"/>
              <a:gd name="T98" fmla="*/ 4637418 w 9866643"/>
              <a:gd name="T99" fmla="*/ 392382 h 967197"/>
              <a:gd name="T100" fmla="*/ 4033047 w 9866643"/>
              <a:gd name="T101" fmla="*/ 468820 h 967197"/>
              <a:gd name="T102" fmla="*/ 9563947 w 9866643"/>
              <a:gd name="T103" fmla="*/ 0 h 967197"/>
              <a:gd name="T104" fmla="*/ 9837086 w 9866643"/>
              <a:gd name="T105" fmla="*/ 416842 h 967197"/>
              <a:gd name="T106" fmla="*/ 9717842 w 9866643"/>
              <a:gd name="T107" fmla="*/ 864260 h 967197"/>
              <a:gd name="T108" fmla="*/ 9415148 w 9866643"/>
              <a:gd name="T109" fmla="*/ 864260 h 967197"/>
              <a:gd name="T110" fmla="*/ 9563947 w 9866643"/>
              <a:gd name="T111" fmla="*/ 0 h 967197"/>
              <a:gd name="T112" fmla="*/ 8942251 w 9866643"/>
              <a:gd name="T113" fmla="*/ 0 h 967197"/>
              <a:gd name="T114" fmla="*/ 7214006 w 9866643"/>
              <a:gd name="T115" fmla="*/ 278235 h 967197"/>
              <a:gd name="T116" fmla="*/ 7119223 w 9866643"/>
              <a:gd name="T117" fmla="*/ 966178 h 967197"/>
              <a:gd name="T118" fmla="*/ 7137568 w 9866643"/>
              <a:gd name="T119" fmla="*/ 778650 h 967197"/>
              <a:gd name="T120" fmla="*/ 6954117 w 9866643"/>
              <a:gd name="T121" fmla="*/ 778650 h 967197"/>
              <a:gd name="T122" fmla="*/ 7077437 w 9866643"/>
              <a:gd name="T123" fmla="*/ 150838 h 967197"/>
              <a:gd name="T124" fmla="*/ 0 w 9866643"/>
              <a:gd name="T125" fmla="*/ 0 h 967197"/>
              <a:gd name="T126" fmla="*/ 9866643 w 9866643"/>
              <a:gd name="T127" fmla="*/ 967197 h 967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9866643" h="967197">
                <a:moveTo>
                  <a:pt x="7109031" y="569719"/>
                </a:moveTo>
                <a:lnTo>
                  <a:pt x="7109031" y="700173"/>
                </a:lnTo>
                <a:lnTo>
                  <a:pt x="7137568" y="700173"/>
                </a:lnTo>
                <a:lnTo>
                  <a:pt x="7137568" y="569719"/>
                </a:lnTo>
                <a:lnTo>
                  <a:pt x="7109031" y="569719"/>
                </a:lnTo>
                <a:close/>
                <a:moveTo>
                  <a:pt x="6954117" y="569719"/>
                </a:moveTo>
                <a:lnTo>
                  <a:pt x="6954117" y="700173"/>
                </a:lnTo>
                <a:lnTo>
                  <a:pt x="6983672" y="700173"/>
                </a:lnTo>
                <a:lnTo>
                  <a:pt x="6983672" y="569719"/>
                </a:lnTo>
                <a:lnTo>
                  <a:pt x="6954117" y="569719"/>
                </a:lnTo>
                <a:close/>
                <a:moveTo>
                  <a:pt x="7483068" y="437226"/>
                </a:moveTo>
                <a:lnTo>
                  <a:pt x="7662443" y="437226"/>
                </a:lnTo>
                <a:lnTo>
                  <a:pt x="7662443" y="530990"/>
                </a:lnTo>
                <a:lnTo>
                  <a:pt x="7766398" y="530990"/>
                </a:lnTo>
                <a:lnTo>
                  <a:pt x="7766398" y="608447"/>
                </a:lnTo>
                <a:lnTo>
                  <a:pt x="7662443" y="608447"/>
                </a:lnTo>
                <a:lnTo>
                  <a:pt x="7662443" y="755208"/>
                </a:lnTo>
                <a:lnTo>
                  <a:pt x="7779648" y="755208"/>
                </a:lnTo>
                <a:lnTo>
                  <a:pt x="7779648" y="832666"/>
                </a:lnTo>
                <a:lnTo>
                  <a:pt x="7662443" y="832666"/>
                </a:lnTo>
                <a:lnTo>
                  <a:pt x="7662443" y="967197"/>
                </a:lnTo>
                <a:lnTo>
                  <a:pt x="7483068" y="967197"/>
                </a:lnTo>
                <a:lnTo>
                  <a:pt x="7483068" y="832666"/>
                </a:lnTo>
                <a:lnTo>
                  <a:pt x="7300636" y="832666"/>
                </a:lnTo>
                <a:lnTo>
                  <a:pt x="7300636" y="755208"/>
                </a:lnTo>
                <a:lnTo>
                  <a:pt x="7483068" y="755208"/>
                </a:lnTo>
                <a:lnTo>
                  <a:pt x="7483068" y="608447"/>
                </a:lnTo>
                <a:lnTo>
                  <a:pt x="7424976" y="608447"/>
                </a:lnTo>
                <a:lnTo>
                  <a:pt x="7412746" y="696096"/>
                </a:lnTo>
                <a:lnTo>
                  <a:pt x="7290444" y="696096"/>
                </a:lnTo>
                <a:lnTo>
                  <a:pt x="7326115" y="454552"/>
                </a:lnTo>
                <a:lnTo>
                  <a:pt x="7448416" y="454552"/>
                </a:lnTo>
                <a:lnTo>
                  <a:pt x="7437206" y="530990"/>
                </a:lnTo>
                <a:lnTo>
                  <a:pt x="7483068" y="530990"/>
                </a:lnTo>
                <a:lnTo>
                  <a:pt x="7483068" y="437226"/>
                </a:lnTo>
                <a:close/>
                <a:moveTo>
                  <a:pt x="7109031" y="350596"/>
                </a:moveTo>
                <a:lnTo>
                  <a:pt x="7109031" y="492261"/>
                </a:lnTo>
                <a:lnTo>
                  <a:pt x="7137568" y="492261"/>
                </a:lnTo>
                <a:lnTo>
                  <a:pt x="7137568" y="350596"/>
                </a:lnTo>
                <a:lnTo>
                  <a:pt x="7109031" y="350596"/>
                </a:lnTo>
                <a:close/>
                <a:moveTo>
                  <a:pt x="6954117" y="350596"/>
                </a:moveTo>
                <a:lnTo>
                  <a:pt x="6954117" y="492261"/>
                </a:lnTo>
                <a:lnTo>
                  <a:pt x="6983672" y="492261"/>
                </a:lnTo>
                <a:lnTo>
                  <a:pt x="6983672" y="350596"/>
                </a:lnTo>
                <a:lnTo>
                  <a:pt x="6954117" y="350596"/>
                </a:lnTo>
                <a:close/>
                <a:moveTo>
                  <a:pt x="3230918" y="301676"/>
                </a:moveTo>
                <a:lnTo>
                  <a:pt x="3230918" y="420919"/>
                </a:lnTo>
                <a:lnTo>
                  <a:pt x="3280858" y="420919"/>
                </a:lnTo>
                <a:cubicBezTo>
                  <a:pt x="3289181" y="420707"/>
                  <a:pt x="3295975" y="417819"/>
                  <a:pt x="3301241" y="412256"/>
                </a:cubicBezTo>
                <a:cubicBezTo>
                  <a:pt x="3306507" y="406693"/>
                  <a:pt x="3309224" y="399729"/>
                  <a:pt x="3309394" y="391363"/>
                </a:cubicBezTo>
                <a:lnTo>
                  <a:pt x="3309394" y="301676"/>
                </a:lnTo>
                <a:lnTo>
                  <a:pt x="3230918" y="301676"/>
                </a:lnTo>
                <a:close/>
                <a:moveTo>
                  <a:pt x="2909878" y="301676"/>
                </a:moveTo>
                <a:lnTo>
                  <a:pt x="2909878" y="420919"/>
                </a:lnTo>
                <a:lnTo>
                  <a:pt x="2989374" y="420919"/>
                </a:lnTo>
                <a:lnTo>
                  <a:pt x="2989374" y="301676"/>
                </a:lnTo>
                <a:lnTo>
                  <a:pt x="2909878" y="301676"/>
                </a:lnTo>
                <a:close/>
                <a:moveTo>
                  <a:pt x="8900465" y="249698"/>
                </a:moveTo>
                <a:lnTo>
                  <a:pt x="9127741" y="249698"/>
                </a:lnTo>
                <a:lnTo>
                  <a:pt x="9127741" y="888720"/>
                </a:lnTo>
                <a:lnTo>
                  <a:pt x="9160354" y="888720"/>
                </a:lnTo>
                <a:lnTo>
                  <a:pt x="9160354" y="966178"/>
                </a:lnTo>
                <a:lnTo>
                  <a:pt x="8942251" y="966178"/>
                </a:lnTo>
                <a:lnTo>
                  <a:pt x="8942251" y="327155"/>
                </a:lnTo>
                <a:lnTo>
                  <a:pt x="8900465" y="327155"/>
                </a:lnTo>
                <a:lnTo>
                  <a:pt x="8900465" y="249698"/>
                </a:lnTo>
                <a:close/>
                <a:moveTo>
                  <a:pt x="9173604" y="195681"/>
                </a:moveTo>
                <a:lnTo>
                  <a:pt x="9414128" y="195681"/>
                </a:lnTo>
                <a:lnTo>
                  <a:pt x="9353997" y="553412"/>
                </a:lnTo>
                <a:lnTo>
                  <a:pt x="9408014" y="553412"/>
                </a:lnTo>
                <a:lnTo>
                  <a:pt x="9346863" y="887701"/>
                </a:lnTo>
                <a:lnTo>
                  <a:pt x="9865623" y="887701"/>
                </a:lnTo>
                <a:lnTo>
                  <a:pt x="9865623" y="965159"/>
                </a:lnTo>
                <a:lnTo>
                  <a:pt x="9175642" y="965159"/>
                </a:lnTo>
                <a:lnTo>
                  <a:pt x="9232716" y="641061"/>
                </a:lnTo>
                <a:lnTo>
                  <a:pt x="9177681" y="641061"/>
                </a:lnTo>
                <a:lnTo>
                  <a:pt x="9238831" y="273139"/>
                </a:lnTo>
                <a:lnTo>
                  <a:pt x="9173604" y="273139"/>
                </a:lnTo>
                <a:lnTo>
                  <a:pt x="9173604" y="195681"/>
                </a:lnTo>
                <a:close/>
                <a:moveTo>
                  <a:pt x="3230918" y="104975"/>
                </a:moveTo>
                <a:lnTo>
                  <a:pt x="3230918" y="224218"/>
                </a:lnTo>
                <a:lnTo>
                  <a:pt x="3309394" y="224218"/>
                </a:lnTo>
                <a:lnTo>
                  <a:pt x="3309394" y="104975"/>
                </a:lnTo>
                <a:lnTo>
                  <a:pt x="3230918" y="104975"/>
                </a:lnTo>
                <a:close/>
                <a:moveTo>
                  <a:pt x="2909878" y="104975"/>
                </a:moveTo>
                <a:lnTo>
                  <a:pt x="2909878" y="224218"/>
                </a:lnTo>
                <a:lnTo>
                  <a:pt x="2989374" y="224218"/>
                </a:lnTo>
                <a:lnTo>
                  <a:pt x="2989374" y="104975"/>
                </a:lnTo>
                <a:lnTo>
                  <a:pt x="2909878" y="104975"/>
                </a:lnTo>
                <a:close/>
                <a:moveTo>
                  <a:pt x="1146772" y="102936"/>
                </a:moveTo>
                <a:lnTo>
                  <a:pt x="1146772" y="511626"/>
                </a:lnTo>
                <a:lnTo>
                  <a:pt x="1412777" y="511626"/>
                </a:lnTo>
                <a:cubicBezTo>
                  <a:pt x="1438936" y="510904"/>
                  <a:pt x="1460763" y="501646"/>
                  <a:pt x="1478259" y="483853"/>
                </a:cubicBezTo>
                <a:cubicBezTo>
                  <a:pt x="1495754" y="466060"/>
                  <a:pt x="1504842" y="444063"/>
                  <a:pt x="1505522" y="417862"/>
                </a:cubicBezTo>
                <a:lnTo>
                  <a:pt x="1505522" y="102936"/>
                </a:lnTo>
                <a:lnTo>
                  <a:pt x="1146772" y="102936"/>
                </a:lnTo>
                <a:close/>
                <a:moveTo>
                  <a:pt x="232372" y="102936"/>
                </a:moveTo>
                <a:lnTo>
                  <a:pt x="232372" y="511626"/>
                </a:lnTo>
                <a:lnTo>
                  <a:pt x="498377" y="511626"/>
                </a:lnTo>
                <a:cubicBezTo>
                  <a:pt x="524536" y="510904"/>
                  <a:pt x="546363" y="501646"/>
                  <a:pt x="563859" y="483853"/>
                </a:cubicBezTo>
                <a:cubicBezTo>
                  <a:pt x="581355" y="466060"/>
                  <a:pt x="590442" y="444063"/>
                  <a:pt x="591122" y="417862"/>
                </a:cubicBezTo>
                <a:lnTo>
                  <a:pt x="591122" y="102936"/>
                </a:lnTo>
                <a:lnTo>
                  <a:pt x="232372" y="102936"/>
                </a:lnTo>
                <a:close/>
                <a:moveTo>
                  <a:pt x="7290444" y="39748"/>
                </a:moveTo>
                <a:lnTo>
                  <a:pt x="7765380" y="39748"/>
                </a:lnTo>
                <a:lnTo>
                  <a:pt x="7765380" y="312887"/>
                </a:lnTo>
                <a:cubicBezTo>
                  <a:pt x="7764722" y="340107"/>
                  <a:pt x="7755336" y="362869"/>
                  <a:pt x="7737225" y="381171"/>
                </a:cubicBezTo>
                <a:cubicBezTo>
                  <a:pt x="7719113" y="399474"/>
                  <a:pt x="7696224" y="408986"/>
                  <a:pt x="7668558" y="409708"/>
                </a:cubicBezTo>
                <a:lnTo>
                  <a:pt x="7534027" y="409708"/>
                </a:lnTo>
                <a:lnTo>
                  <a:pt x="7534027" y="332251"/>
                </a:lnTo>
                <a:lnTo>
                  <a:pt x="7557468" y="332251"/>
                </a:lnTo>
                <a:cubicBezTo>
                  <a:pt x="7565791" y="332038"/>
                  <a:pt x="7572586" y="329151"/>
                  <a:pt x="7577852" y="323588"/>
                </a:cubicBezTo>
                <a:cubicBezTo>
                  <a:pt x="7583118" y="318025"/>
                  <a:pt x="7585836" y="311060"/>
                  <a:pt x="7586004" y="302695"/>
                </a:cubicBezTo>
                <a:lnTo>
                  <a:pt x="7586004" y="117205"/>
                </a:lnTo>
                <a:lnTo>
                  <a:pt x="7514662" y="117205"/>
                </a:lnTo>
                <a:lnTo>
                  <a:pt x="7469818" y="409708"/>
                </a:lnTo>
                <a:lnTo>
                  <a:pt x="7304712" y="409708"/>
                </a:lnTo>
                <a:lnTo>
                  <a:pt x="7350576" y="117205"/>
                </a:lnTo>
                <a:lnTo>
                  <a:pt x="7290444" y="117205"/>
                </a:lnTo>
                <a:lnTo>
                  <a:pt x="7290444" y="39748"/>
                </a:lnTo>
                <a:close/>
                <a:moveTo>
                  <a:pt x="2668334" y="27517"/>
                </a:moveTo>
                <a:lnTo>
                  <a:pt x="3551958" y="27517"/>
                </a:lnTo>
                <a:lnTo>
                  <a:pt x="3551958" y="401555"/>
                </a:lnTo>
                <a:cubicBezTo>
                  <a:pt x="3551279" y="428202"/>
                  <a:pt x="3542191" y="450581"/>
                  <a:pt x="3524695" y="468693"/>
                </a:cubicBezTo>
                <a:cubicBezTo>
                  <a:pt x="3507199" y="486804"/>
                  <a:pt x="3485372" y="496699"/>
                  <a:pt x="3459213" y="498376"/>
                </a:cubicBezTo>
                <a:lnTo>
                  <a:pt x="3585591" y="711384"/>
                </a:lnTo>
                <a:lnTo>
                  <a:pt x="3434753" y="711384"/>
                </a:lnTo>
                <a:lnTo>
                  <a:pt x="3434753" y="965159"/>
                </a:lnTo>
                <a:lnTo>
                  <a:pt x="3193209" y="965159"/>
                </a:lnTo>
                <a:lnTo>
                  <a:pt x="3193209" y="644118"/>
                </a:lnTo>
                <a:lnTo>
                  <a:pt x="3281877" y="644118"/>
                </a:lnTo>
                <a:lnTo>
                  <a:pt x="3190151" y="498376"/>
                </a:lnTo>
                <a:lnTo>
                  <a:pt x="3020968" y="498376"/>
                </a:lnTo>
                <a:lnTo>
                  <a:pt x="2929242" y="644118"/>
                </a:lnTo>
                <a:lnTo>
                  <a:pt x="3016892" y="644118"/>
                </a:lnTo>
                <a:lnTo>
                  <a:pt x="2927204" y="965159"/>
                </a:lnTo>
                <a:lnTo>
                  <a:pt x="2680564" y="965159"/>
                </a:lnTo>
                <a:lnTo>
                  <a:pt x="2750887" y="711384"/>
                </a:lnTo>
                <a:lnTo>
                  <a:pt x="2626547" y="711384"/>
                </a:lnTo>
                <a:lnTo>
                  <a:pt x="2751906" y="498376"/>
                </a:lnTo>
                <a:lnTo>
                  <a:pt x="2668334" y="498376"/>
                </a:lnTo>
                <a:lnTo>
                  <a:pt x="2668334" y="27517"/>
                </a:lnTo>
                <a:close/>
                <a:moveTo>
                  <a:pt x="1793129" y="27517"/>
                </a:moveTo>
                <a:lnTo>
                  <a:pt x="2551396" y="27517"/>
                </a:lnTo>
                <a:lnTo>
                  <a:pt x="2551396" y="102936"/>
                </a:lnTo>
                <a:lnTo>
                  <a:pt x="2288448" y="102936"/>
                </a:lnTo>
                <a:lnTo>
                  <a:pt x="2288448" y="958024"/>
                </a:lnTo>
                <a:lnTo>
                  <a:pt x="2055057" y="958024"/>
                </a:lnTo>
                <a:lnTo>
                  <a:pt x="2055057" y="102936"/>
                </a:lnTo>
                <a:lnTo>
                  <a:pt x="1793129" y="102936"/>
                </a:lnTo>
                <a:lnTo>
                  <a:pt x="1793129" y="27517"/>
                </a:lnTo>
                <a:close/>
                <a:moveTo>
                  <a:pt x="914400" y="27517"/>
                </a:moveTo>
                <a:lnTo>
                  <a:pt x="1736874" y="27517"/>
                </a:lnTo>
                <a:lnTo>
                  <a:pt x="1736874" y="399516"/>
                </a:lnTo>
                <a:cubicBezTo>
                  <a:pt x="1735515" y="452280"/>
                  <a:pt x="1717340" y="496062"/>
                  <a:pt x="1682349" y="530863"/>
                </a:cubicBezTo>
                <a:cubicBezTo>
                  <a:pt x="1647357" y="565663"/>
                  <a:pt x="1603702" y="583711"/>
                  <a:pt x="1551385" y="585006"/>
                </a:cubicBezTo>
                <a:lnTo>
                  <a:pt x="1146772" y="585006"/>
                </a:lnTo>
                <a:lnTo>
                  <a:pt x="1146772" y="957005"/>
                </a:lnTo>
                <a:lnTo>
                  <a:pt x="914400" y="957005"/>
                </a:lnTo>
                <a:lnTo>
                  <a:pt x="914400" y="27517"/>
                </a:lnTo>
                <a:close/>
                <a:moveTo>
                  <a:pt x="0" y="27517"/>
                </a:moveTo>
                <a:lnTo>
                  <a:pt x="822474" y="27517"/>
                </a:lnTo>
                <a:lnTo>
                  <a:pt x="822474" y="399516"/>
                </a:lnTo>
                <a:cubicBezTo>
                  <a:pt x="821115" y="452280"/>
                  <a:pt x="802940" y="496062"/>
                  <a:pt x="767949" y="530863"/>
                </a:cubicBezTo>
                <a:cubicBezTo>
                  <a:pt x="732957" y="565663"/>
                  <a:pt x="689302" y="583711"/>
                  <a:pt x="636985" y="585006"/>
                </a:cubicBezTo>
                <a:lnTo>
                  <a:pt x="232372" y="585006"/>
                </a:lnTo>
                <a:lnTo>
                  <a:pt x="232372" y="957005"/>
                </a:lnTo>
                <a:lnTo>
                  <a:pt x="0" y="957005"/>
                </a:lnTo>
                <a:lnTo>
                  <a:pt x="0" y="27517"/>
                </a:lnTo>
                <a:close/>
                <a:moveTo>
                  <a:pt x="9761668" y="19364"/>
                </a:moveTo>
                <a:lnTo>
                  <a:pt x="9866643" y="19364"/>
                </a:lnTo>
                <a:lnTo>
                  <a:pt x="9843201" y="311867"/>
                </a:lnTo>
                <a:lnTo>
                  <a:pt x="9740264" y="311867"/>
                </a:lnTo>
                <a:lnTo>
                  <a:pt x="9761668" y="19364"/>
                </a:lnTo>
                <a:close/>
                <a:moveTo>
                  <a:pt x="9415148" y="19364"/>
                </a:moveTo>
                <a:lnTo>
                  <a:pt x="9525219" y="19364"/>
                </a:lnTo>
                <a:lnTo>
                  <a:pt x="9547640" y="311867"/>
                </a:lnTo>
                <a:lnTo>
                  <a:pt x="9438589" y="311867"/>
                </a:lnTo>
                <a:lnTo>
                  <a:pt x="9415148" y="19364"/>
                </a:lnTo>
                <a:close/>
                <a:moveTo>
                  <a:pt x="9207236" y="5096"/>
                </a:moveTo>
                <a:lnTo>
                  <a:pt x="9375401" y="5096"/>
                </a:lnTo>
                <a:lnTo>
                  <a:pt x="9392726" y="166125"/>
                </a:lnTo>
                <a:lnTo>
                  <a:pt x="9223544" y="166125"/>
                </a:lnTo>
                <a:lnTo>
                  <a:pt x="9207236" y="5096"/>
                </a:lnTo>
                <a:close/>
                <a:moveTo>
                  <a:pt x="5079778" y="5096"/>
                </a:moveTo>
                <a:lnTo>
                  <a:pt x="5322341" y="5096"/>
                </a:lnTo>
                <a:lnTo>
                  <a:pt x="5322341" y="276196"/>
                </a:lnTo>
                <a:lnTo>
                  <a:pt x="5683130" y="276196"/>
                </a:lnTo>
                <a:lnTo>
                  <a:pt x="5683130" y="352634"/>
                </a:lnTo>
                <a:lnTo>
                  <a:pt x="5350878" y="352634"/>
                </a:lnTo>
                <a:lnTo>
                  <a:pt x="5646439" y="882605"/>
                </a:lnTo>
                <a:lnTo>
                  <a:pt x="5683130" y="882605"/>
                </a:lnTo>
                <a:lnTo>
                  <a:pt x="5683130" y="960063"/>
                </a:lnTo>
                <a:lnTo>
                  <a:pt x="5432412" y="960063"/>
                </a:lnTo>
                <a:lnTo>
                  <a:pt x="5201060" y="545258"/>
                </a:lnTo>
                <a:lnTo>
                  <a:pt x="4970726" y="960063"/>
                </a:lnTo>
                <a:lnTo>
                  <a:pt x="4720009" y="960063"/>
                </a:lnTo>
                <a:lnTo>
                  <a:pt x="4720009" y="882605"/>
                </a:lnTo>
                <a:lnTo>
                  <a:pt x="4756700" y="882605"/>
                </a:lnTo>
                <a:lnTo>
                  <a:pt x="5051241" y="352634"/>
                </a:lnTo>
                <a:lnTo>
                  <a:pt x="4720009" y="352634"/>
                </a:lnTo>
                <a:lnTo>
                  <a:pt x="4720009" y="276196"/>
                </a:lnTo>
                <a:lnTo>
                  <a:pt x="5079778" y="276196"/>
                </a:lnTo>
                <a:lnTo>
                  <a:pt x="5079778" y="5096"/>
                </a:lnTo>
                <a:close/>
                <a:moveTo>
                  <a:pt x="8193471" y="1019"/>
                </a:moveTo>
                <a:lnTo>
                  <a:pt x="8435015" y="1019"/>
                </a:lnTo>
                <a:lnTo>
                  <a:pt x="8435015" y="183451"/>
                </a:lnTo>
                <a:lnTo>
                  <a:pt x="8816187" y="183451"/>
                </a:lnTo>
                <a:lnTo>
                  <a:pt x="8212835" y="888720"/>
                </a:lnTo>
                <a:lnTo>
                  <a:pt x="8822302" y="888720"/>
                </a:lnTo>
                <a:lnTo>
                  <a:pt x="8822302" y="965159"/>
                </a:lnTo>
                <a:lnTo>
                  <a:pt x="7880584" y="965159"/>
                </a:lnTo>
                <a:lnTo>
                  <a:pt x="8502281" y="260909"/>
                </a:lnTo>
                <a:lnTo>
                  <a:pt x="7867335" y="260909"/>
                </a:lnTo>
                <a:lnTo>
                  <a:pt x="7867335" y="183451"/>
                </a:lnTo>
                <a:lnTo>
                  <a:pt x="8193471" y="183451"/>
                </a:lnTo>
                <a:lnTo>
                  <a:pt x="8193471" y="1019"/>
                </a:lnTo>
                <a:close/>
                <a:moveTo>
                  <a:pt x="6127528" y="1019"/>
                </a:moveTo>
                <a:lnTo>
                  <a:pt x="6370091" y="1019"/>
                </a:lnTo>
                <a:lnTo>
                  <a:pt x="6370091" y="160010"/>
                </a:lnTo>
                <a:lnTo>
                  <a:pt x="6694189" y="160010"/>
                </a:lnTo>
                <a:lnTo>
                  <a:pt x="6694189" y="237468"/>
                </a:lnTo>
                <a:lnTo>
                  <a:pt x="6370091" y="237468"/>
                </a:lnTo>
                <a:lnTo>
                  <a:pt x="6370091" y="415823"/>
                </a:lnTo>
                <a:lnTo>
                  <a:pt x="6731898" y="415823"/>
                </a:lnTo>
                <a:lnTo>
                  <a:pt x="6731898" y="493280"/>
                </a:lnTo>
                <a:lnTo>
                  <a:pt x="6638134" y="493280"/>
                </a:lnTo>
                <a:lnTo>
                  <a:pt x="6731898" y="967197"/>
                </a:lnTo>
                <a:lnTo>
                  <a:pt x="6501565" y="967197"/>
                </a:lnTo>
                <a:lnTo>
                  <a:pt x="6406781" y="493280"/>
                </a:lnTo>
                <a:lnTo>
                  <a:pt x="6370091" y="493280"/>
                </a:lnTo>
                <a:lnTo>
                  <a:pt x="6370091" y="967197"/>
                </a:lnTo>
                <a:lnTo>
                  <a:pt x="6127528" y="967197"/>
                </a:lnTo>
                <a:lnTo>
                  <a:pt x="6127528" y="493280"/>
                </a:lnTo>
                <a:lnTo>
                  <a:pt x="6090837" y="493280"/>
                </a:lnTo>
                <a:lnTo>
                  <a:pt x="5997073" y="967197"/>
                </a:lnTo>
                <a:lnTo>
                  <a:pt x="5766740" y="967197"/>
                </a:lnTo>
                <a:lnTo>
                  <a:pt x="5859485" y="493280"/>
                </a:lnTo>
                <a:lnTo>
                  <a:pt x="5766740" y="493280"/>
                </a:lnTo>
                <a:lnTo>
                  <a:pt x="5766740" y="415823"/>
                </a:lnTo>
                <a:lnTo>
                  <a:pt x="6127528" y="415823"/>
                </a:lnTo>
                <a:lnTo>
                  <a:pt x="6127528" y="237468"/>
                </a:lnTo>
                <a:lnTo>
                  <a:pt x="5804450" y="237468"/>
                </a:lnTo>
                <a:lnTo>
                  <a:pt x="5804450" y="160010"/>
                </a:lnTo>
                <a:lnTo>
                  <a:pt x="6127528" y="160010"/>
                </a:lnTo>
                <a:lnTo>
                  <a:pt x="6127528" y="1019"/>
                </a:lnTo>
                <a:close/>
                <a:moveTo>
                  <a:pt x="4033047" y="1019"/>
                </a:moveTo>
                <a:lnTo>
                  <a:pt x="4275611" y="1019"/>
                </a:lnTo>
                <a:lnTo>
                  <a:pt x="4275611" y="392382"/>
                </a:lnTo>
                <a:lnTo>
                  <a:pt x="4637418" y="392382"/>
                </a:lnTo>
                <a:lnTo>
                  <a:pt x="4637418" y="468820"/>
                </a:lnTo>
                <a:lnTo>
                  <a:pt x="4275611" y="468820"/>
                </a:lnTo>
                <a:lnTo>
                  <a:pt x="4275611" y="965159"/>
                </a:lnTo>
                <a:lnTo>
                  <a:pt x="4033047" y="965159"/>
                </a:lnTo>
                <a:lnTo>
                  <a:pt x="4033047" y="468820"/>
                </a:lnTo>
                <a:lnTo>
                  <a:pt x="3671240" y="468820"/>
                </a:lnTo>
                <a:lnTo>
                  <a:pt x="3671240" y="392382"/>
                </a:lnTo>
                <a:lnTo>
                  <a:pt x="4033047" y="392382"/>
                </a:lnTo>
                <a:lnTo>
                  <a:pt x="4033047" y="1019"/>
                </a:lnTo>
                <a:close/>
                <a:moveTo>
                  <a:pt x="9563947" y="0"/>
                </a:moveTo>
                <a:lnTo>
                  <a:pt x="9717842" y="0"/>
                </a:lnTo>
                <a:lnTo>
                  <a:pt x="9717842" y="339385"/>
                </a:lnTo>
                <a:lnTo>
                  <a:pt x="9866643" y="339385"/>
                </a:lnTo>
                <a:lnTo>
                  <a:pt x="9866643" y="416842"/>
                </a:lnTo>
                <a:lnTo>
                  <a:pt x="9837086" y="416842"/>
                </a:lnTo>
                <a:lnTo>
                  <a:pt x="9866643" y="864260"/>
                </a:lnTo>
                <a:lnTo>
                  <a:pt x="9756571" y="864260"/>
                </a:lnTo>
                <a:lnTo>
                  <a:pt x="9725997" y="416842"/>
                </a:lnTo>
                <a:lnTo>
                  <a:pt x="9717842" y="416842"/>
                </a:lnTo>
                <a:lnTo>
                  <a:pt x="9717842" y="864260"/>
                </a:lnTo>
                <a:lnTo>
                  <a:pt x="9563947" y="864260"/>
                </a:lnTo>
                <a:lnTo>
                  <a:pt x="9563947" y="416842"/>
                </a:lnTo>
                <a:lnTo>
                  <a:pt x="9554774" y="416842"/>
                </a:lnTo>
                <a:lnTo>
                  <a:pt x="9526238" y="864260"/>
                </a:lnTo>
                <a:lnTo>
                  <a:pt x="9415148" y="864260"/>
                </a:lnTo>
                <a:lnTo>
                  <a:pt x="9444704" y="416842"/>
                </a:lnTo>
                <a:lnTo>
                  <a:pt x="9415148" y="416842"/>
                </a:lnTo>
                <a:lnTo>
                  <a:pt x="9415148" y="339385"/>
                </a:lnTo>
                <a:lnTo>
                  <a:pt x="9563947" y="339385"/>
                </a:lnTo>
                <a:lnTo>
                  <a:pt x="9563947" y="0"/>
                </a:lnTo>
                <a:close/>
                <a:moveTo>
                  <a:pt x="8942251" y="0"/>
                </a:moveTo>
                <a:lnTo>
                  <a:pt x="9127741" y="0"/>
                </a:lnTo>
                <a:lnTo>
                  <a:pt x="9127741" y="200777"/>
                </a:lnTo>
                <a:lnTo>
                  <a:pt x="8942251" y="200777"/>
                </a:lnTo>
                <a:lnTo>
                  <a:pt x="8942251" y="0"/>
                </a:lnTo>
                <a:close/>
                <a:moveTo>
                  <a:pt x="6870544" y="0"/>
                </a:moveTo>
                <a:lnTo>
                  <a:pt x="7053996" y="0"/>
                </a:lnTo>
                <a:lnTo>
                  <a:pt x="7035651" y="73380"/>
                </a:lnTo>
                <a:lnTo>
                  <a:pt x="7264965" y="73380"/>
                </a:lnTo>
                <a:lnTo>
                  <a:pt x="7214006" y="278235"/>
                </a:lnTo>
                <a:lnTo>
                  <a:pt x="7273118" y="278235"/>
                </a:lnTo>
                <a:lnTo>
                  <a:pt x="7273118" y="898912"/>
                </a:lnTo>
                <a:cubicBezTo>
                  <a:pt x="7272566" y="917767"/>
                  <a:pt x="7265772" y="933564"/>
                  <a:pt x="7252734" y="946304"/>
                </a:cubicBezTo>
                <a:cubicBezTo>
                  <a:pt x="7239698" y="959043"/>
                  <a:pt x="7223731" y="965668"/>
                  <a:pt x="7204834" y="966178"/>
                </a:cubicBezTo>
                <a:lnTo>
                  <a:pt x="7119223" y="966178"/>
                </a:lnTo>
                <a:lnTo>
                  <a:pt x="7119223" y="893816"/>
                </a:lnTo>
                <a:lnTo>
                  <a:pt x="7120242" y="893816"/>
                </a:lnTo>
                <a:cubicBezTo>
                  <a:pt x="7125423" y="893668"/>
                  <a:pt x="7129584" y="891927"/>
                  <a:pt x="7132727" y="888593"/>
                </a:cubicBezTo>
                <a:cubicBezTo>
                  <a:pt x="7135869" y="885259"/>
                  <a:pt x="7137483" y="881225"/>
                  <a:pt x="7137568" y="876490"/>
                </a:cubicBezTo>
                <a:lnTo>
                  <a:pt x="7137568" y="778650"/>
                </a:lnTo>
                <a:lnTo>
                  <a:pt x="7109031" y="778650"/>
                </a:lnTo>
                <a:lnTo>
                  <a:pt x="7109031" y="966178"/>
                </a:lnTo>
                <a:lnTo>
                  <a:pt x="6983672" y="966178"/>
                </a:lnTo>
                <a:lnTo>
                  <a:pt x="6983672" y="778650"/>
                </a:lnTo>
                <a:lnTo>
                  <a:pt x="6954117" y="778650"/>
                </a:lnTo>
                <a:lnTo>
                  <a:pt x="6954117" y="966178"/>
                </a:lnTo>
                <a:lnTo>
                  <a:pt x="6819585" y="966178"/>
                </a:lnTo>
                <a:lnTo>
                  <a:pt x="6819585" y="278235"/>
                </a:lnTo>
                <a:lnTo>
                  <a:pt x="7044823" y="278235"/>
                </a:lnTo>
                <a:lnTo>
                  <a:pt x="7077437" y="150838"/>
                </a:lnTo>
                <a:lnTo>
                  <a:pt x="7017305" y="150838"/>
                </a:lnTo>
                <a:lnTo>
                  <a:pt x="6996922" y="238487"/>
                </a:lnTo>
                <a:lnTo>
                  <a:pt x="6814490" y="238487"/>
                </a:lnTo>
                <a:lnTo>
                  <a:pt x="687054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3" name="直接连接符 11"/>
          <p:cNvSpPr>
            <a:spLocks noChangeShapeType="1"/>
          </p:cNvSpPr>
          <p:nvPr/>
        </p:nvSpPr>
        <p:spPr bwMode="auto">
          <a:xfrm>
            <a:off x="1089025" y="1857375"/>
            <a:ext cx="9956800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直接连接符 12"/>
          <p:cNvSpPr>
            <a:spLocks noChangeShapeType="1"/>
          </p:cNvSpPr>
          <p:nvPr/>
        </p:nvSpPr>
        <p:spPr bwMode="auto">
          <a:xfrm>
            <a:off x="1089025" y="3340100"/>
            <a:ext cx="9956800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8" name="medi3897.mp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edia1.mp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0150" y="71628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任意多边形 15"/>
          <p:cNvSpPr>
            <a:spLocks noChangeArrowheads="1"/>
          </p:cNvSpPr>
          <p:nvPr/>
        </p:nvSpPr>
        <p:spPr bwMode="auto">
          <a:xfrm>
            <a:off x="4833938" y="2130425"/>
            <a:ext cx="6196012" cy="966788"/>
          </a:xfrm>
          <a:custGeom>
            <a:avLst/>
            <a:gdLst>
              <a:gd name="T0" fmla="*/ 3466328 w 6195403"/>
              <a:gd name="T1" fmla="*/ 569719 h 967197"/>
              <a:gd name="T2" fmla="*/ 3312432 w 6195403"/>
              <a:gd name="T3" fmla="*/ 700173 h 967197"/>
              <a:gd name="T4" fmla="*/ 3991203 w 6195403"/>
              <a:gd name="T5" fmla="*/ 437226 h 967197"/>
              <a:gd name="T6" fmla="*/ 3991203 w 6195403"/>
              <a:gd name="T7" fmla="*/ 608447 h 967197"/>
              <a:gd name="T8" fmla="*/ 3991203 w 6195403"/>
              <a:gd name="T9" fmla="*/ 832666 h 967197"/>
              <a:gd name="T10" fmla="*/ 3629396 w 6195403"/>
              <a:gd name="T11" fmla="*/ 832666 h 967197"/>
              <a:gd name="T12" fmla="*/ 3753736 w 6195403"/>
              <a:gd name="T13" fmla="*/ 608447 h 967197"/>
              <a:gd name="T14" fmla="*/ 3777176 w 6195403"/>
              <a:gd name="T15" fmla="*/ 454552 h 967197"/>
              <a:gd name="T16" fmla="*/ 3437791 w 6195403"/>
              <a:gd name="T17" fmla="*/ 350596 h 967197"/>
              <a:gd name="T18" fmla="*/ 3437791 w 6195403"/>
              <a:gd name="T19" fmla="*/ 350596 h 967197"/>
              <a:gd name="T20" fmla="*/ 3312432 w 6195403"/>
              <a:gd name="T21" fmla="*/ 350596 h 967197"/>
              <a:gd name="T22" fmla="*/ 5456501 w 6195403"/>
              <a:gd name="T23" fmla="*/ 888720 h 967197"/>
              <a:gd name="T24" fmla="*/ 5271011 w 6195403"/>
              <a:gd name="T25" fmla="*/ 327155 h 967197"/>
              <a:gd name="T26" fmla="*/ 5742888 w 6195403"/>
              <a:gd name="T27" fmla="*/ 195681 h 967197"/>
              <a:gd name="T28" fmla="*/ 6194383 w 6195403"/>
              <a:gd name="T29" fmla="*/ 887701 h 967197"/>
              <a:gd name="T30" fmla="*/ 5506441 w 6195403"/>
              <a:gd name="T31" fmla="*/ 641061 h 967197"/>
              <a:gd name="T32" fmla="*/ 3619204 w 6195403"/>
              <a:gd name="T33" fmla="*/ 39748 h 967197"/>
              <a:gd name="T34" fmla="*/ 3997318 w 6195403"/>
              <a:gd name="T35" fmla="*/ 409708 h 967197"/>
              <a:gd name="T36" fmla="*/ 3906612 w 6195403"/>
              <a:gd name="T37" fmla="*/ 323588 h 967197"/>
              <a:gd name="T38" fmla="*/ 3798578 w 6195403"/>
              <a:gd name="T39" fmla="*/ 409708 h 967197"/>
              <a:gd name="T40" fmla="*/ 3619204 w 6195403"/>
              <a:gd name="T41" fmla="*/ 39748 h 967197"/>
              <a:gd name="T42" fmla="*/ 6069024 w 6195403"/>
              <a:gd name="T43" fmla="*/ 311867 h 967197"/>
              <a:gd name="T44" fmla="*/ 5876400 w 6195403"/>
              <a:gd name="T45" fmla="*/ 311867 h 967197"/>
              <a:gd name="T46" fmla="*/ 5704161 w 6195403"/>
              <a:gd name="T47" fmla="*/ 5096 h 967197"/>
              <a:gd name="T48" fmla="*/ 1408538 w 6195403"/>
              <a:gd name="T49" fmla="*/ 5096 h 967197"/>
              <a:gd name="T50" fmla="*/ 2011890 w 6195403"/>
              <a:gd name="T51" fmla="*/ 352634 h 967197"/>
              <a:gd name="T52" fmla="*/ 2011890 w 6195403"/>
              <a:gd name="T53" fmla="*/ 960063 h 967197"/>
              <a:gd name="T54" fmla="*/ 1048769 w 6195403"/>
              <a:gd name="T55" fmla="*/ 960063 h 967197"/>
              <a:gd name="T56" fmla="*/ 1048769 w 6195403"/>
              <a:gd name="T57" fmla="*/ 352634 h 967197"/>
              <a:gd name="T58" fmla="*/ 4522231 w 6195403"/>
              <a:gd name="T59" fmla="*/ 1019 h 967197"/>
              <a:gd name="T60" fmla="*/ 4541595 w 6195403"/>
              <a:gd name="T61" fmla="*/ 888720 h 967197"/>
              <a:gd name="T62" fmla="*/ 4831041 w 6195403"/>
              <a:gd name="T63" fmla="*/ 260909 h 967197"/>
              <a:gd name="T64" fmla="*/ 4522231 w 6195403"/>
              <a:gd name="T65" fmla="*/ 1019 h 967197"/>
              <a:gd name="T66" fmla="*/ 3022949 w 6195403"/>
              <a:gd name="T67" fmla="*/ 160010 h 967197"/>
              <a:gd name="T68" fmla="*/ 3060658 w 6195403"/>
              <a:gd name="T69" fmla="*/ 415823 h 967197"/>
              <a:gd name="T70" fmla="*/ 2830325 w 6195403"/>
              <a:gd name="T71" fmla="*/ 967197 h 967197"/>
              <a:gd name="T72" fmla="*/ 2456288 w 6195403"/>
              <a:gd name="T73" fmla="*/ 967197 h 967197"/>
              <a:gd name="T74" fmla="*/ 2095500 w 6195403"/>
              <a:gd name="T75" fmla="*/ 967197 h 967197"/>
              <a:gd name="T76" fmla="*/ 2456288 w 6195403"/>
              <a:gd name="T77" fmla="*/ 415823 h 967197"/>
              <a:gd name="T78" fmla="*/ 2456288 w 6195403"/>
              <a:gd name="T79" fmla="*/ 160010 h 967197"/>
              <a:gd name="T80" fmla="*/ 604371 w 6195403"/>
              <a:gd name="T81" fmla="*/ 392382 h 967197"/>
              <a:gd name="T82" fmla="*/ 604371 w 6195403"/>
              <a:gd name="T83" fmla="*/ 965159 h 967197"/>
              <a:gd name="T84" fmla="*/ 0 w 6195403"/>
              <a:gd name="T85" fmla="*/ 392382 h 967197"/>
              <a:gd name="T86" fmla="*/ 6046602 w 6195403"/>
              <a:gd name="T87" fmla="*/ 0 h 967197"/>
              <a:gd name="T88" fmla="*/ 6165846 w 6195403"/>
              <a:gd name="T89" fmla="*/ 416842 h 967197"/>
              <a:gd name="T90" fmla="*/ 6046602 w 6195403"/>
              <a:gd name="T91" fmla="*/ 416842 h 967197"/>
              <a:gd name="T92" fmla="*/ 5883534 w 6195403"/>
              <a:gd name="T93" fmla="*/ 416842 h 967197"/>
              <a:gd name="T94" fmla="*/ 5743908 w 6195403"/>
              <a:gd name="T95" fmla="*/ 416842 h 967197"/>
              <a:gd name="T96" fmla="*/ 5271011 w 6195403"/>
              <a:gd name="T97" fmla="*/ 0 h 967197"/>
              <a:gd name="T98" fmla="*/ 5271011 w 6195403"/>
              <a:gd name="T99" fmla="*/ 0 h 967197"/>
              <a:gd name="T100" fmla="*/ 3593725 w 6195403"/>
              <a:gd name="T101" fmla="*/ 73380 h 967197"/>
              <a:gd name="T102" fmla="*/ 3581494 w 6195403"/>
              <a:gd name="T103" fmla="*/ 946304 h 967197"/>
              <a:gd name="T104" fmla="*/ 3449002 w 6195403"/>
              <a:gd name="T105" fmla="*/ 893816 h 967197"/>
              <a:gd name="T106" fmla="*/ 3437791 w 6195403"/>
              <a:gd name="T107" fmla="*/ 778650 h 967197"/>
              <a:gd name="T108" fmla="*/ 3282877 w 6195403"/>
              <a:gd name="T109" fmla="*/ 778650 h 967197"/>
              <a:gd name="T110" fmla="*/ 3373583 w 6195403"/>
              <a:gd name="T111" fmla="*/ 278235 h 967197"/>
              <a:gd name="T112" fmla="*/ 3143250 w 6195403"/>
              <a:gd name="T113" fmla="*/ 238487 h 967197"/>
              <a:gd name="T114" fmla="*/ 0 w 6195403"/>
              <a:gd name="T115" fmla="*/ 0 h 967197"/>
              <a:gd name="T116" fmla="*/ 6195403 w 6195403"/>
              <a:gd name="T117" fmla="*/ 967197 h 967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T114" t="T115" r="T116" b="T117"/>
            <a:pathLst>
              <a:path w="6195403" h="967197">
                <a:moveTo>
                  <a:pt x="3437791" y="569719"/>
                </a:moveTo>
                <a:lnTo>
                  <a:pt x="3437791" y="700173"/>
                </a:lnTo>
                <a:lnTo>
                  <a:pt x="3466328" y="700173"/>
                </a:lnTo>
                <a:lnTo>
                  <a:pt x="3466328" y="569719"/>
                </a:lnTo>
                <a:lnTo>
                  <a:pt x="3437791" y="569719"/>
                </a:lnTo>
                <a:close/>
                <a:moveTo>
                  <a:pt x="3282877" y="569719"/>
                </a:moveTo>
                <a:lnTo>
                  <a:pt x="3282877" y="700173"/>
                </a:lnTo>
                <a:lnTo>
                  <a:pt x="3312432" y="700173"/>
                </a:lnTo>
                <a:lnTo>
                  <a:pt x="3312432" y="569719"/>
                </a:lnTo>
                <a:lnTo>
                  <a:pt x="3282877" y="569719"/>
                </a:lnTo>
                <a:close/>
                <a:moveTo>
                  <a:pt x="3811828" y="437226"/>
                </a:moveTo>
                <a:lnTo>
                  <a:pt x="3991203" y="437226"/>
                </a:lnTo>
                <a:lnTo>
                  <a:pt x="3991203" y="530990"/>
                </a:lnTo>
                <a:lnTo>
                  <a:pt x="4095158" y="530990"/>
                </a:lnTo>
                <a:lnTo>
                  <a:pt x="4095158" y="608447"/>
                </a:lnTo>
                <a:lnTo>
                  <a:pt x="3991203" y="608447"/>
                </a:lnTo>
                <a:lnTo>
                  <a:pt x="3991203" y="755208"/>
                </a:lnTo>
                <a:lnTo>
                  <a:pt x="4108408" y="755208"/>
                </a:lnTo>
                <a:lnTo>
                  <a:pt x="4108408" y="832666"/>
                </a:lnTo>
                <a:lnTo>
                  <a:pt x="3991203" y="832666"/>
                </a:lnTo>
                <a:lnTo>
                  <a:pt x="3991203" y="967197"/>
                </a:lnTo>
                <a:lnTo>
                  <a:pt x="3811828" y="967197"/>
                </a:lnTo>
                <a:lnTo>
                  <a:pt x="3811828" y="832666"/>
                </a:lnTo>
                <a:lnTo>
                  <a:pt x="3629396" y="832666"/>
                </a:lnTo>
                <a:lnTo>
                  <a:pt x="3629396" y="755208"/>
                </a:lnTo>
                <a:lnTo>
                  <a:pt x="3811828" y="755208"/>
                </a:lnTo>
                <a:lnTo>
                  <a:pt x="3811828" y="608447"/>
                </a:lnTo>
                <a:lnTo>
                  <a:pt x="3753736" y="608447"/>
                </a:lnTo>
                <a:lnTo>
                  <a:pt x="3741506" y="696096"/>
                </a:lnTo>
                <a:lnTo>
                  <a:pt x="3619204" y="696096"/>
                </a:lnTo>
                <a:lnTo>
                  <a:pt x="3654875" y="454552"/>
                </a:lnTo>
                <a:lnTo>
                  <a:pt x="3777176" y="454552"/>
                </a:lnTo>
                <a:lnTo>
                  <a:pt x="3765966" y="530990"/>
                </a:lnTo>
                <a:lnTo>
                  <a:pt x="3811828" y="530990"/>
                </a:lnTo>
                <a:lnTo>
                  <a:pt x="3811828" y="437226"/>
                </a:lnTo>
                <a:close/>
                <a:moveTo>
                  <a:pt x="3437791" y="350596"/>
                </a:moveTo>
                <a:lnTo>
                  <a:pt x="3437791" y="492261"/>
                </a:lnTo>
                <a:lnTo>
                  <a:pt x="3466328" y="492261"/>
                </a:lnTo>
                <a:lnTo>
                  <a:pt x="3466328" y="350596"/>
                </a:lnTo>
                <a:lnTo>
                  <a:pt x="3437791" y="350596"/>
                </a:lnTo>
                <a:close/>
                <a:moveTo>
                  <a:pt x="3282877" y="350596"/>
                </a:moveTo>
                <a:lnTo>
                  <a:pt x="3282877" y="492261"/>
                </a:lnTo>
                <a:lnTo>
                  <a:pt x="3312432" y="492261"/>
                </a:lnTo>
                <a:lnTo>
                  <a:pt x="3312432" y="350596"/>
                </a:lnTo>
                <a:lnTo>
                  <a:pt x="3282877" y="350596"/>
                </a:lnTo>
                <a:close/>
                <a:moveTo>
                  <a:pt x="5229225" y="249698"/>
                </a:moveTo>
                <a:lnTo>
                  <a:pt x="5456501" y="249698"/>
                </a:lnTo>
                <a:lnTo>
                  <a:pt x="5456501" y="888720"/>
                </a:lnTo>
                <a:lnTo>
                  <a:pt x="5489114" y="888720"/>
                </a:lnTo>
                <a:lnTo>
                  <a:pt x="5489114" y="966178"/>
                </a:lnTo>
                <a:lnTo>
                  <a:pt x="5271011" y="966178"/>
                </a:lnTo>
                <a:lnTo>
                  <a:pt x="5271011" y="327155"/>
                </a:lnTo>
                <a:lnTo>
                  <a:pt x="5229225" y="327155"/>
                </a:lnTo>
                <a:lnTo>
                  <a:pt x="5229225" y="249698"/>
                </a:lnTo>
                <a:close/>
                <a:moveTo>
                  <a:pt x="5502364" y="195681"/>
                </a:moveTo>
                <a:lnTo>
                  <a:pt x="5742888" y="195681"/>
                </a:lnTo>
                <a:lnTo>
                  <a:pt x="5682757" y="553412"/>
                </a:lnTo>
                <a:lnTo>
                  <a:pt x="5736774" y="553412"/>
                </a:lnTo>
                <a:lnTo>
                  <a:pt x="5675623" y="887701"/>
                </a:lnTo>
                <a:lnTo>
                  <a:pt x="6194383" y="887701"/>
                </a:lnTo>
                <a:lnTo>
                  <a:pt x="6194383" y="965159"/>
                </a:lnTo>
                <a:lnTo>
                  <a:pt x="5504402" y="965159"/>
                </a:lnTo>
                <a:lnTo>
                  <a:pt x="5561476" y="641061"/>
                </a:lnTo>
                <a:lnTo>
                  <a:pt x="5506441" y="641061"/>
                </a:lnTo>
                <a:lnTo>
                  <a:pt x="5567591" y="273139"/>
                </a:lnTo>
                <a:lnTo>
                  <a:pt x="5502364" y="273139"/>
                </a:lnTo>
                <a:lnTo>
                  <a:pt x="5502364" y="195681"/>
                </a:lnTo>
                <a:close/>
                <a:moveTo>
                  <a:pt x="3619204" y="39748"/>
                </a:moveTo>
                <a:lnTo>
                  <a:pt x="4094140" y="39748"/>
                </a:lnTo>
                <a:lnTo>
                  <a:pt x="4094140" y="312887"/>
                </a:lnTo>
                <a:cubicBezTo>
                  <a:pt x="4093482" y="340107"/>
                  <a:pt x="4084096" y="362869"/>
                  <a:pt x="4065985" y="381171"/>
                </a:cubicBezTo>
                <a:cubicBezTo>
                  <a:pt x="4047873" y="399474"/>
                  <a:pt x="4024984" y="408986"/>
                  <a:pt x="3997318" y="409708"/>
                </a:cubicBezTo>
                <a:lnTo>
                  <a:pt x="3862787" y="409708"/>
                </a:lnTo>
                <a:lnTo>
                  <a:pt x="3862787" y="332251"/>
                </a:lnTo>
                <a:lnTo>
                  <a:pt x="3886228" y="332251"/>
                </a:lnTo>
                <a:cubicBezTo>
                  <a:pt x="3894551" y="332038"/>
                  <a:pt x="3901346" y="329151"/>
                  <a:pt x="3906612" y="323588"/>
                </a:cubicBezTo>
                <a:cubicBezTo>
                  <a:pt x="3911878" y="318025"/>
                  <a:pt x="3914596" y="311060"/>
                  <a:pt x="3914764" y="302695"/>
                </a:cubicBezTo>
                <a:lnTo>
                  <a:pt x="3914764" y="117205"/>
                </a:lnTo>
                <a:lnTo>
                  <a:pt x="3843422" y="117205"/>
                </a:lnTo>
                <a:lnTo>
                  <a:pt x="3798578" y="409708"/>
                </a:lnTo>
                <a:lnTo>
                  <a:pt x="3633472" y="409708"/>
                </a:lnTo>
                <a:lnTo>
                  <a:pt x="3679336" y="117205"/>
                </a:lnTo>
                <a:lnTo>
                  <a:pt x="3619204" y="117205"/>
                </a:lnTo>
                <a:lnTo>
                  <a:pt x="3619204" y="39748"/>
                </a:lnTo>
                <a:close/>
                <a:moveTo>
                  <a:pt x="6090428" y="19364"/>
                </a:moveTo>
                <a:lnTo>
                  <a:pt x="6195403" y="19364"/>
                </a:lnTo>
                <a:lnTo>
                  <a:pt x="6171961" y="311867"/>
                </a:lnTo>
                <a:lnTo>
                  <a:pt x="6069024" y="311867"/>
                </a:lnTo>
                <a:lnTo>
                  <a:pt x="6090428" y="19364"/>
                </a:lnTo>
                <a:close/>
                <a:moveTo>
                  <a:pt x="5743908" y="19364"/>
                </a:moveTo>
                <a:lnTo>
                  <a:pt x="5853979" y="19364"/>
                </a:lnTo>
                <a:lnTo>
                  <a:pt x="5876400" y="311867"/>
                </a:lnTo>
                <a:lnTo>
                  <a:pt x="5767349" y="311867"/>
                </a:lnTo>
                <a:lnTo>
                  <a:pt x="5743908" y="19364"/>
                </a:lnTo>
                <a:close/>
                <a:moveTo>
                  <a:pt x="5535996" y="5096"/>
                </a:moveTo>
                <a:lnTo>
                  <a:pt x="5704161" y="5096"/>
                </a:lnTo>
                <a:lnTo>
                  <a:pt x="5721486" y="166125"/>
                </a:lnTo>
                <a:lnTo>
                  <a:pt x="5552304" y="166125"/>
                </a:lnTo>
                <a:lnTo>
                  <a:pt x="5535996" y="5096"/>
                </a:lnTo>
                <a:close/>
                <a:moveTo>
                  <a:pt x="1408538" y="5096"/>
                </a:moveTo>
                <a:lnTo>
                  <a:pt x="1651101" y="5096"/>
                </a:lnTo>
                <a:lnTo>
                  <a:pt x="1651101" y="276196"/>
                </a:lnTo>
                <a:lnTo>
                  <a:pt x="2011890" y="276196"/>
                </a:lnTo>
                <a:lnTo>
                  <a:pt x="2011890" y="352634"/>
                </a:lnTo>
                <a:lnTo>
                  <a:pt x="1679638" y="352634"/>
                </a:lnTo>
                <a:lnTo>
                  <a:pt x="1975199" y="882605"/>
                </a:lnTo>
                <a:lnTo>
                  <a:pt x="2011890" y="882605"/>
                </a:lnTo>
                <a:lnTo>
                  <a:pt x="2011890" y="960063"/>
                </a:lnTo>
                <a:lnTo>
                  <a:pt x="1761172" y="960063"/>
                </a:lnTo>
                <a:lnTo>
                  <a:pt x="1529820" y="545258"/>
                </a:lnTo>
                <a:lnTo>
                  <a:pt x="1299486" y="960063"/>
                </a:lnTo>
                <a:lnTo>
                  <a:pt x="1048769" y="960063"/>
                </a:lnTo>
                <a:lnTo>
                  <a:pt x="1048769" y="882605"/>
                </a:lnTo>
                <a:lnTo>
                  <a:pt x="1085460" y="882605"/>
                </a:lnTo>
                <a:lnTo>
                  <a:pt x="1380001" y="352634"/>
                </a:lnTo>
                <a:lnTo>
                  <a:pt x="1048769" y="352634"/>
                </a:lnTo>
                <a:lnTo>
                  <a:pt x="1048769" y="276196"/>
                </a:lnTo>
                <a:lnTo>
                  <a:pt x="1408538" y="276196"/>
                </a:lnTo>
                <a:lnTo>
                  <a:pt x="1408538" y="5096"/>
                </a:lnTo>
                <a:close/>
                <a:moveTo>
                  <a:pt x="4522231" y="1019"/>
                </a:moveTo>
                <a:lnTo>
                  <a:pt x="4763775" y="1019"/>
                </a:lnTo>
                <a:lnTo>
                  <a:pt x="4763775" y="183451"/>
                </a:lnTo>
                <a:lnTo>
                  <a:pt x="5144947" y="183451"/>
                </a:lnTo>
                <a:lnTo>
                  <a:pt x="4541595" y="888720"/>
                </a:lnTo>
                <a:lnTo>
                  <a:pt x="5151062" y="888720"/>
                </a:lnTo>
                <a:lnTo>
                  <a:pt x="5151062" y="965159"/>
                </a:lnTo>
                <a:lnTo>
                  <a:pt x="4209344" y="965159"/>
                </a:lnTo>
                <a:lnTo>
                  <a:pt x="4831041" y="260909"/>
                </a:lnTo>
                <a:lnTo>
                  <a:pt x="4196095" y="260909"/>
                </a:lnTo>
                <a:lnTo>
                  <a:pt x="4196095" y="183451"/>
                </a:lnTo>
                <a:lnTo>
                  <a:pt x="4522231" y="183451"/>
                </a:lnTo>
                <a:lnTo>
                  <a:pt x="4522231" y="1019"/>
                </a:lnTo>
                <a:close/>
                <a:moveTo>
                  <a:pt x="2456288" y="1019"/>
                </a:moveTo>
                <a:lnTo>
                  <a:pt x="2698851" y="1019"/>
                </a:lnTo>
                <a:lnTo>
                  <a:pt x="2698851" y="160010"/>
                </a:lnTo>
                <a:lnTo>
                  <a:pt x="3022949" y="160010"/>
                </a:lnTo>
                <a:lnTo>
                  <a:pt x="3022949" y="237468"/>
                </a:lnTo>
                <a:lnTo>
                  <a:pt x="2698851" y="237468"/>
                </a:lnTo>
                <a:lnTo>
                  <a:pt x="2698851" y="415823"/>
                </a:lnTo>
                <a:lnTo>
                  <a:pt x="3060658" y="415823"/>
                </a:lnTo>
                <a:lnTo>
                  <a:pt x="3060658" y="493280"/>
                </a:lnTo>
                <a:lnTo>
                  <a:pt x="2966894" y="493280"/>
                </a:lnTo>
                <a:lnTo>
                  <a:pt x="3060658" y="967197"/>
                </a:lnTo>
                <a:lnTo>
                  <a:pt x="2830325" y="967197"/>
                </a:lnTo>
                <a:lnTo>
                  <a:pt x="2735541" y="493280"/>
                </a:lnTo>
                <a:lnTo>
                  <a:pt x="2698851" y="493280"/>
                </a:lnTo>
                <a:lnTo>
                  <a:pt x="2698851" y="967197"/>
                </a:lnTo>
                <a:lnTo>
                  <a:pt x="2456288" y="967197"/>
                </a:lnTo>
                <a:lnTo>
                  <a:pt x="2456288" y="493280"/>
                </a:lnTo>
                <a:lnTo>
                  <a:pt x="2419597" y="493280"/>
                </a:lnTo>
                <a:lnTo>
                  <a:pt x="2325833" y="967197"/>
                </a:lnTo>
                <a:lnTo>
                  <a:pt x="2095500" y="967197"/>
                </a:lnTo>
                <a:lnTo>
                  <a:pt x="2188245" y="493280"/>
                </a:lnTo>
                <a:lnTo>
                  <a:pt x="2095500" y="493280"/>
                </a:lnTo>
                <a:lnTo>
                  <a:pt x="2095500" y="415823"/>
                </a:lnTo>
                <a:lnTo>
                  <a:pt x="2456288" y="415823"/>
                </a:lnTo>
                <a:lnTo>
                  <a:pt x="2456288" y="237468"/>
                </a:lnTo>
                <a:lnTo>
                  <a:pt x="2133210" y="237468"/>
                </a:lnTo>
                <a:lnTo>
                  <a:pt x="2133210" y="160010"/>
                </a:lnTo>
                <a:lnTo>
                  <a:pt x="2456288" y="160010"/>
                </a:lnTo>
                <a:lnTo>
                  <a:pt x="2456288" y="1019"/>
                </a:lnTo>
                <a:close/>
                <a:moveTo>
                  <a:pt x="361807" y="1019"/>
                </a:moveTo>
                <a:lnTo>
                  <a:pt x="604371" y="1019"/>
                </a:lnTo>
                <a:lnTo>
                  <a:pt x="604371" y="392382"/>
                </a:lnTo>
                <a:lnTo>
                  <a:pt x="966178" y="392382"/>
                </a:lnTo>
                <a:lnTo>
                  <a:pt x="966178" y="468820"/>
                </a:lnTo>
                <a:lnTo>
                  <a:pt x="604371" y="468820"/>
                </a:lnTo>
                <a:lnTo>
                  <a:pt x="604371" y="965159"/>
                </a:lnTo>
                <a:lnTo>
                  <a:pt x="361807" y="965159"/>
                </a:lnTo>
                <a:lnTo>
                  <a:pt x="361807" y="468820"/>
                </a:lnTo>
                <a:lnTo>
                  <a:pt x="0" y="468820"/>
                </a:lnTo>
                <a:lnTo>
                  <a:pt x="0" y="392382"/>
                </a:lnTo>
                <a:lnTo>
                  <a:pt x="361807" y="392382"/>
                </a:lnTo>
                <a:lnTo>
                  <a:pt x="361807" y="1019"/>
                </a:lnTo>
                <a:close/>
                <a:moveTo>
                  <a:pt x="5892707" y="0"/>
                </a:moveTo>
                <a:lnTo>
                  <a:pt x="6046602" y="0"/>
                </a:lnTo>
                <a:lnTo>
                  <a:pt x="6046602" y="339385"/>
                </a:lnTo>
                <a:lnTo>
                  <a:pt x="6195403" y="339385"/>
                </a:lnTo>
                <a:lnTo>
                  <a:pt x="6195403" y="416842"/>
                </a:lnTo>
                <a:lnTo>
                  <a:pt x="6165846" y="416842"/>
                </a:lnTo>
                <a:lnTo>
                  <a:pt x="6195403" y="864260"/>
                </a:lnTo>
                <a:lnTo>
                  <a:pt x="6085331" y="864260"/>
                </a:lnTo>
                <a:lnTo>
                  <a:pt x="6054757" y="416842"/>
                </a:lnTo>
                <a:lnTo>
                  <a:pt x="6046602" y="416842"/>
                </a:lnTo>
                <a:lnTo>
                  <a:pt x="6046602" y="864260"/>
                </a:lnTo>
                <a:lnTo>
                  <a:pt x="5892707" y="864260"/>
                </a:lnTo>
                <a:lnTo>
                  <a:pt x="5892707" y="416842"/>
                </a:lnTo>
                <a:lnTo>
                  <a:pt x="5883534" y="416842"/>
                </a:lnTo>
                <a:lnTo>
                  <a:pt x="5854998" y="864260"/>
                </a:lnTo>
                <a:lnTo>
                  <a:pt x="5743908" y="864260"/>
                </a:lnTo>
                <a:lnTo>
                  <a:pt x="5773464" y="416842"/>
                </a:lnTo>
                <a:lnTo>
                  <a:pt x="5743908" y="416842"/>
                </a:lnTo>
                <a:lnTo>
                  <a:pt x="5743908" y="339385"/>
                </a:lnTo>
                <a:lnTo>
                  <a:pt x="5892707" y="339385"/>
                </a:lnTo>
                <a:lnTo>
                  <a:pt x="5892707" y="0"/>
                </a:lnTo>
                <a:close/>
                <a:moveTo>
                  <a:pt x="5271011" y="0"/>
                </a:moveTo>
                <a:lnTo>
                  <a:pt x="5456501" y="0"/>
                </a:lnTo>
                <a:lnTo>
                  <a:pt x="5456501" y="200777"/>
                </a:lnTo>
                <a:lnTo>
                  <a:pt x="5271011" y="200777"/>
                </a:lnTo>
                <a:lnTo>
                  <a:pt x="5271011" y="0"/>
                </a:lnTo>
                <a:close/>
                <a:moveTo>
                  <a:pt x="3199304" y="0"/>
                </a:moveTo>
                <a:lnTo>
                  <a:pt x="3382756" y="0"/>
                </a:lnTo>
                <a:lnTo>
                  <a:pt x="3364411" y="73380"/>
                </a:lnTo>
                <a:lnTo>
                  <a:pt x="3593725" y="73380"/>
                </a:lnTo>
                <a:lnTo>
                  <a:pt x="3542766" y="278235"/>
                </a:lnTo>
                <a:lnTo>
                  <a:pt x="3601878" y="278235"/>
                </a:lnTo>
                <a:lnTo>
                  <a:pt x="3601878" y="898912"/>
                </a:lnTo>
                <a:cubicBezTo>
                  <a:pt x="3601326" y="917767"/>
                  <a:pt x="3594532" y="933564"/>
                  <a:pt x="3581494" y="946304"/>
                </a:cubicBezTo>
                <a:cubicBezTo>
                  <a:pt x="3568458" y="959043"/>
                  <a:pt x="3552491" y="965668"/>
                  <a:pt x="3533594" y="966178"/>
                </a:cubicBezTo>
                <a:lnTo>
                  <a:pt x="3447983" y="966178"/>
                </a:lnTo>
                <a:lnTo>
                  <a:pt x="3447983" y="893816"/>
                </a:lnTo>
                <a:lnTo>
                  <a:pt x="3449002" y="893816"/>
                </a:lnTo>
                <a:cubicBezTo>
                  <a:pt x="3454183" y="893668"/>
                  <a:pt x="3458344" y="891927"/>
                  <a:pt x="3461487" y="888593"/>
                </a:cubicBezTo>
                <a:cubicBezTo>
                  <a:pt x="3464629" y="885259"/>
                  <a:pt x="3466243" y="881225"/>
                  <a:pt x="3466328" y="876490"/>
                </a:cubicBezTo>
                <a:lnTo>
                  <a:pt x="3466328" y="778650"/>
                </a:lnTo>
                <a:lnTo>
                  <a:pt x="3437791" y="778650"/>
                </a:lnTo>
                <a:lnTo>
                  <a:pt x="3437791" y="966178"/>
                </a:lnTo>
                <a:lnTo>
                  <a:pt x="3312432" y="966178"/>
                </a:lnTo>
                <a:lnTo>
                  <a:pt x="3312432" y="778650"/>
                </a:lnTo>
                <a:lnTo>
                  <a:pt x="3282877" y="778650"/>
                </a:lnTo>
                <a:lnTo>
                  <a:pt x="3282877" y="966178"/>
                </a:lnTo>
                <a:lnTo>
                  <a:pt x="3148345" y="966178"/>
                </a:lnTo>
                <a:lnTo>
                  <a:pt x="3148345" y="278235"/>
                </a:lnTo>
                <a:lnTo>
                  <a:pt x="3373583" y="278235"/>
                </a:lnTo>
                <a:lnTo>
                  <a:pt x="3406197" y="150838"/>
                </a:lnTo>
                <a:lnTo>
                  <a:pt x="3346065" y="150838"/>
                </a:lnTo>
                <a:lnTo>
                  <a:pt x="3325682" y="238487"/>
                </a:lnTo>
                <a:lnTo>
                  <a:pt x="3143250" y="238487"/>
                </a:lnTo>
                <a:lnTo>
                  <a:pt x="3199304" y="0"/>
                </a:lnTo>
                <a:close/>
              </a:path>
            </a:pathLst>
          </a:custGeom>
          <a:solidFill>
            <a:srgbClr val="FFD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任意多边形 16"/>
          <p:cNvSpPr>
            <a:spLocks noChangeArrowheads="1"/>
          </p:cNvSpPr>
          <p:nvPr/>
        </p:nvSpPr>
        <p:spPr bwMode="auto">
          <a:xfrm>
            <a:off x="1189038" y="3524250"/>
            <a:ext cx="9678987" cy="203200"/>
          </a:xfrm>
          <a:custGeom>
            <a:avLst/>
            <a:gdLst>
              <a:gd name="T0" fmla="*/ 3771818 w 9679892"/>
              <a:gd name="T1" fmla="*/ 166050 h 204343"/>
              <a:gd name="T2" fmla="*/ 6746613 w 9679892"/>
              <a:gd name="T3" fmla="*/ 135633 h 204343"/>
              <a:gd name="T4" fmla="*/ 2682620 w 9679892"/>
              <a:gd name="T5" fmla="*/ 172747 h 204343"/>
              <a:gd name="T6" fmla="*/ 1487270 w 9679892"/>
              <a:gd name="T7" fmla="*/ 112583 h 204343"/>
              <a:gd name="T8" fmla="*/ 7326429 w 9679892"/>
              <a:gd name="T9" fmla="*/ 123857 h 204343"/>
              <a:gd name="T10" fmla="*/ 1802264 w 9679892"/>
              <a:gd name="T11" fmla="*/ 101868 h 204343"/>
              <a:gd name="T12" fmla="*/ 2597229 w 9679892"/>
              <a:gd name="T13" fmla="*/ 112751 h 204343"/>
              <a:gd name="T14" fmla="*/ 8479288 w 9679892"/>
              <a:gd name="T15" fmla="*/ 186142 h 204343"/>
              <a:gd name="T16" fmla="*/ 8871190 w 9679892"/>
              <a:gd name="T17" fmla="*/ 123466 h 204343"/>
              <a:gd name="T18" fmla="*/ 7409307 w 9679892"/>
              <a:gd name="T19" fmla="*/ 95115 h 204343"/>
              <a:gd name="T20" fmla="*/ 7397867 w 9679892"/>
              <a:gd name="T21" fmla="*/ 109458 h 204343"/>
              <a:gd name="T22" fmla="*/ 116898 w 9679892"/>
              <a:gd name="T23" fmla="*/ 113253 h 204343"/>
              <a:gd name="T24" fmla="*/ 8702084 w 9679892"/>
              <a:gd name="T25" fmla="*/ 85906 h 204343"/>
              <a:gd name="T26" fmla="*/ 2046826 w 9679892"/>
              <a:gd name="T27" fmla="*/ 186588 h 204343"/>
              <a:gd name="T28" fmla="*/ 8215305 w 9679892"/>
              <a:gd name="T29" fmla="*/ 162590 h 204343"/>
              <a:gd name="T30" fmla="*/ 105512 w 9679892"/>
              <a:gd name="T31" fmla="*/ 182514 h 204343"/>
              <a:gd name="T32" fmla="*/ 6551108 w 9679892"/>
              <a:gd name="T33" fmla="*/ 72288 h 204343"/>
              <a:gd name="T34" fmla="*/ 7553466 w 9679892"/>
              <a:gd name="T35" fmla="*/ 184356 h 204343"/>
              <a:gd name="T36" fmla="*/ 7878209 w 9679892"/>
              <a:gd name="T37" fmla="*/ 144563 h 204343"/>
              <a:gd name="T38" fmla="*/ 8749746 w 9679892"/>
              <a:gd name="T39" fmla="*/ 133680 h 204343"/>
              <a:gd name="T40" fmla="*/ 7304049 w 9679892"/>
              <a:gd name="T41" fmla="*/ 179668 h 204343"/>
              <a:gd name="T42" fmla="*/ 4823213 w 9679892"/>
              <a:gd name="T43" fmla="*/ 56326 h 204343"/>
              <a:gd name="T44" fmla="*/ 1561274 w 9679892"/>
              <a:gd name="T45" fmla="*/ 186142 h 204343"/>
              <a:gd name="T46" fmla="*/ 9559650 w 9679892"/>
              <a:gd name="T47" fmla="*/ 64140 h 204343"/>
              <a:gd name="T48" fmla="*/ 9390395 w 9679892"/>
              <a:gd name="T49" fmla="*/ 45778 h 204343"/>
              <a:gd name="T50" fmla="*/ 2694339 w 9679892"/>
              <a:gd name="T51" fmla="*/ 45443 h 204343"/>
              <a:gd name="T52" fmla="*/ 7930893 w 9679892"/>
              <a:gd name="T53" fmla="*/ 73181 h 204343"/>
              <a:gd name="T54" fmla="*/ 6443617 w 9679892"/>
              <a:gd name="T55" fmla="*/ 122294 h 204343"/>
              <a:gd name="T56" fmla="*/ 7391169 w 9679892"/>
              <a:gd name="T57" fmla="*/ 43155 h 204343"/>
              <a:gd name="T58" fmla="*/ 4034499 w 9679892"/>
              <a:gd name="T59" fmla="*/ 95282 h 204343"/>
              <a:gd name="T60" fmla="*/ 5671478 w 9679892"/>
              <a:gd name="T61" fmla="*/ 43434 h 204343"/>
              <a:gd name="T62" fmla="*/ 5409671 w 9679892"/>
              <a:gd name="T63" fmla="*/ 37797 h 204343"/>
              <a:gd name="T64" fmla="*/ 4588773 w 9679892"/>
              <a:gd name="T65" fmla="*/ 36681 h 204343"/>
              <a:gd name="T66" fmla="*/ 9139527 w 9679892"/>
              <a:gd name="T67" fmla="*/ 45276 h 204343"/>
              <a:gd name="T68" fmla="*/ 8830057 w 9679892"/>
              <a:gd name="T69" fmla="*/ 73628 h 204343"/>
              <a:gd name="T70" fmla="*/ 4793634 w 9679892"/>
              <a:gd name="T71" fmla="*/ 22505 h 204343"/>
              <a:gd name="T72" fmla="*/ 3601010 w 9679892"/>
              <a:gd name="T73" fmla="*/ 19994 h 204343"/>
              <a:gd name="T74" fmla="*/ 5534129 w 9679892"/>
              <a:gd name="T75" fmla="*/ 72400 h 204343"/>
              <a:gd name="T76" fmla="*/ 4218544 w 9679892"/>
              <a:gd name="T77" fmla="*/ 135800 h 204343"/>
              <a:gd name="T78" fmla="*/ 4036732 w 9679892"/>
              <a:gd name="T79" fmla="*/ 157343 h 204343"/>
              <a:gd name="T80" fmla="*/ 6141179 w 9679892"/>
              <a:gd name="T81" fmla="*/ 23398 h 204343"/>
              <a:gd name="T82" fmla="*/ 730367 w 9679892"/>
              <a:gd name="T83" fmla="*/ 60010 h 204343"/>
              <a:gd name="T84" fmla="*/ 8582928 w 9679892"/>
              <a:gd name="T85" fmla="*/ 65591 h 204343"/>
              <a:gd name="T86" fmla="*/ 2388945 w 9679892"/>
              <a:gd name="T87" fmla="*/ 56884 h 204343"/>
              <a:gd name="T88" fmla="*/ 2411269 w 9679892"/>
              <a:gd name="T89" fmla="*/ 153437 h 204343"/>
              <a:gd name="T90" fmla="*/ 3471222 w 9679892"/>
              <a:gd name="T91" fmla="*/ 169064 h 204343"/>
              <a:gd name="T92" fmla="*/ 2914122 w 9679892"/>
              <a:gd name="T93" fmla="*/ 150869 h 204343"/>
              <a:gd name="T94" fmla="*/ 8716036 w 9679892"/>
              <a:gd name="T95" fmla="*/ 17594 h 204343"/>
              <a:gd name="T96" fmla="*/ 5857383 w 9679892"/>
              <a:gd name="T97" fmla="*/ 182681 h 204343"/>
              <a:gd name="T98" fmla="*/ 1037771 w 9679892"/>
              <a:gd name="T99" fmla="*/ 147130 h 204343"/>
              <a:gd name="T100" fmla="*/ 8013605 w 9679892"/>
              <a:gd name="T101" fmla="*/ 107114 h 204343"/>
              <a:gd name="T102" fmla="*/ 8163847 w 9679892"/>
              <a:gd name="T103" fmla="*/ 35900 h 204343"/>
              <a:gd name="T104" fmla="*/ 1201742 w 9679892"/>
              <a:gd name="T105" fmla="*/ 100528 h 204343"/>
              <a:gd name="T106" fmla="*/ 6732827 w 9679892"/>
              <a:gd name="T107" fmla="*/ 103765 h 204343"/>
              <a:gd name="T108" fmla="*/ 1482804 w 9679892"/>
              <a:gd name="T109" fmla="*/ 189379 h 204343"/>
              <a:gd name="T110" fmla="*/ 51264 w 9679892"/>
              <a:gd name="T111" fmla="*/ 32997 h 204343"/>
              <a:gd name="T112" fmla="*/ 4982832 w 9679892"/>
              <a:gd name="T113" fmla="*/ 160580 h 204343"/>
              <a:gd name="T114" fmla="*/ 1863991 w 9679892"/>
              <a:gd name="T115" fmla="*/ 148190 h 204343"/>
              <a:gd name="T116" fmla="*/ 3253673 w 9679892"/>
              <a:gd name="T117" fmla="*/ 51527 h 204343"/>
              <a:gd name="T118" fmla="*/ 7084435 w 9679892"/>
              <a:gd name="T119" fmla="*/ 7380 h 204343"/>
              <a:gd name="T120" fmla="*/ 7001723 w 9679892"/>
              <a:gd name="T121" fmla="*/ 37072 h 204343"/>
              <a:gd name="T122" fmla="*/ 6424865 w 9679892"/>
              <a:gd name="T123" fmla="*/ 3306 h 204343"/>
              <a:gd name="T124" fmla="*/ 6508134 w 9679892"/>
              <a:gd name="T125" fmla="*/ 11566 h 204343"/>
              <a:gd name="T126" fmla="*/ 0 w 9679892"/>
              <a:gd name="T127" fmla="*/ 0 h 204343"/>
              <a:gd name="T128" fmla="*/ 9679892 w 9679892"/>
              <a:gd name="T129" fmla="*/ 204343 h 204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9679892" h="204343">
                <a:moveTo>
                  <a:pt x="6140901" y="184244"/>
                </a:moveTo>
                <a:cubicBezTo>
                  <a:pt x="6142463" y="184244"/>
                  <a:pt x="6143877" y="184616"/>
                  <a:pt x="6145143" y="185360"/>
                </a:cubicBezTo>
                <a:cubicBezTo>
                  <a:pt x="6146407" y="186104"/>
                  <a:pt x="6147467" y="187258"/>
                  <a:pt x="6148323" y="188820"/>
                </a:cubicBezTo>
                <a:cubicBezTo>
                  <a:pt x="6149179" y="190383"/>
                  <a:pt x="6149625" y="192076"/>
                  <a:pt x="6149663" y="193899"/>
                </a:cubicBezTo>
                <a:cubicBezTo>
                  <a:pt x="6149700" y="195722"/>
                  <a:pt x="6149309" y="197453"/>
                  <a:pt x="6148491" y="199090"/>
                </a:cubicBezTo>
                <a:cubicBezTo>
                  <a:pt x="6147673" y="200727"/>
                  <a:pt x="6146667" y="201936"/>
                  <a:pt x="6145477" y="202717"/>
                </a:cubicBezTo>
                <a:cubicBezTo>
                  <a:pt x="6144287" y="203499"/>
                  <a:pt x="6142705" y="204020"/>
                  <a:pt x="6140733" y="204280"/>
                </a:cubicBezTo>
                <a:cubicBezTo>
                  <a:pt x="6138761" y="204540"/>
                  <a:pt x="6136733" y="204001"/>
                  <a:pt x="6134650" y="202661"/>
                </a:cubicBezTo>
                <a:cubicBezTo>
                  <a:pt x="6133831" y="202215"/>
                  <a:pt x="6132975" y="201396"/>
                  <a:pt x="6132083" y="200206"/>
                </a:cubicBezTo>
                <a:cubicBezTo>
                  <a:pt x="6131189" y="199015"/>
                  <a:pt x="6130817" y="197043"/>
                  <a:pt x="6130967" y="194290"/>
                </a:cubicBezTo>
                <a:cubicBezTo>
                  <a:pt x="6131115" y="191313"/>
                  <a:pt x="6131897" y="189100"/>
                  <a:pt x="6133311" y="187648"/>
                </a:cubicBezTo>
                <a:cubicBezTo>
                  <a:pt x="6134725" y="186197"/>
                  <a:pt x="6136157" y="185286"/>
                  <a:pt x="6137608" y="184914"/>
                </a:cubicBezTo>
                <a:cubicBezTo>
                  <a:pt x="6139059" y="184542"/>
                  <a:pt x="6140157" y="184318"/>
                  <a:pt x="6140901" y="184244"/>
                </a:cubicBezTo>
                <a:close/>
                <a:moveTo>
                  <a:pt x="9615963" y="183574"/>
                </a:moveTo>
                <a:cubicBezTo>
                  <a:pt x="9617526" y="183574"/>
                  <a:pt x="9618977" y="183984"/>
                  <a:pt x="9620316" y="184802"/>
                </a:cubicBezTo>
                <a:cubicBezTo>
                  <a:pt x="9621656" y="185621"/>
                  <a:pt x="9622790" y="186830"/>
                  <a:pt x="9623721" y="188430"/>
                </a:cubicBezTo>
                <a:cubicBezTo>
                  <a:pt x="9624651" y="190030"/>
                  <a:pt x="9625134" y="191778"/>
                  <a:pt x="9625172" y="193676"/>
                </a:cubicBezTo>
                <a:cubicBezTo>
                  <a:pt x="9625209" y="195574"/>
                  <a:pt x="9624818" y="197341"/>
                  <a:pt x="9624000" y="198978"/>
                </a:cubicBezTo>
                <a:cubicBezTo>
                  <a:pt x="9623107" y="200690"/>
                  <a:pt x="9622028" y="201936"/>
                  <a:pt x="9620763" y="202717"/>
                </a:cubicBezTo>
                <a:cubicBezTo>
                  <a:pt x="9619498" y="203499"/>
                  <a:pt x="9618158" y="203964"/>
                  <a:pt x="9616744" y="204113"/>
                </a:cubicBezTo>
                <a:cubicBezTo>
                  <a:pt x="9614065" y="204485"/>
                  <a:pt x="9611907" y="204206"/>
                  <a:pt x="9610270" y="203275"/>
                </a:cubicBezTo>
                <a:cubicBezTo>
                  <a:pt x="9608633" y="202345"/>
                  <a:pt x="9607331" y="201285"/>
                  <a:pt x="9606364" y="200094"/>
                </a:cubicBezTo>
                <a:cubicBezTo>
                  <a:pt x="9605396" y="198904"/>
                  <a:pt x="9605024" y="196894"/>
                  <a:pt x="9605247" y="194067"/>
                </a:cubicBezTo>
                <a:cubicBezTo>
                  <a:pt x="9605471" y="191016"/>
                  <a:pt x="9606345" y="188709"/>
                  <a:pt x="9607870" y="187146"/>
                </a:cubicBezTo>
                <a:cubicBezTo>
                  <a:pt x="9609396" y="185583"/>
                  <a:pt x="9610921" y="184616"/>
                  <a:pt x="9612447" y="184244"/>
                </a:cubicBezTo>
                <a:cubicBezTo>
                  <a:pt x="9613972" y="183872"/>
                  <a:pt x="9615144" y="183649"/>
                  <a:pt x="9615963" y="183574"/>
                </a:cubicBezTo>
                <a:close/>
                <a:moveTo>
                  <a:pt x="6847685" y="167947"/>
                </a:moveTo>
                <a:cubicBezTo>
                  <a:pt x="6850587" y="167873"/>
                  <a:pt x="6852876" y="168412"/>
                  <a:pt x="6854551" y="169566"/>
                </a:cubicBezTo>
                <a:cubicBezTo>
                  <a:pt x="6856225" y="170719"/>
                  <a:pt x="6856876" y="172301"/>
                  <a:pt x="6856503" y="174310"/>
                </a:cubicBezTo>
                <a:cubicBezTo>
                  <a:pt x="6856132" y="175947"/>
                  <a:pt x="6854569" y="177510"/>
                  <a:pt x="6851815" y="178998"/>
                </a:cubicBezTo>
                <a:lnTo>
                  <a:pt x="6805046" y="180114"/>
                </a:lnTo>
                <a:lnTo>
                  <a:pt x="6749571" y="182570"/>
                </a:lnTo>
                <a:lnTo>
                  <a:pt x="6717423" y="184244"/>
                </a:lnTo>
                <a:lnTo>
                  <a:pt x="6698672" y="185360"/>
                </a:lnTo>
                <a:cubicBezTo>
                  <a:pt x="6694727" y="184467"/>
                  <a:pt x="6692645" y="183184"/>
                  <a:pt x="6692421" y="181509"/>
                </a:cubicBezTo>
                <a:cubicBezTo>
                  <a:pt x="6692198" y="179835"/>
                  <a:pt x="6692905" y="178254"/>
                  <a:pt x="6694541" y="176765"/>
                </a:cubicBezTo>
                <a:cubicBezTo>
                  <a:pt x="6696179" y="175277"/>
                  <a:pt x="6698559" y="174459"/>
                  <a:pt x="6701685" y="174310"/>
                </a:cubicBezTo>
                <a:lnTo>
                  <a:pt x="6746557" y="172189"/>
                </a:lnTo>
                <a:lnTo>
                  <a:pt x="6800358" y="169733"/>
                </a:lnTo>
                <a:lnTo>
                  <a:pt x="6847685" y="167947"/>
                </a:lnTo>
                <a:close/>
                <a:moveTo>
                  <a:pt x="3767632" y="162645"/>
                </a:moveTo>
                <a:cubicBezTo>
                  <a:pt x="3769827" y="163278"/>
                  <a:pt x="3771222" y="164413"/>
                  <a:pt x="3771818" y="166050"/>
                </a:cubicBezTo>
                <a:cubicBezTo>
                  <a:pt x="3772413" y="167687"/>
                  <a:pt x="3771967" y="169770"/>
                  <a:pt x="3770478" y="172301"/>
                </a:cubicBezTo>
                <a:lnTo>
                  <a:pt x="3754628" y="200541"/>
                </a:lnTo>
                <a:cubicBezTo>
                  <a:pt x="3753884" y="201806"/>
                  <a:pt x="3753010" y="202755"/>
                  <a:pt x="3752005" y="203387"/>
                </a:cubicBezTo>
                <a:cubicBezTo>
                  <a:pt x="3751000" y="204020"/>
                  <a:pt x="3749884" y="204280"/>
                  <a:pt x="3748656" y="204168"/>
                </a:cubicBezTo>
                <a:cubicBezTo>
                  <a:pt x="3747429" y="204057"/>
                  <a:pt x="3746666" y="203610"/>
                  <a:pt x="3746368" y="202829"/>
                </a:cubicBezTo>
                <a:cubicBezTo>
                  <a:pt x="3746070" y="202048"/>
                  <a:pt x="3746033" y="201285"/>
                  <a:pt x="3746257" y="200541"/>
                </a:cubicBezTo>
                <a:lnTo>
                  <a:pt x="3757084" y="171631"/>
                </a:lnTo>
                <a:cubicBezTo>
                  <a:pt x="3758423" y="167985"/>
                  <a:pt x="3759967" y="165417"/>
                  <a:pt x="3761716" y="163929"/>
                </a:cubicBezTo>
                <a:cubicBezTo>
                  <a:pt x="3763465" y="162441"/>
                  <a:pt x="3765437" y="162013"/>
                  <a:pt x="3767632" y="162645"/>
                </a:cubicBezTo>
                <a:close/>
                <a:moveTo>
                  <a:pt x="4732619" y="144800"/>
                </a:moveTo>
                <a:cubicBezTo>
                  <a:pt x="4733335" y="144977"/>
                  <a:pt x="4733917" y="145511"/>
                  <a:pt x="4734363" y="146404"/>
                </a:cubicBezTo>
                <a:lnTo>
                  <a:pt x="4738493" y="152209"/>
                </a:lnTo>
                <a:lnTo>
                  <a:pt x="4756576" y="181900"/>
                </a:lnTo>
                <a:cubicBezTo>
                  <a:pt x="4758809" y="185695"/>
                  <a:pt x="4759832" y="188913"/>
                  <a:pt x="4759645" y="191555"/>
                </a:cubicBezTo>
                <a:cubicBezTo>
                  <a:pt x="4759459" y="194197"/>
                  <a:pt x="4758213" y="195592"/>
                  <a:pt x="4755907" y="195741"/>
                </a:cubicBezTo>
                <a:cubicBezTo>
                  <a:pt x="4753599" y="195890"/>
                  <a:pt x="4750772" y="193174"/>
                  <a:pt x="4747423" y="187593"/>
                </a:cubicBezTo>
                <a:lnTo>
                  <a:pt x="4730791" y="160134"/>
                </a:lnTo>
                <a:cubicBezTo>
                  <a:pt x="4727741" y="155892"/>
                  <a:pt x="4726364" y="152637"/>
                  <a:pt x="4726661" y="150367"/>
                </a:cubicBezTo>
                <a:cubicBezTo>
                  <a:pt x="4726959" y="148097"/>
                  <a:pt x="4728094" y="146423"/>
                  <a:pt x="4730066" y="145344"/>
                </a:cubicBezTo>
                <a:cubicBezTo>
                  <a:pt x="4731052" y="144805"/>
                  <a:pt x="4731903" y="144623"/>
                  <a:pt x="4732619" y="144800"/>
                </a:cubicBezTo>
                <a:close/>
                <a:moveTo>
                  <a:pt x="1208370" y="144800"/>
                </a:moveTo>
                <a:cubicBezTo>
                  <a:pt x="1209086" y="144977"/>
                  <a:pt x="1209668" y="145511"/>
                  <a:pt x="1210114" y="146404"/>
                </a:cubicBezTo>
                <a:lnTo>
                  <a:pt x="1214244" y="152209"/>
                </a:lnTo>
                <a:lnTo>
                  <a:pt x="1232327" y="181900"/>
                </a:lnTo>
                <a:cubicBezTo>
                  <a:pt x="1234559" y="185695"/>
                  <a:pt x="1235582" y="188913"/>
                  <a:pt x="1235397" y="191555"/>
                </a:cubicBezTo>
                <a:cubicBezTo>
                  <a:pt x="1235210" y="194197"/>
                  <a:pt x="1233964" y="195592"/>
                  <a:pt x="1231657" y="195741"/>
                </a:cubicBezTo>
                <a:cubicBezTo>
                  <a:pt x="1229350" y="195890"/>
                  <a:pt x="1226523" y="193174"/>
                  <a:pt x="1223174" y="187593"/>
                </a:cubicBezTo>
                <a:lnTo>
                  <a:pt x="1206542" y="160134"/>
                </a:lnTo>
                <a:cubicBezTo>
                  <a:pt x="1203491" y="155892"/>
                  <a:pt x="1202115" y="152637"/>
                  <a:pt x="1202412" y="150367"/>
                </a:cubicBezTo>
                <a:cubicBezTo>
                  <a:pt x="1202710" y="148097"/>
                  <a:pt x="1203845" y="146423"/>
                  <a:pt x="1205817" y="145344"/>
                </a:cubicBezTo>
                <a:cubicBezTo>
                  <a:pt x="1206803" y="144805"/>
                  <a:pt x="1207654" y="144623"/>
                  <a:pt x="1208370" y="144800"/>
                </a:cubicBezTo>
                <a:close/>
                <a:moveTo>
                  <a:pt x="6751245" y="135242"/>
                </a:moveTo>
                <a:lnTo>
                  <a:pt x="6759505" y="135800"/>
                </a:lnTo>
                <a:lnTo>
                  <a:pt x="6832505" y="145065"/>
                </a:lnTo>
                <a:cubicBezTo>
                  <a:pt x="6838161" y="145809"/>
                  <a:pt x="6841155" y="147223"/>
                  <a:pt x="6841491" y="149307"/>
                </a:cubicBezTo>
                <a:cubicBezTo>
                  <a:pt x="6841825" y="151390"/>
                  <a:pt x="6841491" y="153009"/>
                  <a:pt x="6840487" y="154162"/>
                </a:cubicBezTo>
                <a:cubicBezTo>
                  <a:pt x="6839482" y="155316"/>
                  <a:pt x="6837863" y="155799"/>
                  <a:pt x="6835631" y="155613"/>
                </a:cubicBezTo>
                <a:cubicBezTo>
                  <a:pt x="6833398" y="155427"/>
                  <a:pt x="6831165" y="155130"/>
                  <a:pt x="6828933" y="154720"/>
                </a:cubicBezTo>
                <a:cubicBezTo>
                  <a:pt x="6826701" y="154311"/>
                  <a:pt x="6816804" y="153065"/>
                  <a:pt x="6799243" y="150981"/>
                </a:cubicBezTo>
                <a:lnTo>
                  <a:pt x="6748120" y="145065"/>
                </a:lnTo>
                <a:cubicBezTo>
                  <a:pt x="6745441" y="144767"/>
                  <a:pt x="6744157" y="143223"/>
                  <a:pt x="6744269" y="140433"/>
                </a:cubicBezTo>
                <a:cubicBezTo>
                  <a:pt x="6744380" y="137642"/>
                  <a:pt x="6745162" y="136042"/>
                  <a:pt x="6746613" y="135633"/>
                </a:cubicBezTo>
                <a:cubicBezTo>
                  <a:pt x="6748063" y="135224"/>
                  <a:pt x="6749609" y="135094"/>
                  <a:pt x="6751245" y="135242"/>
                </a:cubicBezTo>
                <a:close/>
                <a:moveTo>
                  <a:pt x="2697019" y="134015"/>
                </a:moveTo>
                <a:lnTo>
                  <a:pt x="2623795" y="137586"/>
                </a:lnTo>
                <a:lnTo>
                  <a:pt x="2628596" y="176989"/>
                </a:lnTo>
                <a:lnTo>
                  <a:pt x="2681615" y="163259"/>
                </a:lnTo>
                <a:lnTo>
                  <a:pt x="2697019" y="134015"/>
                </a:lnTo>
                <a:close/>
                <a:moveTo>
                  <a:pt x="4816879" y="131908"/>
                </a:moveTo>
                <a:cubicBezTo>
                  <a:pt x="4817865" y="131843"/>
                  <a:pt x="4818972" y="132080"/>
                  <a:pt x="4820200" y="132619"/>
                </a:cubicBezTo>
                <a:cubicBezTo>
                  <a:pt x="4822655" y="133698"/>
                  <a:pt x="4823102" y="136954"/>
                  <a:pt x="4821539" y="142386"/>
                </a:cubicBezTo>
                <a:lnTo>
                  <a:pt x="4812609" y="196746"/>
                </a:lnTo>
                <a:cubicBezTo>
                  <a:pt x="4812237" y="198680"/>
                  <a:pt x="4811047" y="199778"/>
                  <a:pt x="4809038" y="200038"/>
                </a:cubicBezTo>
                <a:cubicBezTo>
                  <a:pt x="4807029" y="200299"/>
                  <a:pt x="4805541" y="199424"/>
                  <a:pt x="4804573" y="197415"/>
                </a:cubicBezTo>
                <a:cubicBezTo>
                  <a:pt x="4803605" y="195406"/>
                  <a:pt x="4803197" y="193509"/>
                  <a:pt x="4803345" y="191723"/>
                </a:cubicBezTo>
                <a:lnTo>
                  <a:pt x="4804461" y="185249"/>
                </a:lnTo>
                <a:lnTo>
                  <a:pt x="4811605" y="139930"/>
                </a:lnTo>
                <a:cubicBezTo>
                  <a:pt x="4811903" y="136656"/>
                  <a:pt x="4812795" y="134349"/>
                  <a:pt x="4814284" y="133010"/>
                </a:cubicBezTo>
                <a:cubicBezTo>
                  <a:pt x="4815028" y="132340"/>
                  <a:pt x="4815893" y="131973"/>
                  <a:pt x="4816879" y="131908"/>
                </a:cubicBezTo>
                <a:close/>
                <a:moveTo>
                  <a:pt x="1292630" y="131908"/>
                </a:moveTo>
                <a:cubicBezTo>
                  <a:pt x="1293616" y="131843"/>
                  <a:pt x="1294723" y="132080"/>
                  <a:pt x="1295950" y="132619"/>
                </a:cubicBezTo>
                <a:cubicBezTo>
                  <a:pt x="1298407" y="133698"/>
                  <a:pt x="1298853" y="136954"/>
                  <a:pt x="1297290" y="142386"/>
                </a:cubicBezTo>
                <a:lnTo>
                  <a:pt x="1288360" y="196746"/>
                </a:lnTo>
                <a:cubicBezTo>
                  <a:pt x="1287989" y="198680"/>
                  <a:pt x="1286798" y="199778"/>
                  <a:pt x="1284788" y="200038"/>
                </a:cubicBezTo>
                <a:cubicBezTo>
                  <a:pt x="1282780" y="200299"/>
                  <a:pt x="1281291" y="199424"/>
                  <a:pt x="1280324" y="197415"/>
                </a:cubicBezTo>
                <a:cubicBezTo>
                  <a:pt x="1279357" y="195406"/>
                  <a:pt x="1278947" y="193509"/>
                  <a:pt x="1279097" y="191723"/>
                </a:cubicBezTo>
                <a:lnTo>
                  <a:pt x="1280212" y="185249"/>
                </a:lnTo>
                <a:lnTo>
                  <a:pt x="1287356" y="139930"/>
                </a:lnTo>
                <a:cubicBezTo>
                  <a:pt x="1287654" y="136656"/>
                  <a:pt x="1288547" y="134349"/>
                  <a:pt x="1290035" y="133010"/>
                </a:cubicBezTo>
                <a:cubicBezTo>
                  <a:pt x="1290779" y="132340"/>
                  <a:pt x="1291645" y="131973"/>
                  <a:pt x="1292630" y="131908"/>
                </a:cubicBezTo>
                <a:close/>
                <a:moveTo>
                  <a:pt x="97475" y="125420"/>
                </a:moveTo>
                <a:lnTo>
                  <a:pt x="48920" y="130889"/>
                </a:lnTo>
                <a:lnTo>
                  <a:pt x="29052" y="163929"/>
                </a:lnTo>
                <a:lnTo>
                  <a:pt x="114888" y="155334"/>
                </a:lnTo>
                <a:cubicBezTo>
                  <a:pt x="110572" y="150348"/>
                  <a:pt x="107261" y="146814"/>
                  <a:pt x="104954" y="144730"/>
                </a:cubicBezTo>
                <a:lnTo>
                  <a:pt x="95131" y="136359"/>
                </a:lnTo>
                <a:cubicBezTo>
                  <a:pt x="91559" y="132638"/>
                  <a:pt x="90406" y="130480"/>
                  <a:pt x="91671" y="129885"/>
                </a:cubicBezTo>
                <a:lnTo>
                  <a:pt x="97475" y="125420"/>
                </a:lnTo>
                <a:close/>
                <a:moveTo>
                  <a:pt x="2706339" y="124750"/>
                </a:moveTo>
                <a:cubicBezTo>
                  <a:pt x="2709055" y="124899"/>
                  <a:pt x="2710431" y="125996"/>
                  <a:pt x="2710469" y="128043"/>
                </a:cubicBezTo>
                <a:cubicBezTo>
                  <a:pt x="2710506" y="130089"/>
                  <a:pt x="2710339" y="131447"/>
                  <a:pt x="2709967" y="132117"/>
                </a:cubicBezTo>
                <a:lnTo>
                  <a:pt x="2690321" y="168840"/>
                </a:lnTo>
                <a:lnTo>
                  <a:pt x="2687754" y="173082"/>
                </a:lnTo>
                <a:lnTo>
                  <a:pt x="2682620" y="172747"/>
                </a:lnTo>
                <a:lnTo>
                  <a:pt x="2629376" y="186588"/>
                </a:lnTo>
                <a:lnTo>
                  <a:pt x="2627926" y="189937"/>
                </a:lnTo>
                <a:cubicBezTo>
                  <a:pt x="2622865" y="191946"/>
                  <a:pt x="2620000" y="190160"/>
                  <a:pt x="2619331" y="184579"/>
                </a:cubicBezTo>
                <a:lnTo>
                  <a:pt x="2614642" y="147967"/>
                </a:lnTo>
                <a:lnTo>
                  <a:pt x="2612968" y="136247"/>
                </a:lnTo>
                <a:cubicBezTo>
                  <a:pt x="2612820" y="134387"/>
                  <a:pt x="2612931" y="132898"/>
                  <a:pt x="2613303" y="131782"/>
                </a:cubicBezTo>
                <a:cubicBezTo>
                  <a:pt x="2613824" y="130145"/>
                  <a:pt x="2614587" y="129066"/>
                  <a:pt x="2615592" y="128545"/>
                </a:cubicBezTo>
                <a:cubicBezTo>
                  <a:pt x="2616596" y="128024"/>
                  <a:pt x="2618624" y="127689"/>
                  <a:pt x="2621675" y="127540"/>
                </a:cubicBezTo>
                <a:lnTo>
                  <a:pt x="2686861" y="125085"/>
                </a:lnTo>
                <a:cubicBezTo>
                  <a:pt x="2697131" y="124713"/>
                  <a:pt x="2703624" y="124601"/>
                  <a:pt x="2706339" y="124750"/>
                </a:cubicBezTo>
                <a:close/>
                <a:moveTo>
                  <a:pt x="7988323" y="122238"/>
                </a:moveTo>
                <a:cubicBezTo>
                  <a:pt x="7990221" y="121457"/>
                  <a:pt x="7992359" y="121606"/>
                  <a:pt x="7994741" y="122685"/>
                </a:cubicBezTo>
                <a:cubicBezTo>
                  <a:pt x="7997122" y="123764"/>
                  <a:pt x="7999503" y="125457"/>
                  <a:pt x="8001885" y="127764"/>
                </a:cubicBezTo>
                <a:lnTo>
                  <a:pt x="8014051" y="139930"/>
                </a:lnTo>
                <a:lnTo>
                  <a:pt x="8018181" y="143391"/>
                </a:lnTo>
                <a:cubicBezTo>
                  <a:pt x="8019967" y="145102"/>
                  <a:pt x="8020823" y="147000"/>
                  <a:pt x="8020749" y="149083"/>
                </a:cubicBezTo>
                <a:cubicBezTo>
                  <a:pt x="8020675" y="151167"/>
                  <a:pt x="8019428" y="152283"/>
                  <a:pt x="8017009" y="152432"/>
                </a:cubicBezTo>
                <a:cubicBezTo>
                  <a:pt x="8014591" y="152581"/>
                  <a:pt x="8012823" y="152097"/>
                  <a:pt x="8011707" y="150981"/>
                </a:cubicBezTo>
                <a:lnTo>
                  <a:pt x="7990834" y="131670"/>
                </a:lnTo>
                <a:cubicBezTo>
                  <a:pt x="7988155" y="129215"/>
                  <a:pt x="7986593" y="127224"/>
                  <a:pt x="7986146" y="125699"/>
                </a:cubicBezTo>
                <a:cubicBezTo>
                  <a:pt x="7985699" y="124173"/>
                  <a:pt x="7986425" y="123020"/>
                  <a:pt x="7988323" y="122238"/>
                </a:cubicBezTo>
                <a:close/>
                <a:moveTo>
                  <a:pt x="161658" y="118499"/>
                </a:moveTo>
                <a:lnTo>
                  <a:pt x="98480" y="125085"/>
                </a:lnTo>
                <a:lnTo>
                  <a:pt x="121474" y="145065"/>
                </a:lnTo>
                <a:cubicBezTo>
                  <a:pt x="123037" y="146479"/>
                  <a:pt x="123967" y="147837"/>
                  <a:pt x="124265" y="149139"/>
                </a:cubicBezTo>
                <a:cubicBezTo>
                  <a:pt x="124562" y="150441"/>
                  <a:pt x="124599" y="151241"/>
                  <a:pt x="124376" y="151539"/>
                </a:cubicBezTo>
                <a:lnTo>
                  <a:pt x="121809" y="155446"/>
                </a:lnTo>
                <a:lnTo>
                  <a:pt x="144579" y="154106"/>
                </a:lnTo>
                <a:lnTo>
                  <a:pt x="161658" y="118499"/>
                </a:lnTo>
                <a:close/>
                <a:moveTo>
                  <a:pt x="1485595" y="110239"/>
                </a:moveTo>
                <a:lnTo>
                  <a:pt x="1468294" y="130331"/>
                </a:lnTo>
                <a:lnTo>
                  <a:pt x="1469969" y="135131"/>
                </a:lnTo>
                <a:lnTo>
                  <a:pt x="1517519" y="132787"/>
                </a:lnTo>
                <a:cubicBezTo>
                  <a:pt x="1521834" y="132638"/>
                  <a:pt x="1524495" y="132749"/>
                  <a:pt x="1525500" y="133122"/>
                </a:cubicBezTo>
                <a:cubicBezTo>
                  <a:pt x="1526504" y="133494"/>
                  <a:pt x="1527472" y="135019"/>
                  <a:pt x="1528402" y="137698"/>
                </a:cubicBezTo>
                <a:cubicBezTo>
                  <a:pt x="1529332" y="140377"/>
                  <a:pt x="1526076" y="141865"/>
                  <a:pt x="1518635" y="142163"/>
                </a:cubicBezTo>
                <a:lnTo>
                  <a:pt x="1470527" y="144507"/>
                </a:lnTo>
                <a:lnTo>
                  <a:pt x="1477894" y="180672"/>
                </a:lnTo>
                <a:lnTo>
                  <a:pt x="1533258" y="168840"/>
                </a:lnTo>
                <a:lnTo>
                  <a:pt x="1545089" y="112025"/>
                </a:lnTo>
                <a:lnTo>
                  <a:pt x="1492292" y="113811"/>
                </a:lnTo>
                <a:cubicBezTo>
                  <a:pt x="1489390" y="113960"/>
                  <a:pt x="1487716" y="113551"/>
                  <a:pt x="1487270" y="112583"/>
                </a:cubicBezTo>
                <a:lnTo>
                  <a:pt x="1485595" y="110239"/>
                </a:lnTo>
                <a:close/>
                <a:moveTo>
                  <a:pt x="7957125" y="109123"/>
                </a:moveTo>
                <a:cubicBezTo>
                  <a:pt x="7959283" y="108453"/>
                  <a:pt x="7960939" y="109197"/>
                  <a:pt x="7962092" y="111355"/>
                </a:cubicBezTo>
                <a:cubicBezTo>
                  <a:pt x="7963245" y="113513"/>
                  <a:pt x="7961887" y="117532"/>
                  <a:pt x="7958017" y="123411"/>
                </a:cubicBezTo>
                <a:lnTo>
                  <a:pt x="7933015" y="161585"/>
                </a:lnTo>
                <a:cubicBezTo>
                  <a:pt x="7931526" y="163817"/>
                  <a:pt x="7929666" y="164934"/>
                  <a:pt x="7927433" y="164934"/>
                </a:cubicBezTo>
                <a:cubicBezTo>
                  <a:pt x="7926466" y="165008"/>
                  <a:pt x="7925629" y="164822"/>
                  <a:pt x="7924922" y="164375"/>
                </a:cubicBezTo>
                <a:cubicBezTo>
                  <a:pt x="7924215" y="163929"/>
                  <a:pt x="7923583" y="163259"/>
                  <a:pt x="7923025" y="162366"/>
                </a:cubicBezTo>
                <a:cubicBezTo>
                  <a:pt x="7922467" y="161473"/>
                  <a:pt x="7922206" y="160748"/>
                  <a:pt x="7922243" y="160190"/>
                </a:cubicBezTo>
                <a:cubicBezTo>
                  <a:pt x="7922281" y="159632"/>
                  <a:pt x="7922411" y="159129"/>
                  <a:pt x="7922634" y="158683"/>
                </a:cubicBezTo>
                <a:lnTo>
                  <a:pt x="7924978" y="156115"/>
                </a:lnTo>
                <a:lnTo>
                  <a:pt x="7936029" y="139149"/>
                </a:lnTo>
                <a:lnTo>
                  <a:pt x="7951655" y="115262"/>
                </a:lnTo>
                <a:cubicBezTo>
                  <a:pt x="7953143" y="111839"/>
                  <a:pt x="7954967" y="109793"/>
                  <a:pt x="7957125" y="109123"/>
                </a:cubicBezTo>
                <a:close/>
                <a:moveTo>
                  <a:pt x="8265129" y="107839"/>
                </a:moveTo>
                <a:cubicBezTo>
                  <a:pt x="8265939" y="107653"/>
                  <a:pt x="8266947" y="107784"/>
                  <a:pt x="8268157" y="108230"/>
                </a:cubicBezTo>
                <a:cubicBezTo>
                  <a:pt x="8270575" y="109123"/>
                  <a:pt x="8274463" y="112211"/>
                  <a:pt x="8279821" y="117495"/>
                </a:cubicBezTo>
                <a:lnTo>
                  <a:pt x="8306610" y="144395"/>
                </a:lnTo>
                <a:cubicBezTo>
                  <a:pt x="8307429" y="145288"/>
                  <a:pt x="8308043" y="146237"/>
                  <a:pt x="8308452" y="147242"/>
                </a:cubicBezTo>
                <a:cubicBezTo>
                  <a:pt x="8308861" y="148246"/>
                  <a:pt x="8309066" y="149046"/>
                  <a:pt x="8309066" y="149641"/>
                </a:cubicBezTo>
                <a:cubicBezTo>
                  <a:pt x="8308992" y="151353"/>
                  <a:pt x="8308006" y="152804"/>
                  <a:pt x="8306108" y="153995"/>
                </a:cubicBezTo>
                <a:cubicBezTo>
                  <a:pt x="8304210" y="155185"/>
                  <a:pt x="8302387" y="155260"/>
                  <a:pt x="8300639" y="154218"/>
                </a:cubicBezTo>
                <a:cubicBezTo>
                  <a:pt x="8298890" y="153176"/>
                  <a:pt x="8297011" y="151241"/>
                  <a:pt x="8295002" y="148414"/>
                </a:cubicBezTo>
                <a:lnTo>
                  <a:pt x="8283617" y="137028"/>
                </a:lnTo>
                <a:lnTo>
                  <a:pt x="8262855" y="115262"/>
                </a:lnTo>
                <a:cubicBezTo>
                  <a:pt x="8262259" y="114741"/>
                  <a:pt x="8261981" y="114034"/>
                  <a:pt x="8262017" y="113141"/>
                </a:cubicBezTo>
                <a:cubicBezTo>
                  <a:pt x="8262055" y="112248"/>
                  <a:pt x="8262483" y="110983"/>
                  <a:pt x="8263301" y="109346"/>
                </a:cubicBezTo>
                <a:cubicBezTo>
                  <a:pt x="8263711" y="108528"/>
                  <a:pt x="8264320" y="108025"/>
                  <a:pt x="8265129" y="107839"/>
                </a:cubicBezTo>
                <a:close/>
                <a:moveTo>
                  <a:pt x="8765373" y="106667"/>
                </a:moveTo>
                <a:lnTo>
                  <a:pt x="8750416" y="107225"/>
                </a:lnTo>
                <a:lnTo>
                  <a:pt x="8749746" y="126313"/>
                </a:lnTo>
                <a:lnTo>
                  <a:pt x="8764703" y="123857"/>
                </a:lnTo>
                <a:lnTo>
                  <a:pt x="8765373" y="106667"/>
                </a:lnTo>
                <a:close/>
                <a:moveTo>
                  <a:pt x="8740816" y="106667"/>
                </a:moveTo>
                <a:lnTo>
                  <a:pt x="8705656" y="109011"/>
                </a:lnTo>
                <a:lnTo>
                  <a:pt x="8708111" y="132452"/>
                </a:lnTo>
                <a:lnTo>
                  <a:pt x="8740258" y="126871"/>
                </a:lnTo>
                <a:lnTo>
                  <a:pt x="8740816" y="106667"/>
                </a:lnTo>
                <a:close/>
                <a:moveTo>
                  <a:pt x="7327099" y="106667"/>
                </a:moveTo>
                <a:lnTo>
                  <a:pt x="7312141" y="107225"/>
                </a:lnTo>
                <a:lnTo>
                  <a:pt x="7311471" y="126313"/>
                </a:lnTo>
                <a:lnTo>
                  <a:pt x="7326429" y="123857"/>
                </a:lnTo>
                <a:lnTo>
                  <a:pt x="7327099" y="106667"/>
                </a:lnTo>
                <a:close/>
                <a:moveTo>
                  <a:pt x="7302542" y="106667"/>
                </a:moveTo>
                <a:lnTo>
                  <a:pt x="7267381" y="109011"/>
                </a:lnTo>
                <a:lnTo>
                  <a:pt x="7269837" y="132452"/>
                </a:lnTo>
                <a:lnTo>
                  <a:pt x="7301984" y="126871"/>
                </a:lnTo>
                <a:lnTo>
                  <a:pt x="7302542" y="106667"/>
                </a:lnTo>
                <a:close/>
                <a:moveTo>
                  <a:pt x="4749655" y="102203"/>
                </a:moveTo>
                <a:cubicBezTo>
                  <a:pt x="4751293" y="102351"/>
                  <a:pt x="4752483" y="103077"/>
                  <a:pt x="4753227" y="104379"/>
                </a:cubicBezTo>
                <a:cubicBezTo>
                  <a:pt x="4753971" y="105681"/>
                  <a:pt x="4754065" y="107058"/>
                  <a:pt x="4753507" y="108509"/>
                </a:cubicBezTo>
                <a:cubicBezTo>
                  <a:pt x="4752949" y="109960"/>
                  <a:pt x="4750735" y="112546"/>
                  <a:pt x="4746865" y="116267"/>
                </a:cubicBezTo>
                <a:lnTo>
                  <a:pt x="4685362" y="175984"/>
                </a:lnTo>
                <a:lnTo>
                  <a:pt x="4682459" y="178886"/>
                </a:lnTo>
                <a:cubicBezTo>
                  <a:pt x="4679037" y="181193"/>
                  <a:pt x="4676785" y="181602"/>
                  <a:pt x="4675707" y="180114"/>
                </a:cubicBezTo>
                <a:cubicBezTo>
                  <a:pt x="4674627" y="178626"/>
                  <a:pt x="4674181" y="176933"/>
                  <a:pt x="4674367" y="175035"/>
                </a:cubicBezTo>
                <a:cubicBezTo>
                  <a:pt x="4674553" y="173138"/>
                  <a:pt x="4675316" y="171519"/>
                  <a:pt x="4676655" y="170180"/>
                </a:cubicBezTo>
                <a:lnTo>
                  <a:pt x="4735479" y="113030"/>
                </a:lnTo>
                <a:cubicBezTo>
                  <a:pt x="4741359" y="105588"/>
                  <a:pt x="4746084" y="101979"/>
                  <a:pt x="4749655" y="102203"/>
                </a:cubicBezTo>
                <a:close/>
                <a:moveTo>
                  <a:pt x="1225406" y="102203"/>
                </a:moveTo>
                <a:cubicBezTo>
                  <a:pt x="1227044" y="102351"/>
                  <a:pt x="1228234" y="103077"/>
                  <a:pt x="1228978" y="104379"/>
                </a:cubicBezTo>
                <a:cubicBezTo>
                  <a:pt x="1229723" y="105681"/>
                  <a:pt x="1229815" y="107058"/>
                  <a:pt x="1229258" y="108509"/>
                </a:cubicBezTo>
                <a:cubicBezTo>
                  <a:pt x="1228700" y="109960"/>
                  <a:pt x="1226485" y="112546"/>
                  <a:pt x="1222616" y="116267"/>
                </a:cubicBezTo>
                <a:lnTo>
                  <a:pt x="1161113" y="175984"/>
                </a:lnTo>
                <a:lnTo>
                  <a:pt x="1158210" y="178886"/>
                </a:lnTo>
                <a:cubicBezTo>
                  <a:pt x="1154787" y="181193"/>
                  <a:pt x="1152536" y="181602"/>
                  <a:pt x="1151457" y="180114"/>
                </a:cubicBezTo>
                <a:cubicBezTo>
                  <a:pt x="1150378" y="178626"/>
                  <a:pt x="1149932" y="176933"/>
                  <a:pt x="1150118" y="175035"/>
                </a:cubicBezTo>
                <a:cubicBezTo>
                  <a:pt x="1150304" y="173138"/>
                  <a:pt x="1151067" y="171519"/>
                  <a:pt x="1152406" y="170180"/>
                </a:cubicBezTo>
                <a:lnTo>
                  <a:pt x="1211231" y="113030"/>
                </a:lnTo>
                <a:cubicBezTo>
                  <a:pt x="1217109" y="105588"/>
                  <a:pt x="1221834" y="101979"/>
                  <a:pt x="1225406" y="102203"/>
                </a:cubicBezTo>
                <a:close/>
                <a:moveTo>
                  <a:pt x="1802264" y="101868"/>
                </a:moveTo>
                <a:cubicBezTo>
                  <a:pt x="1802711" y="101868"/>
                  <a:pt x="1803529" y="102110"/>
                  <a:pt x="1804720" y="102593"/>
                </a:cubicBezTo>
                <a:cubicBezTo>
                  <a:pt x="1805911" y="103077"/>
                  <a:pt x="1811678" y="104249"/>
                  <a:pt x="1822021" y="106109"/>
                </a:cubicBezTo>
                <a:cubicBezTo>
                  <a:pt x="1832365" y="107970"/>
                  <a:pt x="1839955" y="109383"/>
                  <a:pt x="1844792" y="110351"/>
                </a:cubicBezTo>
                <a:cubicBezTo>
                  <a:pt x="1849629" y="111318"/>
                  <a:pt x="1853498" y="112025"/>
                  <a:pt x="1856401" y="112472"/>
                </a:cubicBezTo>
                <a:cubicBezTo>
                  <a:pt x="1859303" y="112918"/>
                  <a:pt x="1861386" y="113699"/>
                  <a:pt x="1862651" y="114816"/>
                </a:cubicBezTo>
                <a:cubicBezTo>
                  <a:pt x="1863916" y="115932"/>
                  <a:pt x="1864567" y="117216"/>
                  <a:pt x="1864605" y="118667"/>
                </a:cubicBezTo>
                <a:cubicBezTo>
                  <a:pt x="1864642" y="120118"/>
                  <a:pt x="1864381" y="121215"/>
                  <a:pt x="1863823" y="121959"/>
                </a:cubicBezTo>
                <a:cubicBezTo>
                  <a:pt x="1863265" y="122704"/>
                  <a:pt x="1860456" y="122629"/>
                  <a:pt x="1855396" y="121736"/>
                </a:cubicBezTo>
                <a:lnTo>
                  <a:pt x="1820012" y="115709"/>
                </a:lnTo>
                <a:cubicBezTo>
                  <a:pt x="1811454" y="114295"/>
                  <a:pt x="1805612" y="113011"/>
                  <a:pt x="1802488" y="111858"/>
                </a:cubicBezTo>
                <a:cubicBezTo>
                  <a:pt x="1799361" y="110704"/>
                  <a:pt x="1797874" y="109049"/>
                  <a:pt x="1798022" y="106891"/>
                </a:cubicBezTo>
                <a:cubicBezTo>
                  <a:pt x="1798022" y="106295"/>
                  <a:pt x="1798413" y="105328"/>
                  <a:pt x="1799195" y="103988"/>
                </a:cubicBezTo>
                <a:cubicBezTo>
                  <a:pt x="1799976" y="102649"/>
                  <a:pt x="1800999" y="101942"/>
                  <a:pt x="1802264" y="101868"/>
                </a:cubicBezTo>
                <a:close/>
                <a:moveTo>
                  <a:pt x="4795364" y="98575"/>
                </a:moveTo>
                <a:cubicBezTo>
                  <a:pt x="4798229" y="98389"/>
                  <a:pt x="4800889" y="99114"/>
                  <a:pt x="4803345" y="100751"/>
                </a:cubicBezTo>
                <a:lnTo>
                  <a:pt x="4853463" y="135242"/>
                </a:lnTo>
                <a:lnTo>
                  <a:pt x="4859379" y="139261"/>
                </a:lnTo>
                <a:cubicBezTo>
                  <a:pt x="4863249" y="142088"/>
                  <a:pt x="4864997" y="144656"/>
                  <a:pt x="4864625" y="146963"/>
                </a:cubicBezTo>
                <a:cubicBezTo>
                  <a:pt x="4864253" y="149269"/>
                  <a:pt x="4863081" y="150590"/>
                  <a:pt x="4861109" y="150925"/>
                </a:cubicBezTo>
                <a:cubicBezTo>
                  <a:pt x="4859137" y="151260"/>
                  <a:pt x="4857407" y="150869"/>
                  <a:pt x="4855919" y="149753"/>
                </a:cubicBezTo>
                <a:lnTo>
                  <a:pt x="4792965" y="104881"/>
                </a:lnTo>
                <a:cubicBezTo>
                  <a:pt x="4791625" y="103691"/>
                  <a:pt x="4790993" y="102575"/>
                  <a:pt x="4791067" y="101533"/>
                </a:cubicBezTo>
                <a:cubicBezTo>
                  <a:pt x="4791067" y="99747"/>
                  <a:pt x="4792499" y="98761"/>
                  <a:pt x="4795364" y="98575"/>
                </a:cubicBezTo>
                <a:close/>
                <a:moveTo>
                  <a:pt x="1271115" y="98575"/>
                </a:moveTo>
                <a:cubicBezTo>
                  <a:pt x="1273980" y="98389"/>
                  <a:pt x="1276640" y="99114"/>
                  <a:pt x="1279097" y="100751"/>
                </a:cubicBezTo>
                <a:lnTo>
                  <a:pt x="1329214" y="135242"/>
                </a:lnTo>
                <a:lnTo>
                  <a:pt x="1335130" y="139261"/>
                </a:lnTo>
                <a:cubicBezTo>
                  <a:pt x="1338999" y="142088"/>
                  <a:pt x="1340748" y="144656"/>
                  <a:pt x="1340376" y="146963"/>
                </a:cubicBezTo>
                <a:cubicBezTo>
                  <a:pt x="1340004" y="149269"/>
                  <a:pt x="1338832" y="150590"/>
                  <a:pt x="1336860" y="150925"/>
                </a:cubicBezTo>
                <a:cubicBezTo>
                  <a:pt x="1334888" y="151260"/>
                  <a:pt x="1333158" y="150869"/>
                  <a:pt x="1331670" y="149753"/>
                </a:cubicBezTo>
                <a:lnTo>
                  <a:pt x="1268716" y="104881"/>
                </a:lnTo>
                <a:cubicBezTo>
                  <a:pt x="1267376" y="103691"/>
                  <a:pt x="1266743" y="102575"/>
                  <a:pt x="1266818" y="101533"/>
                </a:cubicBezTo>
                <a:cubicBezTo>
                  <a:pt x="1266818" y="99747"/>
                  <a:pt x="1268250" y="98761"/>
                  <a:pt x="1271115" y="98575"/>
                </a:cubicBezTo>
                <a:close/>
                <a:moveTo>
                  <a:pt x="2755843" y="96175"/>
                </a:moveTo>
                <a:cubicBezTo>
                  <a:pt x="2762094" y="95728"/>
                  <a:pt x="2765145" y="97440"/>
                  <a:pt x="2764996" y="101310"/>
                </a:cubicBezTo>
                <a:cubicBezTo>
                  <a:pt x="2764847" y="102947"/>
                  <a:pt x="2764103" y="104119"/>
                  <a:pt x="2762763" y="104826"/>
                </a:cubicBezTo>
                <a:cubicBezTo>
                  <a:pt x="2761424" y="105533"/>
                  <a:pt x="2758559" y="106072"/>
                  <a:pt x="2754169" y="106444"/>
                </a:cubicBezTo>
                <a:lnTo>
                  <a:pt x="2747583" y="106891"/>
                </a:lnTo>
                <a:cubicBezTo>
                  <a:pt x="2748327" y="108825"/>
                  <a:pt x="2748737" y="110183"/>
                  <a:pt x="2748811" y="110965"/>
                </a:cubicBezTo>
                <a:cubicBezTo>
                  <a:pt x="2748885" y="111746"/>
                  <a:pt x="2748365" y="114332"/>
                  <a:pt x="2747248" y="118722"/>
                </a:cubicBezTo>
                <a:lnTo>
                  <a:pt x="2728050" y="191723"/>
                </a:lnTo>
                <a:cubicBezTo>
                  <a:pt x="2727305" y="194476"/>
                  <a:pt x="2726431" y="196801"/>
                  <a:pt x="2725426" y="198699"/>
                </a:cubicBezTo>
                <a:cubicBezTo>
                  <a:pt x="2724422" y="200597"/>
                  <a:pt x="2721761" y="200764"/>
                  <a:pt x="2717445" y="199201"/>
                </a:cubicBezTo>
                <a:lnTo>
                  <a:pt x="2694451" y="191165"/>
                </a:lnTo>
                <a:cubicBezTo>
                  <a:pt x="2691698" y="190272"/>
                  <a:pt x="2690024" y="189137"/>
                  <a:pt x="2689429" y="187760"/>
                </a:cubicBezTo>
                <a:cubicBezTo>
                  <a:pt x="2688833" y="186383"/>
                  <a:pt x="2689019" y="184951"/>
                  <a:pt x="2689987" y="183463"/>
                </a:cubicBezTo>
                <a:cubicBezTo>
                  <a:pt x="2690954" y="181974"/>
                  <a:pt x="2692889" y="181193"/>
                  <a:pt x="2695791" y="181119"/>
                </a:cubicBezTo>
                <a:cubicBezTo>
                  <a:pt x="2696982" y="181119"/>
                  <a:pt x="2698358" y="181305"/>
                  <a:pt x="2699921" y="181677"/>
                </a:cubicBezTo>
                <a:lnTo>
                  <a:pt x="2708739" y="184690"/>
                </a:lnTo>
                <a:lnTo>
                  <a:pt x="2718338" y="188039"/>
                </a:lnTo>
                <a:lnTo>
                  <a:pt x="2740216" y="107114"/>
                </a:lnTo>
                <a:lnTo>
                  <a:pt x="2609843" y="117829"/>
                </a:lnTo>
                <a:lnTo>
                  <a:pt x="2603034" y="118499"/>
                </a:lnTo>
                <a:cubicBezTo>
                  <a:pt x="2602141" y="118425"/>
                  <a:pt x="2601155" y="118127"/>
                  <a:pt x="2600076" y="117606"/>
                </a:cubicBezTo>
                <a:cubicBezTo>
                  <a:pt x="2598997" y="117085"/>
                  <a:pt x="2598048" y="115467"/>
                  <a:pt x="2597229" y="112751"/>
                </a:cubicBezTo>
                <a:cubicBezTo>
                  <a:pt x="2596411" y="110035"/>
                  <a:pt x="2600057" y="108342"/>
                  <a:pt x="2608168" y="107672"/>
                </a:cubicBezTo>
                <a:lnTo>
                  <a:pt x="2755843" y="96175"/>
                </a:lnTo>
                <a:close/>
                <a:moveTo>
                  <a:pt x="3040588" y="95617"/>
                </a:moveTo>
                <a:cubicBezTo>
                  <a:pt x="3042523" y="95691"/>
                  <a:pt x="3043714" y="96696"/>
                  <a:pt x="3044160" y="98631"/>
                </a:cubicBezTo>
                <a:cubicBezTo>
                  <a:pt x="3044606" y="100565"/>
                  <a:pt x="3043379" y="103058"/>
                  <a:pt x="3040476" y="106109"/>
                </a:cubicBezTo>
                <a:lnTo>
                  <a:pt x="2959217" y="192950"/>
                </a:lnTo>
                <a:cubicBezTo>
                  <a:pt x="2956836" y="195481"/>
                  <a:pt x="2954603" y="196634"/>
                  <a:pt x="2952520" y="196411"/>
                </a:cubicBezTo>
                <a:cubicBezTo>
                  <a:pt x="2950436" y="196187"/>
                  <a:pt x="2949133" y="195146"/>
                  <a:pt x="2948613" y="193285"/>
                </a:cubicBezTo>
                <a:cubicBezTo>
                  <a:pt x="2948092" y="191425"/>
                  <a:pt x="2948687" y="189565"/>
                  <a:pt x="2950399" y="187704"/>
                </a:cubicBezTo>
                <a:lnTo>
                  <a:pt x="3020050" y="113923"/>
                </a:lnTo>
                <a:lnTo>
                  <a:pt x="3030430" y="103095"/>
                </a:lnTo>
                <a:cubicBezTo>
                  <a:pt x="3035267" y="98035"/>
                  <a:pt x="3038653" y="95542"/>
                  <a:pt x="3040588" y="95617"/>
                </a:cubicBezTo>
                <a:close/>
                <a:moveTo>
                  <a:pt x="2414618" y="94054"/>
                </a:moveTo>
                <a:cubicBezTo>
                  <a:pt x="2416850" y="93980"/>
                  <a:pt x="2418487" y="94315"/>
                  <a:pt x="2419529" y="95059"/>
                </a:cubicBezTo>
                <a:lnTo>
                  <a:pt x="2421873" y="97291"/>
                </a:lnTo>
                <a:lnTo>
                  <a:pt x="2442634" y="116155"/>
                </a:lnTo>
                <a:cubicBezTo>
                  <a:pt x="2447918" y="121066"/>
                  <a:pt x="2448383" y="123652"/>
                  <a:pt x="2444030" y="123913"/>
                </a:cubicBezTo>
                <a:cubicBezTo>
                  <a:pt x="2439676" y="124173"/>
                  <a:pt x="2437016" y="123820"/>
                  <a:pt x="2436049" y="122852"/>
                </a:cubicBezTo>
                <a:lnTo>
                  <a:pt x="2414171" y="102203"/>
                </a:lnTo>
                <a:cubicBezTo>
                  <a:pt x="2413427" y="101607"/>
                  <a:pt x="2412776" y="100696"/>
                  <a:pt x="2412217" y="99468"/>
                </a:cubicBezTo>
                <a:cubicBezTo>
                  <a:pt x="2411659" y="98240"/>
                  <a:pt x="2411362" y="97049"/>
                  <a:pt x="2411324" y="95896"/>
                </a:cubicBezTo>
                <a:cubicBezTo>
                  <a:pt x="2411288" y="94742"/>
                  <a:pt x="2412385" y="94129"/>
                  <a:pt x="2414618" y="94054"/>
                </a:cubicBezTo>
                <a:close/>
                <a:moveTo>
                  <a:pt x="8235731" y="93719"/>
                </a:moveTo>
                <a:cubicBezTo>
                  <a:pt x="8236699" y="93719"/>
                  <a:pt x="8237777" y="94147"/>
                  <a:pt x="8238968" y="95003"/>
                </a:cubicBezTo>
                <a:cubicBezTo>
                  <a:pt x="8240159" y="95859"/>
                  <a:pt x="8240661" y="97049"/>
                  <a:pt x="8240475" y="98575"/>
                </a:cubicBezTo>
                <a:cubicBezTo>
                  <a:pt x="8240289" y="100100"/>
                  <a:pt x="8238893" y="102798"/>
                  <a:pt x="8236289" y="106667"/>
                </a:cubicBezTo>
                <a:lnTo>
                  <a:pt x="8217090" y="134684"/>
                </a:lnTo>
                <a:cubicBezTo>
                  <a:pt x="8207342" y="148897"/>
                  <a:pt x="8200812" y="158255"/>
                  <a:pt x="8197501" y="162757"/>
                </a:cubicBezTo>
                <a:cubicBezTo>
                  <a:pt x="8194189" y="167259"/>
                  <a:pt x="8191269" y="169157"/>
                  <a:pt x="8188739" y="168450"/>
                </a:cubicBezTo>
                <a:cubicBezTo>
                  <a:pt x="8186209" y="167743"/>
                  <a:pt x="8185055" y="166385"/>
                  <a:pt x="8185278" y="164375"/>
                </a:cubicBezTo>
                <a:lnTo>
                  <a:pt x="8185501" y="162031"/>
                </a:lnTo>
                <a:lnTo>
                  <a:pt x="8225462" y="105663"/>
                </a:lnTo>
                <a:lnTo>
                  <a:pt x="8231266" y="95728"/>
                </a:lnTo>
                <a:cubicBezTo>
                  <a:pt x="8232605" y="94463"/>
                  <a:pt x="8234094" y="93794"/>
                  <a:pt x="8235731" y="93719"/>
                </a:cubicBezTo>
                <a:close/>
                <a:moveTo>
                  <a:pt x="8423701" y="90929"/>
                </a:moveTo>
                <a:lnTo>
                  <a:pt x="8481186" y="94501"/>
                </a:lnTo>
                <a:cubicBezTo>
                  <a:pt x="8489148" y="95022"/>
                  <a:pt x="8493576" y="95542"/>
                  <a:pt x="8494469" y="96063"/>
                </a:cubicBezTo>
                <a:cubicBezTo>
                  <a:pt x="8495362" y="96584"/>
                  <a:pt x="8496031" y="97310"/>
                  <a:pt x="8496478" y="98240"/>
                </a:cubicBezTo>
                <a:cubicBezTo>
                  <a:pt x="8496924" y="99170"/>
                  <a:pt x="8496589" y="102761"/>
                  <a:pt x="8495473" y="109011"/>
                </a:cubicBezTo>
                <a:lnTo>
                  <a:pt x="8484088" y="169733"/>
                </a:lnTo>
                <a:lnTo>
                  <a:pt x="8482190" y="183909"/>
                </a:lnTo>
                <a:cubicBezTo>
                  <a:pt x="8481372" y="185100"/>
                  <a:pt x="8480404" y="185844"/>
                  <a:pt x="8479288" y="186142"/>
                </a:cubicBezTo>
                <a:cubicBezTo>
                  <a:pt x="8478172" y="186439"/>
                  <a:pt x="8476386" y="185807"/>
                  <a:pt x="8473930" y="184244"/>
                </a:cubicBezTo>
                <a:lnTo>
                  <a:pt x="8466898" y="179556"/>
                </a:lnTo>
                <a:cubicBezTo>
                  <a:pt x="8461689" y="176282"/>
                  <a:pt x="8458396" y="173993"/>
                  <a:pt x="8457020" y="172691"/>
                </a:cubicBezTo>
                <a:cubicBezTo>
                  <a:pt x="8455643" y="171389"/>
                  <a:pt x="8454899" y="170087"/>
                  <a:pt x="8454787" y="168784"/>
                </a:cubicBezTo>
                <a:cubicBezTo>
                  <a:pt x="8454676" y="167482"/>
                  <a:pt x="8455159" y="166310"/>
                  <a:pt x="8456238" y="165268"/>
                </a:cubicBezTo>
                <a:cubicBezTo>
                  <a:pt x="8457317" y="164227"/>
                  <a:pt x="8458527" y="163669"/>
                  <a:pt x="8459866" y="163594"/>
                </a:cubicBezTo>
                <a:cubicBezTo>
                  <a:pt x="8460908" y="163594"/>
                  <a:pt x="8463215" y="164822"/>
                  <a:pt x="8466787" y="167278"/>
                </a:cubicBezTo>
                <a:lnTo>
                  <a:pt x="8473930" y="172524"/>
                </a:lnTo>
                <a:lnTo>
                  <a:pt x="8486767" y="104881"/>
                </a:lnTo>
                <a:lnTo>
                  <a:pt x="8425487" y="99635"/>
                </a:lnTo>
                <a:lnTo>
                  <a:pt x="8426045" y="115932"/>
                </a:lnTo>
                <a:lnTo>
                  <a:pt x="8458750" y="118946"/>
                </a:lnTo>
                <a:lnTo>
                  <a:pt x="8467456" y="120062"/>
                </a:lnTo>
                <a:cubicBezTo>
                  <a:pt x="8469614" y="120136"/>
                  <a:pt x="8471196" y="120527"/>
                  <a:pt x="8472200" y="121234"/>
                </a:cubicBezTo>
                <a:cubicBezTo>
                  <a:pt x="8473205" y="121941"/>
                  <a:pt x="8473521" y="123448"/>
                  <a:pt x="8473149" y="125755"/>
                </a:cubicBezTo>
                <a:cubicBezTo>
                  <a:pt x="8472777" y="127987"/>
                  <a:pt x="8471661" y="129289"/>
                  <a:pt x="8469800" y="129661"/>
                </a:cubicBezTo>
                <a:lnTo>
                  <a:pt x="8464331" y="128992"/>
                </a:lnTo>
                <a:lnTo>
                  <a:pt x="8461317" y="128880"/>
                </a:lnTo>
                <a:lnTo>
                  <a:pt x="8426603" y="125420"/>
                </a:lnTo>
                <a:lnTo>
                  <a:pt x="8427161" y="152209"/>
                </a:lnTo>
                <a:lnTo>
                  <a:pt x="8452276" y="145177"/>
                </a:lnTo>
                <a:lnTo>
                  <a:pt x="8469354" y="140265"/>
                </a:lnTo>
                <a:cubicBezTo>
                  <a:pt x="8472851" y="140042"/>
                  <a:pt x="8474842" y="140414"/>
                  <a:pt x="8475326" y="141382"/>
                </a:cubicBezTo>
                <a:cubicBezTo>
                  <a:pt x="8475809" y="142349"/>
                  <a:pt x="8475846" y="143837"/>
                  <a:pt x="8475437" y="145846"/>
                </a:cubicBezTo>
                <a:cubicBezTo>
                  <a:pt x="8475028" y="147856"/>
                  <a:pt x="8474228" y="149009"/>
                  <a:pt x="8473037" y="149307"/>
                </a:cubicBezTo>
                <a:lnTo>
                  <a:pt x="8427831" y="161473"/>
                </a:lnTo>
                <a:lnTo>
                  <a:pt x="8427719" y="185360"/>
                </a:lnTo>
                <a:cubicBezTo>
                  <a:pt x="8427645" y="188039"/>
                  <a:pt x="8426770" y="189546"/>
                  <a:pt x="8425096" y="189881"/>
                </a:cubicBezTo>
                <a:cubicBezTo>
                  <a:pt x="8423422" y="190216"/>
                  <a:pt x="8421859" y="189825"/>
                  <a:pt x="8420408" y="188709"/>
                </a:cubicBezTo>
                <a:cubicBezTo>
                  <a:pt x="8418957" y="187593"/>
                  <a:pt x="8418231" y="185993"/>
                  <a:pt x="8418231" y="183909"/>
                </a:cubicBezTo>
                <a:lnTo>
                  <a:pt x="8416111" y="100863"/>
                </a:lnTo>
                <a:cubicBezTo>
                  <a:pt x="8415962" y="95803"/>
                  <a:pt x="8416371" y="92845"/>
                  <a:pt x="8417338" y="91989"/>
                </a:cubicBezTo>
                <a:cubicBezTo>
                  <a:pt x="8418306" y="91133"/>
                  <a:pt x="8420427" y="90780"/>
                  <a:pt x="8423701" y="90929"/>
                </a:cubicBezTo>
                <a:close/>
                <a:moveTo>
                  <a:pt x="8841387" y="90259"/>
                </a:moveTo>
                <a:lnTo>
                  <a:pt x="8845852" y="90929"/>
                </a:lnTo>
                <a:cubicBezTo>
                  <a:pt x="8846819" y="92938"/>
                  <a:pt x="8847396" y="94333"/>
                  <a:pt x="8847582" y="95115"/>
                </a:cubicBezTo>
                <a:cubicBezTo>
                  <a:pt x="8847768" y="95896"/>
                  <a:pt x="8847638" y="99449"/>
                  <a:pt x="8847191" y="105774"/>
                </a:cubicBezTo>
                <a:lnTo>
                  <a:pt x="8846522" y="112583"/>
                </a:lnTo>
                <a:lnTo>
                  <a:pt x="8863376" y="114258"/>
                </a:lnTo>
                <a:cubicBezTo>
                  <a:pt x="8866725" y="114630"/>
                  <a:pt x="8869032" y="115318"/>
                  <a:pt x="8870297" y="116323"/>
                </a:cubicBezTo>
                <a:cubicBezTo>
                  <a:pt x="8871562" y="117327"/>
                  <a:pt x="8872213" y="118555"/>
                  <a:pt x="8872250" y="120006"/>
                </a:cubicBezTo>
                <a:cubicBezTo>
                  <a:pt x="8872287" y="121457"/>
                  <a:pt x="8871934" y="122611"/>
                  <a:pt x="8871190" y="123466"/>
                </a:cubicBezTo>
                <a:cubicBezTo>
                  <a:pt x="8870446" y="124322"/>
                  <a:pt x="8869478" y="124638"/>
                  <a:pt x="8868288" y="124415"/>
                </a:cubicBezTo>
                <a:lnTo>
                  <a:pt x="8845852" y="121066"/>
                </a:lnTo>
                <a:lnTo>
                  <a:pt x="8846075" y="138926"/>
                </a:lnTo>
                <a:cubicBezTo>
                  <a:pt x="8854186" y="138033"/>
                  <a:pt x="8860046" y="137326"/>
                  <a:pt x="8863655" y="136805"/>
                </a:cubicBezTo>
                <a:cubicBezTo>
                  <a:pt x="8867264" y="136284"/>
                  <a:pt x="8869702" y="135986"/>
                  <a:pt x="8870967" y="135912"/>
                </a:cubicBezTo>
                <a:cubicBezTo>
                  <a:pt x="8874538" y="135763"/>
                  <a:pt x="8877180" y="136005"/>
                  <a:pt x="8878892" y="136638"/>
                </a:cubicBezTo>
                <a:cubicBezTo>
                  <a:pt x="8880603" y="137270"/>
                  <a:pt x="8881459" y="138591"/>
                  <a:pt x="8881459" y="140600"/>
                </a:cubicBezTo>
                <a:cubicBezTo>
                  <a:pt x="8881385" y="142237"/>
                  <a:pt x="8880938" y="143335"/>
                  <a:pt x="8880119" y="143893"/>
                </a:cubicBezTo>
                <a:cubicBezTo>
                  <a:pt x="8879301" y="144451"/>
                  <a:pt x="8878352" y="144860"/>
                  <a:pt x="8877273" y="145121"/>
                </a:cubicBezTo>
                <a:cubicBezTo>
                  <a:pt x="8876194" y="145381"/>
                  <a:pt x="8865720" y="146442"/>
                  <a:pt x="8845852" y="148302"/>
                </a:cubicBezTo>
                <a:lnTo>
                  <a:pt x="8847080" y="184021"/>
                </a:lnTo>
                <a:cubicBezTo>
                  <a:pt x="8847228" y="189751"/>
                  <a:pt x="8847098" y="193378"/>
                  <a:pt x="8846689" y="194904"/>
                </a:cubicBezTo>
                <a:cubicBezTo>
                  <a:pt x="8846280" y="196429"/>
                  <a:pt x="8845443" y="197304"/>
                  <a:pt x="8844178" y="197527"/>
                </a:cubicBezTo>
                <a:cubicBezTo>
                  <a:pt x="8842243" y="197899"/>
                  <a:pt x="8840699" y="197397"/>
                  <a:pt x="8839545" y="196020"/>
                </a:cubicBezTo>
                <a:cubicBezTo>
                  <a:pt x="8838392" y="194643"/>
                  <a:pt x="8837815" y="193732"/>
                  <a:pt x="8837815" y="193285"/>
                </a:cubicBezTo>
                <a:lnTo>
                  <a:pt x="8835471" y="150088"/>
                </a:lnTo>
                <a:lnTo>
                  <a:pt x="8804440" y="157678"/>
                </a:lnTo>
                <a:cubicBezTo>
                  <a:pt x="8800124" y="158794"/>
                  <a:pt x="8797371" y="158032"/>
                  <a:pt x="8796180" y="155390"/>
                </a:cubicBezTo>
                <a:cubicBezTo>
                  <a:pt x="8794990" y="152748"/>
                  <a:pt x="8795232" y="150702"/>
                  <a:pt x="8796906" y="149251"/>
                </a:cubicBezTo>
                <a:cubicBezTo>
                  <a:pt x="8798580" y="147800"/>
                  <a:pt x="8801724" y="146665"/>
                  <a:pt x="8806338" y="145846"/>
                </a:cubicBezTo>
                <a:lnTo>
                  <a:pt x="8835694" y="140600"/>
                </a:lnTo>
                <a:lnTo>
                  <a:pt x="8836252" y="118946"/>
                </a:lnTo>
                <a:lnTo>
                  <a:pt x="8800310" y="113699"/>
                </a:lnTo>
                <a:lnTo>
                  <a:pt x="8794618" y="132117"/>
                </a:lnTo>
                <a:cubicBezTo>
                  <a:pt x="8793650" y="135912"/>
                  <a:pt x="8792571" y="137847"/>
                  <a:pt x="8791381" y="137921"/>
                </a:cubicBezTo>
                <a:cubicBezTo>
                  <a:pt x="8790190" y="137996"/>
                  <a:pt x="8788906" y="137568"/>
                  <a:pt x="8787530" y="136638"/>
                </a:cubicBezTo>
                <a:cubicBezTo>
                  <a:pt x="8786153" y="135707"/>
                  <a:pt x="8785223" y="134387"/>
                  <a:pt x="8784739" y="132675"/>
                </a:cubicBezTo>
                <a:cubicBezTo>
                  <a:pt x="8784256" y="130964"/>
                  <a:pt x="8784721" y="128099"/>
                  <a:pt x="8786135" y="124080"/>
                </a:cubicBezTo>
                <a:lnTo>
                  <a:pt x="8791939" y="105328"/>
                </a:lnTo>
                <a:cubicBezTo>
                  <a:pt x="8793650" y="100193"/>
                  <a:pt x="8794711" y="96752"/>
                  <a:pt x="8795120" y="95003"/>
                </a:cubicBezTo>
                <a:cubicBezTo>
                  <a:pt x="8795529" y="93254"/>
                  <a:pt x="8796050" y="92138"/>
                  <a:pt x="8796683" y="91654"/>
                </a:cubicBezTo>
                <a:cubicBezTo>
                  <a:pt x="8797315" y="91171"/>
                  <a:pt x="8798301" y="90892"/>
                  <a:pt x="8799641" y="90817"/>
                </a:cubicBezTo>
                <a:cubicBezTo>
                  <a:pt x="8801427" y="90817"/>
                  <a:pt x="8802952" y="91338"/>
                  <a:pt x="8804217" y="92380"/>
                </a:cubicBezTo>
                <a:cubicBezTo>
                  <a:pt x="8805482" y="93422"/>
                  <a:pt x="8806152" y="94780"/>
                  <a:pt x="8806226" y="96454"/>
                </a:cubicBezTo>
                <a:cubicBezTo>
                  <a:pt x="8806301" y="98128"/>
                  <a:pt x="8805333" y="100789"/>
                  <a:pt x="8803324" y="104435"/>
                </a:cubicBezTo>
                <a:lnTo>
                  <a:pt x="8836141" y="109458"/>
                </a:lnTo>
                <a:cubicBezTo>
                  <a:pt x="8836513" y="105960"/>
                  <a:pt x="8836717" y="102333"/>
                  <a:pt x="8836755" y="98575"/>
                </a:cubicBezTo>
                <a:cubicBezTo>
                  <a:pt x="8836792" y="94817"/>
                  <a:pt x="8837406" y="92640"/>
                  <a:pt x="8838596" y="92045"/>
                </a:cubicBezTo>
                <a:lnTo>
                  <a:pt x="8841387" y="90259"/>
                </a:lnTo>
                <a:close/>
                <a:moveTo>
                  <a:pt x="7403113" y="90259"/>
                </a:moveTo>
                <a:lnTo>
                  <a:pt x="7407577" y="90929"/>
                </a:lnTo>
                <a:cubicBezTo>
                  <a:pt x="7408545" y="92938"/>
                  <a:pt x="7409121" y="94333"/>
                  <a:pt x="7409307" y="95115"/>
                </a:cubicBezTo>
                <a:cubicBezTo>
                  <a:pt x="7409493" y="95896"/>
                  <a:pt x="7409363" y="99449"/>
                  <a:pt x="7408917" y="105774"/>
                </a:cubicBezTo>
                <a:lnTo>
                  <a:pt x="7408247" y="112583"/>
                </a:lnTo>
                <a:lnTo>
                  <a:pt x="7425102" y="114258"/>
                </a:lnTo>
                <a:cubicBezTo>
                  <a:pt x="7428451" y="114630"/>
                  <a:pt x="7430757" y="115318"/>
                  <a:pt x="7432023" y="116323"/>
                </a:cubicBezTo>
                <a:cubicBezTo>
                  <a:pt x="7433287" y="117327"/>
                  <a:pt x="7433938" y="118555"/>
                  <a:pt x="7433975" y="120006"/>
                </a:cubicBezTo>
                <a:cubicBezTo>
                  <a:pt x="7434013" y="121457"/>
                  <a:pt x="7433659" y="122611"/>
                  <a:pt x="7432915" y="123466"/>
                </a:cubicBezTo>
                <a:cubicBezTo>
                  <a:pt x="7432171" y="124322"/>
                  <a:pt x="7431204" y="124638"/>
                  <a:pt x="7430013" y="124415"/>
                </a:cubicBezTo>
                <a:lnTo>
                  <a:pt x="7407577" y="121066"/>
                </a:lnTo>
                <a:lnTo>
                  <a:pt x="7407801" y="138926"/>
                </a:lnTo>
                <a:cubicBezTo>
                  <a:pt x="7415912" y="138033"/>
                  <a:pt x="7421772" y="137326"/>
                  <a:pt x="7425381" y="136805"/>
                </a:cubicBezTo>
                <a:cubicBezTo>
                  <a:pt x="7428990" y="136284"/>
                  <a:pt x="7431427" y="135986"/>
                  <a:pt x="7432692" y="135912"/>
                </a:cubicBezTo>
                <a:cubicBezTo>
                  <a:pt x="7436264" y="135763"/>
                  <a:pt x="7438905" y="136005"/>
                  <a:pt x="7440617" y="136638"/>
                </a:cubicBezTo>
                <a:cubicBezTo>
                  <a:pt x="7442328" y="137270"/>
                  <a:pt x="7443185" y="138591"/>
                  <a:pt x="7443185" y="140600"/>
                </a:cubicBezTo>
                <a:cubicBezTo>
                  <a:pt x="7443109" y="142237"/>
                  <a:pt x="7442663" y="143335"/>
                  <a:pt x="7441845" y="143893"/>
                </a:cubicBezTo>
                <a:cubicBezTo>
                  <a:pt x="7441027" y="144451"/>
                  <a:pt x="7440077" y="144860"/>
                  <a:pt x="7438999" y="145121"/>
                </a:cubicBezTo>
                <a:cubicBezTo>
                  <a:pt x="7437919" y="145381"/>
                  <a:pt x="7427446" y="146442"/>
                  <a:pt x="7407577" y="148302"/>
                </a:cubicBezTo>
                <a:lnTo>
                  <a:pt x="7408805" y="184021"/>
                </a:lnTo>
                <a:cubicBezTo>
                  <a:pt x="7408953" y="189751"/>
                  <a:pt x="7408824" y="193378"/>
                  <a:pt x="7408415" y="194904"/>
                </a:cubicBezTo>
                <a:cubicBezTo>
                  <a:pt x="7408005" y="196429"/>
                  <a:pt x="7407168" y="197304"/>
                  <a:pt x="7405903" y="197527"/>
                </a:cubicBezTo>
                <a:cubicBezTo>
                  <a:pt x="7403967" y="197899"/>
                  <a:pt x="7402424" y="197397"/>
                  <a:pt x="7401271" y="196020"/>
                </a:cubicBezTo>
                <a:cubicBezTo>
                  <a:pt x="7400117" y="194643"/>
                  <a:pt x="7399541" y="193732"/>
                  <a:pt x="7399541" y="193285"/>
                </a:cubicBezTo>
                <a:lnTo>
                  <a:pt x="7397196" y="150088"/>
                </a:lnTo>
                <a:lnTo>
                  <a:pt x="7366166" y="157678"/>
                </a:lnTo>
                <a:cubicBezTo>
                  <a:pt x="7361849" y="158794"/>
                  <a:pt x="7359096" y="158032"/>
                  <a:pt x="7357906" y="155390"/>
                </a:cubicBezTo>
                <a:cubicBezTo>
                  <a:pt x="7356715" y="152748"/>
                  <a:pt x="7356957" y="150702"/>
                  <a:pt x="7358631" y="149251"/>
                </a:cubicBezTo>
                <a:cubicBezTo>
                  <a:pt x="7360306" y="147800"/>
                  <a:pt x="7363450" y="146665"/>
                  <a:pt x="7368063" y="145846"/>
                </a:cubicBezTo>
                <a:lnTo>
                  <a:pt x="7397419" y="140600"/>
                </a:lnTo>
                <a:lnTo>
                  <a:pt x="7397977" y="118946"/>
                </a:lnTo>
                <a:lnTo>
                  <a:pt x="7362036" y="113699"/>
                </a:lnTo>
                <a:lnTo>
                  <a:pt x="7356343" y="132117"/>
                </a:lnTo>
                <a:cubicBezTo>
                  <a:pt x="7355376" y="135912"/>
                  <a:pt x="7354297" y="137847"/>
                  <a:pt x="7353105" y="137921"/>
                </a:cubicBezTo>
                <a:cubicBezTo>
                  <a:pt x="7351915" y="137996"/>
                  <a:pt x="7350632" y="137568"/>
                  <a:pt x="7349255" y="136638"/>
                </a:cubicBezTo>
                <a:cubicBezTo>
                  <a:pt x="7347879" y="135707"/>
                  <a:pt x="7346948" y="134387"/>
                  <a:pt x="7346465" y="132675"/>
                </a:cubicBezTo>
                <a:cubicBezTo>
                  <a:pt x="7345981" y="130964"/>
                  <a:pt x="7346447" y="128099"/>
                  <a:pt x="7347860" y="124080"/>
                </a:cubicBezTo>
                <a:lnTo>
                  <a:pt x="7353665" y="105328"/>
                </a:lnTo>
                <a:cubicBezTo>
                  <a:pt x="7355376" y="100193"/>
                  <a:pt x="7356436" y="96752"/>
                  <a:pt x="7356845" y="95003"/>
                </a:cubicBezTo>
                <a:cubicBezTo>
                  <a:pt x="7357255" y="93254"/>
                  <a:pt x="7357776" y="92138"/>
                  <a:pt x="7358409" y="91654"/>
                </a:cubicBezTo>
                <a:cubicBezTo>
                  <a:pt x="7359041" y="91171"/>
                  <a:pt x="7360027" y="90892"/>
                  <a:pt x="7361365" y="90817"/>
                </a:cubicBezTo>
                <a:cubicBezTo>
                  <a:pt x="7363152" y="90817"/>
                  <a:pt x="7364677" y="91338"/>
                  <a:pt x="7365943" y="92380"/>
                </a:cubicBezTo>
                <a:cubicBezTo>
                  <a:pt x="7367208" y="93422"/>
                  <a:pt x="7367877" y="94780"/>
                  <a:pt x="7367952" y="96454"/>
                </a:cubicBezTo>
                <a:cubicBezTo>
                  <a:pt x="7368027" y="98128"/>
                  <a:pt x="7367059" y="100789"/>
                  <a:pt x="7365050" y="104435"/>
                </a:cubicBezTo>
                <a:lnTo>
                  <a:pt x="7397867" y="109458"/>
                </a:lnTo>
                <a:cubicBezTo>
                  <a:pt x="7398238" y="105960"/>
                  <a:pt x="7398443" y="102333"/>
                  <a:pt x="7398481" y="98575"/>
                </a:cubicBezTo>
                <a:cubicBezTo>
                  <a:pt x="7398517" y="94817"/>
                  <a:pt x="7399131" y="92640"/>
                  <a:pt x="7400322" y="92045"/>
                </a:cubicBezTo>
                <a:lnTo>
                  <a:pt x="7403113" y="90259"/>
                </a:lnTo>
                <a:close/>
                <a:moveTo>
                  <a:pt x="8515007" y="86464"/>
                </a:moveTo>
                <a:cubicBezTo>
                  <a:pt x="8515900" y="86538"/>
                  <a:pt x="8516923" y="86910"/>
                  <a:pt x="8518076" y="87580"/>
                </a:cubicBezTo>
                <a:cubicBezTo>
                  <a:pt x="8519230" y="88250"/>
                  <a:pt x="8519807" y="89254"/>
                  <a:pt x="8519807" y="90594"/>
                </a:cubicBezTo>
                <a:lnTo>
                  <a:pt x="8518467" y="131447"/>
                </a:lnTo>
                <a:lnTo>
                  <a:pt x="8546038" y="111021"/>
                </a:lnTo>
                <a:lnTo>
                  <a:pt x="8566576" y="95170"/>
                </a:lnTo>
                <a:cubicBezTo>
                  <a:pt x="8570520" y="95468"/>
                  <a:pt x="8572510" y="96863"/>
                  <a:pt x="8572548" y="99356"/>
                </a:cubicBezTo>
                <a:cubicBezTo>
                  <a:pt x="8572585" y="101849"/>
                  <a:pt x="8571785" y="103691"/>
                  <a:pt x="8570148" y="104881"/>
                </a:cubicBezTo>
                <a:lnTo>
                  <a:pt x="8519137" y="142833"/>
                </a:lnTo>
                <a:lnTo>
                  <a:pt x="8518132" y="172301"/>
                </a:lnTo>
                <a:lnTo>
                  <a:pt x="8577738" y="160804"/>
                </a:lnTo>
                <a:lnTo>
                  <a:pt x="8580863" y="160134"/>
                </a:lnTo>
                <a:cubicBezTo>
                  <a:pt x="8578631" y="155520"/>
                  <a:pt x="8576305" y="151223"/>
                  <a:pt x="8573887" y="147242"/>
                </a:cubicBezTo>
                <a:cubicBezTo>
                  <a:pt x="8571469" y="143260"/>
                  <a:pt x="8570334" y="140154"/>
                  <a:pt x="8570483" y="137921"/>
                </a:cubicBezTo>
                <a:cubicBezTo>
                  <a:pt x="8570557" y="135242"/>
                  <a:pt x="8571766" y="133884"/>
                  <a:pt x="8574110" y="133847"/>
                </a:cubicBezTo>
                <a:cubicBezTo>
                  <a:pt x="8576454" y="133810"/>
                  <a:pt x="8578482" y="135242"/>
                  <a:pt x="8580194" y="138144"/>
                </a:cubicBezTo>
                <a:lnTo>
                  <a:pt x="8591914" y="158683"/>
                </a:lnTo>
                <a:cubicBezTo>
                  <a:pt x="8593030" y="160766"/>
                  <a:pt x="8593365" y="162738"/>
                  <a:pt x="8592918" y="164599"/>
                </a:cubicBezTo>
                <a:cubicBezTo>
                  <a:pt x="8592472" y="166459"/>
                  <a:pt x="8590202" y="167985"/>
                  <a:pt x="8586110" y="169175"/>
                </a:cubicBezTo>
                <a:lnTo>
                  <a:pt x="8531527" y="178551"/>
                </a:lnTo>
                <a:cubicBezTo>
                  <a:pt x="8520811" y="180412"/>
                  <a:pt x="8514523" y="181249"/>
                  <a:pt x="8512663" y="181063"/>
                </a:cubicBezTo>
                <a:cubicBezTo>
                  <a:pt x="8510803" y="180877"/>
                  <a:pt x="8509500" y="180133"/>
                  <a:pt x="8508756" y="178830"/>
                </a:cubicBezTo>
                <a:cubicBezTo>
                  <a:pt x="8508012" y="177528"/>
                  <a:pt x="8507677" y="176356"/>
                  <a:pt x="8507752" y="175314"/>
                </a:cubicBezTo>
                <a:lnTo>
                  <a:pt x="8509203" y="141382"/>
                </a:lnTo>
                <a:lnTo>
                  <a:pt x="8510207" y="98742"/>
                </a:lnTo>
                <a:lnTo>
                  <a:pt x="8510096" y="90594"/>
                </a:lnTo>
                <a:cubicBezTo>
                  <a:pt x="8510691" y="87841"/>
                  <a:pt x="8512328" y="86464"/>
                  <a:pt x="8515007" y="86464"/>
                </a:cubicBezTo>
                <a:close/>
                <a:moveTo>
                  <a:pt x="5363390" y="85264"/>
                </a:moveTo>
                <a:cubicBezTo>
                  <a:pt x="5364739" y="85394"/>
                  <a:pt x="5366287" y="85869"/>
                  <a:pt x="5368036" y="86687"/>
                </a:cubicBezTo>
                <a:lnTo>
                  <a:pt x="5423512" y="113588"/>
                </a:lnTo>
                <a:cubicBezTo>
                  <a:pt x="5429763" y="116936"/>
                  <a:pt x="5432479" y="120248"/>
                  <a:pt x="5431660" y="123522"/>
                </a:cubicBezTo>
                <a:cubicBezTo>
                  <a:pt x="5430841" y="126796"/>
                  <a:pt x="5428200" y="127317"/>
                  <a:pt x="5423735" y="125085"/>
                </a:cubicBezTo>
                <a:lnTo>
                  <a:pt x="5360446" y="94166"/>
                </a:lnTo>
                <a:cubicBezTo>
                  <a:pt x="5359330" y="93719"/>
                  <a:pt x="5358493" y="92510"/>
                  <a:pt x="5357935" y="90538"/>
                </a:cubicBezTo>
                <a:cubicBezTo>
                  <a:pt x="5357377" y="88566"/>
                  <a:pt x="5358046" y="87022"/>
                  <a:pt x="5359943" y="85906"/>
                </a:cubicBezTo>
                <a:cubicBezTo>
                  <a:pt x="5360893" y="85348"/>
                  <a:pt x="5362041" y="85134"/>
                  <a:pt x="5363390" y="85264"/>
                </a:cubicBezTo>
                <a:close/>
                <a:moveTo>
                  <a:pt x="79839" y="82334"/>
                </a:moveTo>
                <a:lnTo>
                  <a:pt x="55060" y="120508"/>
                </a:lnTo>
                <a:lnTo>
                  <a:pt x="116898" y="113253"/>
                </a:lnTo>
                <a:cubicBezTo>
                  <a:pt x="113028" y="110202"/>
                  <a:pt x="109196" y="107318"/>
                  <a:pt x="105401" y="104602"/>
                </a:cubicBezTo>
                <a:cubicBezTo>
                  <a:pt x="101605" y="101886"/>
                  <a:pt x="98945" y="99803"/>
                  <a:pt x="97420" y="98352"/>
                </a:cubicBezTo>
                <a:cubicBezTo>
                  <a:pt x="95894" y="96901"/>
                  <a:pt x="95038" y="95152"/>
                  <a:pt x="94852" y="93105"/>
                </a:cubicBezTo>
                <a:cubicBezTo>
                  <a:pt x="94666" y="91059"/>
                  <a:pt x="95801" y="89627"/>
                  <a:pt x="98257" y="88808"/>
                </a:cubicBezTo>
                <a:cubicBezTo>
                  <a:pt x="100713" y="87989"/>
                  <a:pt x="103019" y="88473"/>
                  <a:pt x="105177" y="90259"/>
                </a:cubicBezTo>
                <a:lnTo>
                  <a:pt x="130180" y="111802"/>
                </a:lnTo>
                <a:lnTo>
                  <a:pt x="165788" y="107672"/>
                </a:lnTo>
                <a:lnTo>
                  <a:pt x="178289" y="85571"/>
                </a:lnTo>
                <a:lnTo>
                  <a:pt x="103280" y="84566"/>
                </a:lnTo>
                <a:lnTo>
                  <a:pt x="79839" y="82334"/>
                </a:lnTo>
                <a:close/>
                <a:moveTo>
                  <a:pt x="2156549" y="81441"/>
                </a:moveTo>
                <a:cubicBezTo>
                  <a:pt x="2159526" y="81441"/>
                  <a:pt x="2161126" y="82669"/>
                  <a:pt x="2161349" y="85124"/>
                </a:cubicBezTo>
                <a:cubicBezTo>
                  <a:pt x="2161572" y="87580"/>
                  <a:pt x="2160121" y="89813"/>
                  <a:pt x="2156996" y="91822"/>
                </a:cubicBezTo>
                <a:lnTo>
                  <a:pt x="2095939" y="130778"/>
                </a:lnTo>
                <a:cubicBezTo>
                  <a:pt x="2089763" y="134721"/>
                  <a:pt x="2086210" y="136600"/>
                  <a:pt x="2085280" y="136414"/>
                </a:cubicBezTo>
                <a:cubicBezTo>
                  <a:pt x="2084349" y="136228"/>
                  <a:pt x="2083289" y="135707"/>
                  <a:pt x="2082098" y="134852"/>
                </a:cubicBezTo>
                <a:cubicBezTo>
                  <a:pt x="2080908" y="133996"/>
                  <a:pt x="2080610" y="132712"/>
                  <a:pt x="2081205" y="131001"/>
                </a:cubicBezTo>
                <a:lnTo>
                  <a:pt x="2082098" y="128210"/>
                </a:lnTo>
                <a:lnTo>
                  <a:pt x="2119826" y="103877"/>
                </a:lnTo>
                <a:cubicBezTo>
                  <a:pt x="2128309" y="98445"/>
                  <a:pt x="2134318" y="94631"/>
                  <a:pt x="2137853" y="92436"/>
                </a:cubicBezTo>
                <a:cubicBezTo>
                  <a:pt x="2141388" y="90240"/>
                  <a:pt x="2144346" y="88231"/>
                  <a:pt x="2146727" y="86408"/>
                </a:cubicBezTo>
                <a:cubicBezTo>
                  <a:pt x="2149108" y="84585"/>
                  <a:pt x="2150876" y="83320"/>
                  <a:pt x="2152029" y="82613"/>
                </a:cubicBezTo>
                <a:cubicBezTo>
                  <a:pt x="2153182" y="81906"/>
                  <a:pt x="2154689" y="81515"/>
                  <a:pt x="2156549" y="81441"/>
                </a:cubicBezTo>
                <a:close/>
                <a:moveTo>
                  <a:pt x="466829" y="79097"/>
                </a:moveTo>
                <a:cubicBezTo>
                  <a:pt x="469955" y="79618"/>
                  <a:pt x="471518" y="81292"/>
                  <a:pt x="471518" y="84120"/>
                </a:cubicBezTo>
                <a:cubicBezTo>
                  <a:pt x="471443" y="85608"/>
                  <a:pt x="470811" y="86799"/>
                  <a:pt x="469620" y="87692"/>
                </a:cubicBezTo>
                <a:cubicBezTo>
                  <a:pt x="468429" y="88585"/>
                  <a:pt x="467090" y="89106"/>
                  <a:pt x="465602" y="89254"/>
                </a:cubicBezTo>
                <a:lnTo>
                  <a:pt x="316141" y="109346"/>
                </a:lnTo>
                <a:cubicBezTo>
                  <a:pt x="315843" y="109421"/>
                  <a:pt x="315453" y="109439"/>
                  <a:pt x="314969" y="109402"/>
                </a:cubicBezTo>
                <a:cubicBezTo>
                  <a:pt x="314486" y="109365"/>
                  <a:pt x="313704" y="109067"/>
                  <a:pt x="312625" y="108509"/>
                </a:cubicBezTo>
                <a:cubicBezTo>
                  <a:pt x="311546" y="107951"/>
                  <a:pt x="310746" y="106984"/>
                  <a:pt x="310225" y="105607"/>
                </a:cubicBezTo>
                <a:cubicBezTo>
                  <a:pt x="309704" y="104230"/>
                  <a:pt x="309928" y="102798"/>
                  <a:pt x="310895" y="101310"/>
                </a:cubicBezTo>
                <a:cubicBezTo>
                  <a:pt x="311862" y="99821"/>
                  <a:pt x="313983" y="98854"/>
                  <a:pt x="317257" y="98407"/>
                </a:cubicBezTo>
                <a:lnTo>
                  <a:pt x="462141" y="79767"/>
                </a:lnTo>
                <a:lnTo>
                  <a:pt x="466829" y="79097"/>
                </a:lnTo>
                <a:close/>
                <a:moveTo>
                  <a:pt x="1791660" y="75637"/>
                </a:moveTo>
                <a:lnTo>
                  <a:pt x="1792776" y="145177"/>
                </a:lnTo>
                <a:lnTo>
                  <a:pt x="1867004" y="137586"/>
                </a:lnTo>
                <a:lnTo>
                  <a:pt x="1876269" y="96175"/>
                </a:lnTo>
                <a:lnTo>
                  <a:pt x="1791660" y="75637"/>
                </a:lnTo>
                <a:close/>
                <a:moveTo>
                  <a:pt x="8766489" y="72958"/>
                </a:moveTo>
                <a:lnTo>
                  <a:pt x="8702084" y="85906"/>
                </a:lnTo>
                <a:lnTo>
                  <a:pt x="8704428" y="99412"/>
                </a:lnTo>
                <a:lnTo>
                  <a:pt x="8741933" y="98407"/>
                </a:lnTo>
                <a:cubicBezTo>
                  <a:pt x="8742230" y="95133"/>
                  <a:pt x="8742416" y="92231"/>
                  <a:pt x="8742491" y="89701"/>
                </a:cubicBezTo>
                <a:cubicBezTo>
                  <a:pt x="8742565" y="87171"/>
                  <a:pt x="8743012" y="85087"/>
                  <a:pt x="8743830" y="83450"/>
                </a:cubicBezTo>
                <a:cubicBezTo>
                  <a:pt x="8744649" y="81813"/>
                  <a:pt x="8746025" y="80883"/>
                  <a:pt x="8747960" y="80660"/>
                </a:cubicBezTo>
                <a:cubicBezTo>
                  <a:pt x="8749895" y="80436"/>
                  <a:pt x="8751346" y="81367"/>
                  <a:pt x="8752313" y="83450"/>
                </a:cubicBezTo>
                <a:lnTo>
                  <a:pt x="8751644" y="89254"/>
                </a:lnTo>
                <a:lnTo>
                  <a:pt x="8751086" y="97403"/>
                </a:lnTo>
                <a:lnTo>
                  <a:pt x="8765931" y="97068"/>
                </a:lnTo>
                <a:lnTo>
                  <a:pt x="8766489" y="72958"/>
                </a:lnTo>
                <a:close/>
                <a:moveTo>
                  <a:pt x="7328214" y="72958"/>
                </a:moveTo>
                <a:lnTo>
                  <a:pt x="7263809" y="85906"/>
                </a:lnTo>
                <a:lnTo>
                  <a:pt x="7266153" y="99412"/>
                </a:lnTo>
                <a:lnTo>
                  <a:pt x="7303657" y="98407"/>
                </a:lnTo>
                <a:cubicBezTo>
                  <a:pt x="7303955" y="95133"/>
                  <a:pt x="7304141" y="92231"/>
                  <a:pt x="7304217" y="89701"/>
                </a:cubicBezTo>
                <a:cubicBezTo>
                  <a:pt x="7304291" y="87171"/>
                  <a:pt x="7304737" y="85087"/>
                  <a:pt x="7305555" y="83450"/>
                </a:cubicBezTo>
                <a:cubicBezTo>
                  <a:pt x="7306375" y="81813"/>
                  <a:pt x="7307751" y="80883"/>
                  <a:pt x="7309685" y="80660"/>
                </a:cubicBezTo>
                <a:cubicBezTo>
                  <a:pt x="7311621" y="80436"/>
                  <a:pt x="7313071" y="81367"/>
                  <a:pt x="7314039" y="83450"/>
                </a:cubicBezTo>
                <a:lnTo>
                  <a:pt x="7313369" y="89254"/>
                </a:lnTo>
                <a:lnTo>
                  <a:pt x="7312811" y="97403"/>
                </a:lnTo>
                <a:lnTo>
                  <a:pt x="7327657" y="97068"/>
                </a:lnTo>
                <a:lnTo>
                  <a:pt x="7328214" y="72958"/>
                </a:lnTo>
                <a:close/>
                <a:moveTo>
                  <a:pt x="2076238" y="70725"/>
                </a:moveTo>
                <a:cubicBezTo>
                  <a:pt x="2077764" y="69907"/>
                  <a:pt x="2079382" y="70149"/>
                  <a:pt x="2081094" y="71451"/>
                </a:cubicBezTo>
                <a:cubicBezTo>
                  <a:pt x="2082805" y="72753"/>
                  <a:pt x="2083661" y="74260"/>
                  <a:pt x="2083661" y="75972"/>
                </a:cubicBezTo>
                <a:cubicBezTo>
                  <a:pt x="2083587" y="76865"/>
                  <a:pt x="2083326" y="77869"/>
                  <a:pt x="2082880" y="78985"/>
                </a:cubicBezTo>
                <a:lnTo>
                  <a:pt x="2080871" y="83339"/>
                </a:lnTo>
                <a:lnTo>
                  <a:pt x="2053746" y="174868"/>
                </a:lnTo>
                <a:lnTo>
                  <a:pt x="2171395" y="154664"/>
                </a:lnTo>
                <a:cubicBezTo>
                  <a:pt x="2168642" y="147297"/>
                  <a:pt x="2166614" y="142144"/>
                  <a:pt x="2165312" y="139205"/>
                </a:cubicBezTo>
                <a:cubicBezTo>
                  <a:pt x="2164009" y="136266"/>
                  <a:pt x="2163433" y="134275"/>
                  <a:pt x="2163582" y="133233"/>
                </a:cubicBezTo>
                <a:cubicBezTo>
                  <a:pt x="2163582" y="132489"/>
                  <a:pt x="2163916" y="131615"/>
                  <a:pt x="2164586" y="130610"/>
                </a:cubicBezTo>
                <a:cubicBezTo>
                  <a:pt x="2165256" y="129605"/>
                  <a:pt x="2166521" y="129103"/>
                  <a:pt x="2168381" y="129103"/>
                </a:cubicBezTo>
                <a:cubicBezTo>
                  <a:pt x="2170391" y="129178"/>
                  <a:pt x="2171972" y="130219"/>
                  <a:pt x="2173125" y="132229"/>
                </a:cubicBezTo>
                <a:cubicBezTo>
                  <a:pt x="2174279" y="134238"/>
                  <a:pt x="2176046" y="138033"/>
                  <a:pt x="2178427" y="143614"/>
                </a:cubicBezTo>
                <a:cubicBezTo>
                  <a:pt x="2180808" y="149195"/>
                  <a:pt x="2182278" y="153158"/>
                  <a:pt x="2182836" y="155502"/>
                </a:cubicBezTo>
                <a:cubicBezTo>
                  <a:pt x="2183394" y="157846"/>
                  <a:pt x="2183376" y="159650"/>
                  <a:pt x="2182781" y="160915"/>
                </a:cubicBezTo>
                <a:cubicBezTo>
                  <a:pt x="2181739" y="162999"/>
                  <a:pt x="2178911" y="164338"/>
                  <a:pt x="2174297" y="164934"/>
                </a:cubicBezTo>
                <a:lnTo>
                  <a:pt x="2166037" y="165715"/>
                </a:lnTo>
                <a:lnTo>
                  <a:pt x="2059997" y="184244"/>
                </a:lnTo>
                <a:lnTo>
                  <a:pt x="2049170" y="186365"/>
                </a:lnTo>
                <a:cubicBezTo>
                  <a:pt x="2048203" y="186514"/>
                  <a:pt x="2047421" y="186588"/>
                  <a:pt x="2046826" y="186588"/>
                </a:cubicBezTo>
                <a:cubicBezTo>
                  <a:pt x="2043477" y="186662"/>
                  <a:pt x="2041375" y="185937"/>
                  <a:pt x="2040519" y="184411"/>
                </a:cubicBezTo>
                <a:cubicBezTo>
                  <a:pt x="2039663" y="182886"/>
                  <a:pt x="2039273" y="181565"/>
                  <a:pt x="2039347" y="180449"/>
                </a:cubicBezTo>
                <a:cubicBezTo>
                  <a:pt x="2039347" y="179779"/>
                  <a:pt x="2039459" y="179221"/>
                  <a:pt x="2039682" y="178775"/>
                </a:cubicBezTo>
                <a:lnTo>
                  <a:pt x="2041357" y="176207"/>
                </a:lnTo>
                <a:lnTo>
                  <a:pt x="2070490" y="81441"/>
                </a:lnTo>
                <a:cubicBezTo>
                  <a:pt x="2071457" y="78167"/>
                  <a:pt x="2072275" y="75767"/>
                  <a:pt x="2072945" y="74241"/>
                </a:cubicBezTo>
                <a:cubicBezTo>
                  <a:pt x="2073615" y="72716"/>
                  <a:pt x="2074713" y="71544"/>
                  <a:pt x="2076238" y="70725"/>
                </a:cubicBezTo>
                <a:close/>
                <a:moveTo>
                  <a:pt x="1005736" y="70390"/>
                </a:moveTo>
                <a:lnTo>
                  <a:pt x="974035" y="73851"/>
                </a:lnTo>
                <a:lnTo>
                  <a:pt x="961981" y="123522"/>
                </a:lnTo>
                <a:lnTo>
                  <a:pt x="1003392" y="112472"/>
                </a:lnTo>
                <a:lnTo>
                  <a:pt x="1005736" y="70390"/>
                </a:lnTo>
                <a:close/>
                <a:moveTo>
                  <a:pt x="2976351" y="70111"/>
                </a:moveTo>
                <a:cubicBezTo>
                  <a:pt x="2978100" y="70149"/>
                  <a:pt x="2979346" y="70670"/>
                  <a:pt x="2980090" y="71674"/>
                </a:cubicBezTo>
                <a:cubicBezTo>
                  <a:pt x="2980834" y="72679"/>
                  <a:pt x="2981113" y="73553"/>
                  <a:pt x="2980927" y="74297"/>
                </a:cubicBezTo>
                <a:cubicBezTo>
                  <a:pt x="2980741" y="75041"/>
                  <a:pt x="2979755" y="76678"/>
                  <a:pt x="2977969" y="79209"/>
                </a:cubicBezTo>
                <a:lnTo>
                  <a:pt x="2958100" y="107560"/>
                </a:lnTo>
                <a:lnTo>
                  <a:pt x="2955310" y="111690"/>
                </a:lnTo>
                <a:cubicBezTo>
                  <a:pt x="2953450" y="113997"/>
                  <a:pt x="2951496" y="115020"/>
                  <a:pt x="2949450" y="114760"/>
                </a:cubicBezTo>
                <a:cubicBezTo>
                  <a:pt x="2947403" y="114499"/>
                  <a:pt x="2946417" y="113365"/>
                  <a:pt x="2946492" y="111355"/>
                </a:cubicBezTo>
                <a:cubicBezTo>
                  <a:pt x="2946567" y="109346"/>
                  <a:pt x="2946790" y="108081"/>
                  <a:pt x="2947162" y="107560"/>
                </a:cubicBezTo>
                <a:lnTo>
                  <a:pt x="2971606" y="73181"/>
                </a:lnTo>
                <a:cubicBezTo>
                  <a:pt x="2973020" y="71097"/>
                  <a:pt x="2974602" y="70074"/>
                  <a:pt x="2976351" y="70111"/>
                </a:cubicBezTo>
                <a:close/>
                <a:moveTo>
                  <a:pt x="5685096" y="69777"/>
                </a:moveTo>
                <a:cubicBezTo>
                  <a:pt x="5687365" y="69591"/>
                  <a:pt x="5688984" y="70074"/>
                  <a:pt x="5689951" y="71228"/>
                </a:cubicBezTo>
                <a:cubicBezTo>
                  <a:pt x="5690919" y="72381"/>
                  <a:pt x="5691403" y="73107"/>
                  <a:pt x="5691403" y="73404"/>
                </a:cubicBezTo>
                <a:lnTo>
                  <a:pt x="5690733" y="131782"/>
                </a:lnTo>
                <a:lnTo>
                  <a:pt x="5690733" y="143167"/>
                </a:lnTo>
                <a:cubicBezTo>
                  <a:pt x="5689989" y="145400"/>
                  <a:pt x="5688947" y="146702"/>
                  <a:pt x="5687607" y="147074"/>
                </a:cubicBezTo>
                <a:cubicBezTo>
                  <a:pt x="5686268" y="147446"/>
                  <a:pt x="5684929" y="147111"/>
                  <a:pt x="5683589" y="146070"/>
                </a:cubicBezTo>
                <a:cubicBezTo>
                  <a:pt x="5682696" y="145474"/>
                  <a:pt x="5682101" y="144786"/>
                  <a:pt x="5681803" y="144005"/>
                </a:cubicBezTo>
                <a:cubicBezTo>
                  <a:pt x="5681505" y="143223"/>
                  <a:pt x="5681171" y="141419"/>
                  <a:pt x="5680799" y="138591"/>
                </a:cubicBezTo>
                <a:cubicBezTo>
                  <a:pt x="5680427" y="135763"/>
                  <a:pt x="5680277" y="133977"/>
                  <a:pt x="5680352" y="133233"/>
                </a:cubicBezTo>
                <a:lnTo>
                  <a:pt x="5681691" y="72511"/>
                </a:lnTo>
                <a:cubicBezTo>
                  <a:pt x="5681691" y="70874"/>
                  <a:pt x="5682827" y="69963"/>
                  <a:pt x="5685096" y="69777"/>
                </a:cubicBezTo>
                <a:close/>
                <a:moveTo>
                  <a:pt x="8255488" y="68716"/>
                </a:moveTo>
                <a:cubicBezTo>
                  <a:pt x="8258167" y="68493"/>
                  <a:pt x="8259804" y="69088"/>
                  <a:pt x="8260399" y="70502"/>
                </a:cubicBezTo>
                <a:cubicBezTo>
                  <a:pt x="8260995" y="71916"/>
                  <a:pt x="8261143" y="74223"/>
                  <a:pt x="8260845" y="77423"/>
                </a:cubicBezTo>
                <a:lnTo>
                  <a:pt x="8250911" y="170180"/>
                </a:lnTo>
                <a:cubicBezTo>
                  <a:pt x="8250465" y="173975"/>
                  <a:pt x="8249181" y="176096"/>
                  <a:pt x="8247061" y="176542"/>
                </a:cubicBezTo>
                <a:cubicBezTo>
                  <a:pt x="8244939" y="176989"/>
                  <a:pt x="8241981" y="176207"/>
                  <a:pt x="8238187" y="174198"/>
                </a:cubicBezTo>
                <a:lnTo>
                  <a:pt x="8215305" y="162590"/>
                </a:lnTo>
                <a:cubicBezTo>
                  <a:pt x="8212700" y="161324"/>
                  <a:pt x="8211751" y="159669"/>
                  <a:pt x="8212458" y="157622"/>
                </a:cubicBezTo>
                <a:cubicBezTo>
                  <a:pt x="8213165" y="155576"/>
                  <a:pt x="8214393" y="154144"/>
                  <a:pt x="8216141" y="153325"/>
                </a:cubicBezTo>
                <a:cubicBezTo>
                  <a:pt x="8217890" y="152506"/>
                  <a:pt x="8219955" y="152692"/>
                  <a:pt x="8222337" y="153883"/>
                </a:cubicBezTo>
                <a:lnTo>
                  <a:pt x="8241535" y="163929"/>
                </a:lnTo>
                <a:lnTo>
                  <a:pt x="8249907" y="84120"/>
                </a:lnTo>
                <a:lnTo>
                  <a:pt x="8250353" y="77423"/>
                </a:lnTo>
                <a:cubicBezTo>
                  <a:pt x="8251097" y="71842"/>
                  <a:pt x="8252809" y="68939"/>
                  <a:pt x="8255488" y="68716"/>
                </a:cubicBezTo>
                <a:close/>
                <a:moveTo>
                  <a:pt x="2908094" y="66930"/>
                </a:moveTo>
                <a:lnTo>
                  <a:pt x="2874161" y="125978"/>
                </a:lnTo>
                <a:lnTo>
                  <a:pt x="2909769" y="138144"/>
                </a:lnTo>
                <a:lnTo>
                  <a:pt x="2949506" y="74520"/>
                </a:lnTo>
                <a:lnTo>
                  <a:pt x="2908094" y="66930"/>
                </a:lnTo>
                <a:close/>
                <a:moveTo>
                  <a:pt x="81625" y="66149"/>
                </a:moveTo>
                <a:cubicBezTo>
                  <a:pt x="82518" y="66223"/>
                  <a:pt x="83821" y="66893"/>
                  <a:pt x="85532" y="68158"/>
                </a:cubicBezTo>
                <a:cubicBezTo>
                  <a:pt x="85309" y="69274"/>
                  <a:pt x="85234" y="69870"/>
                  <a:pt x="85309" y="69944"/>
                </a:cubicBezTo>
                <a:lnTo>
                  <a:pt x="86425" y="73739"/>
                </a:lnTo>
                <a:lnTo>
                  <a:pt x="124599" y="75748"/>
                </a:lnTo>
                <a:lnTo>
                  <a:pt x="167685" y="76306"/>
                </a:lnTo>
                <a:lnTo>
                  <a:pt x="186103" y="75302"/>
                </a:lnTo>
                <a:cubicBezTo>
                  <a:pt x="187516" y="75823"/>
                  <a:pt x="188744" y="76585"/>
                  <a:pt x="189786" y="77590"/>
                </a:cubicBezTo>
                <a:cubicBezTo>
                  <a:pt x="190828" y="78595"/>
                  <a:pt x="191386" y="79618"/>
                  <a:pt x="191460" y="80660"/>
                </a:cubicBezTo>
                <a:cubicBezTo>
                  <a:pt x="191535" y="81701"/>
                  <a:pt x="190977" y="83301"/>
                  <a:pt x="189786" y="85459"/>
                </a:cubicBezTo>
                <a:lnTo>
                  <a:pt x="177173" y="107225"/>
                </a:lnTo>
                <a:cubicBezTo>
                  <a:pt x="180149" y="107077"/>
                  <a:pt x="183498" y="106686"/>
                  <a:pt x="187219" y="106053"/>
                </a:cubicBezTo>
                <a:cubicBezTo>
                  <a:pt x="190939" y="105421"/>
                  <a:pt x="193469" y="105216"/>
                  <a:pt x="194809" y="105440"/>
                </a:cubicBezTo>
                <a:cubicBezTo>
                  <a:pt x="198381" y="106109"/>
                  <a:pt x="200186" y="107579"/>
                  <a:pt x="200223" y="109849"/>
                </a:cubicBezTo>
                <a:cubicBezTo>
                  <a:pt x="200260" y="112118"/>
                  <a:pt x="200055" y="113551"/>
                  <a:pt x="199609" y="114146"/>
                </a:cubicBezTo>
                <a:cubicBezTo>
                  <a:pt x="198939" y="115113"/>
                  <a:pt x="194865" y="115802"/>
                  <a:pt x="187386" y="116211"/>
                </a:cubicBezTo>
                <a:cubicBezTo>
                  <a:pt x="179907" y="116620"/>
                  <a:pt x="175461" y="117067"/>
                  <a:pt x="174047" y="117550"/>
                </a:cubicBezTo>
                <a:cubicBezTo>
                  <a:pt x="172634" y="118034"/>
                  <a:pt x="171852" y="118462"/>
                  <a:pt x="171703" y="118834"/>
                </a:cubicBezTo>
                <a:lnTo>
                  <a:pt x="155854" y="152767"/>
                </a:lnTo>
                <a:lnTo>
                  <a:pt x="169360" y="150981"/>
                </a:lnTo>
                <a:cubicBezTo>
                  <a:pt x="172782" y="150534"/>
                  <a:pt x="175220" y="151018"/>
                  <a:pt x="176671" y="152432"/>
                </a:cubicBezTo>
                <a:cubicBezTo>
                  <a:pt x="178122" y="153846"/>
                  <a:pt x="178550" y="155278"/>
                  <a:pt x="177954" y="156729"/>
                </a:cubicBezTo>
                <a:cubicBezTo>
                  <a:pt x="177359" y="158180"/>
                  <a:pt x="176633" y="159371"/>
                  <a:pt x="175778" y="160301"/>
                </a:cubicBezTo>
                <a:cubicBezTo>
                  <a:pt x="174922" y="161231"/>
                  <a:pt x="173676" y="161734"/>
                  <a:pt x="172038" y="161808"/>
                </a:cubicBezTo>
                <a:lnTo>
                  <a:pt x="151835" y="163259"/>
                </a:lnTo>
                <a:lnTo>
                  <a:pt x="138329" y="192392"/>
                </a:lnTo>
                <a:cubicBezTo>
                  <a:pt x="136394" y="196560"/>
                  <a:pt x="134943" y="198718"/>
                  <a:pt x="133976" y="198866"/>
                </a:cubicBezTo>
                <a:cubicBezTo>
                  <a:pt x="133008" y="199015"/>
                  <a:pt x="131818" y="198755"/>
                  <a:pt x="130404" y="198085"/>
                </a:cubicBezTo>
                <a:lnTo>
                  <a:pt x="116451" y="189379"/>
                </a:lnTo>
                <a:cubicBezTo>
                  <a:pt x="109828" y="185509"/>
                  <a:pt x="106182" y="183221"/>
                  <a:pt x="105512" y="182514"/>
                </a:cubicBezTo>
                <a:cubicBezTo>
                  <a:pt x="104843" y="181807"/>
                  <a:pt x="104284" y="181100"/>
                  <a:pt x="103838" y="180393"/>
                </a:cubicBezTo>
                <a:cubicBezTo>
                  <a:pt x="103391" y="179686"/>
                  <a:pt x="103149" y="178551"/>
                  <a:pt x="103112" y="176989"/>
                </a:cubicBezTo>
                <a:cubicBezTo>
                  <a:pt x="103075" y="175426"/>
                  <a:pt x="104173" y="174310"/>
                  <a:pt x="106405" y="173640"/>
                </a:cubicBezTo>
                <a:cubicBezTo>
                  <a:pt x="108637" y="172970"/>
                  <a:pt x="111502" y="173752"/>
                  <a:pt x="115000" y="175984"/>
                </a:cubicBezTo>
                <a:cubicBezTo>
                  <a:pt x="119837" y="179184"/>
                  <a:pt x="124897" y="182272"/>
                  <a:pt x="130180" y="185249"/>
                </a:cubicBezTo>
                <a:lnTo>
                  <a:pt x="140450" y="163148"/>
                </a:lnTo>
                <a:lnTo>
                  <a:pt x="25145" y="174868"/>
                </a:lnTo>
                <a:cubicBezTo>
                  <a:pt x="23210" y="175091"/>
                  <a:pt x="21331" y="174924"/>
                  <a:pt x="19508" y="174366"/>
                </a:cubicBezTo>
                <a:cubicBezTo>
                  <a:pt x="17685" y="173807"/>
                  <a:pt x="16308" y="172896"/>
                  <a:pt x="15378" y="171631"/>
                </a:cubicBezTo>
                <a:cubicBezTo>
                  <a:pt x="14448" y="170366"/>
                  <a:pt x="14950" y="168133"/>
                  <a:pt x="16885" y="164934"/>
                </a:cubicBezTo>
                <a:lnTo>
                  <a:pt x="36196" y="132787"/>
                </a:lnTo>
                <a:cubicBezTo>
                  <a:pt x="23917" y="133828"/>
                  <a:pt x="16141" y="134628"/>
                  <a:pt x="12867" y="135187"/>
                </a:cubicBezTo>
                <a:cubicBezTo>
                  <a:pt x="9593" y="135745"/>
                  <a:pt x="7435" y="135986"/>
                  <a:pt x="6393" y="135912"/>
                </a:cubicBezTo>
                <a:cubicBezTo>
                  <a:pt x="4383" y="135912"/>
                  <a:pt x="2858" y="135466"/>
                  <a:pt x="1816" y="134573"/>
                </a:cubicBezTo>
                <a:cubicBezTo>
                  <a:pt x="774" y="133680"/>
                  <a:pt x="179" y="132601"/>
                  <a:pt x="30" y="131336"/>
                </a:cubicBezTo>
                <a:cubicBezTo>
                  <a:pt x="-118" y="130071"/>
                  <a:pt x="291" y="128824"/>
                  <a:pt x="1258" y="127596"/>
                </a:cubicBezTo>
                <a:cubicBezTo>
                  <a:pt x="2225" y="126368"/>
                  <a:pt x="3937" y="125606"/>
                  <a:pt x="6393" y="125308"/>
                </a:cubicBezTo>
                <a:lnTo>
                  <a:pt x="43004" y="121848"/>
                </a:lnTo>
                <a:lnTo>
                  <a:pt x="61645" y="93719"/>
                </a:lnTo>
                <a:lnTo>
                  <a:pt x="72026" y="76865"/>
                </a:lnTo>
                <a:cubicBezTo>
                  <a:pt x="76267" y="70688"/>
                  <a:pt x="78742" y="67358"/>
                  <a:pt x="79449" y="66874"/>
                </a:cubicBezTo>
                <a:cubicBezTo>
                  <a:pt x="80156" y="66391"/>
                  <a:pt x="80881" y="66149"/>
                  <a:pt x="81625" y="66149"/>
                </a:cubicBezTo>
                <a:close/>
                <a:moveTo>
                  <a:pt x="675896" y="64028"/>
                </a:moveTo>
                <a:cubicBezTo>
                  <a:pt x="677236" y="63879"/>
                  <a:pt x="678500" y="64140"/>
                  <a:pt x="679691" y="64809"/>
                </a:cubicBezTo>
                <a:cubicBezTo>
                  <a:pt x="680286" y="65256"/>
                  <a:pt x="680789" y="65777"/>
                  <a:pt x="681198" y="66372"/>
                </a:cubicBezTo>
                <a:cubicBezTo>
                  <a:pt x="681607" y="66967"/>
                  <a:pt x="681775" y="68307"/>
                  <a:pt x="681700" y="70390"/>
                </a:cubicBezTo>
                <a:lnTo>
                  <a:pt x="681477" y="76865"/>
                </a:lnTo>
                <a:lnTo>
                  <a:pt x="674557" y="154441"/>
                </a:lnTo>
                <a:lnTo>
                  <a:pt x="670761" y="186811"/>
                </a:lnTo>
                <a:cubicBezTo>
                  <a:pt x="670315" y="190606"/>
                  <a:pt x="669478" y="193416"/>
                  <a:pt x="668250" y="195239"/>
                </a:cubicBezTo>
                <a:cubicBezTo>
                  <a:pt x="667022" y="197062"/>
                  <a:pt x="665627" y="197862"/>
                  <a:pt x="664064" y="197639"/>
                </a:cubicBezTo>
                <a:cubicBezTo>
                  <a:pt x="662799" y="197490"/>
                  <a:pt x="661794" y="196764"/>
                  <a:pt x="661050" y="195462"/>
                </a:cubicBezTo>
                <a:cubicBezTo>
                  <a:pt x="660306" y="194160"/>
                  <a:pt x="659897" y="193062"/>
                  <a:pt x="659822" y="192169"/>
                </a:cubicBezTo>
                <a:cubicBezTo>
                  <a:pt x="659748" y="191276"/>
                  <a:pt x="659748" y="190718"/>
                  <a:pt x="659822" y="190495"/>
                </a:cubicBezTo>
                <a:lnTo>
                  <a:pt x="665962" y="137586"/>
                </a:lnTo>
                <a:lnTo>
                  <a:pt x="671654" y="74186"/>
                </a:lnTo>
                <a:cubicBezTo>
                  <a:pt x="672027" y="69274"/>
                  <a:pt x="672491" y="66391"/>
                  <a:pt x="673050" y="65535"/>
                </a:cubicBezTo>
                <a:cubicBezTo>
                  <a:pt x="673608" y="64679"/>
                  <a:pt x="674557" y="64177"/>
                  <a:pt x="675896" y="64028"/>
                </a:cubicBezTo>
                <a:close/>
                <a:moveTo>
                  <a:pt x="6547313" y="62298"/>
                </a:moveTo>
                <a:cubicBezTo>
                  <a:pt x="6548727" y="61740"/>
                  <a:pt x="6550122" y="61889"/>
                  <a:pt x="6551499" y="62744"/>
                </a:cubicBezTo>
                <a:cubicBezTo>
                  <a:pt x="6552875" y="63600"/>
                  <a:pt x="6553415" y="65033"/>
                  <a:pt x="6553117" y="67042"/>
                </a:cubicBezTo>
                <a:cubicBezTo>
                  <a:pt x="6552819" y="69051"/>
                  <a:pt x="6552150" y="70800"/>
                  <a:pt x="6551108" y="72288"/>
                </a:cubicBezTo>
                <a:lnTo>
                  <a:pt x="6528449" y="105328"/>
                </a:lnTo>
                <a:lnTo>
                  <a:pt x="6572875" y="135912"/>
                </a:lnTo>
                <a:cubicBezTo>
                  <a:pt x="6575479" y="137772"/>
                  <a:pt x="6577395" y="139317"/>
                  <a:pt x="6578623" y="140544"/>
                </a:cubicBezTo>
                <a:cubicBezTo>
                  <a:pt x="6579851" y="141772"/>
                  <a:pt x="6580186" y="143428"/>
                  <a:pt x="6579627" y="145511"/>
                </a:cubicBezTo>
                <a:cubicBezTo>
                  <a:pt x="6579069" y="147595"/>
                  <a:pt x="6577674" y="148730"/>
                  <a:pt x="6575441" y="148916"/>
                </a:cubicBezTo>
                <a:cubicBezTo>
                  <a:pt x="6573209" y="149102"/>
                  <a:pt x="6570977" y="148376"/>
                  <a:pt x="6568745" y="146739"/>
                </a:cubicBezTo>
                <a:lnTo>
                  <a:pt x="6522979" y="113923"/>
                </a:lnTo>
                <a:lnTo>
                  <a:pt x="6488823" y="161473"/>
                </a:lnTo>
                <a:cubicBezTo>
                  <a:pt x="6486443" y="164748"/>
                  <a:pt x="6484210" y="166440"/>
                  <a:pt x="6482127" y="166552"/>
                </a:cubicBezTo>
                <a:cubicBezTo>
                  <a:pt x="6480043" y="166664"/>
                  <a:pt x="6478573" y="165975"/>
                  <a:pt x="6477717" y="164487"/>
                </a:cubicBezTo>
                <a:cubicBezTo>
                  <a:pt x="6476862" y="162999"/>
                  <a:pt x="6476509" y="161883"/>
                  <a:pt x="6476657" y="161138"/>
                </a:cubicBezTo>
                <a:cubicBezTo>
                  <a:pt x="6476805" y="160394"/>
                  <a:pt x="6477475" y="159204"/>
                  <a:pt x="6478666" y="157567"/>
                </a:cubicBezTo>
                <a:lnTo>
                  <a:pt x="6514609" y="108677"/>
                </a:lnTo>
                <a:lnTo>
                  <a:pt x="6482349" y="87580"/>
                </a:lnTo>
                <a:cubicBezTo>
                  <a:pt x="6480489" y="86464"/>
                  <a:pt x="6479131" y="85459"/>
                  <a:pt x="6478275" y="84566"/>
                </a:cubicBezTo>
                <a:cubicBezTo>
                  <a:pt x="6477419" y="83673"/>
                  <a:pt x="6476917" y="82427"/>
                  <a:pt x="6476769" y="80827"/>
                </a:cubicBezTo>
                <a:cubicBezTo>
                  <a:pt x="6476619" y="79227"/>
                  <a:pt x="6478257" y="78167"/>
                  <a:pt x="6481680" y="77646"/>
                </a:cubicBezTo>
                <a:cubicBezTo>
                  <a:pt x="6483243" y="77423"/>
                  <a:pt x="6484991" y="77720"/>
                  <a:pt x="6486926" y="78539"/>
                </a:cubicBezTo>
                <a:cubicBezTo>
                  <a:pt x="6488861" y="79357"/>
                  <a:pt x="6492285" y="81404"/>
                  <a:pt x="6497195" y="84678"/>
                </a:cubicBezTo>
                <a:lnTo>
                  <a:pt x="6507018" y="90929"/>
                </a:lnTo>
                <a:lnTo>
                  <a:pt x="6520301" y="99858"/>
                </a:lnTo>
                <a:lnTo>
                  <a:pt x="6542848" y="66707"/>
                </a:lnTo>
                <a:cubicBezTo>
                  <a:pt x="6544411" y="64326"/>
                  <a:pt x="6545899" y="62856"/>
                  <a:pt x="6547313" y="62298"/>
                </a:cubicBezTo>
                <a:close/>
                <a:moveTo>
                  <a:pt x="7568312" y="62242"/>
                </a:moveTo>
                <a:lnTo>
                  <a:pt x="7579139" y="63582"/>
                </a:lnTo>
                <a:lnTo>
                  <a:pt x="7654148" y="70390"/>
                </a:lnTo>
                <a:cubicBezTo>
                  <a:pt x="7658241" y="70837"/>
                  <a:pt x="7660863" y="71376"/>
                  <a:pt x="7662017" y="72009"/>
                </a:cubicBezTo>
                <a:cubicBezTo>
                  <a:pt x="7663171" y="72642"/>
                  <a:pt x="7664175" y="73646"/>
                  <a:pt x="7665031" y="75023"/>
                </a:cubicBezTo>
                <a:cubicBezTo>
                  <a:pt x="7665887" y="76399"/>
                  <a:pt x="7666240" y="78018"/>
                  <a:pt x="7666091" y="79878"/>
                </a:cubicBezTo>
                <a:cubicBezTo>
                  <a:pt x="7665943" y="81739"/>
                  <a:pt x="7664752" y="83859"/>
                  <a:pt x="7662519" y="86241"/>
                </a:cubicBezTo>
                <a:lnTo>
                  <a:pt x="7576795" y="176431"/>
                </a:lnTo>
                <a:lnTo>
                  <a:pt x="7697233" y="134684"/>
                </a:lnTo>
                <a:cubicBezTo>
                  <a:pt x="7703559" y="132526"/>
                  <a:pt x="7707243" y="132675"/>
                  <a:pt x="7708284" y="135131"/>
                </a:cubicBezTo>
                <a:cubicBezTo>
                  <a:pt x="7709326" y="137586"/>
                  <a:pt x="7709865" y="139372"/>
                  <a:pt x="7709903" y="140489"/>
                </a:cubicBezTo>
                <a:cubicBezTo>
                  <a:pt x="7709940" y="141605"/>
                  <a:pt x="7709735" y="142405"/>
                  <a:pt x="7709289" y="142888"/>
                </a:cubicBezTo>
                <a:cubicBezTo>
                  <a:pt x="7708842" y="143372"/>
                  <a:pt x="7706349" y="144358"/>
                  <a:pt x="7701810" y="145846"/>
                </a:cubicBezTo>
                <a:lnTo>
                  <a:pt x="7576571" y="187704"/>
                </a:lnTo>
                <a:lnTo>
                  <a:pt x="7565075" y="192839"/>
                </a:lnTo>
                <a:cubicBezTo>
                  <a:pt x="7563363" y="193509"/>
                  <a:pt x="7561949" y="193806"/>
                  <a:pt x="7560833" y="193732"/>
                </a:cubicBezTo>
                <a:cubicBezTo>
                  <a:pt x="7557857" y="193583"/>
                  <a:pt x="7555885" y="192504"/>
                  <a:pt x="7554917" y="190495"/>
                </a:cubicBezTo>
                <a:cubicBezTo>
                  <a:pt x="7553949" y="188486"/>
                  <a:pt x="7553466" y="187221"/>
                  <a:pt x="7553466" y="186700"/>
                </a:cubicBezTo>
                <a:lnTo>
                  <a:pt x="7553466" y="184356"/>
                </a:lnTo>
                <a:lnTo>
                  <a:pt x="7651915" y="81106"/>
                </a:lnTo>
                <a:lnTo>
                  <a:pt x="7574563" y="74297"/>
                </a:lnTo>
                <a:cubicBezTo>
                  <a:pt x="7570172" y="73925"/>
                  <a:pt x="7567400" y="73534"/>
                  <a:pt x="7566247" y="73125"/>
                </a:cubicBezTo>
                <a:cubicBezTo>
                  <a:pt x="7565093" y="72716"/>
                  <a:pt x="7564293" y="72065"/>
                  <a:pt x="7563847" y="71172"/>
                </a:cubicBezTo>
                <a:cubicBezTo>
                  <a:pt x="7563401" y="70279"/>
                  <a:pt x="7563140" y="69107"/>
                  <a:pt x="7563065" y="67656"/>
                </a:cubicBezTo>
                <a:cubicBezTo>
                  <a:pt x="7562991" y="66205"/>
                  <a:pt x="7563289" y="65014"/>
                  <a:pt x="7563958" y="64084"/>
                </a:cubicBezTo>
                <a:cubicBezTo>
                  <a:pt x="7564629" y="63154"/>
                  <a:pt x="7566079" y="62540"/>
                  <a:pt x="7568312" y="62242"/>
                </a:cubicBezTo>
                <a:close/>
                <a:moveTo>
                  <a:pt x="3186812" y="62242"/>
                </a:moveTo>
                <a:lnTo>
                  <a:pt x="3197639" y="63582"/>
                </a:lnTo>
                <a:lnTo>
                  <a:pt x="3272648" y="70390"/>
                </a:lnTo>
                <a:cubicBezTo>
                  <a:pt x="3276741" y="70837"/>
                  <a:pt x="3279364" y="71376"/>
                  <a:pt x="3280518" y="72009"/>
                </a:cubicBezTo>
                <a:cubicBezTo>
                  <a:pt x="3281671" y="72642"/>
                  <a:pt x="3282676" y="73646"/>
                  <a:pt x="3283531" y="75023"/>
                </a:cubicBezTo>
                <a:cubicBezTo>
                  <a:pt x="3284387" y="76399"/>
                  <a:pt x="3284741" y="78018"/>
                  <a:pt x="3284592" y="79878"/>
                </a:cubicBezTo>
                <a:cubicBezTo>
                  <a:pt x="3284443" y="81739"/>
                  <a:pt x="3283252" y="83859"/>
                  <a:pt x="3281020" y="86241"/>
                </a:cubicBezTo>
                <a:lnTo>
                  <a:pt x="3195295" y="176431"/>
                </a:lnTo>
                <a:lnTo>
                  <a:pt x="3315734" y="134684"/>
                </a:lnTo>
                <a:cubicBezTo>
                  <a:pt x="3322059" y="132526"/>
                  <a:pt x="3325743" y="132675"/>
                  <a:pt x="3326784" y="135131"/>
                </a:cubicBezTo>
                <a:cubicBezTo>
                  <a:pt x="3327826" y="137586"/>
                  <a:pt x="3328366" y="139372"/>
                  <a:pt x="3328403" y="140489"/>
                </a:cubicBezTo>
                <a:cubicBezTo>
                  <a:pt x="3328440" y="141605"/>
                  <a:pt x="3328236" y="142405"/>
                  <a:pt x="3327789" y="142888"/>
                </a:cubicBezTo>
                <a:cubicBezTo>
                  <a:pt x="3327343" y="143372"/>
                  <a:pt x="3324850" y="144358"/>
                  <a:pt x="3320310" y="145846"/>
                </a:cubicBezTo>
                <a:lnTo>
                  <a:pt x="3195072" y="187704"/>
                </a:lnTo>
                <a:lnTo>
                  <a:pt x="3183575" y="192839"/>
                </a:lnTo>
                <a:cubicBezTo>
                  <a:pt x="3181863" y="193509"/>
                  <a:pt x="3180449" y="193806"/>
                  <a:pt x="3179333" y="193732"/>
                </a:cubicBezTo>
                <a:cubicBezTo>
                  <a:pt x="3176356" y="193583"/>
                  <a:pt x="3174384" y="192504"/>
                  <a:pt x="3173417" y="190495"/>
                </a:cubicBezTo>
                <a:cubicBezTo>
                  <a:pt x="3172450" y="188486"/>
                  <a:pt x="3171966" y="187221"/>
                  <a:pt x="3171966" y="186700"/>
                </a:cubicBezTo>
                <a:lnTo>
                  <a:pt x="3171966" y="184356"/>
                </a:lnTo>
                <a:lnTo>
                  <a:pt x="3270416" y="81106"/>
                </a:lnTo>
                <a:lnTo>
                  <a:pt x="3193062" y="74297"/>
                </a:lnTo>
                <a:cubicBezTo>
                  <a:pt x="3188672" y="73925"/>
                  <a:pt x="3185900" y="73534"/>
                  <a:pt x="3184747" y="73125"/>
                </a:cubicBezTo>
                <a:cubicBezTo>
                  <a:pt x="3183593" y="72716"/>
                  <a:pt x="3182793" y="72065"/>
                  <a:pt x="3182347" y="71172"/>
                </a:cubicBezTo>
                <a:cubicBezTo>
                  <a:pt x="3181900" y="70279"/>
                  <a:pt x="3181640" y="69107"/>
                  <a:pt x="3181565" y="67656"/>
                </a:cubicBezTo>
                <a:cubicBezTo>
                  <a:pt x="3181491" y="66205"/>
                  <a:pt x="3181789" y="65014"/>
                  <a:pt x="3182458" y="64084"/>
                </a:cubicBezTo>
                <a:cubicBezTo>
                  <a:pt x="3183128" y="63154"/>
                  <a:pt x="3184579" y="62540"/>
                  <a:pt x="3186812" y="62242"/>
                </a:cubicBezTo>
                <a:close/>
                <a:moveTo>
                  <a:pt x="7835346" y="62019"/>
                </a:moveTo>
                <a:lnTo>
                  <a:pt x="7859233" y="64363"/>
                </a:lnTo>
                <a:cubicBezTo>
                  <a:pt x="7869205" y="65405"/>
                  <a:pt x="7875102" y="66540"/>
                  <a:pt x="7876925" y="67767"/>
                </a:cubicBezTo>
                <a:cubicBezTo>
                  <a:pt x="7878748" y="68995"/>
                  <a:pt x="7879139" y="71283"/>
                  <a:pt x="7878097" y="74632"/>
                </a:cubicBezTo>
                <a:lnTo>
                  <a:pt x="7873074" y="84790"/>
                </a:lnTo>
                <a:lnTo>
                  <a:pt x="7842937" y="173082"/>
                </a:lnTo>
                <a:lnTo>
                  <a:pt x="7869167" y="148748"/>
                </a:lnTo>
                <a:cubicBezTo>
                  <a:pt x="7871399" y="146665"/>
                  <a:pt x="7873130" y="145288"/>
                  <a:pt x="7874357" y="144619"/>
                </a:cubicBezTo>
                <a:cubicBezTo>
                  <a:pt x="7875585" y="143949"/>
                  <a:pt x="7876869" y="143930"/>
                  <a:pt x="7878209" y="144563"/>
                </a:cubicBezTo>
                <a:cubicBezTo>
                  <a:pt x="7879548" y="145195"/>
                  <a:pt x="7880385" y="146107"/>
                  <a:pt x="7880720" y="147297"/>
                </a:cubicBezTo>
                <a:cubicBezTo>
                  <a:pt x="7881055" y="148488"/>
                  <a:pt x="7881092" y="149548"/>
                  <a:pt x="7880831" y="150479"/>
                </a:cubicBezTo>
                <a:cubicBezTo>
                  <a:pt x="7880571" y="151409"/>
                  <a:pt x="7878432" y="153734"/>
                  <a:pt x="7874413" y="157455"/>
                </a:cubicBezTo>
                <a:lnTo>
                  <a:pt x="7850527" y="179556"/>
                </a:lnTo>
                <a:cubicBezTo>
                  <a:pt x="7842415" y="187072"/>
                  <a:pt x="7837801" y="191053"/>
                  <a:pt x="7836685" y="191499"/>
                </a:cubicBezTo>
                <a:cubicBezTo>
                  <a:pt x="7835569" y="191946"/>
                  <a:pt x="7834565" y="192169"/>
                  <a:pt x="7833671" y="192169"/>
                </a:cubicBezTo>
                <a:cubicBezTo>
                  <a:pt x="7832333" y="192318"/>
                  <a:pt x="7830900" y="192020"/>
                  <a:pt x="7829375" y="191276"/>
                </a:cubicBezTo>
                <a:cubicBezTo>
                  <a:pt x="7827849" y="190532"/>
                  <a:pt x="7827011" y="189472"/>
                  <a:pt x="7826863" y="188095"/>
                </a:cubicBezTo>
                <a:cubicBezTo>
                  <a:pt x="7826714" y="186718"/>
                  <a:pt x="7826937" y="185435"/>
                  <a:pt x="7827533" y="184244"/>
                </a:cubicBezTo>
                <a:lnTo>
                  <a:pt x="7830547" y="179221"/>
                </a:lnTo>
                <a:lnTo>
                  <a:pt x="7866265" y="76306"/>
                </a:lnTo>
                <a:lnTo>
                  <a:pt x="7841931" y="72623"/>
                </a:lnTo>
                <a:lnTo>
                  <a:pt x="7830769" y="71842"/>
                </a:lnTo>
                <a:cubicBezTo>
                  <a:pt x="7829058" y="71172"/>
                  <a:pt x="7827886" y="70335"/>
                  <a:pt x="7827253" y="69330"/>
                </a:cubicBezTo>
                <a:cubicBezTo>
                  <a:pt x="7826621" y="68325"/>
                  <a:pt x="7826193" y="67023"/>
                  <a:pt x="7825970" y="65423"/>
                </a:cubicBezTo>
                <a:cubicBezTo>
                  <a:pt x="7825747" y="63823"/>
                  <a:pt x="7826007" y="62744"/>
                  <a:pt x="7826751" y="62186"/>
                </a:cubicBezTo>
                <a:cubicBezTo>
                  <a:pt x="7827495" y="61628"/>
                  <a:pt x="7830361" y="61572"/>
                  <a:pt x="7835346" y="62019"/>
                </a:cubicBezTo>
                <a:close/>
                <a:moveTo>
                  <a:pt x="8772182" y="59452"/>
                </a:moveTo>
                <a:cubicBezTo>
                  <a:pt x="8773596" y="59452"/>
                  <a:pt x="8774879" y="59880"/>
                  <a:pt x="8776033" y="60735"/>
                </a:cubicBezTo>
                <a:cubicBezTo>
                  <a:pt x="8777186" y="61591"/>
                  <a:pt x="8777986" y="62335"/>
                  <a:pt x="8778433" y="62968"/>
                </a:cubicBezTo>
                <a:cubicBezTo>
                  <a:pt x="8778879" y="63600"/>
                  <a:pt x="8779121" y="64326"/>
                  <a:pt x="8779158" y="65144"/>
                </a:cubicBezTo>
                <a:cubicBezTo>
                  <a:pt x="8779195" y="65963"/>
                  <a:pt x="8779009" y="67005"/>
                  <a:pt x="8778600" y="68270"/>
                </a:cubicBezTo>
                <a:cubicBezTo>
                  <a:pt x="8778191" y="69535"/>
                  <a:pt x="8777986" y="70428"/>
                  <a:pt x="8777986" y="70949"/>
                </a:cubicBezTo>
                <a:lnTo>
                  <a:pt x="8776089" y="118722"/>
                </a:lnTo>
                <a:lnTo>
                  <a:pt x="8776758" y="131112"/>
                </a:lnTo>
                <a:cubicBezTo>
                  <a:pt x="8776833" y="132675"/>
                  <a:pt x="8776851" y="134275"/>
                  <a:pt x="8776814" y="135912"/>
                </a:cubicBezTo>
                <a:cubicBezTo>
                  <a:pt x="8776777" y="137549"/>
                  <a:pt x="8776721" y="140116"/>
                  <a:pt x="8776647" y="143614"/>
                </a:cubicBezTo>
                <a:cubicBezTo>
                  <a:pt x="8776572" y="147111"/>
                  <a:pt x="8776572" y="149121"/>
                  <a:pt x="8776647" y="149641"/>
                </a:cubicBezTo>
                <a:cubicBezTo>
                  <a:pt x="8776647" y="150162"/>
                  <a:pt x="8776777" y="151706"/>
                  <a:pt x="8777037" y="154274"/>
                </a:cubicBezTo>
                <a:cubicBezTo>
                  <a:pt x="8777298" y="156841"/>
                  <a:pt x="8777726" y="163408"/>
                  <a:pt x="8778321" y="173975"/>
                </a:cubicBezTo>
                <a:cubicBezTo>
                  <a:pt x="8778916" y="184542"/>
                  <a:pt x="8778693" y="190197"/>
                  <a:pt x="8777651" y="190941"/>
                </a:cubicBezTo>
                <a:cubicBezTo>
                  <a:pt x="8776610" y="191760"/>
                  <a:pt x="8774898" y="192132"/>
                  <a:pt x="8772517" y="192057"/>
                </a:cubicBezTo>
                <a:cubicBezTo>
                  <a:pt x="8770880" y="192057"/>
                  <a:pt x="8769336" y="191890"/>
                  <a:pt x="8767884" y="191555"/>
                </a:cubicBezTo>
                <a:cubicBezTo>
                  <a:pt x="8766433" y="191220"/>
                  <a:pt x="8762992" y="189825"/>
                  <a:pt x="8757560" y="187369"/>
                </a:cubicBezTo>
                <a:lnTo>
                  <a:pt x="8747514" y="183351"/>
                </a:lnTo>
                <a:cubicBezTo>
                  <a:pt x="8744909" y="182309"/>
                  <a:pt x="8743179" y="181081"/>
                  <a:pt x="8742323" y="179668"/>
                </a:cubicBezTo>
                <a:cubicBezTo>
                  <a:pt x="8741467" y="178254"/>
                  <a:pt x="8741430" y="176784"/>
                  <a:pt x="8742212" y="175259"/>
                </a:cubicBezTo>
                <a:cubicBezTo>
                  <a:pt x="8742993" y="173733"/>
                  <a:pt x="8743923" y="172784"/>
                  <a:pt x="8745002" y="172412"/>
                </a:cubicBezTo>
                <a:cubicBezTo>
                  <a:pt x="8746081" y="172040"/>
                  <a:pt x="8748369" y="172412"/>
                  <a:pt x="8751867" y="173528"/>
                </a:cubicBezTo>
                <a:lnTo>
                  <a:pt x="8767717" y="178775"/>
                </a:lnTo>
                <a:lnTo>
                  <a:pt x="8765373" y="132898"/>
                </a:lnTo>
                <a:lnTo>
                  <a:pt x="8749746" y="133680"/>
                </a:lnTo>
                <a:lnTo>
                  <a:pt x="8749523" y="149530"/>
                </a:lnTo>
                <a:cubicBezTo>
                  <a:pt x="8749448" y="151316"/>
                  <a:pt x="8748872" y="152990"/>
                  <a:pt x="8747793" y="154553"/>
                </a:cubicBezTo>
                <a:cubicBezTo>
                  <a:pt x="8746714" y="156115"/>
                  <a:pt x="8745039" y="156953"/>
                  <a:pt x="8742770" y="157064"/>
                </a:cubicBezTo>
                <a:cubicBezTo>
                  <a:pt x="8740500" y="157176"/>
                  <a:pt x="8739477" y="154999"/>
                  <a:pt x="8739700" y="150534"/>
                </a:cubicBezTo>
                <a:lnTo>
                  <a:pt x="8740258" y="135354"/>
                </a:lnTo>
                <a:lnTo>
                  <a:pt x="8709451" y="141828"/>
                </a:lnTo>
                <a:lnTo>
                  <a:pt x="8713581" y="169510"/>
                </a:lnTo>
                <a:lnTo>
                  <a:pt x="8714585" y="173417"/>
                </a:lnTo>
                <a:cubicBezTo>
                  <a:pt x="8714809" y="175203"/>
                  <a:pt x="8714418" y="176691"/>
                  <a:pt x="8713413" y="177882"/>
                </a:cubicBezTo>
                <a:cubicBezTo>
                  <a:pt x="8712409" y="179072"/>
                  <a:pt x="8711051" y="179593"/>
                  <a:pt x="8709339" y="179444"/>
                </a:cubicBezTo>
                <a:cubicBezTo>
                  <a:pt x="8708000" y="179370"/>
                  <a:pt x="8706791" y="178830"/>
                  <a:pt x="8705712" y="177826"/>
                </a:cubicBezTo>
                <a:cubicBezTo>
                  <a:pt x="8704633" y="176821"/>
                  <a:pt x="8703888" y="175742"/>
                  <a:pt x="8703479" y="174589"/>
                </a:cubicBezTo>
                <a:cubicBezTo>
                  <a:pt x="8703070" y="173435"/>
                  <a:pt x="8702754" y="171259"/>
                  <a:pt x="8702530" y="168059"/>
                </a:cubicBezTo>
                <a:lnTo>
                  <a:pt x="8700186" y="153548"/>
                </a:lnTo>
                <a:lnTo>
                  <a:pt x="8698400" y="137252"/>
                </a:lnTo>
                <a:lnTo>
                  <a:pt x="8693154" y="94389"/>
                </a:lnTo>
                <a:cubicBezTo>
                  <a:pt x="8693005" y="93645"/>
                  <a:pt x="8692559" y="92231"/>
                  <a:pt x="8691815" y="90147"/>
                </a:cubicBezTo>
                <a:cubicBezTo>
                  <a:pt x="8691071" y="88064"/>
                  <a:pt x="8690699" y="86241"/>
                  <a:pt x="8690699" y="84678"/>
                </a:cubicBezTo>
                <a:cubicBezTo>
                  <a:pt x="8690699" y="83115"/>
                  <a:pt x="8691033" y="81739"/>
                  <a:pt x="8691703" y="80548"/>
                </a:cubicBezTo>
                <a:cubicBezTo>
                  <a:pt x="8693117" y="78167"/>
                  <a:pt x="8696763" y="76418"/>
                  <a:pt x="8702642" y="75302"/>
                </a:cubicBezTo>
                <a:lnTo>
                  <a:pt x="8765931" y="63247"/>
                </a:lnTo>
                <a:lnTo>
                  <a:pt x="8771066" y="59675"/>
                </a:lnTo>
                <a:cubicBezTo>
                  <a:pt x="8771363" y="59600"/>
                  <a:pt x="8771735" y="59526"/>
                  <a:pt x="8772182" y="59452"/>
                </a:cubicBezTo>
                <a:close/>
                <a:moveTo>
                  <a:pt x="7333907" y="59452"/>
                </a:moveTo>
                <a:cubicBezTo>
                  <a:pt x="7335321" y="59452"/>
                  <a:pt x="7336605" y="59880"/>
                  <a:pt x="7337759" y="60735"/>
                </a:cubicBezTo>
                <a:cubicBezTo>
                  <a:pt x="7338911" y="61591"/>
                  <a:pt x="7339712" y="62335"/>
                  <a:pt x="7340159" y="62968"/>
                </a:cubicBezTo>
                <a:cubicBezTo>
                  <a:pt x="7340605" y="63600"/>
                  <a:pt x="7340847" y="64326"/>
                  <a:pt x="7340883" y="65144"/>
                </a:cubicBezTo>
                <a:cubicBezTo>
                  <a:pt x="7340921" y="65963"/>
                  <a:pt x="7340735" y="67005"/>
                  <a:pt x="7340325" y="68270"/>
                </a:cubicBezTo>
                <a:cubicBezTo>
                  <a:pt x="7339916" y="69535"/>
                  <a:pt x="7339712" y="70428"/>
                  <a:pt x="7339712" y="70949"/>
                </a:cubicBezTo>
                <a:lnTo>
                  <a:pt x="7337813" y="118722"/>
                </a:lnTo>
                <a:lnTo>
                  <a:pt x="7338484" y="131112"/>
                </a:lnTo>
                <a:cubicBezTo>
                  <a:pt x="7338558" y="132675"/>
                  <a:pt x="7338577" y="134275"/>
                  <a:pt x="7338540" y="135912"/>
                </a:cubicBezTo>
                <a:cubicBezTo>
                  <a:pt x="7338503" y="137549"/>
                  <a:pt x="7338447" y="140116"/>
                  <a:pt x="7338373" y="143614"/>
                </a:cubicBezTo>
                <a:cubicBezTo>
                  <a:pt x="7338297" y="147111"/>
                  <a:pt x="7338297" y="149121"/>
                  <a:pt x="7338373" y="149641"/>
                </a:cubicBezTo>
                <a:cubicBezTo>
                  <a:pt x="7338373" y="150162"/>
                  <a:pt x="7338503" y="151706"/>
                  <a:pt x="7338763" y="154274"/>
                </a:cubicBezTo>
                <a:cubicBezTo>
                  <a:pt x="7339023" y="156841"/>
                  <a:pt x="7339451" y="163408"/>
                  <a:pt x="7340046" y="173975"/>
                </a:cubicBezTo>
                <a:cubicBezTo>
                  <a:pt x="7340642" y="184542"/>
                  <a:pt x="7340419" y="190197"/>
                  <a:pt x="7339377" y="190941"/>
                </a:cubicBezTo>
                <a:cubicBezTo>
                  <a:pt x="7338335" y="191760"/>
                  <a:pt x="7336623" y="192132"/>
                  <a:pt x="7334242" y="192057"/>
                </a:cubicBezTo>
                <a:cubicBezTo>
                  <a:pt x="7332605" y="192057"/>
                  <a:pt x="7331061" y="191890"/>
                  <a:pt x="7329609" y="191555"/>
                </a:cubicBezTo>
                <a:cubicBezTo>
                  <a:pt x="7328159" y="191220"/>
                  <a:pt x="7324717" y="189825"/>
                  <a:pt x="7319285" y="187369"/>
                </a:cubicBezTo>
                <a:lnTo>
                  <a:pt x="7309239" y="183351"/>
                </a:lnTo>
                <a:cubicBezTo>
                  <a:pt x="7306635" y="182309"/>
                  <a:pt x="7304905" y="181081"/>
                  <a:pt x="7304049" y="179668"/>
                </a:cubicBezTo>
                <a:cubicBezTo>
                  <a:pt x="7303193" y="178254"/>
                  <a:pt x="7303156" y="176784"/>
                  <a:pt x="7303937" y="175259"/>
                </a:cubicBezTo>
                <a:cubicBezTo>
                  <a:pt x="7304719" y="173733"/>
                  <a:pt x="7305649" y="172784"/>
                  <a:pt x="7306727" y="172412"/>
                </a:cubicBezTo>
                <a:cubicBezTo>
                  <a:pt x="7307806" y="172040"/>
                  <a:pt x="7310095" y="172412"/>
                  <a:pt x="7313593" y="173528"/>
                </a:cubicBezTo>
                <a:lnTo>
                  <a:pt x="7329443" y="178775"/>
                </a:lnTo>
                <a:lnTo>
                  <a:pt x="7327099" y="132898"/>
                </a:lnTo>
                <a:lnTo>
                  <a:pt x="7311471" y="133680"/>
                </a:lnTo>
                <a:lnTo>
                  <a:pt x="7311249" y="149530"/>
                </a:lnTo>
                <a:cubicBezTo>
                  <a:pt x="7311173" y="151316"/>
                  <a:pt x="7310597" y="152990"/>
                  <a:pt x="7309519" y="154553"/>
                </a:cubicBezTo>
                <a:cubicBezTo>
                  <a:pt x="7308439" y="156115"/>
                  <a:pt x="7306765" y="156953"/>
                  <a:pt x="7304495" y="157064"/>
                </a:cubicBezTo>
                <a:cubicBezTo>
                  <a:pt x="7302225" y="157176"/>
                  <a:pt x="7301202" y="154999"/>
                  <a:pt x="7301425" y="150534"/>
                </a:cubicBezTo>
                <a:lnTo>
                  <a:pt x="7301984" y="135354"/>
                </a:lnTo>
                <a:lnTo>
                  <a:pt x="7271177" y="141828"/>
                </a:lnTo>
                <a:lnTo>
                  <a:pt x="7275306" y="169510"/>
                </a:lnTo>
                <a:lnTo>
                  <a:pt x="7276311" y="173417"/>
                </a:lnTo>
                <a:cubicBezTo>
                  <a:pt x="7276534" y="175203"/>
                  <a:pt x="7276143" y="176691"/>
                  <a:pt x="7275139" y="177882"/>
                </a:cubicBezTo>
                <a:cubicBezTo>
                  <a:pt x="7274135" y="179072"/>
                  <a:pt x="7272777" y="179593"/>
                  <a:pt x="7271064" y="179444"/>
                </a:cubicBezTo>
                <a:cubicBezTo>
                  <a:pt x="7269725" y="179370"/>
                  <a:pt x="7268516" y="178830"/>
                  <a:pt x="7267437" y="177826"/>
                </a:cubicBezTo>
                <a:cubicBezTo>
                  <a:pt x="7266358" y="176821"/>
                  <a:pt x="7265614" y="175742"/>
                  <a:pt x="7265204" y="174589"/>
                </a:cubicBezTo>
                <a:cubicBezTo>
                  <a:pt x="7264795" y="173435"/>
                  <a:pt x="7264479" y="171259"/>
                  <a:pt x="7264256" y="168059"/>
                </a:cubicBezTo>
                <a:lnTo>
                  <a:pt x="7261912" y="153548"/>
                </a:lnTo>
                <a:lnTo>
                  <a:pt x="7260126" y="137252"/>
                </a:lnTo>
                <a:lnTo>
                  <a:pt x="7254879" y="94389"/>
                </a:lnTo>
                <a:cubicBezTo>
                  <a:pt x="7254731" y="93645"/>
                  <a:pt x="7254284" y="92231"/>
                  <a:pt x="7253539" y="90147"/>
                </a:cubicBezTo>
                <a:cubicBezTo>
                  <a:pt x="7252795" y="88064"/>
                  <a:pt x="7252424" y="86241"/>
                  <a:pt x="7252424" y="84678"/>
                </a:cubicBezTo>
                <a:cubicBezTo>
                  <a:pt x="7252424" y="83115"/>
                  <a:pt x="7252759" y="81739"/>
                  <a:pt x="7253429" y="80548"/>
                </a:cubicBezTo>
                <a:cubicBezTo>
                  <a:pt x="7254843" y="78167"/>
                  <a:pt x="7258489" y="76418"/>
                  <a:pt x="7264367" y="75302"/>
                </a:cubicBezTo>
                <a:lnTo>
                  <a:pt x="7327657" y="63247"/>
                </a:lnTo>
                <a:lnTo>
                  <a:pt x="7332791" y="59675"/>
                </a:lnTo>
                <a:cubicBezTo>
                  <a:pt x="7333089" y="59600"/>
                  <a:pt x="7333461" y="59526"/>
                  <a:pt x="7333907" y="59452"/>
                </a:cubicBezTo>
                <a:close/>
                <a:moveTo>
                  <a:pt x="4777784" y="58670"/>
                </a:moveTo>
                <a:lnTo>
                  <a:pt x="4719629" y="59563"/>
                </a:lnTo>
                <a:lnTo>
                  <a:pt x="4724875" y="91933"/>
                </a:lnTo>
                <a:lnTo>
                  <a:pt x="4769189" y="83115"/>
                </a:lnTo>
                <a:lnTo>
                  <a:pt x="4774213" y="82111"/>
                </a:lnTo>
                <a:lnTo>
                  <a:pt x="4777784" y="58670"/>
                </a:lnTo>
                <a:close/>
                <a:moveTo>
                  <a:pt x="1253535" y="58670"/>
                </a:moveTo>
                <a:lnTo>
                  <a:pt x="1195380" y="59563"/>
                </a:lnTo>
                <a:lnTo>
                  <a:pt x="1200626" y="91933"/>
                </a:lnTo>
                <a:lnTo>
                  <a:pt x="1244940" y="83115"/>
                </a:lnTo>
                <a:lnTo>
                  <a:pt x="1249963" y="82111"/>
                </a:lnTo>
                <a:lnTo>
                  <a:pt x="1253535" y="58670"/>
                </a:lnTo>
                <a:close/>
                <a:moveTo>
                  <a:pt x="4823213" y="56326"/>
                </a:moveTo>
                <a:lnTo>
                  <a:pt x="4787941" y="57331"/>
                </a:lnTo>
                <a:lnTo>
                  <a:pt x="4784147" y="80213"/>
                </a:lnTo>
                <a:lnTo>
                  <a:pt x="4813949" y="75860"/>
                </a:lnTo>
                <a:lnTo>
                  <a:pt x="4823213" y="56326"/>
                </a:lnTo>
                <a:close/>
                <a:moveTo>
                  <a:pt x="1298965" y="56326"/>
                </a:moveTo>
                <a:lnTo>
                  <a:pt x="1263692" y="57331"/>
                </a:lnTo>
                <a:lnTo>
                  <a:pt x="1259897" y="80213"/>
                </a:lnTo>
                <a:lnTo>
                  <a:pt x="1289700" y="75860"/>
                </a:lnTo>
                <a:lnTo>
                  <a:pt x="1298965" y="56326"/>
                </a:lnTo>
                <a:close/>
                <a:moveTo>
                  <a:pt x="3028421" y="55266"/>
                </a:moveTo>
                <a:cubicBezTo>
                  <a:pt x="3030282" y="55303"/>
                  <a:pt x="3031733" y="55880"/>
                  <a:pt x="3032775" y="56996"/>
                </a:cubicBezTo>
                <a:lnTo>
                  <a:pt x="3060791" y="88585"/>
                </a:lnTo>
                <a:cubicBezTo>
                  <a:pt x="3063247" y="91412"/>
                  <a:pt x="3064605" y="93533"/>
                  <a:pt x="3064866" y="94947"/>
                </a:cubicBezTo>
                <a:cubicBezTo>
                  <a:pt x="3065126" y="96361"/>
                  <a:pt x="3064940" y="97719"/>
                  <a:pt x="3064307" y="99021"/>
                </a:cubicBezTo>
                <a:cubicBezTo>
                  <a:pt x="3063675" y="100324"/>
                  <a:pt x="3062633" y="101254"/>
                  <a:pt x="3061182" y="101812"/>
                </a:cubicBezTo>
                <a:cubicBezTo>
                  <a:pt x="3059731" y="102370"/>
                  <a:pt x="3057666" y="101049"/>
                  <a:pt x="3054987" y="97849"/>
                </a:cubicBezTo>
                <a:lnTo>
                  <a:pt x="3025184" y="63358"/>
                </a:lnTo>
                <a:cubicBezTo>
                  <a:pt x="3023770" y="61796"/>
                  <a:pt x="3022915" y="60512"/>
                  <a:pt x="3022617" y="59507"/>
                </a:cubicBezTo>
                <a:cubicBezTo>
                  <a:pt x="3022320" y="58503"/>
                  <a:pt x="3022747" y="57535"/>
                  <a:pt x="3023901" y="56605"/>
                </a:cubicBezTo>
                <a:cubicBezTo>
                  <a:pt x="3025055" y="55675"/>
                  <a:pt x="3026561" y="55229"/>
                  <a:pt x="3028421" y="55266"/>
                </a:cubicBezTo>
                <a:close/>
                <a:moveTo>
                  <a:pt x="2314605" y="55210"/>
                </a:moveTo>
                <a:lnTo>
                  <a:pt x="2318512" y="99412"/>
                </a:lnTo>
                <a:lnTo>
                  <a:pt x="2354900" y="100751"/>
                </a:lnTo>
                <a:cubicBezTo>
                  <a:pt x="2356760" y="100826"/>
                  <a:pt x="2358361" y="101440"/>
                  <a:pt x="2359700" y="102593"/>
                </a:cubicBezTo>
                <a:cubicBezTo>
                  <a:pt x="2361040" y="103747"/>
                  <a:pt x="2361709" y="105142"/>
                  <a:pt x="2361709" y="106779"/>
                </a:cubicBezTo>
                <a:cubicBezTo>
                  <a:pt x="2361635" y="107746"/>
                  <a:pt x="2361170" y="108770"/>
                  <a:pt x="2360314" y="109849"/>
                </a:cubicBezTo>
                <a:cubicBezTo>
                  <a:pt x="2359458" y="110928"/>
                  <a:pt x="2358063" y="111393"/>
                  <a:pt x="2356128" y="111244"/>
                </a:cubicBezTo>
                <a:lnTo>
                  <a:pt x="2320074" y="108788"/>
                </a:lnTo>
                <a:lnTo>
                  <a:pt x="2325098" y="162031"/>
                </a:lnTo>
                <a:lnTo>
                  <a:pt x="2357691" y="154218"/>
                </a:lnTo>
                <a:lnTo>
                  <a:pt x="2371755" y="103654"/>
                </a:lnTo>
                <a:lnTo>
                  <a:pt x="2383475" y="65256"/>
                </a:lnTo>
                <a:lnTo>
                  <a:pt x="2318735" y="55880"/>
                </a:lnTo>
                <a:lnTo>
                  <a:pt x="2314605" y="55210"/>
                </a:lnTo>
                <a:close/>
                <a:moveTo>
                  <a:pt x="1577013" y="54652"/>
                </a:moveTo>
                <a:cubicBezTo>
                  <a:pt x="1578352" y="54875"/>
                  <a:pt x="1579376" y="55601"/>
                  <a:pt x="1580082" y="56829"/>
                </a:cubicBezTo>
                <a:cubicBezTo>
                  <a:pt x="1580789" y="58056"/>
                  <a:pt x="1581161" y="59117"/>
                  <a:pt x="1581198" y="60010"/>
                </a:cubicBezTo>
                <a:cubicBezTo>
                  <a:pt x="1581236" y="60903"/>
                  <a:pt x="1581180" y="62428"/>
                  <a:pt x="1581031" y="64586"/>
                </a:cubicBezTo>
                <a:lnTo>
                  <a:pt x="1572213" y="184132"/>
                </a:lnTo>
                <a:cubicBezTo>
                  <a:pt x="1571617" y="190011"/>
                  <a:pt x="1569572" y="192969"/>
                  <a:pt x="1566074" y="193006"/>
                </a:cubicBezTo>
                <a:cubicBezTo>
                  <a:pt x="1562576" y="193043"/>
                  <a:pt x="1560939" y="191090"/>
                  <a:pt x="1561163" y="187146"/>
                </a:cubicBezTo>
                <a:lnTo>
                  <a:pt x="1561274" y="186142"/>
                </a:lnTo>
                <a:lnTo>
                  <a:pt x="1571320" y="71618"/>
                </a:lnTo>
                <a:lnTo>
                  <a:pt x="1571655" y="61014"/>
                </a:lnTo>
                <a:cubicBezTo>
                  <a:pt x="1572771" y="56549"/>
                  <a:pt x="1574557" y="54429"/>
                  <a:pt x="1577013" y="54652"/>
                </a:cubicBezTo>
                <a:close/>
                <a:moveTo>
                  <a:pt x="9630585" y="50857"/>
                </a:moveTo>
                <a:cubicBezTo>
                  <a:pt x="9634827" y="50931"/>
                  <a:pt x="9639664" y="51359"/>
                  <a:pt x="9645096" y="52140"/>
                </a:cubicBezTo>
                <a:cubicBezTo>
                  <a:pt x="9650528" y="52922"/>
                  <a:pt x="9655588" y="54150"/>
                  <a:pt x="9660277" y="55824"/>
                </a:cubicBezTo>
                <a:cubicBezTo>
                  <a:pt x="9664965" y="57498"/>
                  <a:pt x="9668927" y="59507"/>
                  <a:pt x="9672164" y="61851"/>
                </a:cubicBezTo>
                <a:cubicBezTo>
                  <a:pt x="9675401" y="64196"/>
                  <a:pt x="9677466" y="66167"/>
                  <a:pt x="9678359" y="67767"/>
                </a:cubicBezTo>
                <a:cubicBezTo>
                  <a:pt x="9679252" y="69367"/>
                  <a:pt x="9679754" y="71395"/>
                  <a:pt x="9679866" y="73851"/>
                </a:cubicBezTo>
                <a:cubicBezTo>
                  <a:pt x="9679978" y="76306"/>
                  <a:pt x="9679736" y="79097"/>
                  <a:pt x="9679140" y="82222"/>
                </a:cubicBezTo>
                <a:cubicBezTo>
                  <a:pt x="9678471" y="85124"/>
                  <a:pt x="9677503" y="88250"/>
                  <a:pt x="9676238" y="91598"/>
                </a:cubicBezTo>
                <a:cubicBezTo>
                  <a:pt x="9674973" y="94947"/>
                  <a:pt x="9673169" y="98668"/>
                  <a:pt x="9670825" y="102761"/>
                </a:cubicBezTo>
                <a:cubicBezTo>
                  <a:pt x="9668481" y="106853"/>
                  <a:pt x="9665951" y="110723"/>
                  <a:pt x="9663234" y="114369"/>
                </a:cubicBezTo>
                <a:cubicBezTo>
                  <a:pt x="9660518" y="118016"/>
                  <a:pt x="9657374" y="121625"/>
                  <a:pt x="9653803" y="125196"/>
                </a:cubicBezTo>
                <a:lnTo>
                  <a:pt x="9636724" y="140600"/>
                </a:lnTo>
                <a:cubicBezTo>
                  <a:pt x="9632706" y="144246"/>
                  <a:pt x="9630009" y="146609"/>
                  <a:pt x="9628632" y="147688"/>
                </a:cubicBezTo>
                <a:cubicBezTo>
                  <a:pt x="9627255" y="148767"/>
                  <a:pt x="9624111" y="150776"/>
                  <a:pt x="9619200" y="153716"/>
                </a:cubicBezTo>
                <a:cubicBezTo>
                  <a:pt x="9614289" y="156655"/>
                  <a:pt x="9611163" y="158013"/>
                  <a:pt x="9609824" y="157790"/>
                </a:cubicBezTo>
                <a:cubicBezTo>
                  <a:pt x="9608112" y="157567"/>
                  <a:pt x="9607182" y="156711"/>
                  <a:pt x="9607033" y="155223"/>
                </a:cubicBezTo>
                <a:cubicBezTo>
                  <a:pt x="9606884" y="153734"/>
                  <a:pt x="9607182" y="152469"/>
                  <a:pt x="9607926" y="151427"/>
                </a:cubicBezTo>
                <a:cubicBezTo>
                  <a:pt x="9608298" y="150907"/>
                  <a:pt x="9608763" y="150423"/>
                  <a:pt x="9609321" y="149976"/>
                </a:cubicBezTo>
                <a:cubicBezTo>
                  <a:pt x="9609880" y="149530"/>
                  <a:pt x="9611721" y="148395"/>
                  <a:pt x="9614847" y="146572"/>
                </a:cubicBezTo>
                <a:cubicBezTo>
                  <a:pt x="9617972" y="144749"/>
                  <a:pt x="9620967" y="142647"/>
                  <a:pt x="9623832" y="140265"/>
                </a:cubicBezTo>
                <a:cubicBezTo>
                  <a:pt x="9626697" y="137884"/>
                  <a:pt x="9630548" y="134461"/>
                  <a:pt x="9635385" y="129996"/>
                </a:cubicBezTo>
                <a:cubicBezTo>
                  <a:pt x="9640222" y="125531"/>
                  <a:pt x="9644612" y="121234"/>
                  <a:pt x="9648556" y="117104"/>
                </a:cubicBezTo>
                <a:cubicBezTo>
                  <a:pt x="9652500" y="112974"/>
                  <a:pt x="9655942" y="108825"/>
                  <a:pt x="9658881" y="104658"/>
                </a:cubicBezTo>
                <a:cubicBezTo>
                  <a:pt x="9661821" y="100491"/>
                  <a:pt x="9664053" y="96547"/>
                  <a:pt x="9665579" y="92826"/>
                </a:cubicBezTo>
                <a:cubicBezTo>
                  <a:pt x="9667104" y="89106"/>
                  <a:pt x="9668127" y="86334"/>
                  <a:pt x="9668648" y="84511"/>
                </a:cubicBezTo>
                <a:cubicBezTo>
                  <a:pt x="9669169" y="82687"/>
                  <a:pt x="9669392" y="81032"/>
                  <a:pt x="9669318" y="79543"/>
                </a:cubicBezTo>
                <a:cubicBezTo>
                  <a:pt x="9669095" y="77162"/>
                  <a:pt x="9667848" y="74465"/>
                  <a:pt x="9665579" y="71451"/>
                </a:cubicBezTo>
                <a:cubicBezTo>
                  <a:pt x="9663309" y="68437"/>
                  <a:pt x="9658267" y="65888"/>
                  <a:pt x="9650454" y="63805"/>
                </a:cubicBezTo>
                <a:cubicBezTo>
                  <a:pt x="9642640" y="61721"/>
                  <a:pt x="9634306" y="60903"/>
                  <a:pt x="9625451" y="61349"/>
                </a:cubicBezTo>
                <a:cubicBezTo>
                  <a:pt x="9620242" y="61647"/>
                  <a:pt x="9614326" y="62391"/>
                  <a:pt x="9607703" y="63582"/>
                </a:cubicBezTo>
                <a:cubicBezTo>
                  <a:pt x="9601080" y="64772"/>
                  <a:pt x="9595946" y="65795"/>
                  <a:pt x="9592299" y="66651"/>
                </a:cubicBezTo>
                <a:cubicBezTo>
                  <a:pt x="9588653" y="67507"/>
                  <a:pt x="9583128" y="69070"/>
                  <a:pt x="9575724" y="71339"/>
                </a:cubicBezTo>
                <a:cubicBezTo>
                  <a:pt x="9568319" y="73609"/>
                  <a:pt x="9562980" y="75153"/>
                  <a:pt x="9559706" y="75972"/>
                </a:cubicBezTo>
                <a:cubicBezTo>
                  <a:pt x="9556432" y="76790"/>
                  <a:pt x="9553995" y="77460"/>
                  <a:pt x="9552395" y="77981"/>
                </a:cubicBezTo>
                <a:cubicBezTo>
                  <a:pt x="9550795" y="78502"/>
                  <a:pt x="9549474" y="78595"/>
                  <a:pt x="9548432" y="78260"/>
                </a:cubicBezTo>
                <a:cubicBezTo>
                  <a:pt x="9547390" y="77925"/>
                  <a:pt x="9546535" y="76827"/>
                  <a:pt x="9545865" y="74967"/>
                </a:cubicBezTo>
                <a:cubicBezTo>
                  <a:pt x="9545195" y="73107"/>
                  <a:pt x="9545902" y="71097"/>
                  <a:pt x="9547986" y="68939"/>
                </a:cubicBezTo>
                <a:cubicBezTo>
                  <a:pt x="9548730" y="68195"/>
                  <a:pt x="9549995" y="67451"/>
                  <a:pt x="9551781" y="66707"/>
                </a:cubicBezTo>
                <a:cubicBezTo>
                  <a:pt x="9553567" y="65963"/>
                  <a:pt x="9556190" y="65107"/>
                  <a:pt x="9559650" y="64140"/>
                </a:cubicBezTo>
                <a:cubicBezTo>
                  <a:pt x="9563110" y="63172"/>
                  <a:pt x="9567761" y="61944"/>
                  <a:pt x="9573603" y="60456"/>
                </a:cubicBezTo>
                <a:cubicBezTo>
                  <a:pt x="9579444" y="58968"/>
                  <a:pt x="9585639" y="57442"/>
                  <a:pt x="9592188" y="55880"/>
                </a:cubicBezTo>
                <a:cubicBezTo>
                  <a:pt x="9598736" y="54317"/>
                  <a:pt x="9605322" y="53071"/>
                  <a:pt x="9611945" y="52140"/>
                </a:cubicBezTo>
                <a:cubicBezTo>
                  <a:pt x="9618567" y="51210"/>
                  <a:pt x="9624781" y="50782"/>
                  <a:pt x="9630585" y="50857"/>
                </a:cubicBezTo>
                <a:close/>
                <a:moveTo>
                  <a:pt x="9023887" y="49908"/>
                </a:moveTo>
                <a:cubicBezTo>
                  <a:pt x="9025897" y="49276"/>
                  <a:pt x="9027404" y="49722"/>
                  <a:pt x="9028408" y="51247"/>
                </a:cubicBezTo>
                <a:cubicBezTo>
                  <a:pt x="9029413" y="52773"/>
                  <a:pt x="9029841" y="55247"/>
                  <a:pt x="9029692" y="58670"/>
                </a:cubicBezTo>
                <a:lnTo>
                  <a:pt x="9027348" y="104770"/>
                </a:lnTo>
                <a:lnTo>
                  <a:pt x="9112626" y="89701"/>
                </a:lnTo>
                <a:lnTo>
                  <a:pt x="9118877" y="56996"/>
                </a:lnTo>
                <a:cubicBezTo>
                  <a:pt x="9119249" y="54987"/>
                  <a:pt x="9120570" y="53964"/>
                  <a:pt x="9122840" y="53926"/>
                </a:cubicBezTo>
                <a:cubicBezTo>
                  <a:pt x="9125109" y="53889"/>
                  <a:pt x="9126672" y="54633"/>
                  <a:pt x="9127528" y="56159"/>
                </a:cubicBezTo>
                <a:cubicBezTo>
                  <a:pt x="9128383" y="57684"/>
                  <a:pt x="9128662" y="59303"/>
                  <a:pt x="9128365" y="61014"/>
                </a:cubicBezTo>
                <a:lnTo>
                  <a:pt x="9122561" y="88585"/>
                </a:lnTo>
                <a:lnTo>
                  <a:pt x="9135397" y="85571"/>
                </a:lnTo>
                <a:cubicBezTo>
                  <a:pt x="9139266" y="84678"/>
                  <a:pt x="9141983" y="84734"/>
                  <a:pt x="9143545" y="85738"/>
                </a:cubicBezTo>
                <a:cubicBezTo>
                  <a:pt x="9145108" y="86743"/>
                  <a:pt x="9146113" y="88045"/>
                  <a:pt x="9146559" y="89645"/>
                </a:cubicBezTo>
                <a:cubicBezTo>
                  <a:pt x="9147006" y="91245"/>
                  <a:pt x="9146726" y="92417"/>
                  <a:pt x="9145722" y="93161"/>
                </a:cubicBezTo>
                <a:cubicBezTo>
                  <a:pt x="9144717" y="93905"/>
                  <a:pt x="9143024" y="94501"/>
                  <a:pt x="9140643" y="94947"/>
                </a:cubicBezTo>
                <a:lnTo>
                  <a:pt x="9121444" y="98966"/>
                </a:lnTo>
                <a:lnTo>
                  <a:pt x="9102692" y="179444"/>
                </a:lnTo>
                <a:cubicBezTo>
                  <a:pt x="9102171" y="181379"/>
                  <a:pt x="9100701" y="182607"/>
                  <a:pt x="9098283" y="183128"/>
                </a:cubicBezTo>
                <a:cubicBezTo>
                  <a:pt x="9095864" y="183649"/>
                  <a:pt x="9094339" y="183295"/>
                  <a:pt x="9093706" y="182067"/>
                </a:cubicBezTo>
                <a:cubicBezTo>
                  <a:pt x="9093074" y="180840"/>
                  <a:pt x="9092739" y="179928"/>
                  <a:pt x="9092702" y="179333"/>
                </a:cubicBezTo>
                <a:cubicBezTo>
                  <a:pt x="9092665" y="178737"/>
                  <a:pt x="9093093" y="176654"/>
                  <a:pt x="9093986" y="173082"/>
                </a:cubicBezTo>
                <a:lnTo>
                  <a:pt x="9110840" y="100193"/>
                </a:lnTo>
                <a:lnTo>
                  <a:pt x="9026008" y="114258"/>
                </a:lnTo>
                <a:lnTo>
                  <a:pt x="9022102" y="168505"/>
                </a:lnTo>
                <a:cubicBezTo>
                  <a:pt x="9021878" y="170663"/>
                  <a:pt x="9021227" y="172226"/>
                  <a:pt x="9020148" y="173194"/>
                </a:cubicBezTo>
                <a:cubicBezTo>
                  <a:pt x="9019069" y="174161"/>
                  <a:pt x="9017748" y="174496"/>
                  <a:pt x="9016186" y="174198"/>
                </a:cubicBezTo>
                <a:cubicBezTo>
                  <a:pt x="9013581" y="173752"/>
                  <a:pt x="9012428" y="171631"/>
                  <a:pt x="9012725" y="167836"/>
                </a:cubicBezTo>
                <a:lnTo>
                  <a:pt x="9016186" y="117160"/>
                </a:lnTo>
                <a:lnTo>
                  <a:pt x="8983592" y="124192"/>
                </a:lnTo>
                <a:cubicBezTo>
                  <a:pt x="8980988" y="124787"/>
                  <a:pt x="8979220" y="124936"/>
                  <a:pt x="8978290" y="124638"/>
                </a:cubicBezTo>
                <a:cubicBezTo>
                  <a:pt x="8977360" y="124341"/>
                  <a:pt x="8976579" y="123355"/>
                  <a:pt x="8975946" y="121680"/>
                </a:cubicBezTo>
                <a:cubicBezTo>
                  <a:pt x="8975314" y="120006"/>
                  <a:pt x="8975463" y="118369"/>
                  <a:pt x="8976393" y="116769"/>
                </a:cubicBezTo>
                <a:cubicBezTo>
                  <a:pt x="8977323" y="115169"/>
                  <a:pt x="8979127" y="114109"/>
                  <a:pt x="8981806" y="113588"/>
                </a:cubicBezTo>
                <a:lnTo>
                  <a:pt x="9016855" y="107225"/>
                </a:lnTo>
                <a:lnTo>
                  <a:pt x="9019199" y="65144"/>
                </a:lnTo>
                <a:lnTo>
                  <a:pt x="9019757" y="54094"/>
                </a:lnTo>
                <a:cubicBezTo>
                  <a:pt x="9020502" y="51936"/>
                  <a:pt x="9021878" y="50541"/>
                  <a:pt x="9023887" y="49908"/>
                </a:cubicBezTo>
                <a:close/>
                <a:moveTo>
                  <a:pt x="9390395" y="45778"/>
                </a:moveTo>
                <a:cubicBezTo>
                  <a:pt x="9392367" y="46559"/>
                  <a:pt x="9393409" y="47843"/>
                  <a:pt x="9393521" y="49629"/>
                </a:cubicBezTo>
                <a:cubicBezTo>
                  <a:pt x="9393632" y="51415"/>
                  <a:pt x="9393279" y="52903"/>
                  <a:pt x="9392460" y="54094"/>
                </a:cubicBezTo>
                <a:lnTo>
                  <a:pt x="9365560" y="91152"/>
                </a:lnTo>
                <a:lnTo>
                  <a:pt x="9308633" y="161808"/>
                </a:lnTo>
                <a:lnTo>
                  <a:pt x="9369690" y="148079"/>
                </a:lnTo>
                <a:lnTo>
                  <a:pt x="9406859" y="139930"/>
                </a:lnTo>
                <a:lnTo>
                  <a:pt x="9392907" y="113923"/>
                </a:lnTo>
                <a:lnTo>
                  <a:pt x="9388442" y="106779"/>
                </a:lnTo>
                <a:cubicBezTo>
                  <a:pt x="9388219" y="106184"/>
                  <a:pt x="9388182" y="105663"/>
                  <a:pt x="9388330" y="105216"/>
                </a:cubicBezTo>
                <a:cubicBezTo>
                  <a:pt x="9388479" y="104398"/>
                  <a:pt x="9389670" y="103188"/>
                  <a:pt x="9391902" y="101589"/>
                </a:cubicBezTo>
                <a:cubicBezTo>
                  <a:pt x="9394135" y="99989"/>
                  <a:pt x="9396441" y="101161"/>
                  <a:pt x="9398823" y="105105"/>
                </a:cubicBezTo>
                <a:lnTo>
                  <a:pt x="9417798" y="136917"/>
                </a:lnTo>
                <a:lnTo>
                  <a:pt x="9428291" y="153883"/>
                </a:lnTo>
                <a:cubicBezTo>
                  <a:pt x="9430300" y="157381"/>
                  <a:pt x="9431956" y="160413"/>
                  <a:pt x="9433258" y="162980"/>
                </a:cubicBezTo>
                <a:cubicBezTo>
                  <a:pt x="9434560" y="165547"/>
                  <a:pt x="9435862" y="167743"/>
                  <a:pt x="9437165" y="169566"/>
                </a:cubicBezTo>
                <a:cubicBezTo>
                  <a:pt x="9438467" y="171389"/>
                  <a:pt x="9439081" y="172710"/>
                  <a:pt x="9439006" y="173528"/>
                </a:cubicBezTo>
                <a:cubicBezTo>
                  <a:pt x="9438634" y="175984"/>
                  <a:pt x="9436960" y="177212"/>
                  <a:pt x="9433983" y="177212"/>
                </a:cubicBezTo>
                <a:cubicBezTo>
                  <a:pt x="9431156" y="177286"/>
                  <a:pt x="9429072" y="176245"/>
                  <a:pt x="9427733" y="174086"/>
                </a:cubicBezTo>
                <a:lnTo>
                  <a:pt x="9411436" y="149418"/>
                </a:lnTo>
                <a:lnTo>
                  <a:pt x="9343682" y="164487"/>
                </a:lnTo>
                <a:cubicBezTo>
                  <a:pt x="9328799" y="167836"/>
                  <a:pt x="9318735" y="170291"/>
                  <a:pt x="9313488" y="171854"/>
                </a:cubicBezTo>
                <a:cubicBezTo>
                  <a:pt x="9308242" y="173417"/>
                  <a:pt x="9304317" y="174049"/>
                  <a:pt x="9301712" y="173752"/>
                </a:cubicBezTo>
                <a:cubicBezTo>
                  <a:pt x="9300150" y="173603"/>
                  <a:pt x="9298810" y="173231"/>
                  <a:pt x="9297694" y="172635"/>
                </a:cubicBezTo>
                <a:cubicBezTo>
                  <a:pt x="9296578" y="172040"/>
                  <a:pt x="9295703" y="171222"/>
                  <a:pt x="9295071" y="170180"/>
                </a:cubicBezTo>
                <a:cubicBezTo>
                  <a:pt x="9294438" y="169138"/>
                  <a:pt x="9294141" y="167985"/>
                  <a:pt x="9294178" y="166719"/>
                </a:cubicBezTo>
                <a:cubicBezTo>
                  <a:pt x="9294215" y="165454"/>
                  <a:pt x="9294606" y="164078"/>
                  <a:pt x="9295350" y="162590"/>
                </a:cubicBezTo>
                <a:lnTo>
                  <a:pt x="9304838" y="151539"/>
                </a:lnTo>
                <a:lnTo>
                  <a:pt x="9363550" y="77869"/>
                </a:lnTo>
                <a:lnTo>
                  <a:pt x="9372034" y="65256"/>
                </a:lnTo>
                <a:cubicBezTo>
                  <a:pt x="9382303" y="51489"/>
                  <a:pt x="9388423" y="44997"/>
                  <a:pt x="9390395" y="45778"/>
                </a:cubicBezTo>
                <a:close/>
                <a:moveTo>
                  <a:pt x="2694339" y="45443"/>
                </a:moveTo>
                <a:cubicBezTo>
                  <a:pt x="2696945" y="45257"/>
                  <a:pt x="2699549" y="45983"/>
                  <a:pt x="2702153" y="47620"/>
                </a:cubicBezTo>
                <a:cubicBezTo>
                  <a:pt x="2717632" y="57815"/>
                  <a:pt x="2727807" y="64586"/>
                  <a:pt x="2732682" y="67935"/>
                </a:cubicBezTo>
                <a:cubicBezTo>
                  <a:pt x="2737556" y="71283"/>
                  <a:pt x="2740588" y="73665"/>
                  <a:pt x="2741779" y="75079"/>
                </a:cubicBezTo>
                <a:cubicBezTo>
                  <a:pt x="2742969" y="76492"/>
                  <a:pt x="2743584" y="78316"/>
                  <a:pt x="2743621" y="80548"/>
                </a:cubicBezTo>
                <a:cubicBezTo>
                  <a:pt x="2743658" y="82780"/>
                  <a:pt x="2742746" y="84120"/>
                  <a:pt x="2740886" y="84566"/>
                </a:cubicBezTo>
                <a:cubicBezTo>
                  <a:pt x="2739025" y="85013"/>
                  <a:pt x="2737705" y="85013"/>
                  <a:pt x="2736923" y="84566"/>
                </a:cubicBezTo>
                <a:cubicBezTo>
                  <a:pt x="2736142" y="84120"/>
                  <a:pt x="2734673" y="83115"/>
                  <a:pt x="2732515" y="81553"/>
                </a:cubicBezTo>
                <a:lnTo>
                  <a:pt x="2697465" y="56996"/>
                </a:lnTo>
                <a:lnTo>
                  <a:pt x="2692219" y="53536"/>
                </a:lnTo>
                <a:cubicBezTo>
                  <a:pt x="2690657" y="52122"/>
                  <a:pt x="2689968" y="50466"/>
                  <a:pt x="2690154" y="48569"/>
                </a:cubicBezTo>
                <a:cubicBezTo>
                  <a:pt x="2690340" y="46671"/>
                  <a:pt x="2691735" y="45629"/>
                  <a:pt x="2694339" y="45443"/>
                </a:cubicBezTo>
                <a:close/>
                <a:moveTo>
                  <a:pt x="5728237" y="45164"/>
                </a:moveTo>
                <a:cubicBezTo>
                  <a:pt x="5730321" y="44718"/>
                  <a:pt x="5731939" y="45127"/>
                  <a:pt x="5733093" y="46392"/>
                </a:cubicBezTo>
                <a:cubicBezTo>
                  <a:pt x="5734247" y="47657"/>
                  <a:pt x="5734488" y="50038"/>
                  <a:pt x="5733819" y="53536"/>
                </a:cubicBezTo>
                <a:lnTo>
                  <a:pt x="5706918" y="183909"/>
                </a:lnTo>
                <a:cubicBezTo>
                  <a:pt x="5706248" y="186960"/>
                  <a:pt x="5705207" y="189379"/>
                  <a:pt x="5703793" y="191165"/>
                </a:cubicBezTo>
                <a:cubicBezTo>
                  <a:pt x="5702379" y="192950"/>
                  <a:pt x="5701113" y="193806"/>
                  <a:pt x="5699997" y="193732"/>
                </a:cubicBezTo>
                <a:cubicBezTo>
                  <a:pt x="5699402" y="193732"/>
                  <a:pt x="5698583" y="193434"/>
                  <a:pt x="5697541" y="192839"/>
                </a:cubicBezTo>
                <a:lnTo>
                  <a:pt x="5682249" y="183128"/>
                </a:lnTo>
                <a:cubicBezTo>
                  <a:pt x="5677487" y="180300"/>
                  <a:pt x="5674269" y="177770"/>
                  <a:pt x="5672595" y="175538"/>
                </a:cubicBezTo>
                <a:cubicBezTo>
                  <a:pt x="5670920" y="173305"/>
                  <a:pt x="5670511" y="171184"/>
                  <a:pt x="5671367" y="169175"/>
                </a:cubicBezTo>
                <a:cubicBezTo>
                  <a:pt x="5672223" y="167166"/>
                  <a:pt x="5674064" y="166347"/>
                  <a:pt x="5676892" y="166719"/>
                </a:cubicBezTo>
                <a:cubicBezTo>
                  <a:pt x="5678231" y="166943"/>
                  <a:pt x="5685003" y="171184"/>
                  <a:pt x="5697207" y="179444"/>
                </a:cubicBezTo>
                <a:lnTo>
                  <a:pt x="5724554" y="48736"/>
                </a:lnTo>
                <a:cubicBezTo>
                  <a:pt x="5724926" y="46801"/>
                  <a:pt x="5726154" y="45611"/>
                  <a:pt x="5728237" y="45164"/>
                </a:cubicBezTo>
                <a:close/>
                <a:moveTo>
                  <a:pt x="5360725" y="44271"/>
                </a:moveTo>
                <a:cubicBezTo>
                  <a:pt x="5362548" y="44346"/>
                  <a:pt x="5363720" y="45611"/>
                  <a:pt x="5364241" y="48066"/>
                </a:cubicBezTo>
                <a:cubicBezTo>
                  <a:pt x="5364762" y="50522"/>
                  <a:pt x="5362715" y="53685"/>
                  <a:pt x="5358102" y="57554"/>
                </a:cubicBezTo>
                <a:lnTo>
                  <a:pt x="5340019" y="72735"/>
                </a:lnTo>
                <a:cubicBezTo>
                  <a:pt x="5342921" y="73032"/>
                  <a:pt x="5344633" y="73590"/>
                  <a:pt x="5345154" y="74409"/>
                </a:cubicBezTo>
                <a:cubicBezTo>
                  <a:pt x="5345675" y="75227"/>
                  <a:pt x="5345842" y="76585"/>
                  <a:pt x="5345656" y="78483"/>
                </a:cubicBezTo>
                <a:cubicBezTo>
                  <a:pt x="5345470" y="80381"/>
                  <a:pt x="5345005" y="83004"/>
                  <a:pt x="5344261" y="86352"/>
                </a:cubicBezTo>
                <a:lnTo>
                  <a:pt x="5323611" y="174868"/>
                </a:lnTo>
                <a:cubicBezTo>
                  <a:pt x="5321825" y="182532"/>
                  <a:pt x="5320504" y="187314"/>
                  <a:pt x="5319649" y="189211"/>
                </a:cubicBezTo>
                <a:cubicBezTo>
                  <a:pt x="5318793" y="191109"/>
                  <a:pt x="5317416" y="191574"/>
                  <a:pt x="5315519" y="190606"/>
                </a:cubicBezTo>
                <a:cubicBezTo>
                  <a:pt x="5313621" y="189639"/>
                  <a:pt x="5312449" y="188337"/>
                  <a:pt x="5312003" y="186700"/>
                </a:cubicBezTo>
                <a:cubicBezTo>
                  <a:pt x="5311556" y="185063"/>
                  <a:pt x="5311742" y="182458"/>
                  <a:pt x="5312561" y="178886"/>
                </a:cubicBezTo>
                <a:lnTo>
                  <a:pt x="5336783" y="75190"/>
                </a:lnTo>
                <a:lnTo>
                  <a:pt x="5268247" y="133456"/>
                </a:lnTo>
                <a:cubicBezTo>
                  <a:pt x="5267279" y="134275"/>
                  <a:pt x="5265047" y="135466"/>
                  <a:pt x="5261549" y="137028"/>
                </a:cubicBezTo>
                <a:cubicBezTo>
                  <a:pt x="5258052" y="138591"/>
                  <a:pt x="5256229" y="137865"/>
                  <a:pt x="5256080" y="134852"/>
                </a:cubicBezTo>
                <a:cubicBezTo>
                  <a:pt x="5255931" y="131838"/>
                  <a:pt x="5256675" y="129624"/>
                  <a:pt x="5258313" y="128210"/>
                </a:cubicBezTo>
                <a:lnTo>
                  <a:pt x="5320263" y="76753"/>
                </a:lnTo>
                <a:lnTo>
                  <a:pt x="5341135" y="58670"/>
                </a:lnTo>
                <a:cubicBezTo>
                  <a:pt x="5346865" y="53908"/>
                  <a:pt x="5350623" y="50578"/>
                  <a:pt x="5352409" y="48680"/>
                </a:cubicBezTo>
                <a:cubicBezTo>
                  <a:pt x="5354195" y="46783"/>
                  <a:pt x="5355572" y="45555"/>
                  <a:pt x="5356539" y="44997"/>
                </a:cubicBezTo>
                <a:cubicBezTo>
                  <a:pt x="5357507" y="44439"/>
                  <a:pt x="5358902" y="44197"/>
                  <a:pt x="5360725" y="44271"/>
                </a:cubicBezTo>
                <a:close/>
                <a:moveTo>
                  <a:pt x="7907565" y="38858"/>
                </a:moveTo>
                <a:cubicBezTo>
                  <a:pt x="7909499" y="38820"/>
                  <a:pt x="7911323" y="39992"/>
                  <a:pt x="7913035" y="42374"/>
                </a:cubicBezTo>
                <a:lnTo>
                  <a:pt x="7920401" y="57554"/>
                </a:lnTo>
                <a:cubicBezTo>
                  <a:pt x="7924047" y="63507"/>
                  <a:pt x="7925499" y="66781"/>
                  <a:pt x="7924755" y="67377"/>
                </a:cubicBezTo>
                <a:lnTo>
                  <a:pt x="7920848" y="71953"/>
                </a:lnTo>
                <a:cubicBezTo>
                  <a:pt x="7925015" y="72623"/>
                  <a:pt x="7928363" y="73032"/>
                  <a:pt x="7930893" y="73181"/>
                </a:cubicBezTo>
                <a:cubicBezTo>
                  <a:pt x="7933424" y="73330"/>
                  <a:pt x="7935191" y="73814"/>
                  <a:pt x="7936195" y="74632"/>
                </a:cubicBezTo>
                <a:cubicBezTo>
                  <a:pt x="7937201" y="75451"/>
                  <a:pt x="7937721" y="76511"/>
                  <a:pt x="7937759" y="77813"/>
                </a:cubicBezTo>
                <a:cubicBezTo>
                  <a:pt x="7937795" y="79116"/>
                  <a:pt x="7937517" y="80250"/>
                  <a:pt x="7936921" y="81218"/>
                </a:cubicBezTo>
                <a:lnTo>
                  <a:pt x="7902542" y="136470"/>
                </a:lnTo>
                <a:cubicBezTo>
                  <a:pt x="7906709" y="137958"/>
                  <a:pt x="7910318" y="138982"/>
                  <a:pt x="7913369" y="139540"/>
                </a:cubicBezTo>
                <a:cubicBezTo>
                  <a:pt x="7916420" y="140098"/>
                  <a:pt x="7918559" y="140954"/>
                  <a:pt x="7919787" y="142107"/>
                </a:cubicBezTo>
                <a:cubicBezTo>
                  <a:pt x="7921015" y="143260"/>
                  <a:pt x="7921573" y="144972"/>
                  <a:pt x="7921461" y="147242"/>
                </a:cubicBezTo>
                <a:cubicBezTo>
                  <a:pt x="7921350" y="149511"/>
                  <a:pt x="7914262" y="158720"/>
                  <a:pt x="7900198" y="174868"/>
                </a:cubicBezTo>
                <a:lnTo>
                  <a:pt x="8012265" y="183574"/>
                </a:lnTo>
                <a:cubicBezTo>
                  <a:pt x="8015317" y="183872"/>
                  <a:pt x="8017511" y="184597"/>
                  <a:pt x="8018851" y="185751"/>
                </a:cubicBezTo>
                <a:cubicBezTo>
                  <a:pt x="8020191" y="186904"/>
                  <a:pt x="8020879" y="188690"/>
                  <a:pt x="8020916" y="191109"/>
                </a:cubicBezTo>
                <a:cubicBezTo>
                  <a:pt x="8020953" y="193527"/>
                  <a:pt x="8019669" y="194588"/>
                  <a:pt x="8017065" y="194290"/>
                </a:cubicBezTo>
                <a:lnTo>
                  <a:pt x="7882003" y="183016"/>
                </a:lnTo>
                <a:cubicBezTo>
                  <a:pt x="7876721" y="182644"/>
                  <a:pt x="7874097" y="181305"/>
                  <a:pt x="7874135" y="178998"/>
                </a:cubicBezTo>
                <a:cubicBezTo>
                  <a:pt x="7874171" y="176691"/>
                  <a:pt x="7874637" y="175054"/>
                  <a:pt x="7875529" y="174086"/>
                </a:cubicBezTo>
                <a:cubicBezTo>
                  <a:pt x="7876646" y="172896"/>
                  <a:pt x="7878395" y="172338"/>
                  <a:pt x="7880776" y="172412"/>
                </a:cubicBezTo>
                <a:lnTo>
                  <a:pt x="7885464" y="173082"/>
                </a:lnTo>
                <a:lnTo>
                  <a:pt x="7890152" y="173082"/>
                </a:lnTo>
                <a:lnTo>
                  <a:pt x="7908793" y="148525"/>
                </a:lnTo>
                <a:lnTo>
                  <a:pt x="7894282" y="144395"/>
                </a:lnTo>
                <a:cubicBezTo>
                  <a:pt x="7891529" y="143651"/>
                  <a:pt x="7889873" y="142870"/>
                  <a:pt x="7889315" y="142051"/>
                </a:cubicBezTo>
                <a:cubicBezTo>
                  <a:pt x="7888757" y="141233"/>
                  <a:pt x="7889036" y="139521"/>
                  <a:pt x="7890152" y="136917"/>
                </a:cubicBezTo>
                <a:lnTo>
                  <a:pt x="7898412" y="124750"/>
                </a:lnTo>
                <a:lnTo>
                  <a:pt x="7925871" y="81887"/>
                </a:lnTo>
                <a:lnTo>
                  <a:pt x="7891715" y="76641"/>
                </a:lnTo>
                <a:cubicBezTo>
                  <a:pt x="7887697" y="76046"/>
                  <a:pt x="7885389" y="75265"/>
                  <a:pt x="7884794" y="74297"/>
                </a:cubicBezTo>
                <a:cubicBezTo>
                  <a:pt x="7884199" y="73330"/>
                  <a:pt x="7883975" y="71990"/>
                  <a:pt x="7884125" y="70279"/>
                </a:cubicBezTo>
                <a:cubicBezTo>
                  <a:pt x="7884273" y="68567"/>
                  <a:pt x="7884980" y="67302"/>
                  <a:pt x="7886245" y="66484"/>
                </a:cubicBezTo>
                <a:cubicBezTo>
                  <a:pt x="7887511" y="65665"/>
                  <a:pt x="7889966" y="65628"/>
                  <a:pt x="7893613" y="66372"/>
                </a:cubicBezTo>
                <a:lnTo>
                  <a:pt x="7906449" y="68605"/>
                </a:lnTo>
                <a:lnTo>
                  <a:pt x="7916941" y="71060"/>
                </a:lnTo>
                <a:cubicBezTo>
                  <a:pt x="7915155" y="67935"/>
                  <a:pt x="7913221" y="64568"/>
                  <a:pt x="7911137" y="60959"/>
                </a:cubicBezTo>
                <a:cubicBezTo>
                  <a:pt x="7909053" y="57349"/>
                  <a:pt x="7907733" y="54875"/>
                  <a:pt x="7907174" y="53536"/>
                </a:cubicBezTo>
                <a:cubicBezTo>
                  <a:pt x="7906616" y="52196"/>
                  <a:pt x="7905816" y="50299"/>
                  <a:pt x="7904775" y="47843"/>
                </a:cubicBezTo>
                <a:cubicBezTo>
                  <a:pt x="7903733" y="45387"/>
                  <a:pt x="7903453" y="43285"/>
                  <a:pt x="7903937" y="41536"/>
                </a:cubicBezTo>
                <a:cubicBezTo>
                  <a:pt x="7904421" y="39788"/>
                  <a:pt x="7905630" y="38895"/>
                  <a:pt x="7907565" y="38858"/>
                </a:cubicBezTo>
                <a:close/>
                <a:moveTo>
                  <a:pt x="6410912" y="38802"/>
                </a:moveTo>
                <a:lnTo>
                  <a:pt x="6461141" y="45722"/>
                </a:lnTo>
                <a:cubicBezTo>
                  <a:pt x="6464639" y="46243"/>
                  <a:pt x="6466723" y="47806"/>
                  <a:pt x="6467393" y="50410"/>
                </a:cubicBezTo>
                <a:cubicBezTo>
                  <a:pt x="6468062" y="53015"/>
                  <a:pt x="6466983" y="56140"/>
                  <a:pt x="6464155" y="59786"/>
                </a:cubicBezTo>
                <a:lnTo>
                  <a:pt x="6416270" y="121066"/>
                </a:lnTo>
                <a:lnTo>
                  <a:pt x="6443617" y="122294"/>
                </a:lnTo>
                <a:cubicBezTo>
                  <a:pt x="6447189" y="122518"/>
                  <a:pt x="6449552" y="123559"/>
                  <a:pt x="6450705" y="125420"/>
                </a:cubicBezTo>
                <a:cubicBezTo>
                  <a:pt x="6451859" y="127280"/>
                  <a:pt x="6451803" y="129140"/>
                  <a:pt x="6450537" y="131001"/>
                </a:cubicBezTo>
                <a:lnTo>
                  <a:pt x="6423079" y="170738"/>
                </a:lnTo>
                <a:lnTo>
                  <a:pt x="6567405" y="169064"/>
                </a:lnTo>
                <a:cubicBezTo>
                  <a:pt x="6570679" y="169064"/>
                  <a:pt x="6572800" y="169250"/>
                  <a:pt x="6573767" y="169622"/>
                </a:cubicBezTo>
                <a:cubicBezTo>
                  <a:pt x="6574735" y="169994"/>
                  <a:pt x="6576130" y="171575"/>
                  <a:pt x="6577953" y="174366"/>
                </a:cubicBezTo>
                <a:cubicBezTo>
                  <a:pt x="6579776" y="177156"/>
                  <a:pt x="6575888" y="178626"/>
                  <a:pt x="6566289" y="178775"/>
                </a:cubicBezTo>
                <a:lnTo>
                  <a:pt x="6401089" y="181788"/>
                </a:lnTo>
                <a:cubicBezTo>
                  <a:pt x="6397145" y="181863"/>
                  <a:pt x="6394448" y="181435"/>
                  <a:pt x="6392997" y="180505"/>
                </a:cubicBezTo>
                <a:cubicBezTo>
                  <a:pt x="6391546" y="179575"/>
                  <a:pt x="6390821" y="178309"/>
                  <a:pt x="6390821" y="176710"/>
                </a:cubicBezTo>
                <a:cubicBezTo>
                  <a:pt x="6390821" y="175110"/>
                  <a:pt x="6391899" y="173677"/>
                  <a:pt x="6394057" y="172412"/>
                </a:cubicBezTo>
                <a:cubicBezTo>
                  <a:pt x="6395471" y="171668"/>
                  <a:pt x="6397815" y="171259"/>
                  <a:pt x="6401089" y="171184"/>
                </a:cubicBezTo>
                <a:lnTo>
                  <a:pt x="6409797" y="171184"/>
                </a:lnTo>
                <a:lnTo>
                  <a:pt x="6438929" y="131559"/>
                </a:lnTo>
                <a:lnTo>
                  <a:pt x="6411583" y="130443"/>
                </a:lnTo>
                <a:lnTo>
                  <a:pt x="6406893" y="130443"/>
                </a:lnTo>
                <a:cubicBezTo>
                  <a:pt x="6405182" y="130368"/>
                  <a:pt x="6403639" y="129680"/>
                  <a:pt x="6402261" y="128378"/>
                </a:cubicBezTo>
                <a:cubicBezTo>
                  <a:pt x="6400885" y="127075"/>
                  <a:pt x="6401425" y="124862"/>
                  <a:pt x="6403880" y="121736"/>
                </a:cubicBezTo>
                <a:lnTo>
                  <a:pt x="6455337" y="55098"/>
                </a:lnTo>
                <a:lnTo>
                  <a:pt x="6411805" y="48736"/>
                </a:lnTo>
                <a:lnTo>
                  <a:pt x="6405219" y="47955"/>
                </a:lnTo>
                <a:cubicBezTo>
                  <a:pt x="6403062" y="47062"/>
                  <a:pt x="6401964" y="45797"/>
                  <a:pt x="6401927" y="44160"/>
                </a:cubicBezTo>
                <a:cubicBezTo>
                  <a:pt x="6401890" y="42522"/>
                  <a:pt x="6402727" y="41146"/>
                  <a:pt x="6404438" y="40030"/>
                </a:cubicBezTo>
                <a:cubicBezTo>
                  <a:pt x="6406149" y="38913"/>
                  <a:pt x="6408308" y="38504"/>
                  <a:pt x="6410912" y="38802"/>
                </a:cubicBezTo>
                <a:close/>
                <a:moveTo>
                  <a:pt x="8823249" y="38355"/>
                </a:moveTo>
                <a:cubicBezTo>
                  <a:pt x="8824551" y="37388"/>
                  <a:pt x="8825946" y="37406"/>
                  <a:pt x="8827434" y="38411"/>
                </a:cubicBezTo>
                <a:cubicBezTo>
                  <a:pt x="8828923" y="39416"/>
                  <a:pt x="8829592" y="40997"/>
                  <a:pt x="8829444" y="43155"/>
                </a:cubicBezTo>
                <a:cubicBezTo>
                  <a:pt x="8829295" y="44197"/>
                  <a:pt x="8828904" y="45350"/>
                  <a:pt x="8828271" y="46615"/>
                </a:cubicBezTo>
                <a:cubicBezTo>
                  <a:pt x="8827639" y="47880"/>
                  <a:pt x="8825779" y="50541"/>
                  <a:pt x="8822690" y="54596"/>
                </a:cubicBezTo>
                <a:cubicBezTo>
                  <a:pt x="8819602" y="58652"/>
                  <a:pt x="8816198" y="64009"/>
                  <a:pt x="8812477" y="70670"/>
                </a:cubicBezTo>
                <a:cubicBezTo>
                  <a:pt x="8808756" y="77330"/>
                  <a:pt x="8806264" y="80957"/>
                  <a:pt x="8804999" y="81553"/>
                </a:cubicBezTo>
                <a:cubicBezTo>
                  <a:pt x="8802394" y="82818"/>
                  <a:pt x="8800645" y="82780"/>
                  <a:pt x="8799752" y="81441"/>
                </a:cubicBezTo>
                <a:cubicBezTo>
                  <a:pt x="8798859" y="80102"/>
                  <a:pt x="8798450" y="78799"/>
                  <a:pt x="8798524" y="77534"/>
                </a:cubicBezTo>
                <a:cubicBezTo>
                  <a:pt x="8798524" y="75823"/>
                  <a:pt x="8799027" y="74000"/>
                  <a:pt x="8800031" y="72065"/>
                </a:cubicBezTo>
                <a:cubicBezTo>
                  <a:pt x="8801036" y="70130"/>
                  <a:pt x="8802245" y="68046"/>
                  <a:pt x="8803659" y="65814"/>
                </a:cubicBezTo>
                <a:lnTo>
                  <a:pt x="8811919" y="53089"/>
                </a:lnTo>
                <a:cubicBezTo>
                  <a:pt x="8813854" y="50038"/>
                  <a:pt x="8815528" y="47620"/>
                  <a:pt x="8816942" y="45834"/>
                </a:cubicBezTo>
                <a:cubicBezTo>
                  <a:pt x="8818356" y="44048"/>
                  <a:pt x="8819435" y="42597"/>
                  <a:pt x="8820179" y="41481"/>
                </a:cubicBezTo>
                <a:cubicBezTo>
                  <a:pt x="8820923" y="40364"/>
                  <a:pt x="8821946" y="39323"/>
                  <a:pt x="8823249" y="38355"/>
                </a:cubicBezTo>
                <a:close/>
                <a:moveTo>
                  <a:pt x="7384974" y="38355"/>
                </a:moveTo>
                <a:cubicBezTo>
                  <a:pt x="7386276" y="37388"/>
                  <a:pt x="7387671" y="37406"/>
                  <a:pt x="7389159" y="38411"/>
                </a:cubicBezTo>
                <a:cubicBezTo>
                  <a:pt x="7390648" y="39416"/>
                  <a:pt x="7391318" y="40997"/>
                  <a:pt x="7391169" y="43155"/>
                </a:cubicBezTo>
                <a:cubicBezTo>
                  <a:pt x="7391021" y="44197"/>
                  <a:pt x="7390629" y="45350"/>
                  <a:pt x="7389997" y="46615"/>
                </a:cubicBezTo>
                <a:cubicBezTo>
                  <a:pt x="7389365" y="47880"/>
                  <a:pt x="7387504" y="50541"/>
                  <a:pt x="7384416" y="54596"/>
                </a:cubicBezTo>
                <a:cubicBezTo>
                  <a:pt x="7381328" y="58652"/>
                  <a:pt x="7377923" y="64009"/>
                  <a:pt x="7374203" y="70670"/>
                </a:cubicBezTo>
                <a:cubicBezTo>
                  <a:pt x="7370482" y="77330"/>
                  <a:pt x="7367989" y="80957"/>
                  <a:pt x="7366724" y="81553"/>
                </a:cubicBezTo>
                <a:cubicBezTo>
                  <a:pt x="7364119" y="82818"/>
                  <a:pt x="7362371" y="82780"/>
                  <a:pt x="7361478" y="81441"/>
                </a:cubicBezTo>
                <a:cubicBezTo>
                  <a:pt x="7360585" y="80102"/>
                  <a:pt x="7360175" y="78799"/>
                  <a:pt x="7360250" y="77534"/>
                </a:cubicBezTo>
                <a:cubicBezTo>
                  <a:pt x="7360250" y="75823"/>
                  <a:pt x="7360752" y="74000"/>
                  <a:pt x="7361757" y="72065"/>
                </a:cubicBezTo>
                <a:cubicBezTo>
                  <a:pt x="7362761" y="70130"/>
                  <a:pt x="7363971" y="68046"/>
                  <a:pt x="7365384" y="65814"/>
                </a:cubicBezTo>
                <a:lnTo>
                  <a:pt x="7373644" y="53089"/>
                </a:lnTo>
                <a:cubicBezTo>
                  <a:pt x="7375579" y="50038"/>
                  <a:pt x="7377253" y="47620"/>
                  <a:pt x="7378667" y="45834"/>
                </a:cubicBezTo>
                <a:cubicBezTo>
                  <a:pt x="7380081" y="44048"/>
                  <a:pt x="7381160" y="42597"/>
                  <a:pt x="7381904" y="41481"/>
                </a:cubicBezTo>
                <a:cubicBezTo>
                  <a:pt x="7382648" y="40364"/>
                  <a:pt x="7383672" y="39323"/>
                  <a:pt x="7384974" y="38355"/>
                </a:cubicBezTo>
                <a:close/>
                <a:moveTo>
                  <a:pt x="4267490" y="36011"/>
                </a:moveTo>
                <a:cubicBezTo>
                  <a:pt x="4261909" y="36086"/>
                  <a:pt x="4256886" y="36383"/>
                  <a:pt x="4252421" y="36904"/>
                </a:cubicBezTo>
                <a:cubicBezTo>
                  <a:pt x="4247956" y="37425"/>
                  <a:pt x="4243826" y="38318"/>
                  <a:pt x="4240031" y="39583"/>
                </a:cubicBezTo>
                <a:lnTo>
                  <a:pt x="4233111" y="41815"/>
                </a:lnTo>
                <a:cubicBezTo>
                  <a:pt x="4235343" y="52531"/>
                  <a:pt x="4237017" y="60568"/>
                  <a:pt x="4238134" y="65926"/>
                </a:cubicBezTo>
                <a:lnTo>
                  <a:pt x="4240813" y="79543"/>
                </a:lnTo>
                <a:cubicBezTo>
                  <a:pt x="4241036" y="81032"/>
                  <a:pt x="4242115" y="86278"/>
                  <a:pt x="4244050" y="95282"/>
                </a:cubicBezTo>
                <a:cubicBezTo>
                  <a:pt x="4245984" y="104286"/>
                  <a:pt x="4247919" y="113588"/>
                  <a:pt x="4249854" y="123187"/>
                </a:cubicBezTo>
                <a:lnTo>
                  <a:pt x="4253202" y="140154"/>
                </a:lnTo>
                <a:cubicBezTo>
                  <a:pt x="4256923" y="140154"/>
                  <a:pt x="4260755" y="140023"/>
                  <a:pt x="4264699" y="139763"/>
                </a:cubicBezTo>
                <a:cubicBezTo>
                  <a:pt x="4268643" y="139503"/>
                  <a:pt x="4273759" y="138479"/>
                  <a:pt x="4280047" y="136693"/>
                </a:cubicBezTo>
                <a:cubicBezTo>
                  <a:pt x="4286335" y="134907"/>
                  <a:pt x="4292140" y="133066"/>
                  <a:pt x="4297460" y="131168"/>
                </a:cubicBezTo>
                <a:cubicBezTo>
                  <a:pt x="4302781" y="129271"/>
                  <a:pt x="4307674" y="127057"/>
                  <a:pt x="4312138" y="124527"/>
                </a:cubicBezTo>
                <a:cubicBezTo>
                  <a:pt x="4316603" y="121997"/>
                  <a:pt x="4321068" y="119094"/>
                  <a:pt x="4325533" y="115820"/>
                </a:cubicBezTo>
                <a:cubicBezTo>
                  <a:pt x="4329998" y="112546"/>
                  <a:pt x="4333625" y="109532"/>
                  <a:pt x="4336416" y="106779"/>
                </a:cubicBezTo>
                <a:cubicBezTo>
                  <a:pt x="4339207" y="104026"/>
                  <a:pt x="4341606" y="100919"/>
                  <a:pt x="4343616" y="97459"/>
                </a:cubicBezTo>
                <a:cubicBezTo>
                  <a:pt x="4345625" y="93998"/>
                  <a:pt x="4347039" y="90873"/>
                  <a:pt x="4347857" y="88082"/>
                </a:cubicBezTo>
                <a:cubicBezTo>
                  <a:pt x="4348676" y="85292"/>
                  <a:pt x="4349178" y="82501"/>
                  <a:pt x="4349364" y="79711"/>
                </a:cubicBezTo>
                <a:cubicBezTo>
                  <a:pt x="4349550" y="76920"/>
                  <a:pt x="4348936" y="73590"/>
                  <a:pt x="4347522" y="69721"/>
                </a:cubicBezTo>
                <a:cubicBezTo>
                  <a:pt x="4344843" y="62949"/>
                  <a:pt x="4339244" y="56605"/>
                  <a:pt x="4330723" y="50689"/>
                </a:cubicBezTo>
                <a:cubicBezTo>
                  <a:pt x="4322203" y="44773"/>
                  <a:pt x="4313552" y="40997"/>
                  <a:pt x="4304771" y="39360"/>
                </a:cubicBezTo>
                <a:cubicBezTo>
                  <a:pt x="4295991" y="37723"/>
                  <a:pt x="4288772" y="36755"/>
                  <a:pt x="4283117" y="36458"/>
                </a:cubicBezTo>
                <a:cubicBezTo>
                  <a:pt x="4277461" y="36160"/>
                  <a:pt x="4272252" y="36011"/>
                  <a:pt x="4267490" y="36011"/>
                </a:cubicBezTo>
                <a:close/>
                <a:moveTo>
                  <a:pt x="4057940" y="36011"/>
                </a:moveTo>
                <a:cubicBezTo>
                  <a:pt x="4052359" y="36086"/>
                  <a:pt x="4047336" y="36383"/>
                  <a:pt x="4042871" y="36904"/>
                </a:cubicBezTo>
                <a:cubicBezTo>
                  <a:pt x="4038406" y="37425"/>
                  <a:pt x="4034276" y="38318"/>
                  <a:pt x="4030481" y="39583"/>
                </a:cubicBezTo>
                <a:lnTo>
                  <a:pt x="4023561" y="41815"/>
                </a:lnTo>
                <a:cubicBezTo>
                  <a:pt x="4025793" y="52531"/>
                  <a:pt x="4027467" y="60568"/>
                  <a:pt x="4028583" y="65926"/>
                </a:cubicBezTo>
                <a:lnTo>
                  <a:pt x="4031262" y="79543"/>
                </a:lnTo>
                <a:cubicBezTo>
                  <a:pt x="4031486" y="81032"/>
                  <a:pt x="4032565" y="86278"/>
                  <a:pt x="4034499" y="95282"/>
                </a:cubicBezTo>
                <a:cubicBezTo>
                  <a:pt x="4036434" y="104286"/>
                  <a:pt x="4038369" y="113588"/>
                  <a:pt x="4040304" y="123187"/>
                </a:cubicBezTo>
                <a:lnTo>
                  <a:pt x="4043652" y="140154"/>
                </a:lnTo>
                <a:cubicBezTo>
                  <a:pt x="4047373" y="140154"/>
                  <a:pt x="4051205" y="140023"/>
                  <a:pt x="4055149" y="139763"/>
                </a:cubicBezTo>
                <a:cubicBezTo>
                  <a:pt x="4059093" y="139503"/>
                  <a:pt x="4064209" y="138479"/>
                  <a:pt x="4070497" y="136693"/>
                </a:cubicBezTo>
                <a:cubicBezTo>
                  <a:pt x="4076785" y="134907"/>
                  <a:pt x="4082589" y="133066"/>
                  <a:pt x="4087910" y="131168"/>
                </a:cubicBezTo>
                <a:cubicBezTo>
                  <a:pt x="4093231" y="129271"/>
                  <a:pt x="4098124" y="127057"/>
                  <a:pt x="4102588" y="124527"/>
                </a:cubicBezTo>
                <a:cubicBezTo>
                  <a:pt x="4107053" y="121997"/>
                  <a:pt x="4111518" y="119094"/>
                  <a:pt x="4115983" y="115820"/>
                </a:cubicBezTo>
                <a:cubicBezTo>
                  <a:pt x="4120448" y="112546"/>
                  <a:pt x="4124075" y="109532"/>
                  <a:pt x="4126866" y="106779"/>
                </a:cubicBezTo>
                <a:cubicBezTo>
                  <a:pt x="4129657" y="104026"/>
                  <a:pt x="4132056" y="100919"/>
                  <a:pt x="4134066" y="97459"/>
                </a:cubicBezTo>
                <a:cubicBezTo>
                  <a:pt x="4136075" y="93998"/>
                  <a:pt x="4137489" y="90873"/>
                  <a:pt x="4138307" y="88082"/>
                </a:cubicBezTo>
                <a:cubicBezTo>
                  <a:pt x="4139126" y="85292"/>
                  <a:pt x="4139628" y="82501"/>
                  <a:pt x="4139814" y="79711"/>
                </a:cubicBezTo>
                <a:cubicBezTo>
                  <a:pt x="4140000" y="76920"/>
                  <a:pt x="4139386" y="73590"/>
                  <a:pt x="4137972" y="69721"/>
                </a:cubicBezTo>
                <a:cubicBezTo>
                  <a:pt x="4135293" y="62949"/>
                  <a:pt x="4129694" y="56605"/>
                  <a:pt x="4121173" y="50689"/>
                </a:cubicBezTo>
                <a:cubicBezTo>
                  <a:pt x="4112653" y="44773"/>
                  <a:pt x="4104002" y="40997"/>
                  <a:pt x="4095221" y="39360"/>
                </a:cubicBezTo>
                <a:cubicBezTo>
                  <a:pt x="4086440" y="37723"/>
                  <a:pt x="4079222" y="36755"/>
                  <a:pt x="4073567" y="36458"/>
                </a:cubicBezTo>
                <a:cubicBezTo>
                  <a:pt x="4067911" y="36160"/>
                  <a:pt x="4062702" y="36011"/>
                  <a:pt x="4057940" y="36011"/>
                </a:cubicBezTo>
                <a:close/>
                <a:moveTo>
                  <a:pt x="6571423" y="31993"/>
                </a:moveTo>
                <a:cubicBezTo>
                  <a:pt x="6573284" y="31472"/>
                  <a:pt x="6574939" y="31751"/>
                  <a:pt x="6576391" y="32830"/>
                </a:cubicBezTo>
                <a:cubicBezTo>
                  <a:pt x="6577841" y="33909"/>
                  <a:pt x="6578343" y="35528"/>
                  <a:pt x="6577897" y="37686"/>
                </a:cubicBezTo>
                <a:cubicBezTo>
                  <a:pt x="6577303" y="40141"/>
                  <a:pt x="6575367" y="41853"/>
                  <a:pt x="6572093" y="42820"/>
                </a:cubicBezTo>
                <a:lnTo>
                  <a:pt x="6484806" y="68270"/>
                </a:lnTo>
                <a:lnTo>
                  <a:pt x="6475206" y="70837"/>
                </a:lnTo>
                <a:cubicBezTo>
                  <a:pt x="6471931" y="71730"/>
                  <a:pt x="6469569" y="71265"/>
                  <a:pt x="6468119" y="69442"/>
                </a:cubicBezTo>
                <a:cubicBezTo>
                  <a:pt x="6466667" y="67619"/>
                  <a:pt x="6466685" y="65833"/>
                  <a:pt x="6468173" y="64084"/>
                </a:cubicBezTo>
                <a:cubicBezTo>
                  <a:pt x="6469662" y="62335"/>
                  <a:pt x="6472007" y="60977"/>
                  <a:pt x="6475206" y="60010"/>
                </a:cubicBezTo>
                <a:lnTo>
                  <a:pt x="6571423" y="31993"/>
                </a:lnTo>
                <a:close/>
                <a:moveTo>
                  <a:pt x="70463" y="31323"/>
                </a:moveTo>
                <a:lnTo>
                  <a:pt x="109642" y="31993"/>
                </a:lnTo>
                <a:lnTo>
                  <a:pt x="155184" y="32774"/>
                </a:lnTo>
                <a:cubicBezTo>
                  <a:pt x="174159" y="33146"/>
                  <a:pt x="184187" y="33853"/>
                  <a:pt x="185265" y="34895"/>
                </a:cubicBezTo>
                <a:cubicBezTo>
                  <a:pt x="186344" y="35937"/>
                  <a:pt x="186977" y="37797"/>
                  <a:pt x="187163" y="40476"/>
                </a:cubicBezTo>
                <a:cubicBezTo>
                  <a:pt x="187349" y="43155"/>
                  <a:pt x="185731" y="44606"/>
                  <a:pt x="182307" y="44829"/>
                </a:cubicBezTo>
                <a:cubicBezTo>
                  <a:pt x="181489" y="44904"/>
                  <a:pt x="178922" y="44606"/>
                  <a:pt x="174606" y="43936"/>
                </a:cubicBezTo>
                <a:lnTo>
                  <a:pt x="158867" y="43601"/>
                </a:lnTo>
                <a:lnTo>
                  <a:pt x="80286" y="41481"/>
                </a:lnTo>
                <a:cubicBezTo>
                  <a:pt x="72398" y="41332"/>
                  <a:pt x="67524" y="40271"/>
                  <a:pt x="65663" y="38299"/>
                </a:cubicBezTo>
                <a:cubicBezTo>
                  <a:pt x="63803" y="36327"/>
                  <a:pt x="65403" y="34002"/>
                  <a:pt x="70463" y="31323"/>
                </a:cubicBezTo>
                <a:close/>
                <a:moveTo>
                  <a:pt x="5613714" y="29537"/>
                </a:moveTo>
                <a:cubicBezTo>
                  <a:pt x="5615277" y="29314"/>
                  <a:pt x="5617639" y="29760"/>
                  <a:pt x="5620802" y="30877"/>
                </a:cubicBezTo>
                <a:cubicBezTo>
                  <a:pt x="5623965" y="31993"/>
                  <a:pt x="5629155" y="33332"/>
                  <a:pt x="5636373" y="34895"/>
                </a:cubicBezTo>
                <a:cubicBezTo>
                  <a:pt x="5643591" y="36458"/>
                  <a:pt x="5650493" y="38151"/>
                  <a:pt x="5657079" y="39974"/>
                </a:cubicBezTo>
                <a:cubicBezTo>
                  <a:pt x="5663665" y="41797"/>
                  <a:pt x="5668465" y="42950"/>
                  <a:pt x="5671478" y="43434"/>
                </a:cubicBezTo>
                <a:cubicBezTo>
                  <a:pt x="5674492" y="43918"/>
                  <a:pt x="5676985" y="45015"/>
                  <a:pt x="5678957" y="46727"/>
                </a:cubicBezTo>
                <a:cubicBezTo>
                  <a:pt x="5680929" y="48438"/>
                  <a:pt x="5681468" y="50206"/>
                  <a:pt x="5680575" y="52029"/>
                </a:cubicBezTo>
                <a:cubicBezTo>
                  <a:pt x="5679683" y="53852"/>
                  <a:pt x="5678529" y="54950"/>
                  <a:pt x="5677115" y="55322"/>
                </a:cubicBezTo>
                <a:cubicBezTo>
                  <a:pt x="5675775" y="55768"/>
                  <a:pt x="5673878" y="55582"/>
                  <a:pt x="5671423" y="54764"/>
                </a:cubicBezTo>
                <a:lnTo>
                  <a:pt x="5665729" y="52978"/>
                </a:lnTo>
                <a:lnTo>
                  <a:pt x="5655125" y="50968"/>
                </a:lnTo>
                <a:lnTo>
                  <a:pt x="5645080" y="48401"/>
                </a:lnTo>
                <a:lnTo>
                  <a:pt x="5630346" y="75302"/>
                </a:lnTo>
                <a:lnTo>
                  <a:pt x="5663385" y="91933"/>
                </a:lnTo>
                <a:cubicBezTo>
                  <a:pt x="5666065" y="93347"/>
                  <a:pt x="5667832" y="95003"/>
                  <a:pt x="5668687" y="96901"/>
                </a:cubicBezTo>
                <a:cubicBezTo>
                  <a:pt x="5669543" y="98798"/>
                  <a:pt x="5669506" y="100714"/>
                  <a:pt x="5668576" y="102649"/>
                </a:cubicBezTo>
                <a:cubicBezTo>
                  <a:pt x="5667646" y="104584"/>
                  <a:pt x="5665023" y="108639"/>
                  <a:pt x="5660707" y="114816"/>
                </a:cubicBezTo>
                <a:lnTo>
                  <a:pt x="5641173" y="142833"/>
                </a:lnTo>
                <a:lnTo>
                  <a:pt x="5612040" y="185695"/>
                </a:lnTo>
                <a:cubicBezTo>
                  <a:pt x="5609807" y="188969"/>
                  <a:pt x="5608021" y="190960"/>
                  <a:pt x="5606682" y="191667"/>
                </a:cubicBezTo>
                <a:cubicBezTo>
                  <a:pt x="5605343" y="192374"/>
                  <a:pt x="5603966" y="192113"/>
                  <a:pt x="5602552" y="190885"/>
                </a:cubicBezTo>
                <a:cubicBezTo>
                  <a:pt x="5601138" y="189658"/>
                  <a:pt x="5600413" y="188151"/>
                  <a:pt x="5600375" y="186365"/>
                </a:cubicBezTo>
                <a:cubicBezTo>
                  <a:pt x="5600339" y="184579"/>
                  <a:pt x="5600841" y="182942"/>
                  <a:pt x="5601883" y="181453"/>
                </a:cubicBezTo>
                <a:lnTo>
                  <a:pt x="5646977" y="117048"/>
                </a:lnTo>
                <a:lnTo>
                  <a:pt x="5657023" y="102203"/>
                </a:lnTo>
                <a:cubicBezTo>
                  <a:pt x="5646903" y="96547"/>
                  <a:pt x="5636039" y="90482"/>
                  <a:pt x="5624430" y="84008"/>
                </a:cubicBezTo>
                <a:lnTo>
                  <a:pt x="5617063" y="96510"/>
                </a:lnTo>
                <a:lnTo>
                  <a:pt x="5633137" y="115374"/>
                </a:lnTo>
                <a:cubicBezTo>
                  <a:pt x="5634401" y="116936"/>
                  <a:pt x="5634829" y="118908"/>
                  <a:pt x="5634420" y="121290"/>
                </a:cubicBezTo>
                <a:cubicBezTo>
                  <a:pt x="5634011" y="123671"/>
                  <a:pt x="5632764" y="124936"/>
                  <a:pt x="5630681" y="125085"/>
                </a:cubicBezTo>
                <a:cubicBezTo>
                  <a:pt x="5629862" y="125159"/>
                  <a:pt x="5628895" y="124824"/>
                  <a:pt x="5627779" y="124080"/>
                </a:cubicBezTo>
                <a:lnTo>
                  <a:pt x="5621193" y="116155"/>
                </a:lnTo>
                <a:lnTo>
                  <a:pt x="5611370" y="104547"/>
                </a:lnTo>
                <a:cubicBezTo>
                  <a:pt x="5608468" y="109532"/>
                  <a:pt x="5605175" y="114537"/>
                  <a:pt x="5601491" y="119560"/>
                </a:cubicBezTo>
                <a:cubicBezTo>
                  <a:pt x="5597808" y="124583"/>
                  <a:pt x="5595483" y="127392"/>
                  <a:pt x="5594515" y="127987"/>
                </a:cubicBezTo>
                <a:cubicBezTo>
                  <a:pt x="5593548" y="128582"/>
                  <a:pt x="5592283" y="128415"/>
                  <a:pt x="5590721" y="127485"/>
                </a:cubicBezTo>
                <a:cubicBezTo>
                  <a:pt x="5589157" y="126555"/>
                  <a:pt x="5588395" y="125401"/>
                  <a:pt x="5588432" y="124024"/>
                </a:cubicBezTo>
                <a:cubicBezTo>
                  <a:pt x="5588469" y="122648"/>
                  <a:pt x="5589046" y="121104"/>
                  <a:pt x="5590162" y="119392"/>
                </a:cubicBezTo>
                <a:lnTo>
                  <a:pt x="5611147" y="86687"/>
                </a:lnTo>
                <a:cubicBezTo>
                  <a:pt x="5615909" y="79320"/>
                  <a:pt x="5623611" y="65814"/>
                  <a:pt x="5634253" y="46169"/>
                </a:cubicBezTo>
                <a:cubicBezTo>
                  <a:pt x="5627927" y="43936"/>
                  <a:pt x="5622663" y="42392"/>
                  <a:pt x="5618458" y="41536"/>
                </a:cubicBezTo>
                <a:cubicBezTo>
                  <a:pt x="5614253" y="40681"/>
                  <a:pt x="5611407" y="39416"/>
                  <a:pt x="5609919" y="37741"/>
                </a:cubicBezTo>
                <a:cubicBezTo>
                  <a:pt x="5608431" y="36067"/>
                  <a:pt x="5608189" y="34374"/>
                  <a:pt x="5609193" y="32663"/>
                </a:cubicBezTo>
                <a:cubicBezTo>
                  <a:pt x="5610198" y="30951"/>
                  <a:pt x="5611705" y="29909"/>
                  <a:pt x="5613714" y="29537"/>
                </a:cubicBezTo>
                <a:close/>
                <a:moveTo>
                  <a:pt x="5403867" y="29202"/>
                </a:moveTo>
                <a:cubicBezTo>
                  <a:pt x="5408703" y="29202"/>
                  <a:pt x="5411141" y="30449"/>
                  <a:pt x="5411177" y="32942"/>
                </a:cubicBezTo>
                <a:cubicBezTo>
                  <a:pt x="5411215" y="35434"/>
                  <a:pt x="5410713" y="37053"/>
                  <a:pt x="5409671" y="37797"/>
                </a:cubicBezTo>
                <a:cubicBezTo>
                  <a:pt x="5408629" y="38541"/>
                  <a:pt x="5405653" y="39062"/>
                  <a:pt x="5400741" y="39360"/>
                </a:cubicBezTo>
                <a:lnTo>
                  <a:pt x="5276395" y="48178"/>
                </a:lnTo>
                <a:cubicBezTo>
                  <a:pt x="5274833" y="48327"/>
                  <a:pt x="5273511" y="48010"/>
                  <a:pt x="5272433" y="47229"/>
                </a:cubicBezTo>
                <a:cubicBezTo>
                  <a:pt x="5271353" y="46448"/>
                  <a:pt x="5270647" y="45443"/>
                  <a:pt x="5270312" y="44215"/>
                </a:cubicBezTo>
                <a:cubicBezTo>
                  <a:pt x="5269977" y="42988"/>
                  <a:pt x="5270498" y="41722"/>
                  <a:pt x="5271875" y="40420"/>
                </a:cubicBezTo>
                <a:cubicBezTo>
                  <a:pt x="5273251" y="39118"/>
                  <a:pt x="5274758" y="38392"/>
                  <a:pt x="5276395" y="38244"/>
                </a:cubicBezTo>
                <a:lnTo>
                  <a:pt x="5403867" y="29202"/>
                </a:lnTo>
                <a:close/>
                <a:moveTo>
                  <a:pt x="1556809" y="28979"/>
                </a:moveTo>
                <a:cubicBezTo>
                  <a:pt x="1558669" y="28756"/>
                  <a:pt x="1560493" y="28942"/>
                  <a:pt x="1562279" y="29537"/>
                </a:cubicBezTo>
                <a:lnTo>
                  <a:pt x="1600677" y="42485"/>
                </a:lnTo>
                <a:lnTo>
                  <a:pt x="1622331" y="48290"/>
                </a:lnTo>
                <a:cubicBezTo>
                  <a:pt x="1628061" y="50224"/>
                  <a:pt x="1631986" y="51117"/>
                  <a:pt x="1634107" y="50968"/>
                </a:cubicBezTo>
                <a:cubicBezTo>
                  <a:pt x="1636228" y="50820"/>
                  <a:pt x="1638032" y="50987"/>
                  <a:pt x="1639520" y="51471"/>
                </a:cubicBezTo>
                <a:cubicBezTo>
                  <a:pt x="1641009" y="51954"/>
                  <a:pt x="1641734" y="53164"/>
                  <a:pt x="1641698" y="55098"/>
                </a:cubicBezTo>
                <a:cubicBezTo>
                  <a:pt x="1641660" y="57033"/>
                  <a:pt x="1640116" y="59786"/>
                  <a:pt x="1637065" y="63358"/>
                </a:cubicBezTo>
                <a:lnTo>
                  <a:pt x="1606704" y="98407"/>
                </a:lnTo>
                <a:lnTo>
                  <a:pt x="1621326" y="101310"/>
                </a:lnTo>
                <a:cubicBezTo>
                  <a:pt x="1627354" y="102575"/>
                  <a:pt x="1631149" y="103691"/>
                  <a:pt x="1632712" y="104658"/>
                </a:cubicBezTo>
                <a:cubicBezTo>
                  <a:pt x="1634275" y="105626"/>
                  <a:pt x="1635037" y="107002"/>
                  <a:pt x="1635000" y="108788"/>
                </a:cubicBezTo>
                <a:cubicBezTo>
                  <a:pt x="1634962" y="110574"/>
                  <a:pt x="1633306" y="112955"/>
                  <a:pt x="1630033" y="115932"/>
                </a:cubicBezTo>
                <a:lnTo>
                  <a:pt x="1592751" y="149753"/>
                </a:lnTo>
                <a:cubicBezTo>
                  <a:pt x="1591263" y="151093"/>
                  <a:pt x="1589663" y="151706"/>
                  <a:pt x="1587952" y="151595"/>
                </a:cubicBezTo>
                <a:cubicBezTo>
                  <a:pt x="1586240" y="151483"/>
                  <a:pt x="1585179" y="151055"/>
                  <a:pt x="1584771" y="150311"/>
                </a:cubicBezTo>
                <a:cubicBezTo>
                  <a:pt x="1584362" y="149567"/>
                  <a:pt x="1584063" y="148376"/>
                  <a:pt x="1583878" y="146739"/>
                </a:cubicBezTo>
                <a:cubicBezTo>
                  <a:pt x="1583691" y="145102"/>
                  <a:pt x="1583859" y="144060"/>
                  <a:pt x="1584380" y="143614"/>
                </a:cubicBezTo>
                <a:lnTo>
                  <a:pt x="1620880" y="111467"/>
                </a:lnTo>
                <a:cubicBezTo>
                  <a:pt x="1615745" y="110574"/>
                  <a:pt x="1611076" y="109700"/>
                  <a:pt x="1606872" y="108844"/>
                </a:cubicBezTo>
                <a:cubicBezTo>
                  <a:pt x="1602667" y="107988"/>
                  <a:pt x="1599151" y="107449"/>
                  <a:pt x="1596323" y="107225"/>
                </a:cubicBezTo>
                <a:cubicBezTo>
                  <a:pt x="1593496" y="107002"/>
                  <a:pt x="1591616" y="106370"/>
                  <a:pt x="1590687" y="105328"/>
                </a:cubicBezTo>
                <a:cubicBezTo>
                  <a:pt x="1589756" y="104286"/>
                  <a:pt x="1589385" y="103151"/>
                  <a:pt x="1589570" y="101923"/>
                </a:cubicBezTo>
                <a:cubicBezTo>
                  <a:pt x="1589756" y="100696"/>
                  <a:pt x="1590147" y="99598"/>
                  <a:pt x="1590742" y="98631"/>
                </a:cubicBezTo>
                <a:lnTo>
                  <a:pt x="1603020" y="87134"/>
                </a:lnTo>
                <a:lnTo>
                  <a:pt x="1627577" y="59786"/>
                </a:lnTo>
                <a:lnTo>
                  <a:pt x="1592193" y="50410"/>
                </a:lnTo>
                <a:lnTo>
                  <a:pt x="1569870" y="42820"/>
                </a:lnTo>
                <a:cubicBezTo>
                  <a:pt x="1556549" y="40216"/>
                  <a:pt x="1550577" y="37313"/>
                  <a:pt x="1551954" y="34114"/>
                </a:cubicBezTo>
                <a:cubicBezTo>
                  <a:pt x="1553331" y="30914"/>
                  <a:pt x="1554949" y="29202"/>
                  <a:pt x="1556809" y="28979"/>
                </a:cubicBezTo>
                <a:close/>
                <a:moveTo>
                  <a:pt x="4585089" y="27974"/>
                </a:moveTo>
                <a:cubicBezTo>
                  <a:pt x="4585982" y="28272"/>
                  <a:pt x="4587061" y="28830"/>
                  <a:pt x="4588326" y="29649"/>
                </a:cubicBezTo>
                <a:cubicBezTo>
                  <a:pt x="4589591" y="30467"/>
                  <a:pt x="4590298" y="31193"/>
                  <a:pt x="4590447" y="31825"/>
                </a:cubicBezTo>
                <a:cubicBezTo>
                  <a:pt x="4590596" y="32458"/>
                  <a:pt x="4590559" y="33146"/>
                  <a:pt x="4590335" y="33890"/>
                </a:cubicBezTo>
                <a:cubicBezTo>
                  <a:pt x="4589963" y="35007"/>
                  <a:pt x="4589442" y="35937"/>
                  <a:pt x="4588773" y="36681"/>
                </a:cubicBezTo>
                <a:cubicBezTo>
                  <a:pt x="4588103" y="37425"/>
                  <a:pt x="4586577" y="37983"/>
                  <a:pt x="4584196" y="38355"/>
                </a:cubicBezTo>
                <a:lnTo>
                  <a:pt x="4574708" y="39360"/>
                </a:lnTo>
                <a:cubicBezTo>
                  <a:pt x="4572476" y="39657"/>
                  <a:pt x="4567658" y="40439"/>
                  <a:pt x="4560253" y="41704"/>
                </a:cubicBezTo>
                <a:cubicBezTo>
                  <a:pt x="4552849" y="42969"/>
                  <a:pt x="4547808" y="43862"/>
                  <a:pt x="4545129" y="44383"/>
                </a:cubicBezTo>
                <a:lnTo>
                  <a:pt x="4531176" y="47397"/>
                </a:lnTo>
                <a:lnTo>
                  <a:pt x="4520684" y="49629"/>
                </a:lnTo>
                <a:cubicBezTo>
                  <a:pt x="4522247" y="67488"/>
                  <a:pt x="4523530" y="82148"/>
                  <a:pt x="4524535" y="93608"/>
                </a:cubicBezTo>
                <a:cubicBezTo>
                  <a:pt x="4525539" y="105067"/>
                  <a:pt x="4526637" y="116025"/>
                  <a:pt x="4527828" y="126480"/>
                </a:cubicBezTo>
                <a:cubicBezTo>
                  <a:pt x="4529018" y="136935"/>
                  <a:pt x="4529874" y="145753"/>
                  <a:pt x="4530395" y="152934"/>
                </a:cubicBezTo>
                <a:cubicBezTo>
                  <a:pt x="4530916" y="160115"/>
                  <a:pt x="4531362" y="165175"/>
                  <a:pt x="4531734" y="168115"/>
                </a:cubicBezTo>
                <a:cubicBezTo>
                  <a:pt x="4532106" y="171054"/>
                  <a:pt x="4532330" y="173268"/>
                  <a:pt x="4532404" y="174756"/>
                </a:cubicBezTo>
                <a:cubicBezTo>
                  <a:pt x="4532478" y="176245"/>
                  <a:pt x="4532162" y="177417"/>
                  <a:pt x="4531455" y="178272"/>
                </a:cubicBezTo>
                <a:cubicBezTo>
                  <a:pt x="4530748" y="179128"/>
                  <a:pt x="4529800" y="179612"/>
                  <a:pt x="4528609" y="179723"/>
                </a:cubicBezTo>
                <a:cubicBezTo>
                  <a:pt x="4527418" y="179835"/>
                  <a:pt x="4526339" y="179444"/>
                  <a:pt x="4525372" y="178551"/>
                </a:cubicBezTo>
                <a:cubicBezTo>
                  <a:pt x="4524107" y="177584"/>
                  <a:pt x="4523195" y="175240"/>
                  <a:pt x="4522637" y="171519"/>
                </a:cubicBezTo>
                <a:cubicBezTo>
                  <a:pt x="4522079" y="167799"/>
                  <a:pt x="4521298" y="160636"/>
                  <a:pt x="4520293" y="150032"/>
                </a:cubicBezTo>
                <a:cubicBezTo>
                  <a:pt x="4519289" y="139428"/>
                  <a:pt x="4518600" y="132191"/>
                  <a:pt x="4518228" y="128322"/>
                </a:cubicBezTo>
                <a:lnTo>
                  <a:pt x="4514433" y="96175"/>
                </a:lnTo>
                <a:lnTo>
                  <a:pt x="4509522" y="51638"/>
                </a:lnTo>
                <a:cubicBezTo>
                  <a:pt x="4505727" y="52308"/>
                  <a:pt x="4502248" y="52959"/>
                  <a:pt x="4499085" y="53592"/>
                </a:cubicBezTo>
                <a:cubicBezTo>
                  <a:pt x="4495923" y="54224"/>
                  <a:pt x="4491234" y="55340"/>
                  <a:pt x="4485021" y="56940"/>
                </a:cubicBezTo>
                <a:cubicBezTo>
                  <a:pt x="4478807" y="58540"/>
                  <a:pt x="4472650" y="60289"/>
                  <a:pt x="4466548" y="62186"/>
                </a:cubicBezTo>
                <a:cubicBezTo>
                  <a:pt x="4460446" y="64084"/>
                  <a:pt x="4454027" y="66428"/>
                  <a:pt x="4447293" y="69218"/>
                </a:cubicBezTo>
                <a:cubicBezTo>
                  <a:pt x="4440558" y="72009"/>
                  <a:pt x="4435405" y="73479"/>
                  <a:pt x="4431833" y="73628"/>
                </a:cubicBezTo>
                <a:cubicBezTo>
                  <a:pt x="4430047" y="73776"/>
                  <a:pt x="4428596" y="73497"/>
                  <a:pt x="4427480" y="72790"/>
                </a:cubicBezTo>
                <a:cubicBezTo>
                  <a:pt x="4426364" y="72083"/>
                  <a:pt x="4425750" y="70800"/>
                  <a:pt x="4425638" y="68939"/>
                </a:cubicBezTo>
                <a:cubicBezTo>
                  <a:pt x="4425527" y="67079"/>
                  <a:pt x="4426476" y="65330"/>
                  <a:pt x="4428485" y="63693"/>
                </a:cubicBezTo>
                <a:cubicBezTo>
                  <a:pt x="4429155" y="63172"/>
                  <a:pt x="4430420" y="62521"/>
                  <a:pt x="4432280" y="61740"/>
                </a:cubicBezTo>
                <a:cubicBezTo>
                  <a:pt x="4434140" y="60959"/>
                  <a:pt x="4438903" y="59489"/>
                  <a:pt x="4446567" y="57331"/>
                </a:cubicBezTo>
                <a:lnTo>
                  <a:pt x="4476928" y="48066"/>
                </a:lnTo>
                <a:cubicBezTo>
                  <a:pt x="4483030" y="46355"/>
                  <a:pt x="4488574" y="44922"/>
                  <a:pt x="4493560" y="43769"/>
                </a:cubicBezTo>
                <a:cubicBezTo>
                  <a:pt x="4498546" y="42615"/>
                  <a:pt x="4502713" y="41685"/>
                  <a:pt x="4506061" y="40978"/>
                </a:cubicBezTo>
                <a:cubicBezTo>
                  <a:pt x="4509410" y="40271"/>
                  <a:pt x="4512089" y="39732"/>
                  <a:pt x="4514098" y="39360"/>
                </a:cubicBezTo>
                <a:cubicBezTo>
                  <a:pt x="4516107" y="38988"/>
                  <a:pt x="4520014" y="38374"/>
                  <a:pt x="4525818" y="37518"/>
                </a:cubicBezTo>
                <a:cubicBezTo>
                  <a:pt x="4531623" y="36662"/>
                  <a:pt x="4538990" y="35434"/>
                  <a:pt x="4547919" y="33835"/>
                </a:cubicBezTo>
                <a:cubicBezTo>
                  <a:pt x="4556849" y="32235"/>
                  <a:pt x="4563472" y="31118"/>
                  <a:pt x="4567788" y="30486"/>
                </a:cubicBezTo>
                <a:cubicBezTo>
                  <a:pt x="4572104" y="29853"/>
                  <a:pt x="4575713" y="29202"/>
                  <a:pt x="4578615" y="28533"/>
                </a:cubicBezTo>
                <a:cubicBezTo>
                  <a:pt x="4581517" y="27863"/>
                  <a:pt x="4583675" y="27677"/>
                  <a:pt x="4585089" y="27974"/>
                </a:cubicBezTo>
                <a:close/>
                <a:moveTo>
                  <a:pt x="9008037" y="27193"/>
                </a:moveTo>
                <a:lnTo>
                  <a:pt x="9141313" y="35453"/>
                </a:lnTo>
                <a:cubicBezTo>
                  <a:pt x="9145852" y="36420"/>
                  <a:pt x="9147992" y="38392"/>
                  <a:pt x="9147731" y="41369"/>
                </a:cubicBezTo>
                <a:cubicBezTo>
                  <a:pt x="9147471" y="44346"/>
                  <a:pt x="9144736" y="45648"/>
                  <a:pt x="9139527" y="45276"/>
                </a:cubicBezTo>
                <a:lnTo>
                  <a:pt x="9012279" y="37909"/>
                </a:lnTo>
                <a:cubicBezTo>
                  <a:pt x="9005507" y="37537"/>
                  <a:pt x="9001842" y="36923"/>
                  <a:pt x="9001284" y="36067"/>
                </a:cubicBezTo>
                <a:cubicBezTo>
                  <a:pt x="9000726" y="35211"/>
                  <a:pt x="9000503" y="34058"/>
                  <a:pt x="9000614" y="32607"/>
                </a:cubicBezTo>
                <a:cubicBezTo>
                  <a:pt x="9000726" y="31156"/>
                  <a:pt x="9001414" y="29872"/>
                  <a:pt x="9002679" y="28756"/>
                </a:cubicBezTo>
                <a:cubicBezTo>
                  <a:pt x="9003944" y="27640"/>
                  <a:pt x="9005730" y="27119"/>
                  <a:pt x="9008037" y="27193"/>
                </a:cubicBezTo>
                <a:close/>
                <a:moveTo>
                  <a:pt x="8012489" y="26412"/>
                </a:moveTo>
                <a:cubicBezTo>
                  <a:pt x="8014423" y="26412"/>
                  <a:pt x="8015745" y="27026"/>
                  <a:pt x="8016451" y="28254"/>
                </a:cubicBezTo>
                <a:cubicBezTo>
                  <a:pt x="8017158" y="29481"/>
                  <a:pt x="8017493" y="30542"/>
                  <a:pt x="8017456" y="31435"/>
                </a:cubicBezTo>
                <a:cubicBezTo>
                  <a:pt x="8017419" y="32328"/>
                  <a:pt x="8017251" y="33109"/>
                  <a:pt x="8016953" y="33779"/>
                </a:cubicBezTo>
                <a:lnTo>
                  <a:pt x="8001885" y="62800"/>
                </a:lnTo>
                <a:cubicBezTo>
                  <a:pt x="7997717" y="70763"/>
                  <a:pt x="7995206" y="75172"/>
                  <a:pt x="7994351" y="76027"/>
                </a:cubicBezTo>
                <a:cubicBezTo>
                  <a:pt x="7993495" y="76883"/>
                  <a:pt x="7992007" y="77218"/>
                  <a:pt x="7989885" y="77032"/>
                </a:cubicBezTo>
                <a:cubicBezTo>
                  <a:pt x="7987765" y="76846"/>
                  <a:pt x="7986705" y="75562"/>
                  <a:pt x="7986705" y="73181"/>
                </a:cubicBezTo>
                <a:lnTo>
                  <a:pt x="7986705" y="70279"/>
                </a:lnTo>
                <a:lnTo>
                  <a:pt x="8003447" y="38690"/>
                </a:lnTo>
                <a:cubicBezTo>
                  <a:pt x="8007466" y="31100"/>
                  <a:pt x="8009754" y="27175"/>
                  <a:pt x="8010312" y="26914"/>
                </a:cubicBezTo>
                <a:cubicBezTo>
                  <a:pt x="8010870" y="26654"/>
                  <a:pt x="8011596" y="26486"/>
                  <a:pt x="8012489" y="26412"/>
                </a:cubicBezTo>
                <a:close/>
                <a:moveTo>
                  <a:pt x="7945461" y="22784"/>
                </a:moveTo>
                <a:cubicBezTo>
                  <a:pt x="7947283" y="22821"/>
                  <a:pt x="7948716" y="24179"/>
                  <a:pt x="7949757" y="26858"/>
                </a:cubicBezTo>
                <a:lnTo>
                  <a:pt x="7958575" y="50522"/>
                </a:lnTo>
                <a:lnTo>
                  <a:pt x="7962147" y="59340"/>
                </a:lnTo>
                <a:cubicBezTo>
                  <a:pt x="7962519" y="60605"/>
                  <a:pt x="7962687" y="62112"/>
                  <a:pt x="7962650" y="63861"/>
                </a:cubicBezTo>
                <a:cubicBezTo>
                  <a:pt x="7962613" y="65609"/>
                  <a:pt x="7961813" y="66874"/>
                  <a:pt x="7960250" y="67656"/>
                </a:cubicBezTo>
                <a:cubicBezTo>
                  <a:pt x="7958687" y="68437"/>
                  <a:pt x="7957348" y="68325"/>
                  <a:pt x="7956231" y="67321"/>
                </a:cubicBezTo>
                <a:cubicBezTo>
                  <a:pt x="7955115" y="66316"/>
                  <a:pt x="7953776" y="63656"/>
                  <a:pt x="7952213" y="59340"/>
                </a:cubicBezTo>
                <a:lnTo>
                  <a:pt x="7941051" y="29984"/>
                </a:lnTo>
                <a:cubicBezTo>
                  <a:pt x="7940605" y="29016"/>
                  <a:pt x="7940400" y="27881"/>
                  <a:pt x="7940437" y="26579"/>
                </a:cubicBezTo>
                <a:cubicBezTo>
                  <a:pt x="7940475" y="25277"/>
                  <a:pt x="7940865" y="24310"/>
                  <a:pt x="7941609" y="23677"/>
                </a:cubicBezTo>
                <a:cubicBezTo>
                  <a:pt x="7942353" y="23045"/>
                  <a:pt x="7943637" y="22747"/>
                  <a:pt x="7945461" y="22784"/>
                </a:cubicBezTo>
                <a:close/>
                <a:moveTo>
                  <a:pt x="8805389" y="22672"/>
                </a:moveTo>
                <a:cubicBezTo>
                  <a:pt x="8808329" y="22561"/>
                  <a:pt x="8813482" y="23138"/>
                  <a:pt x="8820849" y="24403"/>
                </a:cubicBezTo>
                <a:lnTo>
                  <a:pt x="8867953" y="32774"/>
                </a:lnTo>
                <a:cubicBezTo>
                  <a:pt x="8870260" y="33221"/>
                  <a:pt x="8872083" y="34169"/>
                  <a:pt x="8873422" y="35621"/>
                </a:cubicBezTo>
                <a:cubicBezTo>
                  <a:pt x="8874762" y="37072"/>
                  <a:pt x="8875431" y="38467"/>
                  <a:pt x="8875431" y="39806"/>
                </a:cubicBezTo>
                <a:cubicBezTo>
                  <a:pt x="8875357" y="40625"/>
                  <a:pt x="8874538" y="42634"/>
                  <a:pt x="8872976" y="45834"/>
                </a:cubicBezTo>
                <a:cubicBezTo>
                  <a:pt x="8871413" y="49034"/>
                  <a:pt x="8869460" y="53480"/>
                  <a:pt x="8867116" y="59173"/>
                </a:cubicBezTo>
                <a:cubicBezTo>
                  <a:pt x="8864772" y="64865"/>
                  <a:pt x="8863023" y="69944"/>
                  <a:pt x="8861869" y="74409"/>
                </a:cubicBezTo>
                <a:cubicBezTo>
                  <a:pt x="8860716" y="78874"/>
                  <a:pt x="8859451" y="81925"/>
                  <a:pt x="8858074" y="83562"/>
                </a:cubicBezTo>
                <a:cubicBezTo>
                  <a:pt x="8856698" y="85199"/>
                  <a:pt x="8855228" y="86055"/>
                  <a:pt x="8853665" y="86129"/>
                </a:cubicBezTo>
                <a:cubicBezTo>
                  <a:pt x="8852624" y="86278"/>
                  <a:pt x="8850875" y="85683"/>
                  <a:pt x="8848419" y="84343"/>
                </a:cubicBezTo>
                <a:lnTo>
                  <a:pt x="8837592" y="78650"/>
                </a:lnTo>
                <a:cubicBezTo>
                  <a:pt x="8833201" y="76939"/>
                  <a:pt x="8830690" y="75265"/>
                  <a:pt x="8830057" y="73628"/>
                </a:cubicBezTo>
                <a:cubicBezTo>
                  <a:pt x="8829425" y="71990"/>
                  <a:pt x="8829946" y="70335"/>
                  <a:pt x="8831620" y="68660"/>
                </a:cubicBezTo>
                <a:cubicBezTo>
                  <a:pt x="8833294" y="66986"/>
                  <a:pt x="8836252" y="67302"/>
                  <a:pt x="8840494" y="69609"/>
                </a:cubicBezTo>
                <a:lnTo>
                  <a:pt x="8850205" y="74967"/>
                </a:lnTo>
                <a:cubicBezTo>
                  <a:pt x="8851842" y="70130"/>
                  <a:pt x="8853796" y="65163"/>
                  <a:pt x="8856065" y="60066"/>
                </a:cubicBezTo>
                <a:cubicBezTo>
                  <a:pt x="8858335" y="54968"/>
                  <a:pt x="8859860" y="51099"/>
                  <a:pt x="8860642" y="48457"/>
                </a:cubicBezTo>
                <a:cubicBezTo>
                  <a:pt x="8861423" y="45815"/>
                  <a:pt x="8862000" y="44160"/>
                  <a:pt x="8862372" y="43490"/>
                </a:cubicBezTo>
                <a:cubicBezTo>
                  <a:pt x="8862744" y="42820"/>
                  <a:pt x="8862948" y="42392"/>
                  <a:pt x="8862986" y="42206"/>
                </a:cubicBezTo>
                <a:cubicBezTo>
                  <a:pt x="8863023" y="42020"/>
                  <a:pt x="8860660" y="41406"/>
                  <a:pt x="8855898" y="40364"/>
                </a:cubicBezTo>
                <a:lnTo>
                  <a:pt x="8830783" y="35230"/>
                </a:lnTo>
                <a:lnTo>
                  <a:pt x="8814821" y="33667"/>
                </a:lnTo>
                <a:cubicBezTo>
                  <a:pt x="8811249" y="33295"/>
                  <a:pt x="8808608" y="33072"/>
                  <a:pt x="8806896" y="32997"/>
                </a:cubicBezTo>
                <a:cubicBezTo>
                  <a:pt x="8805185" y="32923"/>
                  <a:pt x="8803529" y="32253"/>
                  <a:pt x="8801929" y="30988"/>
                </a:cubicBezTo>
                <a:cubicBezTo>
                  <a:pt x="8800329" y="29723"/>
                  <a:pt x="8799771" y="28049"/>
                  <a:pt x="8800255" y="25965"/>
                </a:cubicBezTo>
                <a:cubicBezTo>
                  <a:pt x="8800738" y="23882"/>
                  <a:pt x="8802450" y="22784"/>
                  <a:pt x="8805389" y="22672"/>
                </a:cubicBezTo>
                <a:close/>
                <a:moveTo>
                  <a:pt x="7367115" y="22672"/>
                </a:moveTo>
                <a:cubicBezTo>
                  <a:pt x="7370054" y="22561"/>
                  <a:pt x="7375207" y="23138"/>
                  <a:pt x="7382575" y="24403"/>
                </a:cubicBezTo>
                <a:lnTo>
                  <a:pt x="7429679" y="32774"/>
                </a:lnTo>
                <a:cubicBezTo>
                  <a:pt x="7431985" y="33221"/>
                  <a:pt x="7433808" y="34169"/>
                  <a:pt x="7435148" y="35621"/>
                </a:cubicBezTo>
                <a:cubicBezTo>
                  <a:pt x="7436487" y="37072"/>
                  <a:pt x="7437157" y="38467"/>
                  <a:pt x="7437157" y="39806"/>
                </a:cubicBezTo>
                <a:cubicBezTo>
                  <a:pt x="7437082" y="40625"/>
                  <a:pt x="7436264" y="42634"/>
                  <a:pt x="7434701" y="45834"/>
                </a:cubicBezTo>
                <a:cubicBezTo>
                  <a:pt x="7433139" y="49034"/>
                  <a:pt x="7431185" y="53480"/>
                  <a:pt x="7428841" y="59173"/>
                </a:cubicBezTo>
                <a:cubicBezTo>
                  <a:pt x="7426497" y="64865"/>
                  <a:pt x="7424749" y="69944"/>
                  <a:pt x="7423595" y="74409"/>
                </a:cubicBezTo>
                <a:cubicBezTo>
                  <a:pt x="7422441" y="78874"/>
                  <a:pt x="7421176" y="81925"/>
                  <a:pt x="7419800" y="83562"/>
                </a:cubicBezTo>
                <a:cubicBezTo>
                  <a:pt x="7418423" y="85199"/>
                  <a:pt x="7416953" y="86055"/>
                  <a:pt x="7415391" y="86129"/>
                </a:cubicBezTo>
                <a:cubicBezTo>
                  <a:pt x="7414349" y="86278"/>
                  <a:pt x="7412601" y="85683"/>
                  <a:pt x="7410145" y="84343"/>
                </a:cubicBezTo>
                <a:lnTo>
                  <a:pt x="7399317" y="78650"/>
                </a:lnTo>
                <a:cubicBezTo>
                  <a:pt x="7394927" y="76939"/>
                  <a:pt x="7392415" y="75265"/>
                  <a:pt x="7391783" y="73628"/>
                </a:cubicBezTo>
                <a:cubicBezTo>
                  <a:pt x="7391151" y="71990"/>
                  <a:pt x="7391671" y="70335"/>
                  <a:pt x="7393345" y="68660"/>
                </a:cubicBezTo>
                <a:cubicBezTo>
                  <a:pt x="7395020" y="66986"/>
                  <a:pt x="7397977" y="67302"/>
                  <a:pt x="7402219" y="69609"/>
                </a:cubicBezTo>
                <a:lnTo>
                  <a:pt x="7411931" y="74967"/>
                </a:lnTo>
                <a:cubicBezTo>
                  <a:pt x="7413567" y="70130"/>
                  <a:pt x="7415521" y="65163"/>
                  <a:pt x="7417791" y="60066"/>
                </a:cubicBezTo>
                <a:cubicBezTo>
                  <a:pt x="7420061" y="54968"/>
                  <a:pt x="7421586" y="51099"/>
                  <a:pt x="7422367" y="48457"/>
                </a:cubicBezTo>
                <a:cubicBezTo>
                  <a:pt x="7423148" y="45815"/>
                  <a:pt x="7423725" y="44160"/>
                  <a:pt x="7424097" y="43490"/>
                </a:cubicBezTo>
                <a:cubicBezTo>
                  <a:pt x="7424469" y="42820"/>
                  <a:pt x="7424673" y="42392"/>
                  <a:pt x="7424711" y="42206"/>
                </a:cubicBezTo>
                <a:cubicBezTo>
                  <a:pt x="7424749" y="42020"/>
                  <a:pt x="7422386" y="41406"/>
                  <a:pt x="7417623" y="40364"/>
                </a:cubicBezTo>
                <a:lnTo>
                  <a:pt x="7392509" y="35230"/>
                </a:lnTo>
                <a:lnTo>
                  <a:pt x="7376547" y="33667"/>
                </a:lnTo>
                <a:cubicBezTo>
                  <a:pt x="7372975" y="33295"/>
                  <a:pt x="7370333" y="33072"/>
                  <a:pt x="7368621" y="32997"/>
                </a:cubicBezTo>
                <a:cubicBezTo>
                  <a:pt x="7366910" y="32923"/>
                  <a:pt x="7365254" y="32253"/>
                  <a:pt x="7363655" y="30988"/>
                </a:cubicBezTo>
                <a:cubicBezTo>
                  <a:pt x="7362055" y="29723"/>
                  <a:pt x="7361496" y="28049"/>
                  <a:pt x="7361979" y="25965"/>
                </a:cubicBezTo>
                <a:cubicBezTo>
                  <a:pt x="7362463" y="23882"/>
                  <a:pt x="7364175" y="22784"/>
                  <a:pt x="7367115" y="22672"/>
                </a:cubicBezTo>
                <a:close/>
                <a:moveTo>
                  <a:pt x="4793634" y="22505"/>
                </a:moveTo>
                <a:lnTo>
                  <a:pt x="4789281" y="47955"/>
                </a:lnTo>
                <a:lnTo>
                  <a:pt x="4827343" y="46838"/>
                </a:lnTo>
                <a:lnTo>
                  <a:pt x="4837167" y="25965"/>
                </a:lnTo>
                <a:lnTo>
                  <a:pt x="4793634" y="22505"/>
                </a:lnTo>
                <a:close/>
                <a:moveTo>
                  <a:pt x="1269385" y="22505"/>
                </a:moveTo>
                <a:lnTo>
                  <a:pt x="1265032" y="47955"/>
                </a:lnTo>
                <a:lnTo>
                  <a:pt x="1303095" y="46838"/>
                </a:lnTo>
                <a:lnTo>
                  <a:pt x="1312918" y="25965"/>
                </a:lnTo>
                <a:lnTo>
                  <a:pt x="1269385" y="22505"/>
                </a:lnTo>
                <a:close/>
                <a:moveTo>
                  <a:pt x="2999707" y="20873"/>
                </a:moveTo>
                <a:cubicBezTo>
                  <a:pt x="3000470" y="21124"/>
                  <a:pt x="3001223" y="21686"/>
                  <a:pt x="3001968" y="22561"/>
                </a:cubicBezTo>
                <a:cubicBezTo>
                  <a:pt x="3003456" y="24310"/>
                  <a:pt x="3004423" y="26635"/>
                  <a:pt x="3004869" y="29537"/>
                </a:cubicBezTo>
                <a:lnTo>
                  <a:pt x="3014692" y="102537"/>
                </a:lnTo>
                <a:lnTo>
                  <a:pt x="3015362" y="107002"/>
                </a:lnTo>
                <a:cubicBezTo>
                  <a:pt x="3015214" y="112137"/>
                  <a:pt x="3013725" y="114667"/>
                  <a:pt x="3010897" y="114592"/>
                </a:cubicBezTo>
                <a:cubicBezTo>
                  <a:pt x="3009260" y="114592"/>
                  <a:pt x="3008032" y="113681"/>
                  <a:pt x="3007213" y="111858"/>
                </a:cubicBezTo>
                <a:cubicBezTo>
                  <a:pt x="3006395" y="110035"/>
                  <a:pt x="3005651" y="106630"/>
                  <a:pt x="3004982" y="101644"/>
                </a:cubicBezTo>
                <a:lnTo>
                  <a:pt x="2994042" y="26412"/>
                </a:lnTo>
                <a:cubicBezTo>
                  <a:pt x="2994712" y="23584"/>
                  <a:pt x="2995828" y="21798"/>
                  <a:pt x="2997392" y="21054"/>
                </a:cubicBezTo>
                <a:cubicBezTo>
                  <a:pt x="2998172" y="20682"/>
                  <a:pt x="2998945" y="20621"/>
                  <a:pt x="2999707" y="20873"/>
                </a:cubicBezTo>
                <a:close/>
                <a:moveTo>
                  <a:pt x="3601010" y="19994"/>
                </a:moveTo>
                <a:cubicBezTo>
                  <a:pt x="3602293" y="19845"/>
                  <a:pt x="3603233" y="20235"/>
                  <a:pt x="3603828" y="21166"/>
                </a:cubicBezTo>
                <a:cubicBezTo>
                  <a:pt x="3605019" y="23026"/>
                  <a:pt x="3605595" y="24310"/>
                  <a:pt x="3605558" y="25017"/>
                </a:cubicBezTo>
                <a:cubicBezTo>
                  <a:pt x="3605521" y="25723"/>
                  <a:pt x="3605465" y="26337"/>
                  <a:pt x="3605391" y="26858"/>
                </a:cubicBezTo>
                <a:lnTo>
                  <a:pt x="3595122" y="65702"/>
                </a:lnTo>
                <a:lnTo>
                  <a:pt x="3623697" y="77423"/>
                </a:lnTo>
                <a:lnTo>
                  <a:pt x="3629501" y="79767"/>
                </a:lnTo>
                <a:cubicBezTo>
                  <a:pt x="3630468" y="80734"/>
                  <a:pt x="3630933" y="82260"/>
                  <a:pt x="3630896" y="84343"/>
                </a:cubicBezTo>
                <a:cubicBezTo>
                  <a:pt x="3630859" y="86427"/>
                  <a:pt x="3629743" y="87599"/>
                  <a:pt x="3627548" y="87859"/>
                </a:cubicBezTo>
                <a:cubicBezTo>
                  <a:pt x="3625352" y="88120"/>
                  <a:pt x="3623399" y="87915"/>
                  <a:pt x="3621687" y="87245"/>
                </a:cubicBezTo>
                <a:lnTo>
                  <a:pt x="3592778" y="76418"/>
                </a:lnTo>
                <a:lnTo>
                  <a:pt x="3582843" y="122964"/>
                </a:lnTo>
                <a:cubicBezTo>
                  <a:pt x="3581281" y="130108"/>
                  <a:pt x="3580053" y="134312"/>
                  <a:pt x="3579160" y="135577"/>
                </a:cubicBezTo>
                <a:cubicBezTo>
                  <a:pt x="3578267" y="136842"/>
                  <a:pt x="3577151" y="137438"/>
                  <a:pt x="3575811" y="137363"/>
                </a:cubicBezTo>
                <a:cubicBezTo>
                  <a:pt x="3575141" y="137363"/>
                  <a:pt x="3574397" y="137140"/>
                  <a:pt x="3573579" y="136693"/>
                </a:cubicBezTo>
                <a:cubicBezTo>
                  <a:pt x="3572760" y="136247"/>
                  <a:pt x="3572146" y="135670"/>
                  <a:pt x="3571737" y="134963"/>
                </a:cubicBezTo>
                <a:cubicBezTo>
                  <a:pt x="3571328" y="134256"/>
                  <a:pt x="3571067" y="133215"/>
                  <a:pt x="3570956" y="131838"/>
                </a:cubicBezTo>
                <a:cubicBezTo>
                  <a:pt x="3570844" y="130461"/>
                  <a:pt x="3571086" y="128285"/>
                  <a:pt x="3571681" y="125308"/>
                </a:cubicBezTo>
                <a:cubicBezTo>
                  <a:pt x="3573318" y="116527"/>
                  <a:pt x="3576220" y="103207"/>
                  <a:pt x="3580388" y="85348"/>
                </a:cubicBezTo>
                <a:cubicBezTo>
                  <a:pt x="3584555" y="67488"/>
                  <a:pt x="3588462" y="50596"/>
                  <a:pt x="3592108" y="34672"/>
                </a:cubicBezTo>
                <a:cubicBezTo>
                  <a:pt x="3593298" y="30058"/>
                  <a:pt x="3594638" y="25854"/>
                  <a:pt x="3596126" y="22059"/>
                </a:cubicBezTo>
                <a:cubicBezTo>
                  <a:pt x="3598098" y="20831"/>
                  <a:pt x="3599726" y="20142"/>
                  <a:pt x="3601010" y="19994"/>
                </a:cubicBezTo>
                <a:close/>
                <a:moveTo>
                  <a:pt x="5977431" y="19603"/>
                </a:moveTo>
                <a:cubicBezTo>
                  <a:pt x="5979181" y="18933"/>
                  <a:pt x="5980743" y="19156"/>
                  <a:pt x="5982119" y="20273"/>
                </a:cubicBezTo>
                <a:cubicBezTo>
                  <a:pt x="5983497" y="21389"/>
                  <a:pt x="5983961" y="23361"/>
                  <a:pt x="5983515" y="26189"/>
                </a:cubicBezTo>
                <a:lnTo>
                  <a:pt x="5975590" y="75190"/>
                </a:lnTo>
                <a:lnTo>
                  <a:pt x="6004277" y="92045"/>
                </a:lnTo>
                <a:cubicBezTo>
                  <a:pt x="6007625" y="94054"/>
                  <a:pt x="6009560" y="95635"/>
                  <a:pt x="6010081" y="96789"/>
                </a:cubicBezTo>
                <a:cubicBezTo>
                  <a:pt x="6010601" y="97942"/>
                  <a:pt x="6010881" y="98947"/>
                  <a:pt x="6010918" y="99803"/>
                </a:cubicBezTo>
                <a:cubicBezTo>
                  <a:pt x="6010955" y="100658"/>
                  <a:pt x="6010620" y="101644"/>
                  <a:pt x="6009913" y="102761"/>
                </a:cubicBezTo>
                <a:cubicBezTo>
                  <a:pt x="6009207" y="103877"/>
                  <a:pt x="6008109" y="104602"/>
                  <a:pt x="6006621" y="104937"/>
                </a:cubicBezTo>
                <a:cubicBezTo>
                  <a:pt x="6005132" y="105272"/>
                  <a:pt x="6001858" y="103802"/>
                  <a:pt x="5996798" y="100528"/>
                </a:cubicBezTo>
                <a:lnTo>
                  <a:pt x="5973804" y="86017"/>
                </a:lnTo>
                <a:lnTo>
                  <a:pt x="5963423" y="153995"/>
                </a:lnTo>
                <a:lnTo>
                  <a:pt x="5961749" y="167947"/>
                </a:lnTo>
                <a:cubicBezTo>
                  <a:pt x="5959963" y="170924"/>
                  <a:pt x="5958028" y="172245"/>
                  <a:pt x="5955945" y="171910"/>
                </a:cubicBezTo>
                <a:cubicBezTo>
                  <a:pt x="5953861" y="171575"/>
                  <a:pt x="5952689" y="170589"/>
                  <a:pt x="5952429" y="168952"/>
                </a:cubicBezTo>
                <a:cubicBezTo>
                  <a:pt x="5952168" y="167315"/>
                  <a:pt x="5952335" y="164636"/>
                  <a:pt x="5952931" y="160915"/>
                </a:cubicBezTo>
                <a:lnTo>
                  <a:pt x="5972465" y="31100"/>
                </a:lnTo>
                <a:cubicBezTo>
                  <a:pt x="5973209" y="25742"/>
                  <a:pt x="5973785" y="22654"/>
                  <a:pt x="5974195" y="21835"/>
                </a:cubicBezTo>
                <a:cubicBezTo>
                  <a:pt x="5974604" y="21017"/>
                  <a:pt x="5975683" y="20273"/>
                  <a:pt x="5977431" y="19603"/>
                </a:cubicBezTo>
                <a:close/>
                <a:moveTo>
                  <a:pt x="9356504" y="19156"/>
                </a:moveTo>
                <a:cubicBezTo>
                  <a:pt x="9357723" y="18933"/>
                  <a:pt x="9358974" y="19008"/>
                  <a:pt x="9360258" y="19380"/>
                </a:cubicBezTo>
                <a:cubicBezTo>
                  <a:pt x="9362825" y="20124"/>
                  <a:pt x="9363960" y="21575"/>
                  <a:pt x="9363662" y="23733"/>
                </a:cubicBezTo>
                <a:cubicBezTo>
                  <a:pt x="9363364" y="25891"/>
                  <a:pt x="9360797" y="28607"/>
                  <a:pt x="9355960" y="31881"/>
                </a:cubicBezTo>
                <a:lnTo>
                  <a:pt x="9282290" y="82111"/>
                </a:lnTo>
                <a:cubicBezTo>
                  <a:pt x="9280504" y="83376"/>
                  <a:pt x="9278904" y="83729"/>
                  <a:pt x="9277491" y="83171"/>
                </a:cubicBezTo>
                <a:cubicBezTo>
                  <a:pt x="9276077" y="82613"/>
                  <a:pt x="9274998" y="81887"/>
                  <a:pt x="9274254" y="80994"/>
                </a:cubicBezTo>
                <a:cubicBezTo>
                  <a:pt x="9273509" y="80102"/>
                  <a:pt x="9273268" y="78985"/>
                  <a:pt x="9273528" y="77646"/>
                </a:cubicBezTo>
                <a:cubicBezTo>
                  <a:pt x="9273788" y="76306"/>
                  <a:pt x="9274774" y="75041"/>
                  <a:pt x="9276486" y="73851"/>
                </a:cubicBezTo>
                <a:lnTo>
                  <a:pt x="9345914" y="26747"/>
                </a:lnTo>
                <a:lnTo>
                  <a:pt x="9352946" y="20719"/>
                </a:lnTo>
                <a:cubicBezTo>
                  <a:pt x="9354100" y="19901"/>
                  <a:pt x="9355286" y="19380"/>
                  <a:pt x="9356504" y="19156"/>
                </a:cubicBezTo>
                <a:close/>
                <a:moveTo>
                  <a:pt x="5594237" y="18933"/>
                </a:moveTo>
                <a:cubicBezTo>
                  <a:pt x="5595687" y="19380"/>
                  <a:pt x="5596395" y="20831"/>
                  <a:pt x="5596357" y="23286"/>
                </a:cubicBezTo>
                <a:cubicBezTo>
                  <a:pt x="5596320" y="25742"/>
                  <a:pt x="5595185" y="27826"/>
                  <a:pt x="5592953" y="29537"/>
                </a:cubicBezTo>
                <a:lnTo>
                  <a:pt x="5569513" y="47731"/>
                </a:lnTo>
                <a:lnTo>
                  <a:pt x="5578107" y="171966"/>
                </a:lnTo>
                <a:lnTo>
                  <a:pt x="5578665" y="180002"/>
                </a:lnTo>
                <a:cubicBezTo>
                  <a:pt x="5577847" y="182309"/>
                  <a:pt x="5576191" y="183649"/>
                  <a:pt x="5573698" y="184021"/>
                </a:cubicBezTo>
                <a:cubicBezTo>
                  <a:pt x="5571205" y="184393"/>
                  <a:pt x="5569699" y="183891"/>
                  <a:pt x="5569177" y="182514"/>
                </a:cubicBezTo>
                <a:cubicBezTo>
                  <a:pt x="5568657" y="181137"/>
                  <a:pt x="5568359" y="179593"/>
                  <a:pt x="5568285" y="177882"/>
                </a:cubicBezTo>
                <a:lnTo>
                  <a:pt x="5560359" y="53536"/>
                </a:lnTo>
                <a:lnTo>
                  <a:pt x="5534129" y="72400"/>
                </a:lnTo>
                <a:cubicBezTo>
                  <a:pt x="5531301" y="74409"/>
                  <a:pt x="5529031" y="75246"/>
                  <a:pt x="5527319" y="74911"/>
                </a:cubicBezTo>
                <a:cubicBezTo>
                  <a:pt x="5525608" y="74576"/>
                  <a:pt x="5524399" y="73646"/>
                  <a:pt x="5523692" y="72121"/>
                </a:cubicBezTo>
                <a:cubicBezTo>
                  <a:pt x="5522985" y="70595"/>
                  <a:pt x="5522929" y="69405"/>
                  <a:pt x="5523525" y="68549"/>
                </a:cubicBezTo>
                <a:cubicBezTo>
                  <a:pt x="5524119" y="67693"/>
                  <a:pt x="5525943" y="66149"/>
                  <a:pt x="5528994" y="63916"/>
                </a:cubicBezTo>
                <a:lnTo>
                  <a:pt x="5586144" y="22170"/>
                </a:lnTo>
                <a:cubicBezTo>
                  <a:pt x="5588079" y="20756"/>
                  <a:pt x="5589549" y="19752"/>
                  <a:pt x="5590553" y="19156"/>
                </a:cubicBezTo>
                <a:cubicBezTo>
                  <a:pt x="5591557" y="18561"/>
                  <a:pt x="5592785" y="18487"/>
                  <a:pt x="5594237" y="18933"/>
                </a:cubicBezTo>
                <a:close/>
                <a:moveTo>
                  <a:pt x="4226302" y="18933"/>
                </a:moveTo>
                <a:cubicBezTo>
                  <a:pt x="4227492" y="19082"/>
                  <a:pt x="4228255" y="19287"/>
                  <a:pt x="4228590" y="19547"/>
                </a:cubicBezTo>
                <a:cubicBezTo>
                  <a:pt x="4228925" y="19808"/>
                  <a:pt x="4229353" y="20942"/>
                  <a:pt x="4229874" y="22952"/>
                </a:cubicBezTo>
                <a:lnTo>
                  <a:pt x="4231325" y="30095"/>
                </a:lnTo>
                <a:cubicBezTo>
                  <a:pt x="4233855" y="29574"/>
                  <a:pt x="4236850" y="28960"/>
                  <a:pt x="4240310" y="28254"/>
                </a:cubicBezTo>
                <a:cubicBezTo>
                  <a:pt x="4243770" y="27547"/>
                  <a:pt x="4248514" y="26914"/>
                  <a:pt x="4254542" y="26356"/>
                </a:cubicBezTo>
                <a:cubicBezTo>
                  <a:pt x="4260569" y="25798"/>
                  <a:pt x="4269908" y="25854"/>
                  <a:pt x="4282559" y="26523"/>
                </a:cubicBezTo>
                <a:cubicBezTo>
                  <a:pt x="4292828" y="27119"/>
                  <a:pt x="4301999" y="28328"/>
                  <a:pt x="4310073" y="30151"/>
                </a:cubicBezTo>
                <a:cubicBezTo>
                  <a:pt x="4318147" y="31974"/>
                  <a:pt x="4327598" y="36588"/>
                  <a:pt x="4338425" y="43992"/>
                </a:cubicBezTo>
                <a:cubicBezTo>
                  <a:pt x="4349252" y="51396"/>
                  <a:pt x="4355578" y="57740"/>
                  <a:pt x="4357401" y="63023"/>
                </a:cubicBezTo>
                <a:cubicBezTo>
                  <a:pt x="4359224" y="68307"/>
                  <a:pt x="4360061" y="74074"/>
                  <a:pt x="4359912" y="80325"/>
                </a:cubicBezTo>
                <a:cubicBezTo>
                  <a:pt x="4359763" y="83897"/>
                  <a:pt x="4359466" y="87208"/>
                  <a:pt x="4359019" y="90259"/>
                </a:cubicBezTo>
                <a:cubicBezTo>
                  <a:pt x="4358573" y="93310"/>
                  <a:pt x="4357587" y="96733"/>
                  <a:pt x="4356061" y="100528"/>
                </a:cubicBezTo>
                <a:cubicBezTo>
                  <a:pt x="4354536" y="104323"/>
                  <a:pt x="4351652" y="108416"/>
                  <a:pt x="4347411" y="112807"/>
                </a:cubicBezTo>
                <a:cubicBezTo>
                  <a:pt x="4343169" y="117197"/>
                  <a:pt x="4336453" y="122443"/>
                  <a:pt x="4327263" y="128545"/>
                </a:cubicBezTo>
                <a:cubicBezTo>
                  <a:pt x="4318073" y="134647"/>
                  <a:pt x="4309720" y="138889"/>
                  <a:pt x="4302204" y="141270"/>
                </a:cubicBezTo>
                <a:cubicBezTo>
                  <a:pt x="4294688" y="143651"/>
                  <a:pt x="4288196" y="145549"/>
                  <a:pt x="4282726" y="146963"/>
                </a:cubicBezTo>
                <a:cubicBezTo>
                  <a:pt x="4277257" y="148376"/>
                  <a:pt x="4272959" y="149232"/>
                  <a:pt x="4269834" y="149530"/>
                </a:cubicBezTo>
                <a:lnTo>
                  <a:pt x="4255770" y="151316"/>
                </a:lnTo>
                <a:cubicBezTo>
                  <a:pt x="4256663" y="156971"/>
                  <a:pt x="4257407" y="161176"/>
                  <a:pt x="4258002" y="163929"/>
                </a:cubicBezTo>
                <a:lnTo>
                  <a:pt x="4259676" y="171742"/>
                </a:lnTo>
                <a:cubicBezTo>
                  <a:pt x="4260867" y="177993"/>
                  <a:pt x="4261890" y="182291"/>
                  <a:pt x="4262746" y="184635"/>
                </a:cubicBezTo>
                <a:cubicBezTo>
                  <a:pt x="4263602" y="186979"/>
                  <a:pt x="4263955" y="188783"/>
                  <a:pt x="4263806" y="190048"/>
                </a:cubicBezTo>
                <a:cubicBezTo>
                  <a:pt x="4263658" y="191313"/>
                  <a:pt x="4262932" y="192374"/>
                  <a:pt x="4261630" y="193230"/>
                </a:cubicBezTo>
                <a:cubicBezTo>
                  <a:pt x="4260328" y="194085"/>
                  <a:pt x="4259193" y="194327"/>
                  <a:pt x="4258225" y="193955"/>
                </a:cubicBezTo>
                <a:cubicBezTo>
                  <a:pt x="4257258" y="193583"/>
                  <a:pt x="4256346" y="193081"/>
                  <a:pt x="4255491" y="192448"/>
                </a:cubicBezTo>
                <a:cubicBezTo>
                  <a:pt x="4254635" y="191816"/>
                  <a:pt x="4253761" y="189341"/>
                  <a:pt x="4252868" y="185025"/>
                </a:cubicBezTo>
                <a:lnTo>
                  <a:pt x="4248738" y="170068"/>
                </a:lnTo>
                <a:lnTo>
                  <a:pt x="4246282" y="157343"/>
                </a:lnTo>
                <a:lnTo>
                  <a:pt x="4245054" y="150981"/>
                </a:lnTo>
                <a:cubicBezTo>
                  <a:pt x="4239622" y="150683"/>
                  <a:pt x="4235790" y="150293"/>
                  <a:pt x="4233557" y="149809"/>
                </a:cubicBezTo>
                <a:cubicBezTo>
                  <a:pt x="4231325" y="149325"/>
                  <a:pt x="4228348" y="148469"/>
                  <a:pt x="4224627" y="147242"/>
                </a:cubicBezTo>
                <a:cubicBezTo>
                  <a:pt x="4220907" y="146014"/>
                  <a:pt x="4218693" y="144656"/>
                  <a:pt x="4217986" y="143167"/>
                </a:cubicBezTo>
                <a:cubicBezTo>
                  <a:pt x="4217279" y="141679"/>
                  <a:pt x="4216944" y="140321"/>
                  <a:pt x="4216981" y="139093"/>
                </a:cubicBezTo>
                <a:cubicBezTo>
                  <a:pt x="4217019" y="137865"/>
                  <a:pt x="4217540" y="136768"/>
                  <a:pt x="4218544" y="135800"/>
                </a:cubicBezTo>
                <a:cubicBezTo>
                  <a:pt x="4219549" y="134833"/>
                  <a:pt x="4221539" y="134610"/>
                  <a:pt x="4224516" y="135131"/>
                </a:cubicBezTo>
                <a:lnTo>
                  <a:pt x="4232329" y="137810"/>
                </a:lnTo>
                <a:cubicBezTo>
                  <a:pt x="4233594" y="138331"/>
                  <a:pt x="4235417" y="138814"/>
                  <a:pt x="4237799" y="139261"/>
                </a:cubicBezTo>
                <a:lnTo>
                  <a:pt x="4243268" y="140489"/>
                </a:lnTo>
                <a:cubicBezTo>
                  <a:pt x="4240440" y="125457"/>
                  <a:pt x="4238208" y="114183"/>
                  <a:pt x="4236571" y="106667"/>
                </a:cubicBezTo>
                <a:lnTo>
                  <a:pt x="4229650" y="76753"/>
                </a:lnTo>
                <a:lnTo>
                  <a:pt x="4225297" y="53536"/>
                </a:lnTo>
                <a:lnTo>
                  <a:pt x="4221614" y="35900"/>
                </a:lnTo>
                <a:cubicBezTo>
                  <a:pt x="4220795" y="31956"/>
                  <a:pt x="4220237" y="29258"/>
                  <a:pt x="4219939" y="27807"/>
                </a:cubicBezTo>
                <a:cubicBezTo>
                  <a:pt x="4219642" y="26356"/>
                  <a:pt x="4219474" y="25165"/>
                  <a:pt x="4219437" y="24235"/>
                </a:cubicBezTo>
                <a:cubicBezTo>
                  <a:pt x="4219400" y="23305"/>
                  <a:pt x="4219549" y="22375"/>
                  <a:pt x="4219884" y="21445"/>
                </a:cubicBezTo>
                <a:cubicBezTo>
                  <a:pt x="4220218" y="20514"/>
                  <a:pt x="4221000" y="19845"/>
                  <a:pt x="4222228" y="19435"/>
                </a:cubicBezTo>
                <a:cubicBezTo>
                  <a:pt x="4223455" y="19026"/>
                  <a:pt x="4224813" y="18859"/>
                  <a:pt x="4226302" y="18933"/>
                </a:cubicBezTo>
                <a:close/>
                <a:moveTo>
                  <a:pt x="4016752" y="18933"/>
                </a:moveTo>
                <a:cubicBezTo>
                  <a:pt x="4017942" y="19082"/>
                  <a:pt x="4018705" y="19287"/>
                  <a:pt x="4019040" y="19547"/>
                </a:cubicBezTo>
                <a:cubicBezTo>
                  <a:pt x="4019375" y="19808"/>
                  <a:pt x="4019803" y="20942"/>
                  <a:pt x="4020324" y="22952"/>
                </a:cubicBezTo>
                <a:lnTo>
                  <a:pt x="4021775" y="30095"/>
                </a:lnTo>
                <a:cubicBezTo>
                  <a:pt x="4024305" y="29574"/>
                  <a:pt x="4027300" y="28960"/>
                  <a:pt x="4030760" y="28254"/>
                </a:cubicBezTo>
                <a:cubicBezTo>
                  <a:pt x="4034220" y="27547"/>
                  <a:pt x="4038964" y="26914"/>
                  <a:pt x="4044992" y="26356"/>
                </a:cubicBezTo>
                <a:cubicBezTo>
                  <a:pt x="4051019" y="25798"/>
                  <a:pt x="4060358" y="25854"/>
                  <a:pt x="4073009" y="26523"/>
                </a:cubicBezTo>
                <a:cubicBezTo>
                  <a:pt x="4083278" y="27119"/>
                  <a:pt x="4092449" y="28328"/>
                  <a:pt x="4100523" y="30151"/>
                </a:cubicBezTo>
                <a:cubicBezTo>
                  <a:pt x="4108597" y="31974"/>
                  <a:pt x="4118048" y="36588"/>
                  <a:pt x="4128875" y="43992"/>
                </a:cubicBezTo>
                <a:cubicBezTo>
                  <a:pt x="4139702" y="51396"/>
                  <a:pt x="4146028" y="57740"/>
                  <a:pt x="4147851" y="63023"/>
                </a:cubicBezTo>
                <a:cubicBezTo>
                  <a:pt x="4149674" y="68307"/>
                  <a:pt x="4150511" y="74074"/>
                  <a:pt x="4150362" y="80325"/>
                </a:cubicBezTo>
                <a:cubicBezTo>
                  <a:pt x="4150213" y="83897"/>
                  <a:pt x="4149916" y="87208"/>
                  <a:pt x="4149469" y="90259"/>
                </a:cubicBezTo>
                <a:cubicBezTo>
                  <a:pt x="4149023" y="93310"/>
                  <a:pt x="4148037" y="96733"/>
                  <a:pt x="4146511" y="100528"/>
                </a:cubicBezTo>
                <a:cubicBezTo>
                  <a:pt x="4144986" y="104323"/>
                  <a:pt x="4142102" y="108416"/>
                  <a:pt x="4137861" y="112807"/>
                </a:cubicBezTo>
                <a:cubicBezTo>
                  <a:pt x="4133619" y="117197"/>
                  <a:pt x="4126903" y="122443"/>
                  <a:pt x="4117713" y="128545"/>
                </a:cubicBezTo>
                <a:cubicBezTo>
                  <a:pt x="4108523" y="134647"/>
                  <a:pt x="4100170" y="138889"/>
                  <a:pt x="4092654" y="141270"/>
                </a:cubicBezTo>
                <a:cubicBezTo>
                  <a:pt x="4085138" y="143651"/>
                  <a:pt x="4078646" y="145549"/>
                  <a:pt x="4073176" y="146963"/>
                </a:cubicBezTo>
                <a:cubicBezTo>
                  <a:pt x="4067707" y="148376"/>
                  <a:pt x="4063409" y="149232"/>
                  <a:pt x="4060284" y="149530"/>
                </a:cubicBezTo>
                <a:lnTo>
                  <a:pt x="4046220" y="151316"/>
                </a:lnTo>
                <a:cubicBezTo>
                  <a:pt x="4047113" y="156971"/>
                  <a:pt x="4047857" y="161176"/>
                  <a:pt x="4048452" y="163929"/>
                </a:cubicBezTo>
                <a:lnTo>
                  <a:pt x="4050126" y="171742"/>
                </a:lnTo>
                <a:cubicBezTo>
                  <a:pt x="4051317" y="177993"/>
                  <a:pt x="4052340" y="182291"/>
                  <a:pt x="4053196" y="184635"/>
                </a:cubicBezTo>
                <a:cubicBezTo>
                  <a:pt x="4054052" y="186979"/>
                  <a:pt x="4054405" y="188783"/>
                  <a:pt x="4054256" y="190048"/>
                </a:cubicBezTo>
                <a:cubicBezTo>
                  <a:pt x="4054108" y="191313"/>
                  <a:pt x="4053382" y="192374"/>
                  <a:pt x="4052080" y="193230"/>
                </a:cubicBezTo>
                <a:cubicBezTo>
                  <a:pt x="4050777" y="194085"/>
                  <a:pt x="4049643" y="194327"/>
                  <a:pt x="4048675" y="193955"/>
                </a:cubicBezTo>
                <a:cubicBezTo>
                  <a:pt x="4047708" y="193583"/>
                  <a:pt x="4046796" y="193081"/>
                  <a:pt x="4045941" y="192448"/>
                </a:cubicBezTo>
                <a:cubicBezTo>
                  <a:pt x="4045085" y="191816"/>
                  <a:pt x="4044210" y="189341"/>
                  <a:pt x="4043317" y="185025"/>
                </a:cubicBezTo>
                <a:lnTo>
                  <a:pt x="4039187" y="170068"/>
                </a:lnTo>
                <a:lnTo>
                  <a:pt x="4036732" y="157343"/>
                </a:lnTo>
                <a:lnTo>
                  <a:pt x="4035504" y="150981"/>
                </a:lnTo>
                <a:cubicBezTo>
                  <a:pt x="4030072" y="150683"/>
                  <a:pt x="4026239" y="150293"/>
                  <a:pt x="4024007" y="149809"/>
                </a:cubicBezTo>
                <a:cubicBezTo>
                  <a:pt x="4021775" y="149325"/>
                  <a:pt x="4018798" y="148469"/>
                  <a:pt x="4015077" y="147242"/>
                </a:cubicBezTo>
                <a:cubicBezTo>
                  <a:pt x="4011357" y="146014"/>
                  <a:pt x="4009143" y="144656"/>
                  <a:pt x="4008436" y="143167"/>
                </a:cubicBezTo>
                <a:cubicBezTo>
                  <a:pt x="4007729" y="141679"/>
                  <a:pt x="4007394" y="140321"/>
                  <a:pt x="4007431" y="139093"/>
                </a:cubicBezTo>
                <a:cubicBezTo>
                  <a:pt x="4007468" y="137865"/>
                  <a:pt x="4007989" y="136768"/>
                  <a:pt x="4008994" y="135800"/>
                </a:cubicBezTo>
                <a:cubicBezTo>
                  <a:pt x="4009999" y="134833"/>
                  <a:pt x="4011989" y="134610"/>
                  <a:pt x="4014966" y="135131"/>
                </a:cubicBezTo>
                <a:lnTo>
                  <a:pt x="4022779" y="137810"/>
                </a:lnTo>
                <a:cubicBezTo>
                  <a:pt x="4024044" y="138331"/>
                  <a:pt x="4025867" y="138814"/>
                  <a:pt x="4028249" y="139261"/>
                </a:cubicBezTo>
                <a:lnTo>
                  <a:pt x="4033718" y="140489"/>
                </a:lnTo>
                <a:cubicBezTo>
                  <a:pt x="4030890" y="125457"/>
                  <a:pt x="4028658" y="114183"/>
                  <a:pt x="4027021" y="106667"/>
                </a:cubicBezTo>
                <a:lnTo>
                  <a:pt x="4020100" y="76753"/>
                </a:lnTo>
                <a:lnTo>
                  <a:pt x="4015747" y="53536"/>
                </a:lnTo>
                <a:lnTo>
                  <a:pt x="4012064" y="35900"/>
                </a:lnTo>
                <a:cubicBezTo>
                  <a:pt x="4011245" y="31956"/>
                  <a:pt x="4010687" y="29258"/>
                  <a:pt x="4010389" y="27807"/>
                </a:cubicBezTo>
                <a:cubicBezTo>
                  <a:pt x="4010092" y="26356"/>
                  <a:pt x="4009924" y="25165"/>
                  <a:pt x="4009887" y="24235"/>
                </a:cubicBezTo>
                <a:cubicBezTo>
                  <a:pt x="4009850" y="23305"/>
                  <a:pt x="4009999" y="22375"/>
                  <a:pt x="4010333" y="21445"/>
                </a:cubicBezTo>
                <a:cubicBezTo>
                  <a:pt x="4010668" y="20514"/>
                  <a:pt x="4011450" y="19845"/>
                  <a:pt x="4012677" y="19435"/>
                </a:cubicBezTo>
                <a:cubicBezTo>
                  <a:pt x="4013905" y="19026"/>
                  <a:pt x="4015263" y="18859"/>
                  <a:pt x="4016752" y="18933"/>
                </a:cubicBezTo>
                <a:close/>
                <a:moveTo>
                  <a:pt x="6146705" y="18710"/>
                </a:moveTo>
                <a:cubicBezTo>
                  <a:pt x="6148045" y="19082"/>
                  <a:pt x="6149142" y="20161"/>
                  <a:pt x="6149998" y="21947"/>
                </a:cubicBezTo>
                <a:cubicBezTo>
                  <a:pt x="6150853" y="23733"/>
                  <a:pt x="6151430" y="26282"/>
                  <a:pt x="6151728" y="29593"/>
                </a:cubicBezTo>
                <a:cubicBezTo>
                  <a:pt x="6152025" y="32904"/>
                  <a:pt x="6152249" y="36123"/>
                  <a:pt x="6152397" y="39248"/>
                </a:cubicBezTo>
                <a:cubicBezTo>
                  <a:pt x="6152547" y="42374"/>
                  <a:pt x="6152639" y="46783"/>
                  <a:pt x="6152677" y="52475"/>
                </a:cubicBezTo>
                <a:cubicBezTo>
                  <a:pt x="6152714" y="58168"/>
                  <a:pt x="6152621" y="69163"/>
                  <a:pt x="6152397" y="85459"/>
                </a:cubicBezTo>
                <a:cubicBezTo>
                  <a:pt x="6152175" y="96770"/>
                  <a:pt x="6151951" y="104919"/>
                  <a:pt x="6151728" y="109904"/>
                </a:cubicBezTo>
                <a:lnTo>
                  <a:pt x="6150165" y="131447"/>
                </a:lnTo>
                <a:cubicBezTo>
                  <a:pt x="6149495" y="140079"/>
                  <a:pt x="6148975" y="145846"/>
                  <a:pt x="6148603" y="148748"/>
                </a:cubicBezTo>
                <a:lnTo>
                  <a:pt x="6147151" y="157790"/>
                </a:lnTo>
                <a:cubicBezTo>
                  <a:pt x="6146705" y="160990"/>
                  <a:pt x="6145887" y="163352"/>
                  <a:pt x="6144696" y="164878"/>
                </a:cubicBezTo>
                <a:cubicBezTo>
                  <a:pt x="6143505" y="166403"/>
                  <a:pt x="6142054" y="166943"/>
                  <a:pt x="6140343" y="166496"/>
                </a:cubicBezTo>
                <a:cubicBezTo>
                  <a:pt x="6139077" y="166273"/>
                  <a:pt x="6138166" y="165547"/>
                  <a:pt x="6137608" y="164320"/>
                </a:cubicBezTo>
                <a:cubicBezTo>
                  <a:pt x="6137049" y="163092"/>
                  <a:pt x="6136733" y="161920"/>
                  <a:pt x="6136659" y="160804"/>
                </a:cubicBezTo>
                <a:cubicBezTo>
                  <a:pt x="6136510" y="159018"/>
                  <a:pt x="6136529" y="157176"/>
                  <a:pt x="6136715" y="155278"/>
                </a:cubicBezTo>
                <a:cubicBezTo>
                  <a:pt x="6136901" y="153381"/>
                  <a:pt x="6137329" y="150386"/>
                  <a:pt x="6137999" y="146293"/>
                </a:cubicBezTo>
                <a:cubicBezTo>
                  <a:pt x="6138668" y="142200"/>
                  <a:pt x="6139282" y="136191"/>
                  <a:pt x="6139840" y="128266"/>
                </a:cubicBezTo>
                <a:cubicBezTo>
                  <a:pt x="6140399" y="120341"/>
                  <a:pt x="6140826" y="113755"/>
                  <a:pt x="6141124" y="108509"/>
                </a:cubicBezTo>
                <a:cubicBezTo>
                  <a:pt x="6141421" y="103263"/>
                  <a:pt x="6141607" y="95263"/>
                  <a:pt x="6141682" y="84511"/>
                </a:cubicBezTo>
                <a:cubicBezTo>
                  <a:pt x="6141757" y="73758"/>
                  <a:pt x="6141793" y="63805"/>
                  <a:pt x="6141793" y="54652"/>
                </a:cubicBezTo>
                <a:cubicBezTo>
                  <a:pt x="6141719" y="48624"/>
                  <a:pt x="6141607" y="43787"/>
                  <a:pt x="6141459" y="40141"/>
                </a:cubicBezTo>
                <a:lnTo>
                  <a:pt x="6140901" y="28867"/>
                </a:lnTo>
                <a:cubicBezTo>
                  <a:pt x="6140826" y="26933"/>
                  <a:pt x="6140919" y="25110"/>
                  <a:pt x="6141179" y="23398"/>
                </a:cubicBezTo>
                <a:cubicBezTo>
                  <a:pt x="6141440" y="21686"/>
                  <a:pt x="6142129" y="20421"/>
                  <a:pt x="6143245" y="19603"/>
                </a:cubicBezTo>
                <a:cubicBezTo>
                  <a:pt x="6144361" y="18784"/>
                  <a:pt x="6145515" y="18487"/>
                  <a:pt x="6146705" y="18710"/>
                </a:cubicBezTo>
                <a:close/>
                <a:moveTo>
                  <a:pt x="6797261" y="18403"/>
                </a:moveTo>
                <a:cubicBezTo>
                  <a:pt x="6798117" y="18198"/>
                  <a:pt x="6799019" y="18338"/>
                  <a:pt x="6799967" y="18822"/>
                </a:cubicBezTo>
                <a:cubicBezTo>
                  <a:pt x="6801865" y="19789"/>
                  <a:pt x="6802907" y="20887"/>
                  <a:pt x="6803093" y="22114"/>
                </a:cubicBezTo>
                <a:cubicBezTo>
                  <a:pt x="6803279" y="23342"/>
                  <a:pt x="6803037" y="26412"/>
                  <a:pt x="6802367" y="31323"/>
                </a:cubicBezTo>
                <a:lnTo>
                  <a:pt x="6797233" y="67265"/>
                </a:lnTo>
                <a:lnTo>
                  <a:pt x="6840430" y="39248"/>
                </a:lnTo>
                <a:cubicBezTo>
                  <a:pt x="6841769" y="38430"/>
                  <a:pt x="6843183" y="38002"/>
                  <a:pt x="6844671" y="37965"/>
                </a:cubicBezTo>
                <a:cubicBezTo>
                  <a:pt x="6846161" y="37927"/>
                  <a:pt x="6847443" y="38374"/>
                  <a:pt x="6848523" y="39304"/>
                </a:cubicBezTo>
                <a:cubicBezTo>
                  <a:pt x="6849601" y="40234"/>
                  <a:pt x="6849769" y="41853"/>
                  <a:pt x="6849025" y="44160"/>
                </a:cubicBezTo>
                <a:cubicBezTo>
                  <a:pt x="6848504" y="45797"/>
                  <a:pt x="6847053" y="47285"/>
                  <a:pt x="6844671" y="48624"/>
                </a:cubicBezTo>
                <a:cubicBezTo>
                  <a:pt x="6842291" y="49964"/>
                  <a:pt x="6837528" y="52959"/>
                  <a:pt x="6830384" y="57610"/>
                </a:cubicBezTo>
                <a:cubicBezTo>
                  <a:pt x="6823241" y="62261"/>
                  <a:pt x="6817994" y="65814"/>
                  <a:pt x="6814645" y="68270"/>
                </a:cubicBezTo>
                <a:cubicBezTo>
                  <a:pt x="6811297" y="70725"/>
                  <a:pt x="6808730" y="72530"/>
                  <a:pt x="6806943" y="73683"/>
                </a:cubicBezTo>
                <a:cubicBezTo>
                  <a:pt x="6805158" y="74837"/>
                  <a:pt x="6803967" y="75079"/>
                  <a:pt x="6803372" y="74409"/>
                </a:cubicBezTo>
                <a:lnTo>
                  <a:pt x="6797457" y="70502"/>
                </a:lnTo>
                <a:lnTo>
                  <a:pt x="6793215" y="97849"/>
                </a:lnTo>
                <a:lnTo>
                  <a:pt x="6790089" y="120062"/>
                </a:lnTo>
                <a:lnTo>
                  <a:pt x="6856950" y="108677"/>
                </a:lnTo>
                <a:lnTo>
                  <a:pt x="6844337" y="84455"/>
                </a:lnTo>
                <a:cubicBezTo>
                  <a:pt x="6842403" y="80883"/>
                  <a:pt x="6841937" y="78297"/>
                  <a:pt x="6842941" y="76697"/>
                </a:cubicBezTo>
                <a:cubicBezTo>
                  <a:pt x="6843946" y="75097"/>
                  <a:pt x="6845397" y="74241"/>
                  <a:pt x="6847295" y="74130"/>
                </a:cubicBezTo>
                <a:cubicBezTo>
                  <a:pt x="6849193" y="74018"/>
                  <a:pt x="6850923" y="75079"/>
                  <a:pt x="6852485" y="77311"/>
                </a:cubicBezTo>
                <a:lnTo>
                  <a:pt x="6855834" y="84678"/>
                </a:lnTo>
                <a:lnTo>
                  <a:pt x="6868671" y="108007"/>
                </a:lnTo>
                <a:cubicBezTo>
                  <a:pt x="6871573" y="113365"/>
                  <a:pt x="6870084" y="116527"/>
                  <a:pt x="6864206" y="117495"/>
                </a:cubicBezTo>
                <a:lnTo>
                  <a:pt x="6821567" y="124750"/>
                </a:lnTo>
                <a:cubicBezTo>
                  <a:pt x="6811148" y="126536"/>
                  <a:pt x="6802293" y="128247"/>
                  <a:pt x="6795001" y="129885"/>
                </a:cubicBezTo>
                <a:cubicBezTo>
                  <a:pt x="6787709" y="131522"/>
                  <a:pt x="6783280" y="131280"/>
                  <a:pt x="6781718" y="129159"/>
                </a:cubicBezTo>
                <a:cubicBezTo>
                  <a:pt x="6780155" y="127038"/>
                  <a:pt x="6779634" y="124006"/>
                  <a:pt x="6780155" y="120062"/>
                </a:cubicBezTo>
                <a:lnTo>
                  <a:pt x="6782946" y="96510"/>
                </a:lnTo>
                <a:lnTo>
                  <a:pt x="6790535" y="38578"/>
                </a:lnTo>
                <a:cubicBezTo>
                  <a:pt x="6791875" y="28012"/>
                  <a:pt x="6793308" y="21835"/>
                  <a:pt x="6794833" y="20049"/>
                </a:cubicBezTo>
                <a:cubicBezTo>
                  <a:pt x="6795596" y="19156"/>
                  <a:pt x="6796405" y="18608"/>
                  <a:pt x="6797261" y="18403"/>
                </a:cubicBezTo>
                <a:close/>
                <a:moveTo>
                  <a:pt x="683039" y="14245"/>
                </a:moveTo>
                <a:cubicBezTo>
                  <a:pt x="684602" y="13352"/>
                  <a:pt x="686165" y="13352"/>
                  <a:pt x="687728" y="14245"/>
                </a:cubicBezTo>
                <a:cubicBezTo>
                  <a:pt x="689291" y="15138"/>
                  <a:pt x="690146" y="16515"/>
                  <a:pt x="690295" y="18375"/>
                </a:cubicBezTo>
                <a:cubicBezTo>
                  <a:pt x="690370" y="20459"/>
                  <a:pt x="689811" y="22059"/>
                  <a:pt x="688621" y="23175"/>
                </a:cubicBezTo>
                <a:lnTo>
                  <a:pt x="683375" y="28867"/>
                </a:lnTo>
                <a:lnTo>
                  <a:pt x="717754" y="52196"/>
                </a:lnTo>
                <a:cubicBezTo>
                  <a:pt x="719466" y="53387"/>
                  <a:pt x="723670" y="55991"/>
                  <a:pt x="730367" y="60010"/>
                </a:cubicBezTo>
                <a:lnTo>
                  <a:pt x="748561" y="71060"/>
                </a:lnTo>
                <a:lnTo>
                  <a:pt x="761509" y="78427"/>
                </a:lnTo>
                <a:cubicBezTo>
                  <a:pt x="764709" y="80436"/>
                  <a:pt x="766309" y="82148"/>
                  <a:pt x="766309" y="83562"/>
                </a:cubicBezTo>
                <a:cubicBezTo>
                  <a:pt x="766235" y="84232"/>
                  <a:pt x="765509" y="85850"/>
                  <a:pt x="764133" y="88417"/>
                </a:cubicBezTo>
                <a:cubicBezTo>
                  <a:pt x="762756" y="90985"/>
                  <a:pt x="759724" y="90817"/>
                  <a:pt x="755035" y="87915"/>
                </a:cubicBezTo>
                <a:lnTo>
                  <a:pt x="727465" y="71060"/>
                </a:lnTo>
                <a:lnTo>
                  <a:pt x="696546" y="50857"/>
                </a:lnTo>
                <a:lnTo>
                  <a:pt x="676901" y="37016"/>
                </a:lnTo>
                <a:lnTo>
                  <a:pt x="654911" y="60679"/>
                </a:lnTo>
                <a:lnTo>
                  <a:pt x="651674" y="65256"/>
                </a:lnTo>
                <a:lnTo>
                  <a:pt x="626560" y="92268"/>
                </a:lnTo>
                <a:lnTo>
                  <a:pt x="610151" y="111132"/>
                </a:lnTo>
                <a:cubicBezTo>
                  <a:pt x="606654" y="115151"/>
                  <a:pt x="604105" y="117829"/>
                  <a:pt x="602505" y="119169"/>
                </a:cubicBezTo>
                <a:cubicBezTo>
                  <a:pt x="600905" y="120508"/>
                  <a:pt x="599175" y="120769"/>
                  <a:pt x="597315" y="119950"/>
                </a:cubicBezTo>
                <a:cubicBezTo>
                  <a:pt x="592254" y="117867"/>
                  <a:pt x="591138" y="115709"/>
                  <a:pt x="593966" y="113476"/>
                </a:cubicBezTo>
                <a:lnTo>
                  <a:pt x="597427" y="109346"/>
                </a:lnTo>
                <a:lnTo>
                  <a:pt x="644865" y="56215"/>
                </a:lnTo>
                <a:lnTo>
                  <a:pt x="675673" y="21277"/>
                </a:lnTo>
                <a:cubicBezTo>
                  <a:pt x="679021" y="17482"/>
                  <a:pt x="681477" y="15138"/>
                  <a:pt x="683039" y="14245"/>
                </a:cubicBezTo>
                <a:close/>
                <a:moveTo>
                  <a:pt x="8528736" y="14133"/>
                </a:moveTo>
                <a:cubicBezTo>
                  <a:pt x="8530299" y="13836"/>
                  <a:pt x="8531527" y="14338"/>
                  <a:pt x="8532420" y="15640"/>
                </a:cubicBezTo>
                <a:cubicBezTo>
                  <a:pt x="8533313" y="16943"/>
                  <a:pt x="8533685" y="18673"/>
                  <a:pt x="8533536" y="20831"/>
                </a:cubicBezTo>
                <a:cubicBezTo>
                  <a:pt x="8533387" y="22096"/>
                  <a:pt x="8532494" y="26300"/>
                  <a:pt x="8530857" y="33444"/>
                </a:cubicBezTo>
                <a:lnTo>
                  <a:pt x="8528290" y="44160"/>
                </a:lnTo>
                <a:lnTo>
                  <a:pt x="8566464" y="20607"/>
                </a:lnTo>
                <a:cubicBezTo>
                  <a:pt x="8567432" y="20012"/>
                  <a:pt x="8568659" y="19733"/>
                  <a:pt x="8570148" y="19770"/>
                </a:cubicBezTo>
                <a:cubicBezTo>
                  <a:pt x="8571636" y="19808"/>
                  <a:pt x="8572734" y="20421"/>
                  <a:pt x="8573441" y="21612"/>
                </a:cubicBezTo>
                <a:cubicBezTo>
                  <a:pt x="8574147" y="22803"/>
                  <a:pt x="8574482" y="24049"/>
                  <a:pt x="8574445" y="25351"/>
                </a:cubicBezTo>
                <a:cubicBezTo>
                  <a:pt x="8574408" y="26654"/>
                  <a:pt x="8573757" y="27714"/>
                  <a:pt x="8572492" y="28533"/>
                </a:cubicBezTo>
                <a:lnTo>
                  <a:pt x="8538782" y="50522"/>
                </a:lnTo>
                <a:cubicBezTo>
                  <a:pt x="8534913" y="53052"/>
                  <a:pt x="8532792" y="54094"/>
                  <a:pt x="8532420" y="53647"/>
                </a:cubicBezTo>
                <a:lnTo>
                  <a:pt x="8527174" y="50075"/>
                </a:lnTo>
                <a:cubicBezTo>
                  <a:pt x="8524569" y="58410"/>
                  <a:pt x="8522374" y="65628"/>
                  <a:pt x="8520588" y="71730"/>
                </a:cubicBezTo>
                <a:cubicBezTo>
                  <a:pt x="8529964" y="69870"/>
                  <a:pt x="8538596" y="68009"/>
                  <a:pt x="8546484" y="66149"/>
                </a:cubicBezTo>
                <a:cubicBezTo>
                  <a:pt x="8554372" y="64289"/>
                  <a:pt x="8562595" y="62614"/>
                  <a:pt x="8571152" y="61126"/>
                </a:cubicBezTo>
                <a:cubicBezTo>
                  <a:pt x="8569962" y="58745"/>
                  <a:pt x="8568455" y="56252"/>
                  <a:pt x="8566632" y="53647"/>
                </a:cubicBezTo>
                <a:cubicBezTo>
                  <a:pt x="8564809" y="51043"/>
                  <a:pt x="8564120" y="48810"/>
                  <a:pt x="8564567" y="46950"/>
                </a:cubicBezTo>
                <a:cubicBezTo>
                  <a:pt x="8565013" y="45090"/>
                  <a:pt x="8566074" y="44048"/>
                  <a:pt x="8567748" y="43825"/>
                </a:cubicBezTo>
                <a:cubicBezTo>
                  <a:pt x="8569422" y="43601"/>
                  <a:pt x="8571413" y="44904"/>
                  <a:pt x="8573720" y="47731"/>
                </a:cubicBezTo>
                <a:cubicBezTo>
                  <a:pt x="8575208" y="49741"/>
                  <a:pt x="8576399" y="51452"/>
                  <a:pt x="8577291" y="52866"/>
                </a:cubicBezTo>
                <a:lnTo>
                  <a:pt x="8581421" y="60568"/>
                </a:lnTo>
                <a:cubicBezTo>
                  <a:pt x="8582166" y="61982"/>
                  <a:pt x="8582668" y="63656"/>
                  <a:pt x="8582928" y="65591"/>
                </a:cubicBezTo>
                <a:cubicBezTo>
                  <a:pt x="8583189" y="67526"/>
                  <a:pt x="8582017" y="68716"/>
                  <a:pt x="8579412" y="69163"/>
                </a:cubicBezTo>
                <a:lnTo>
                  <a:pt x="8549051" y="74855"/>
                </a:lnTo>
                <a:lnTo>
                  <a:pt x="8528513" y="79543"/>
                </a:lnTo>
                <a:cubicBezTo>
                  <a:pt x="8526206" y="79915"/>
                  <a:pt x="8524792" y="80139"/>
                  <a:pt x="8524271" y="80213"/>
                </a:cubicBezTo>
                <a:lnTo>
                  <a:pt x="8516123" y="82780"/>
                </a:lnTo>
                <a:cubicBezTo>
                  <a:pt x="8515528" y="82929"/>
                  <a:pt x="8515007" y="82966"/>
                  <a:pt x="8514560" y="82892"/>
                </a:cubicBezTo>
                <a:cubicBezTo>
                  <a:pt x="8511956" y="82892"/>
                  <a:pt x="8510151" y="81999"/>
                  <a:pt x="8509147" y="80213"/>
                </a:cubicBezTo>
                <a:cubicBezTo>
                  <a:pt x="8508142" y="78427"/>
                  <a:pt x="8507826" y="77125"/>
                  <a:pt x="8508198" y="76306"/>
                </a:cubicBezTo>
                <a:lnTo>
                  <a:pt x="8511323" y="68828"/>
                </a:lnTo>
                <a:lnTo>
                  <a:pt x="8520476" y="36681"/>
                </a:lnTo>
                <a:lnTo>
                  <a:pt x="8524718" y="18487"/>
                </a:lnTo>
                <a:cubicBezTo>
                  <a:pt x="8525834" y="15882"/>
                  <a:pt x="8527174" y="14431"/>
                  <a:pt x="8528736" y="14133"/>
                </a:cubicBezTo>
                <a:close/>
                <a:moveTo>
                  <a:pt x="8208997" y="13799"/>
                </a:moveTo>
                <a:cubicBezTo>
                  <a:pt x="8212011" y="13873"/>
                  <a:pt x="8213147" y="16775"/>
                  <a:pt x="8212402" y="22505"/>
                </a:cubicBezTo>
                <a:lnTo>
                  <a:pt x="8210058" y="40030"/>
                </a:lnTo>
                <a:lnTo>
                  <a:pt x="8298797" y="44718"/>
                </a:lnTo>
                <a:cubicBezTo>
                  <a:pt x="8306238" y="45164"/>
                  <a:pt x="8310759" y="45834"/>
                  <a:pt x="8312359" y="46727"/>
                </a:cubicBezTo>
                <a:cubicBezTo>
                  <a:pt x="8313959" y="47620"/>
                  <a:pt x="8314852" y="48569"/>
                  <a:pt x="8315038" y="49573"/>
                </a:cubicBezTo>
                <a:cubicBezTo>
                  <a:pt x="8315224" y="50578"/>
                  <a:pt x="8315131" y="51713"/>
                  <a:pt x="8314759" y="52978"/>
                </a:cubicBezTo>
                <a:cubicBezTo>
                  <a:pt x="8314163" y="54689"/>
                  <a:pt x="8312377" y="57889"/>
                  <a:pt x="8309401" y="62577"/>
                </a:cubicBezTo>
                <a:cubicBezTo>
                  <a:pt x="8306424" y="67265"/>
                  <a:pt x="8303801" y="71953"/>
                  <a:pt x="8301532" y="76641"/>
                </a:cubicBezTo>
                <a:cubicBezTo>
                  <a:pt x="8299262" y="81329"/>
                  <a:pt x="8297457" y="84697"/>
                  <a:pt x="8296118" y="86743"/>
                </a:cubicBezTo>
                <a:cubicBezTo>
                  <a:pt x="8294778" y="88789"/>
                  <a:pt x="8293253" y="90017"/>
                  <a:pt x="8291541" y="90426"/>
                </a:cubicBezTo>
                <a:cubicBezTo>
                  <a:pt x="8289830" y="90836"/>
                  <a:pt x="8288379" y="90445"/>
                  <a:pt x="8287188" y="89254"/>
                </a:cubicBezTo>
                <a:cubicBezTo>
                  <a:pt x="8285997" y="88064"/>
                  <a:pt x="8285383" y="86929"/>
                  <a:pt x="8285347" y="85850"/>
                </a:cubicBezTo>
                <a:cubicBezTo>
                  <a:pt x="8285309" y="84771"/>
                  <a:pt x="8285923" y="83115"/>
                  <a:pt x="8287188" y="80883"/>
                </a:cubicBezTo>
                <a:lnTo>
                  <a:pt x="8301253" y="55322"/>
                </a:lnTo>
                <a:lnTo>
                  <a:pt x="8208272" y="50522"/>
                </a:lnTo>
                <a:lnTo>
                  <a:pt x="8202468" y="91375"/>
                </a:lnTo>
                <a:cubicBezTo>
                  <a:pt x="8202170" y="93384"/>
                  <a:pt x="8201463" y="94891"/>
                  <a:pt x="8200347" y="95896"/>
                </a:cubicBezTo>
                <a:cubicBezTo>
                  <a:pt x="8199231" y="96901"/>
                  <a:pt x="8197985" y="97384"/>
                  <a:pt x="8196607" y="97347"/>
                </a:cubicBezTo>
                <a:cubicBezTo>
                  <a:pt x="8195231" y="97310"/>
                  <a:pt x="8194115" y="96491"/>
                  <a:pt x="8193259" y="94891"/>
                </a:cubicBezTo>
                <a:cubicBezTo>
                  <a:pt x="8192403" y="93291"/>
                  <a:pt x="8192161" y="91375"/>
                  <a:pt x="8192533" y="89143"/>
                </a:cubicBezTo>
                <a:lnTo>
                  <a:pt x="8201798" y="22505"/>
                </a:lnTo>
                <a:cubicBezTo>
                  <a:pt x="8202319" y="18710"/>
                  <a:pt x="8202895" y="16291"/>
                  <a:pt x="8203528" y="15250"/>
                </a:cubicBezTo>
                <a:cubicBezTo>
                  <a:pt x="8204161" y="14208"/>
                  <a:pt x="8205984" y="13724"/>
                  <a:pt x="8208997" y="13799"/>
                </a:cubicBezTo>
                <a:close/>
                <a:moveTo>
                  <a:pt x="2364723" y="13464"/>
                </a:moveTo>
                <a:cubicBezTo>
                  <a:pt x="2366434" y="13687"/>
                  <a:pt x="2367439" y="14729"/>
                  <a:pt x="2367736" y="16589"/>
                </a:cubicBezTo>
                <a:cubicBezTo>
                  <a:pt x="2368034" y="18449"/>
                  <a:pt x="2367439" y="20403"/>
                  <a:pt x="2365951" y="22449"/>
                </a:cubicBezTo>
                <a:cubicBezTo>
                  <a:pt x="2364462" y="24496"/>
                  <a:pt x="2363197" y="26189"/>
                  <a:pt x="2362155" y="27528"/>
                </a:cubicBezTo>
                <a:lnTo>
                  <a:pt x="2343403" y="51527"/>
                </a:lnTo>
                <a:lnTo>
                  <a:pt x="2388945" y="56884"/>
                </a:lnTo>
                <a:lnTo>
                  <a:pt x="2394749" y="60679"/>
                </a:lnTo>
                <a:lnTo>
                  <a:pt x="2383921" y="97961"/>
                </a:lnTo>
                <a:lnTo>
                  <a:pt x="2372648" y="137028"/>
                </a:lnTo>
                <a:cubicBezTo>
                  <a:pt x="2370044" y="145884"/>
                  <a:pt x="2368574" y="151967"/>
                  <a:pt x="2368239" y="155278"/>
                </a:cubicBezTo>
                <a:cubicBezTo>
                  <a:pt x="2367904" y="158590"/>
                  <a:pt x="2367458" y="160580"/>
                  <a:pt x="2366900" y="161250"/>
                </a:cubicBezTo>
                <a:cubicBezTo>
                  <a:pt x="2366341" y="161920"/>
                  <a:pt x="2365392" y="162571"/>
                  <a:pt x="2364053" y="163203"/>
                </a:cubicBezTo>
                <a:cubicBezTo>
                  <a:pt x="2362713" y="163836"/>
                  <a:pt x="2357281" y="165120"/>
                  <a:pt x="2347756" y="167054"/>
                </a:cubicBezTo>
                <a:lnTo>
                  <a:pt x="2331795" y="170738"/>
                </a:lnTo>
                <a:cubicBezTo>
                  <a:pt x="2328222" y="171333"/>
                  <a:pt x="2325749" y="171854"/>
                  <a:pt x="2324372" y="172301"/>
                </a:cubicBezTo>
                <a:cubicBezTo>
                  <a:pt x="2322995" y="172747"/>
                  <a:pt x="2322047" y="172933"/>
                  <a:pt x="2321526" y="172859"/>
                </a:cubicBezTo>
                <a:cubicBezTo>
                  <a:pt x="2320261" y="172784"/>
                  <a:pt x="2319070" y="172096"/>
                  <a:pt x="2317954" y="170794"/>
                </a:cubicBezTo>
                <a:cubicBezTo>
                  <a:pt x="2316838" y="169491"/>
                  <a:pt x="2316167" y="167612"/>
                  <a:pt x="2315944" y="165157"/>
                </a:cubicBezTo>
                <a:lnTo>
                  <a:pt x="2304113" y="56884"/>
                </a:lnTo>
                <a:cubicBezTo>
                  <a:pt x="2303146" y="47806"/>
                  <a:pt x="2302940" y="42504"/>
                  <a:pt x="2303499" y="40978"/>
                </a:cubicBezTo>
                <a:cubicBezTo>
                  <a:pt x="2304056" y="39453"/>
                  <a:pt x="2305266" y="38653"/>
                  <a:pt x="2307126" y="38578"/>
                </a:cubicBezTo>
                <a:cubicBezTo>
                  <a:pt x="2309358" y="38578"/>
                  <a:pt x="2310624" y="39025"/>
                  <a:pt x="2310921" y="39918"/>
                </a:cubicBezTo>
                <a:lnTo>
                  <a:pt x="2313489" y="45164"/>
                </a:lnTo>
                <a:lnTo>
                  <a:pt x="2332688" y="47620"/>
                </a:lnTo>
                <a:cubicBezTo>
                  <a:pt x="2334771" y="45611"/>
                  <a:pt x="2336334" y="44048"/>
                  <a:pt x="2337375" y="42932"/>
                </a:cubicBezTo>
                <a:lnTo>
                  <a:pt x="2346752" y="30653"/>
                </a:lnTo>
                <a:lnTo>
                  <a:pt x="2353673" y="22840"/>
                </a:lnTo>
                <a:lnTo>
                  <a:pt x="2359365" y="16143"/>
                </a:lnTo>
                <a:cubicBezTo>
                  <a:pt x="2361225" y="14133"/>
                  <a:pt x="2363011" y="13240"/>
                  <a:pt x="2364723" y="13464"/>
                </a:cubicBezTo>
                <a:close/>
                <a:moveTo>
                  <a:pt x="2427342" y="13352"/>
                </a:moveTo>
                <a:cubicBezTo>
                  <a:pt x="2428235" y="13352"/>
                  <a:pt x="2429258" y="13743"/>
                  <a:pt x="2430412" y="14524"/>
                </a:cubicBezTo>
                <a:cubicBezTo>
                  <a:pt x="2431565" y="15305"/>
                  <a:pt x="2432105" y="16775"/>
                  <a:pt x="2432031" y="18933"/>
                </a:cubicBezTo>
                <a:cubicBezTo>
                  <a:pt x="2431956" y="20049"/>
                  <a:pt x="2430710" y="22598"/>
                  <a:pt x="2428291" y="26579"/>
                </a:cubicBezTo>
                <a:cubicBezTo>
                  <a:pt x="2425872" y="30560"/>
                  <a:pt x="2422096" y="40774"/>
                  <a:pt x="2416962" y="57219"/>
                </a:cubicBezTo>
                <a:lnTo>
                  <a:pt x="2479358" y="42485"/>
                </a:lnTo>
                <a:lnTo>
                  <a:pt x="2483153" y="45053"/>
                </a:lnTo>
                <a:lnTo>
                  <a:pt x="2477237" y="77534"/>
                </a:lnTo>
                <a:lnTo>
                  <a:pt x="2463954" y="133456"/>
                </a:lnTo>
                <a:lnTo>
                  <a:pt x="2457480" y="160469"/>
                </a:lnTo>
                <a:lnTo>
                  <a:pt x="2452457" y="177435"/>
                </a:lnTo>
                <a:cubicBezTo>
                  <a:pt x="2451638" y="182942"/>
                  <a:pt x="2450336" y="186718"/>
                  <a:pt x="2448550" y="188765"/>
                </a:cubicBezTo>
                <a:cubicBezTo>
                  <a:pt x="2446765" y="190811"/>
                  <a:pt x="2443564" y="189862"/>
                  <a:pt x="2438951" y="185918"/>
                </a:cubicBezTo>
                <a:lnTo>
                  <a:pt x="2434486" y="181900"/>
                </a:lnTo>
                <a:lnTo>
                  <a:pt x="2428793" y="177770"/>
                </a:lnTo>
                <a:lnTo>
                  <a:pt x="2416404" y="165827"/>
                </a:lnTo>
                <a:cubicBezTo>
                  <a:pt x="2413204" y="162924"/>
                  <a:pt x="2411343" y="160934"/>
                  <a:pt x="2410823" y="159855"/>
                </a:cubicBezTo>
                <a:cubicBezTo>
                  <a:pt x="2410301" y="158776"/>
                  <a:pt x="2410004" y="157604"/>
                  <a:pt x="2409930" y="156339"/>
                </a:cubicBezTo>
                <a:cubicBezTo>
                  <a:pt x="2409855" y="155074"/>
                  <a:pt x="2410301" y="154106"/>
                  <a:pt x="2411269" y="153437"/>
                </a:cubicBezTo>
                <a:cubicBezTo>
                  <a:pt x="2412236" y="152767"/>
                  <a:pt x="2413092" y="152395"/>
                  <a:pt x="2413836" y="152320"/>
                </a:cubicBezTo>
                <a:cubicBezTo>
                  <a:pt x="2414655" y="152320"/>
                  <a:pt x="2415659" y="152581"/>
                  <a:pt x="2416850" y="153102"/>
                </a:cubicBezTo>
                <a:lnTo>
                  <a:pt x="2429686" y="165045"/>
                </a:lnTo>
                <a:lnTo>
                  <a:pt x="2443304" y="175761"/>
                </a:lnTo>
                <a:lnTo>
                  <a:pt x="2455917" y="126759"/>
                </a:lnTo>
                <a:lnTo>
                  <a:pt x="2471767" y="55210"/>
                </a:lnTo>
                <a:lnTo>
                  <a:pt x="2412162" y="68605"/>
                </a:lnTo>
                <a:lnTo>
                  <a:pt x="2402227" y="96063"/>
                </a:lnTo>
                <a:cubicBezTo>
                  <a:pt x="2401707" y="97403"/>
                  <a:pt x="2400498" y="98779"/>
                  <a:pt x="2398600" y="100193"/>
                </a:cubicBezTo>
                <a:cubicBezTo>
                  <a:pt x="2396702" y="101607"/>
                  <a:pt x="2394860" y="101961"/>
                  <a:pt x="2393075" y="101254"/>
                </a:cubicBezTo>
                <a:cubicBezTo>
                  <a:pt x="2391289" y="100547"/>
                  <a:pt x="2390414" y="99635"/>
                  <a:pt x="2390451" y="98519"/>
                </a:cubicBezTo>
                <a:cubicBezTo>
                  <a:pt x="2390489" y="97403"/>
                  <a:pt x="2391065" y="95431"/>
                  <a:pt x="2392182" y="92603"/>
                </a:cubicBezTo>
                <a:lnTo>
                  <a:pt x="2407697" y="53647"/>
                </a:lnTo>
                <a:lnTo>
                  <a:pt x="2410376" y="45499"/>
                </a:lnTo>
                <a:lnTo>
                  <a:pt x="2419752" y="23621"/>
                </a:lnTo>
                <a:cubicBezTo>
                  <a:pt x="2421240" y="18710"/>
                  <a:pt x="2422580" y="15789"/>
                  <a:pt x="2423770" y="14859"/>
                </a:cubicBezTo>
                <a:cubicBezTo>
                  <a:pt x="2424961" y="13929"/>
                  <a:pt x="2426152" y="13427"/>
                  <a:pt x="2427342" y="13352"/>
                </a:cubicBezTo>
                <a:close/>
                <a:moveTo>
                  <a:pt x="3505992" y="12961"/>
                </a:moveTo>
                <a:cubicBezTo>
                  <a:pt x="3507741" y="12775"/>
                  <a:pt x="3508820" y="13985"/>
                  <a:pt x="3509229" y="16589"/>
                </a:cubicBezTo>
                <a:cubicBezTo>
                  <a:pt x="3509638" y="19194"/>
                  <a:pt x="3508690" y="22393"/>
                  <a:pt x="3506383" y="26189"/>
                </a:cubicBezTo>
                <a:lnTo>
                  <a:pt x="3493993" y="46392"/>
                </a:lnTo>
                <a:lnTo>
                  <a:pt x="3537860" y="49629"/>
                </a:lnTo>
                <a:cubicBezTo>
                  <a:pt x="3549915" y="50596"/>
                  <a:pt x="3556780" y="51731"/>
                  <a:pt x="3558454" y="53033"/>
                </a:cubicBezTo>
                <a:cubicBezTo>
                  <a:pt x="3560128" y="54336"/>
                  <a:pt x="3560779" y="55247"/>
                  <a:pt x="3560407" y="55768"/>
                </a:cubicBezTo>
                <a:lnTo>
                  <a:pt x="3557059" y="63916"/>
                </a:lnTo>
                <a:lnTo>
                  <a:pt x="3538195" y="90371"/>
                </a:lnTo>
                <a:lnTo>
                  <a:pt x="3518103" y="120285"/>
                </a:lnTo>
                <a:lnTo>
                  <a:pt x="3514196" y="125643"/>
                </a:lnTo>
                <a:lnTo>
                  <a:pt x="3621911" y="167278"/>
                </a:lnTo>
                <a:cubicBezTo>
                  <a:pt x="3624143" y="168171"/>
                  <a:pt x="3625613" y="169547"/>
                  <a:pt x="3626320" y="171408"/>
                </a:cubicBezTo>
                <a:cubicBezTo>
                  <a:pt x="3627027" y="173268"/>
                  <a:pt x="3626562" y="174942"/>
                  <a:pt x="3624924" y="176431"/>
                </a:cubicBezTo>
                <a:cubicBezTo>
                  <a:pt x="3623287" y="177919"/>
                  <a:pt x="3620757" y="178179"/>
                  <a:pt x="3617334" y="177212"/>
                </a:cubicBezTo>
                <a:lnTo>
                  <a:pt x="3609632" y="174198"/>
                </a:lnTo>
                <a:lnTo>
                  <a:pt x="3508615" y="135242"/>
                </a:lnTo>
                <a:lnTo>
                  <a:pt x="3480598" y="173082"/>
                </a:lnTo>
                <a:lnTo>
                  <a:pt x="3464748" y="194067"/>
                </a:lnTo>
                <a:cubicBezTo>
                  <a:pt x="3461920" y="197862"/>
                  <a:pt x="3460060" y="200150"/>
                  <a:pt x="3459167" y="200931"/>
                </a:cubicBezTo>
                <a:cubicBezTo>
                  <a:pt x="3458274" y="201713"/>
                  <a:pt x="3457046" y="202141"/>
                  <a:pt x="3455484" y="202215"/>
                </a:cubicBezTo>
                <a:cubicBezTo>
                  <a:pt x="3454293" y="202289"/>
                  <a:pt x="3453102" y="201955"/>
                  <a:pt x="3451912" y="201210"/>
                </a:cubicBezTo>
                <a:cubicBezTo>
                  <a:pt x="3450721" y="200466"/>
                  <a:pt x="3450070" y="199424"/>
                  <a:pt x="3449958" y="198085"/>
                </a:cubicBezTo>
                <a:cubicBezTo>
                  <a:pt x="3449847" y="196746"/>
                  <a:pt x="3450498" y="195220"/>
                  <a:pt x="3451912" y="193509"/>
                </a:cubicBezTo>
                <a:lnTo>
                  <a:pt x="3471222" y="169064"/>
                </a:lnTo>
                <a:lnTo>
                  <a:pt x="3488189" y="146404"/>
                </a:lnTo>
                <a:lnTo>
                  <a:pt x="3499239" y="130554"/>
                </a:lnTo>
                <a:lnTo>
                  <a:pt x="3471892" y="119504"/>
                </a:lnTo>
                <a:lnTo>
                  <a:pt x="3463074" y="115374"/>
                </a:lnTo>
                <a:cubicBezTo>
                  <a:pt x="3460023" y="114332"/>
                  <a:pt x="3457958" y="112918"/>
                  <a:pt x="3456879" y="111132"/>
                </a:cubicBezTo>
                <a:cubicBezTo>
                  <a:pt x="3455800" y="109346"/>
                  <a:pt x="3456153" y="107728"/>
                  <a:pt x="3457939" y="106277"/>
                </a:cubicBezTo>
                <a:cubicBezTo>
                  <a:pt x="3459725" y="104826"/>
                  <a:pt x="3461325" y="104249"/>
                  <a:pt x="3462739" y="104547"/>
                </a:cubicBezTo>
                <a:cubicBezTo>
                  <a:pt x="3464153" y="104844"/>
                  <a:pt x="3468953" y="106667"/>
                  <a:pt x="3477138" y="110016"/>
                </a:cubicBezTo>
                <a:lnTo>
                  <a:pt x="3505713" y="121959"/>
                </a:lnTo>
                <a:lnTo>
                  <a:pt x="3546008" y="61014"/>
                </a:lnTo>
                <a:lnTo>
                  <a:pt x="3486961" y="56326"/>
                </a:lnTo>
                <a:lnTo>
                  <a:pt x="3463074" y="92491"/>
                </a:lnTo>
                <a:lnTo>
                  <a:pt x="3456042" y="102537"/>
                </a:lnTo>
                <a:cubicBezTo>
                  <a:pt x="3452247" y="108267"/>
                  <a:pt x="3449289" y="111672"/>
                  <a:pt x="3447168" y="112751"/>
                </a:cubicBezTo>
                <a:cubicBezTo>
                  <a:pt x="3445047" y="113830"/>
                  <a:pt x="3443317" y="114109"/>
                  <a:pt x="3441977" y="113588"/>
                </a:cubicBezTo>
                <a:cubicBezTo>
                  <a:pt x="3440638" y="113067"/>
                  <a:pt x="3439838" y="111988"/>
                  <a:pt x="3439578" y="110351"/>
                </a:cubicBezTo>
                <a:cubicBezTo>
                  <a:pt x="3439317" y="108714"/>
                  <a:pt x="3440712" y="105700"/>
                  <a:pt x="3443763" y="101310"/>
                </a:cubicBezTo>
                <a:lnTo>
                  <a:pt x="3460730" y="77423"/>
                </a:lnTo>
                <a:cubicBezTo>
                  <a:pt x="3468171" y="66930"/>
                  <a:pt x="3473231" y="59526"/>
                  <a:pt x="3475910" y="55210"/>
                </a:cubicBezTo>
                <a:lnTo>
                  <a:pt x="3486961" y="37127"/>
                </a:lnTo>
                <a:cubicBezTo>
                  <a:pt x="3493360" y="27677"/>
                  <a:pt x="3497193" y="21705"/>
                  <a:pt x="3498458" y="19212"/>
                </a:cubicBezTo>
                <a:cubicBezTo>
                  <a:pt x="3499723" y="16719"/>
                  <a:pt x="3500858" y="15101"/>
                  <a:pt x="3501862" y="14357"/>
                </a:cubicBezTo>
                <a:cubicBezTo>
                  <a:pt x="3502867" y="13613"/>
                  <a:pt x="3504243" y="13147"/>
                  <a:pt x="3505992" y="12961"/>
                </a:cubicBezTo>
                <a:close/>
                <a:moveTo>
                  <a:pt x="2930363" y="11957"/>
                </a:moveTo>
                <a:cubicBezTo>
                  <a:pt x="2932186" y="11845"/>
                  <a:pt x="2933451" y="12329"/>
                  <a:pt x="2934158" y="13408"/>
                </a:cubicBezTo>
                <a:cubicBezTo>
                  <a:pt x="2934865" y="14487"/>
                  <a:pt x="2935274" y="15659"/>
                  <a:pt x="2935386" y="16924"/>
                </a:cubicBezTo>
                <a:cubicBezTo>
                  <a:pt x="2935497" y="18189"/>
                  <a:pt x="2934958" y="19863"/>
                  <a:pt x="2933767" y="21947"/>
                </a:cubicBezTo>
                <a:lnTo>
                  <a:pt x="2913229" y="57777"/>
                </a:lnTo>
                <a:lnTo>
                  <a:pt x="2951515" y="64363"/>
                </a:lnTo>
                <a:cubicBezTo>
                  <a:pt x="2957319" y="65405"/>
                  <a:pt x="2960575" y="66205"/>
                  <a:pt x="2961282" y="66763"/>
                </a:cubicBezTo>
                <a:cubicBezTo>
                  <a:pt x="2961989" y="67321"/>
                  <a:pt x="2962454" y="68195"/>
                  <a:pt x="2962677" y="69386"/>
                </a:cubicBezTo>
                <a:cubicBezTo>
                  <a:pt x="2962900" y="70577"/>
                  <a:pt x="2962230" y="72474"/>
                  <a:pt x="2960668" y="75079"/>
                </a:cubicBezTo>
                <a:lnTo>
                  <a:pt x="2923944" y="136582"/>
                </a:lnTo>
                <a:lnTo>
                  <a:pt x="2920372" y="141158"/>
                </a:lnTo>
                <a:cubicBezTo>
                  <a:pt x="2924466" y="143019"/>
                  <a:pt x="2928502" y="144767"/>
                  <a:pt x="2932483" y="146404"/>
                </a:cubicBezTo>
                <a:cubicBezTo>
                  <a:pt x="2936464" y="148042"/>
                  <a:pt x="2939348" y="149269"/>
                  <a:pt x="2941134" y="150088"/>
                </a:cubicBezTo>
                <a:cubicBezTo>
                  <a:pt x="2942921" y="150907"/>
                  <a:pt x="2944278" y="151930"/>
                  <a:pt x="2945209" y="153158"/>
                </a:cubicBezTo>
                <a:cubicBezTo>
                  <a:pt x="2946138" y="154385"/>
                  <a:pt x="2946623" y="155316"/>
                  <a:pt x="2946659" y="155948"/>
                </a:cubicBezTo>
                <a:cubicBezTo>
                  <a:pt x="2946697" y="156581"/>
                  <a:pt x="2946474" y="157418"/>
                  <a:pt x="2945989" y="158460"/>
                </a:cubicBezTo>
                <a:cubicBezTo>
                  <a:pt x="2945506" y="159501"/>
                  <a:pt x="2944092" y="160357"/>
                  <a:pt x="2941748" y="161027"/>
                </a:cubicBezTo>
                <a:cubicBezTo>
                  <a:pt x="2939404" y="161697"/>
                  <a:pt x="2935795" y="160785"/>
                  <a:pt x="2930921" y="158292"/>
                </a:cubicBezTo>
                <a:cubicBezTo>
                  <a:pt x="2926046" y="155799"/>
                  <a:pt x="2920447" y="153325"/>
                  <a:pt x="2914122" y="150869"/>
                </a:cubicBezTo>
                <a:lnTo>
                  <a:pt x="2891909" y="185918"/>
                </a:lnTo>
                <a:cubicBezTo>
                  <a:pt x="2891463" y="186588"/>
                  <a:pt x="2890347" y="187500"/>
                  <a:pt x="2888561" y="188653"/>
                </a:cubicBezTo>
                <a:cubicBezTo>
                  <a:pt x="2886775" y="189806"/>
                  <a:pt x="2885249" y="189267"/>
                  <a:pt x="2883984" y="187035"/>
                </a:cubicBezTo>
                <a:cubicBezTo>
                  <a:pt x="2882719" y="184802"/>
                  <a:pt x="2882384" y="183239"/>
                  <a:pt x="2882980" y="182346"/>
                </a:cubicBezTo>
                <a:lnTo>
                  <a:pt x="2905192" y="146739"/>
                </a:lnTo>
                <a:lnTo>
                  <a:pt x="2871260" y="135912"/>
                </a:lnTo>
                <a:cubicBezTo>
                  <a:pt x="2866274" y="134349"/>
                  <a:pt x="2863483" y="133270"/>
                  <a:pt x="2862888" y="132675"/>
                </a:cubicBezTo>
                <a:cubicBezTo>
                  <a:pt x="2862293" y="132080"/>
                  <a:pt x="2861995" y="131038"/>
                  <a:pt x="2861995" y="129550"/>
                </a:cubicBezTo>
                <a:cubicBezTo>
                  <a:pt x="2861995" y="128061"/>
                  <a:pt x="2862255" y="126834"/>
                  <a:pt x="2862776" y="125866"/>
                </a:cubicBezTo>
                <a:lnTo>
                  <a:pt x="2897602" y="64586"/>
                </a:lnTo>
                <a:lnTo>
                  <a:pt x="2872376" y="60568"/>
                </a:lnTo>
                <a:cubicBezTo>
                  <a:pt x="2868357" y="59973"/>
                  <a:pt x="2865920" y="59284"/>
                  <a:pt x="2865065" y="58503"/>
                </a:cubicBezTo>
                <a:cubicBezTo>
                  <a:pt x="2864209" y="57721"/>
                  <a:pt x="2863725" y="56642"/>
                  <a:pt x="2863613" y="55266"/>
                </a:cubicBezTo>
                <a:cubicBezTo>
                  <a:pt x="2863501" y="53889"/>
                  <a:pt x="2864023" y="52550"/>
                  <a:pt x="2865176" y="51247"/>
                </a:cubicBezTo>
                <a:cubicBezTo>
                  <a:pt x="2866330" y="49945"/>
                  <a:pt x="2868357" y="49517"/>
                  <a:pt x="2871260" y="49964"/>
                </a:cubicBezTo>
                <a:lnTo>
                  <a:pt x="2902848" y="55322"/>
                </a:lnTo>
                <a:lnTo>
                  <a:pt x="2924391" y="17817"/>
                </a:lnTo>
                <a:cubicBezTo>
                  <a:pt x="2926549" y="14022"/>
                  <a:pt x="2928540" y="12068"/>
                  <a:pt x="2930363" y="11957"/>
                </a:cubicBezTo>
                <a:close/>
                <a:moveTo>
                  <a:pt x="8722511" y="11343"/>
                </a:moveTo>
                <a:cubicBezTo>
                  <a:pt x="8725189" y="11343"/>
                  <a:pt x="8726734" y="11752"/>
                  <a:pt x="8727143" y="12571"/>
                </a:cubicBezTo>
                <a:cubicBezTo>
                  <a:pt x="8727552" y="13389"/>
                  <a:pt x="8727757" y="14096"/>
                  <a:pt x="8727757" y="14692"/>
                </a:cubicBezTo>
                <a:cubicBezTo>
                  <a:pt x="8727682" y="15361"/>
                  <a:pt x="8727552" y="16403"/>
                  <a:pt x="8727366" y="17817"/>
                </a:cubicBezTo>
                <a:cubicBezTo>
                  <a:pt x="8727180" y="19231"/>
                  <a:pt x="8725041" y="23324"/>
                  <a:pt x="8720948" y="30095"/>
                </a:cubicBezTo>
                <a:cubicBezTo>
                  <a:pt x="8737765" y="28533"/>
                  <a:pt x="8748574" y="27640"/>
                  <a:pt x="8753374" y="27416"/>
                </a:cubicBezTo>
                <a:cubicBezTo>
                  <a:pt x="8758173" y="27193"/>
                  <a:pt x="8760945" y="27007"/>
                  <a:pt x="8761690" y="26858"/>
                </a:cubicBezTo>
                <a:cubicBezTo>
                  <a:pt x="8765708" y="26412"/>
                  <a:pt x="8768684" y="26784"/>
                  <a:pt x="8770619" y="27974"/>
                </a:cubicBezTo>
                <a:cubicBezTo>
                  <a:pt x="8772554" y="29165"/>
                  <a:pt x="8772703" y="32253"/>
                  <a:pt x="8771066" y="37239"/>
                </a:cubicBezTo>
                <a:cubicBezTo>
                  <a:pt x="8770694" y="38355"/>
                  <a:pt x="8769708" y="40867"/>
                  <a:pt x="8768108" y="44773"/>
                </a:cubicBezTo>
                <a:cubicBezTo>
                  <a:pt x="8766508" y="48680"/>
                  <a:pt x="8765187" y="52438"/>
                  <a:pt x="8764145" y="56047"/>
                </a:cubicBezTo>
                <a:cubicBezTo>
                  <a:pt x="8763103" y="59656"/>
                  <a:pt x="8761317" y="61312"/>
                  <a:pt x="8758787" y="61014"/>
                </a:cubicBezTo>
                <a:cubicBezTo>
                  <a:pt x="8757969" y="60940"/>
                  <a:pt x="8757039" y="60438"/>
                  <a:pt x="8755997" y="59507"/>
                </a:cubicBezTo>
                <a:cubicBezTo>
                  <a:pt x="8754955" y="58577"/>
                  <a:pt x="8754397" y="57647"/>
                  <a:pt x="8754323" y="56717"/>
                </a:cubicBezTo>
                <a:cubicBezTo>
                  <a:pt x="8754248" y="55787"/>
                  <a:pt x="8754248" y="55136"/>
                  <a:pt x="8754323" y="54764"/>
                </a:cubicBezTo>
                <a:lnTo>
                  <a:pt x="8755774" y="50634"/>
                </a:lnTo>
                <a:lnTo>
                  <a:pt x="8760573" y="37239"/>
                </a:lnTo>
                <a:lnTo>
                  <a:pt x="8718046" y="39248"/>
                </a:lnTo>
                <a:cubicBezTo>
                  <a:pt x="8716111" y="43787"/>
                  <a:pt x="8713897" y="49313"/>
                  <a:pt x="8711404" y="55824"/>
                </a:cubicBezTo>
                <a:cubicBezTo>
                  <a:pt x="8708911" y="62335"/>
                  <a:pt x="8706549" y="65628"/>
                  <a:pt x="8704316" y="65702"/>
                </a:cubicBezTo>
                <a:cubicBezTo>
                  <a:pt x="8702530" y="65851"/>
                  <a:pt x="8701098" y="65237"/>
                  <a:pt x="8700019" y="63861"/>
                </a:cubicBezTo>
                <a:cubicBezTo>
                  <a:pt x="8698940" y="62484"/>
                  <a:pt x="8698382" y="61517"/>
                  <a:pt x="8698345" y="60959"/>
                </a:cubicBezTo>
                <a:cubicBezTo>
                  <a:pt x="8698307" y="60400"/>
                  <a:pt x="8698996" y="58484"/>
                  <a:pt x="8700410" y="55210"/>
                </a:cubicBezTo>
                <a:lnTo>
                  <a:pt x="8716036" y="17594"/>
                </a:lnTo>
                <a:cubicBezTo>
                  <a:pt x="8717227" y="14692"/>
                  <a:pt x="8718176" y="12943"/>
                  <a:pt x="8718883" y="12348"/>
                </a:cubicBezTo>
                <a:cubicBezTo>
                  <a:pt x="8719590" y="11752"/>
                  <a:pt x="8720799" y="11417"/>
                  <a:pt x="8722511" y="11343"/>
                </a:cubicBezTo>
                <a:close/>
                <a:moveTo>
                  <a:pt x="7284236" y="11343"/>
                </a:moveTo>
                <a:cubicBezTo>
                  <a:pt x="7286915" y="11343"/>
                  <a:pt x="7288459" y="11752"/>
                  <a:pt x="7288869" y="12571"/>
                </a:cubicBezTo>
                <a:cubicBezTo>
                  <a:pt x="7289277" y="13389"/>
                  <a:pt x="7289483" y="14096"/>
                  <a:pt x="7289483" y="14692"/>
                </a:cubicBezTo>
                <a:cubicBezTo>
                  <a:pt x="7289407" y="15361"/>
                  <a:pt x="7289277" y="16403"/>
                  <a:pt x="7289091" y="17817"/>
                </a:cubicBezTo>
                <a:cubicBezTo>
                  <a:pt x="7288905" y="19231"/>
                  <a:pt x="7286766" y="23324"/>
                  <a:pt x="7282673" y="30095"/>
                </a:cubicBezTo>
                <a:cubicBezTo>
                  <a:pt x="7299491" y="28533"/>
                  <a:pt x="7310299" y="27640"/>
                  <a:pt x="7315099" y="27416"/>
                </a:cubicBezTo>
                <a:cubicBezTo>
                  <a:pt x="7319899" y="27193"/>
                  <a:pt x="7322671" y="27007"/>
                  <a:pt x="7323415" y="26858"/>
                </a:cubicBezTo>
                <a:cubicBezTo>
                  <a:pt x="7327433" y="26412"/>
                  <a:pt x="7330410" y="26784"/>
                  <a:pt x="7332345" y="27974"/>
                </a:cubicBezTo>
                <a:cubicBezTo>
                  <a:pt x="7334279" y="29165"/>
                  <a:pt x="7334429" y="32253"/>
                  <a:pt x="7332791" y="37239"/>
                </a:cubicBezTo>
                <a:cubicBezTo>
                  <a:pt x="7332419" y="38355"/>
                  <a:pt x="7331433" y="40867"/>
                  <a:pt x="7329833" y="44773"/>
                </a:cubicBezTo>
                <a:cubicBezTo>
                  <a:pt x="7328233" y="48680"/>
                  <a:pt x="7326913" y="52438"/>
                  <a:pt x="7325871" y="56047"/>
                </a:cubicBezTo>
                <a:cubicBezTo>
                  <a:pt x="7324829" y="59656"/>
                  <a:pt x="7323043" y="61312"/>
                  <a:pt x="7320513" y="61014"/>
                </a:cubicBezTo>
                <a:cubicBezTo>
                  <a:pt x="7319694" y="60940"/>
                  <a:pt x="7318764" y="60438"/>
                  <a:pt x="7317722" y="59507"/>
                </a:cubicBezTo>
                <a:cubicBezTo>
                  <a:pt x="7316680" y="58577"/>
                  <a:pt x="7316123" y="57647"/>
                  <a:pt x="7316048" y="56717"/>
                </a:cubicBezTo>
                <a:cubicBezTo>
                  <a:pt x="7315973" y="55787"/>
                  <a:pt x="7315973" y="55136"/>
                  <a:pt x="7316048" y="54764"/>
                </a:cubicBezTo>
                <a:lnTo>
                  <a:pt x="7317499" y="50634"/>
                </a:lnTo>
                <a:lnTo>
                  <a:pt x="7322299" y="37239"/>
                </a:lnTo>
                <a:lnTo>
                  <a:pt x="7279771" y="39248"/>
                </a:lnTo>
                <a:cubicBezTo>
                  <a:pt x="7277836" y="43787"/>
                  <a:pt x="7275623" y="49313"/>
                  <a:pt x="7273130" y="55824"/>
                </a:cubicBezTo>
                <a:cubicBezTo>
                  <a:pt x="7270637" y="62335"/>
                  <a:pt x="7268275" y="65628"/>
                  <a:pt x="7266041" y="65702"/>
                </a:cubicBezTo>
                <a:cubicBezTo>
                  <a:pt x="7264256" y="65851"/>
                  <a:pt x="7262823" y="65237"/>
                  <a:pt x="7261745" y="63861"/>
                </a:cubicBezTo>
                <a:cubicBezTo>
                  <a:pt x="7260665" y="62484"/>
                  <a:pt x="7260107" y="61517"/>
                  <a:pt x="7260070" y="60959"/>
                </a:cubicBezTo>
                <a:cubicBezTo>
                  <a:pt x="7260033" y="60400"/>
                  <a:pt x="7260721" y="58484"/>
                  <a:pt x="7262135" y="55210"/>
                </a:cubicBezTo>
                <a:lnTo>
                  <a:pt x="7277762" y="17594"/>
                </a:lnTo>
                <a:cubicBezTo>
                  <a:pt x="7278953" y="14692"/>
                  <a:pt x="7279901" y="12943"/>
                  <a:pt x="7280609" y="12348"/>
                </a:cubicBezTo>
                <a:cubicBezTo>
                  <a:pt x="7281315" y="11752"/>
                  <a:pt x="7282525" y="11417"/>
                  <a:pt x="7284236" y="11343"/>
                </a:cubicBezTo>
                <a:close/>
                <a:moveTo>
                  <a:pt x="5891679" y="9697"/>
                </a:moveTo>
                <a:cubicBezTo>
                  <a:pt x="5892479" y="9957"/>
                  <a:pt x="5893213" y="10524"/>
                  <a:pt x="5893883" y="11399"/>
                </a:cubicBezTo>
                <a:cubicBezTo>
                  <a:pt x="5895223" y="13147"/>
                  <a:pt x="5895037" y="15287"/>
                  <a:pt x="5893325" y="17817"/>
                </a:cubicBezTo>
                <a:lnTo>
                  <a:pt x="5875577" y="44494"/>
                </a:lnTo>
                <a:lnTo>
                  <a:pt x="5883391" y="47062"/>
                </a:lnTo>
                <a:lnTo>
                  <a:pt x="5929491" y="66930"/>
                </a:lnTo>
                <a:cubicBezTo>
                  <a:pt x="5931946" y="68046"/>
                  <a:pt x="5933434" y="69553"/>
                  <a:pt x="5933955" y="71451"/>
                </a:cubicBezTo>
                <a:cubicBezTo>
                  <a:pt x="5934476" y="73348"/>
                  <a:pt x="5932429" y="78241"/>
                  <a:pt x="5927816" y="86129"/>
                </a:cubicBezTo>
                <a:lnTo>
                  <a:pt x="5901920" y="130666"/>
                </a:lnTo>
                <a:lnTo>
                  <a:pt x="5869438" y="183016"/>
                </a:lnTo>
                <a:cubicBezTo>
                  <a:pt x="5867950" y="185472"/>
                  <a:pt x="5866480" y="187314"/>
                  <a:pt x="5865029" y="188541"/>
                </a:cubicBezTo>
                <a:cubicBezTo>
                  <a:pt x="5863578" y="189769"/>
                  <a:pt x="5861717" y="190309"/>
                  <a:pt x="5859448" y="190160"/>
                </a:cubicBezTo>
                <a:cubicBezTo>
                  <a:pt x="5857179" y="190011"/>
                  <a:pt x="5855988" y="189155"/>
                  <a:pt x="5855876" y="187593"/>
                </a:cubicBezTo>
                <a:cubicBezTo>
                  <a:pt x="5855765" y="186030"/>
                  <a:pt x="5856267" y="184393"/>
                  <a:pt x="5857383" y="182681"/>
                </a:cubicBezTo>
                <a:lnTo>
                  <a:pt x="5883391" y="142833"/>
                </a:lnTo>
                <a:lnTo>
                  <a:pt x="5880042" y="141716"/>
                </a:lnTo>
                <a:lnTo>
                  <a:pt x="5855039" y="113365"/>
                </a:lnTo>
                <a:lnTo>
                  <a:pt x="5845439" y="103095"/>
                </a:lnTo>
                <a:cubicBezTo>
                  <a:pt x="5844472" y="100789"/>
                  <a:pt x="5844733" y="98426"/>
                  <a:pt x="5846221" y="96008"/>
                </a:cubicBezTo>
                <a:cubicBezTo>
                  <a:pt x="5847709" y="93589"/>
                  <a:pt x="5850053" y="94054"/>
                  <a:pt x="5853253" y="97403"/>
                </a:cubicBezTo>
                <a:lnTo>
                  <a:pt x="5888079" y="134015"/>
                </a:lnTo>
                <a:lnTo>
                  <a:pt x="5919109" y="81218"/>
                </a:lnTo>
                <a:lnTo>
                  <a:pt x="5922011" y="76306"/>
                </a:lnTo>
                <a:lnTo>
                  <a:pt x="5871224" y="51861"/>
                </a:lnTo>
                <a:lnTo>
                  <a:pt x="5850463" y="80102"/>
                </a:lnTo>
                <a:lnTo>
                  <a:pt x="5834055" y="104323"/>
                </a:lnTo>
                <a:cubicBezTo>
                  <a:pt x="5829813" y="110574"/>
                  <a:pt x="5827189" y="114034"/>
                  <a:pt x="5826185" y="114704"/>
                </a:cubicBezTo>
                <a:cubicBezTo>
                  <a:pt x="5825181" y="115374"/>
                  <a:pt x="5823823" y="115597"/>
                  <a:pt x="5822111" y="115374"/>
                </a:cubicBezTo>
                <a:cubicBezTo>
                  <a:pt x="5820399" y="115151"/>
                  <a:pt x="5819190" y="114239"/>
                  <a:pt x="5818483" y="112639"/>
                </a:cubicBezTo>
                <a:cubicBezTo>
                  <a:pt x="5817776" y="111039"/>
                  <a:pt x="5818613" y="108453"/>
                  <a:pt x="5820995" y="104881"/>
                </a:cubicBezTo>
                <a:lnTo>
                  <a:pt x="5832603" y="89143"/>
                </a:lnTo>
                <a:lnTo>
                  <a:pt x="5843653" y="72735"/>
                </a:lnTo>
                <a:lnTo>
                  <a:pt x="5883949" y="14357"/>
                </a:lnTo>
                <a:cubicBezTo>
                  <a:pt x="5885511" y="12050"/>
                  <a:pt x="5887223" y="10543"/>
                  <a:pt x="5889083" y="9836"/>
                </a:cubicBezTo>
                <a:cubicBezTo>
                  <a:pt x="5890013" y="9483"/>
                  <a:pt x="5890879" y="9436"/>
                  <a:pt x="5891679" y="9697"/>
                </a:cubicBezTo>
                <a:close/>
                <a:moveTo>
                  <a:pt x="1015056" y="9613"/>
                </a:moveTo>
                <a:cubicBezTo>
                  <a:pt x="1017847" y="9055"/>
                  <a:pt x="1019019" y="11566"/>
                  <a:pt x="1018573" y="17147"/>
                </a:cubicBezTo>
                <a:lnTo>
                  <a:pt x="1015112" y="60456"/>
                </a:lnTo>
                <a:lnTo>
                  <a:pt x="1032637" y="58670"/>
                </a:lnTo>
                <a:cubicBezTo>
                  <a:pt x="1036804" y="58298"/>
                  <a:pt x="1038906" y="59154"/>
                  <a:pt x="1038943" y="61238"/>
                </a:cubicBezTo>
                <a:cubicBezTo>
                  <a:pt x="1038980" y="63321"/>
                  <a:pt x="1038702" y="64977"/>
                  <a:pt x="1038106" y="66205"/>
                </a:cubicBezTo>
                <a:cubicBezTo>
                  <a:pt x="1037510" y="67433"/>
                  <a:pt x="1036730" y="68084"/>
                  <a:pt x="1035762" y="68158"/>
                </a:cubicBezTo>
                <a:lnTo>
                  <a:pt x="1014889" y="70167"/>
                </a:lnTo>
                <a:lnTo>
                  <a:pt x="1013326" y="108900"/>
                </a:lnTo>
                <a:cubicBezTo>
                  <a:pt x="1015930" y="109495"/>
                  <a:pt x="1017438" y="110165"/>
                  <a:pt x="1017847" y="110909"/>
                </a:cubicBezTo>
                <a:cubicBezTo>
                  <a:pt x="1018256" y="111653"/>
                  <a:pt x="1018479" y="112434"/>
                  <a:pt x="1018517" y="113253"/>
                </a:cubicBezTo>
                <a:cubicBezTo>
                  <a:pt x="1018553" y="114072"/>
                  <a:pt x="1018219" y="114909"/>
                  <a:pt x="1017512" y="115764"/>
                </a:cubicBezTo>
                <a:cubicBezTo>
                  <a:pt x="1016806" y="116620"/>
                  <a:pt x="1015968" y="117197"/>
                  <a:pt x="1015001" y="117495"/>
                </a:cubicBezTo>
                <a:lnTo>
                  <a:pt x="959078" y="134015"/>
                </a:lnTo>
                <a:cubicBezTo>
                  <a:pt x="955953" y="134982"/>
                  <a:pt x="953590" y="134889"/>
                  <a:pt x="951990" y="133735"/>
                </a:cubicBezTo>
                <a:cubicBezTo>
                  <a:pt x="950391" y="132582"/>
                  <a:pt x="949925" y="130666"/>
                  <a:pt x="950595" y="127987"/>
                </a:cubicBezTo>
                <a:lnTo>
                  <a:pt x="963655" y="75972"/>
                </a:lnTo>
                <a:lnTo>
                  <a:pt x="925704" y="81218"/>
                </a:lnTo>
                <a:lnTo>
                  <a:pt x="908403" y="168840"/>
                </a:lnTo>
                <a:lnTo>
                  <a:pt x="1033195" y="147074"/>
                </a:lnTo>
                <a:cubicBezTo>
                  <a:pt x="1035353" y="146702"/>
                  <a:pt x="1036878" y="146721"/>
                  <a:pt x="1037771" y="147130"/>
                </a:cubicBezTo>
                <a:cubicBezTo>
                  <a:pt x="1038664" y="147539"/>
                  <a:pt x="1039409" y="148339"/>
                  <a:pt x="1040004" y="149530"/>
                </a:cubicBezTo>
                <a:cubicBezTo>
                  <a:pt x="1040599" y="150720"/>
                  <a:pt x="1040841" y="152060"/>
                  <a:pt x="1040729" y="153548"/>
                </a:cubicBezTo>
                <a:cubicBezTo>
                  <a:pt x="1040618" y="155036"/>
                  <a:pt x="1039446" y="155967"/>
                  <a:pt x="1037213" y="156339"/>
                </a:cubicBezTo>
                <a:lnTo>
                  <a:pt x="913314" y="177547"/>
                </a:lnTo>
                <a:lnTo>
                  <a:pt x="903268" y="179444"/>
                </a:lnTo>
                <a:cubicBezTo>
                  <a:pt x="900887" y="179147"/>
                  <a:pt x="899232" y="178272"/>
                  <a:pt x="898301" y="176821"/>
                </a:cubicBezTo>
                <a:cubicBezTo>
                  <a:pt x="897371" y="175370"/>
                  <a:pt x="897390" y="172375"/>
                  <a:pt x="898357" y="167836"/>
                </a:cubicBezTo>
                <a:lnTo>
                  <a:pt x="915769" y="83339"/>
                </a:lnTo>
                <a:lnTo>
                  <a:pt x="877819" y="87915"/>
                </a:lnTo>
                <a:cubicBezTo>
                  <a:pt x="874768" y="88287"/>
                  <a:pt x="872517" y="88175"/>
                  <a:pt x="871066" y="87580"/>
                </a:cubicBezTo>
                <a:cubicBezTo>
                  <a:pt x="869614" y="86985"/>
                  <a:pt x="868889" y="85757"/>
                  <a:pt x="868889" y="83897"/>
                </a:cubicBezTo>
                <a:cubicBezTo>
                  <a:pt x="868889" y="82036"/>
                  <a:pt x="869354" y="80753"/>
                  <a:pt x="870284" y="80046"/>
                </a:cubicBezTo>
                <a:cubicBezTo>
                  <a:pt x="871214" y="79339"/>
                  <a:pt x="874135" y="78650"/>
                  <a:pt x="879046" y="77981"/>
                </a:cubicBezTo>
                <a:lnTo>
                  <a:pt x="917221" y="73069"/>
                </a:lnTo>
                <a:lnTo>
                  <a:pt x="923359" y="32997"/>
                </a:lnTo>
                <a:cubicBezTo>
                  <a:pt x="923731" y="30542"/>
                  <a:pt x="924290" y="28774"/>
                  <a:pt x="925034" y="27695"/>
                </a:cubicBezTo>
                <a:cubicBezTo>
                  <a:pt x="925778" y="26616"/>
                  <a:pt x="926876" y="26151"/>
                  <a:pt x="928327" y="26300"/>
                </a:cubicBezTo>
                <a:cubicBezTo>
                  <a:pt x="929778" y="26449"/>
                  <a:pt x="930969" y="27193"/>
                  <a:pt x="931899" y="28533"/>
                </a:cubicBezTo>
                <a:cubicBezTo>
                  <a:pt x="932829" y="29872"/>
                  <a:pt x="933108" y="31770"/>
                  <a:pt x="932735" y="34225"/>
                </a:cubicBezTo>
                <a:lnTo>
                  <a:pt x="926931" y="71618"/>
                </a:lnTo>
                <a:lnTo>
                  <a:pt x="965998" y="65702"/>
                </a:lnTo>
                <a:lnTo>
                  <a:pt x="973478" y="31323"/>
                </a:lnTo>
                <a:cubicBezTo>
                  <a:pt x="974445" y="26635"/>
                  <a:pt x="975375" y="23528"/>
                  <a:pt x="976268" y="22003"/>
                </a:cubicBezTo>
                <a:cubicBezTo>
                  <a:pt x="977161" y="20477"/>
                  <a:pt x="978389" y="19603"/>
                  <a:pt x="979952" y="19380"/>
                </a:cubicBezTo>
                <a:cubicBezTo>
                  <a:pt x="981514" y="19156"/>
                  <a:pt x="982816" y="19770"/>
                  <a:pt x="983858" y="21221"/>
                </a:cubicBezTo>
                <a:cubicBezTo>
                  <a:pt x="984900" y="22672"/>
                  <a:pt x="985197" y="24477"/>
                  <a:pt x="984751" y="26635"/>
                </a:cubicBezTo>
                <a:lnTo>
                  <a:pt x="976603" y="63916"/>
                </a:lnTo>
                <a:lnTo>
                  <a:pt x="1005848" y="61014"/>
                </a:lnTo>
                <a:lnTo>
                  <a:pt x="1009196" y="15250"/>
                </a:lnTo>
                <a:cubicBezTo>
                  <a:pt x="1009345" y="12868"/>
                  <a:pt x="1009661" y="11473"/>
                  <a:pt x="1010145" y="11064"/>
                </a:cubicBezTo>
                <a:cubicBezTo>
                  <a:pt x="1010628" y="10655"/>
                  <a:pt x="1012266" y="10171"/>
                  <a:pt x="1015056" y="9613"/>
                </a:cubicBezTo>
                <a:close/>
                <a:moveTo>
                  <a:pt x="7983244" y="9557"/>
                </a:moveTo>
                <a:cubicBezTo>
                  <a:pt x="7984063" y="9557"/>
                  <a:pt x="7985049" y="9910"/>
                  <a:pt x="7986202" y="10617"/>
                </a:cubicBezTo>
                <a:cubicBezTo>
                  <a:pt x="7987355" y="11324"/>
                  <a:pt x="7988063" y="12850"/>
                  <a:pt x="7988323" y="15194"/>
                </a:cubicBezTo>
                <a:cubicBezTo>
                  <a:pt x="7988583" y="17538"/>
                  <a:pt x="7988416" y="21314"/>
                  <a:pt x="7987821" y="26523"/>
                </a:cubicBezTo>
                <a:lnTo>
                  <a:pt x="7984137" y="56103"/>
                </a:lnTo>
                <a:lnTo>
                  <a:pt x="7981011" y="96063"/>
                </a:lnTo>
                <a:lnTo>
                  <a:pt x="8013828" y="97180"/>
                </a:lnTo>
                <a:cubicBezTo>
                  <a:pt x="8015093" y="97254"/>
                  <a:pt x="8016321" y="97682"/>
                  <a:pt x="8017511" y="98463"/>
                </a:cubicBezTo>
                <a:cubicBezTo>
                  <a:pt x="8018703" y="99245"/>
                  <a:pt x="8019372" y="100435"/>
                  <a:pt x="8019521" y="102035"/>
                </a:cubicBezTo>
                <a:cubicBezTo>
                  <a:pt x="8019669" y="103635"/>
                  <a:pt x="8019130" y="104919"/>
                  <a:pt x="8017903" y="105886"/>
                </a:cubicBezTo>
                <a:cubicBezTo>
                  <a:pt x="8016675" y="106853"/>
                  <a:pt x="8015242" y="107263"/>
                  <a:pt x="8013605" y="107114"/>
                </a:cubicBezTo>
                <a:lnTo>
                  <a:pt x="7980230" y="105328"/>
                </a:lnTo>
                <a:lnTo>
                  <a:pt x="7975877" y="155781"/>
                </a:lnTo>
                <a:cubicBezTo>
                  <a:pt x="7975059" y="164636"/>
                  <a:pt x="7974463" y="169770"/>
                  <a:pt x="7974091" y="171184"/>
                </a:cubicBezTo>
                <a:cubicBezTo>
                  <a:pt x="7973719" y="172598"/>
                  <a:pt x="7972845" y="173603"/>
                  <a:pt x="7971468" y="174198"/>
                </a:cubicBezTo>
                <a:cubicBezTo>
                  <a:pt x="7970091" y="174793"/>
                  <a:pt x="7968696" y="174384"/>
                  <a:pt x="7967282" y="172970"/>
                </a:cubicBezTo>
                <a:cubicBezTo>
                  <a:pt x="7965869" y="171556"/>
                  <a:pt x="7965161" y="170068"/>
                  <a:pt x="7965161" y="168505"/>
                </a:cubicBezTo>
                <a:lnTo>
                  <a:pt x="7965719" y="163817"/>
                </a:lnTo>
                <a:lnTo>
                  <a:pt x="7970296" y="104881"/>
                </a:lnTo>
                <a:lnTo>
                  <a:pt x="7948195" y="103654"/>
                </a:lnTo>
                <a:lnTo>
                  <a:pt x="7941497" y="103654"/>
                </a:lnTo>
                <a:cubicBezTo>
                  <a:pt x="7940159" y="103505"/>
                  <a:pt x="7939079" y="103170"/>
                  <a:pt x="7938261" y="102649"/>
                </a:cubicBezTo>
                <a:cubicBezTo>
                  <a:pt x="7937442" y="102128"/>
                  <a:pt x="7936698" y="101347"/>
                  <a:pt x="7936029" y="100305"/>
                </a:cubicBezTo>
                <a:cubicBezTo>
                  <a:pt x="7935359" y="99263"/>
                  <a:pt x="7935043" y="97887"/>
                  <a:pt x="7935079" y="96175"/>
                </a:cubicBezTo>
                <a:cubicBezTo>
                  <a:pt x="7935117" y="94463"/>
                  <a:pt x="7936959" y="93682"/>
                  <a:pt x="7940605" y="93831"/>
                </a:cubicBezTo>
                <a:lnTo>
                  <a:pt x="7971412" y="95282"/>
                </a:lnTo>
                <a:lnTo>
                  <a:pt x="7976770" y="39918"/>
                </a:lnTo>
                <a:cubicBezTo>
                  <a:pt x="7977737" y="29798"/>
                  <a:pt x="7978147" y="23082"/>
                  <a:pt x="7977998" y="19770"/>
                </a:cubicBezTo>
                <a:cubicBezTo>
                  <a:pt x="7977849" y="16459"/>
                  <a:pt x="7978259" y="13966"/>
                  <a:pt x="7979225" y="12292"/>
                </a:cubicBezTo>
                <a:cubicBezTo>
                  <a:pt x="7980193" y="10617"/>
                  <a:pt x="7981533" y="9706"/>
                  <a:pt x="7983244" y="9557"/>
                </a:cubicBezTo>
                <a:close/>
                <a:moveTo>
                  <a:pt x="8182711" y="9334"/>
                </a:moveTo>
                <a:cubicBezTo>
                  <a:pt x="8183473" y="9464"/>
                  <a:pt x="8184199" y="9966"/>
                  <a:pt x="8184887" y="10841"/>
                </a:cubicBezTo>
                <a:cubicBezTo>
                  <a:pt x="8186264" y="12589"/>
                  <a:pt x="8186729" y="14357"/>
                  <a:pt x="8186283" y="16143"/>
                </a:cubicBezTo>
                <a:cubicBezTo>
                  <a:pt x="8185837" y="17929"/>
                  <a:pt x="8184273" y="21017"/>
                  <a:pt x="8181595" y="25407"/>
                </a:cubicBezTo>
                <a:lnTo>
                  <a:pt x="8166861" y="49517"/>
                </a:lnTo>
                <a:lnTo>
                  <a:pt x="8151457" y="73069"/>
                </a:lnTo>
                <a:cubicBezTo>
                  <a:pt x="8152127" y="73888"/>
                  <a:pt x="8152611" y="74520"/>
                  <a:pt x="8152908" y="74967"/>
                </a:cubicBezTo>
                <a:lnTo>
                  <a:pt x="8155029" y="84455"/>
                </a:lnTo>
                <a:cubicBezTo>
                  <a:pt x="8155773" y="86687"/>
                  <a:pt x="8156183" y="87841"/>
                  <a:pt x="8156257" y="87915"/>
                </a:cubicBezTo>
                <a:lnTo>
                  <a:pt x="8160833" y="134461"/>
                </a:lnTo>
                <a:lnTo>
                  <a:pt x="8164405" y="170738"/>
                </a:lnTo>
                <a:lnTo>
                  <a:pt x="8165856" y="181230"/>
                </a:lnTo>
                <a:cubicBezTo>
                  <a:pt x="8164815" y="184728"/>
                  <a:pt x="8163326" y="186458"/>
                  <a:pt x="8161391" y="186421"/>
                </a:cubicBezTo>
                <a:cubicBezTo>
                  <a:pt x="8159457" y="186383"/>
                  <a:pt x="8158117" y="185993"/>
                  <a:pt x="8157373" y="185249"/>
                </a:cubicBezTo>
                <a:cubicBezTo>
                  <a:pt x="8156629" y="184504"/>
                  <a:pt x="8156071" y="182160"/>
                  <a:pt x="8155699" y="178216"/>
                </a:cubicBezTo>
                <a:lnTo>
                  <a:pt x="8151234" y="132898"/>
                </a:lnTo>
                <a:lnTo>
                  <a:pt x="8147662" y="96510"/>
                </a:lnTo>
                <a:lnTo>
                  <a:pt x="8145095" y="82780"/>
                </a:lnTo>
                <a:lnTo>
                  <a:pt x="8119087" y="122964"/>
                </a:lnTo>
                <a:cubicBezTo>
                  <a:pt x="8116631" y="126685"/>
                  <a:pt x="8114064" y="127745"/>
                  <a:pt x="8111385" y="126145"/>
                </a:cubicBezTo>
                <a:cubicBezTo>
                  <a:pt x="8108706" y="124545"/>
                  <a:pt x="8108111" y="122480"/>
                  <a:pt x="8109599" y="119950"/>
                </a:cubicBezTo>
                <a:lnTo>
                  <a:pt x="8113059" y="114146"/>
                </a:lnTo>
                <a:lnTo>
                  <a:pt x="8163847" y="35900"/>
                </a:lnTo>
                <a:cubicBezTo>
                  <a:pt x="8170097" y="26226"/>
                  <a:pt x="8173986" y="19808"/>
                  <a:pt x="8175511" y="16645"/>
                </a:cubicBezTo>
                <a:cubicBezTo>
                  <a:pt x="8177037" y="13482"/>
                  <a:pt x="8178637" y="11287"/>
                  <a:pt x="8180311" y="10059"/>
                </a:cubicBezTo>
                <a:cubicBezTo>
                  <a:pt x="8181148" y="9445"/>
                  <a:pt x="8181948" y="9204"/>
                  <a:pt x="8182711" y="9334"/>
                </a:cubicBezTo>
                <a:close/>
                <a:moveTo>
                  <a:pt x="4728671" y="8999"/>
                </a:moveTo>
                <a:lnTo>
                  <a:pt x="4801001" y="13129"/>
                </a:lnTo>
                <a:cubicBezTo>
                  <a:pt x="4822730" y="14394"/>
                  <a:pt x="4836106" y="15436"/>
                  <a:pt x="4841129" y="16254"/>
                </a:cubicBezTo>
                <a:cubicBezTo>
                  <a:pt x="4846152" y="17073"/>
                  <a:pt x="4848887" y="18226"/>
                  <a:pt x="4849333" y="19715"/>
                </a:cubicBezTo>
                <a:cubicBezTo>
                  <a:pt x="4849779" y="21203"/>
                  <a:pt x="4849035" y="24068"/>
                  <a:pt x="4847101" y="28309"/>
                </a:cubicBezTo>
                <a:lnTo>
                  <a:pt x="4836608" y="50968"/>
                </a:lnTo>
                <a:cubicBezTo>
                  <a:pt x="4831251" y="62428"/>
                  <a:pt x="4827549" y="70521"/>
                  <a:pt x="4825502" y="75246"/>
                </a:cubicBezTo>
                <a:cubicBezTo>
                  <a:pt x="4823455" y="79971"/>
                  <a:pt x="4821837" y="82836"/>
                  <a:pt x="4820647" y="83841"/>
                </a:cubicBezTo>
                <a:cubicBezTo>
                  <a:pt x="4819455" y="84845"/>
                  <a:pt x="4816181" y="85608"/>
                  <a:pt x="4810823" y="86129"/>
                </a:cubicBezTo>
                <a:cubicBezTo>
                  <a:pt x="4805466" y="86650"/>
                  <a:pt x="4800852" y="87245"/>
                  <a:pt x="4796983" y="87915"/>
                </a:cubicBezTo>
                <a:lnTo>
                  <a:pt x="4733471" y="99858"/>
                </a:lnTo>
                <a:lnTo>
                  <a:pt x="4725992" y="100528"/>
                </a:lnTo>
                <a:lnTo>
                  <a:pt x="4725545" y="103765"/>
                </a:lnTo>
                <a:cubicBezTo>
                  <a:pt x="4719890" y="106519"/>
                  <a:pt x="4716690" y="105030"/>
                  <a:pt x="4715946" y="99300"/>
                </a:cubicBezTo>
                <a:lnTo>
                  <a:pt x="4708914" y="50075"/>
                </a:lnTo>
                <a:lnTo>
                  <a:pt x="4705453" y="25184"/>
                </a:lnTo>
                <a:cubicBezTo>
                  <a:pt x="4703891" y="21761"/>
                  <a:pt x="4703221" y="19491"/>
                  <a:pt x="4703445" y="18375"/>
                </a:cubicBezTo>
                <a:lnTo>
                  <a:pt x="4703891" y="15250"/>
                </a:lnTo>
                <a:cubicBezTo>
                  <a:pt x="4707239" y="12794"/>
                  <a:pt x="4709993" y="12757"/>
                  <a:pt x="4712151" y="15138"/>
                </a:cubicBezTo>
                <a:cubicBezTo>
                  <a:pt x="4712895" y="16105"/>
                  <a:pt x="4713491" y="17780"/>
                  <a:pt x="4713937" y="20161"/>
                </a:cubicBezTo>
                <a:lnTo>
                  <a:pt x="4717621" y="44829"/>
                </a:lnTo>
                <a:lnTo>
                  <a:pt x="4718625" y="50522"/>
                </a:lnTo>
                <a:lnTo>
                  <a:pt x="4778789" y="48736"/>
                </a:lnTo>
                <a:lnTo>
                  <a:pt x="4784147" y="22170"/>
                </a:lnTo>
                <a:lnTo>
                  <a:pt x="4726215" y="19045"/>
                </a:lnTo>
                <a:cubicBezTo>
                  <a:pt x="4722717" y="18896"/>
                  <a:pt x="4720951" y="17073"/>
                  <a:pt x="4720913" y="13575"/>
                </a:cubicBezTo>
                <a:cubicBezTo>
                  <a:pt x="4720876" y="10078"/>
                  <a:pt x="4723462" y="8552"/>
                  <a:pt x="4728671" y="8999"/>
                </a:cubicBezTo>
                <a:close/>
                <a:moveTo>
                  <a:pt x="1204422" y="8999"/>
                </a:moveTo>
                <a:lnTo>
                  <a:pt x="1276752" y="13129"/>
                </a:lnTo>
                <a:cubicBezTo>
                  <a:pt x="1298481" y="14394"/>
                  <a:pt x="1311857" y="15436"/>
                  <a:pt x="1316880" y="16254"/>
                </a:cubicBezTo>
                <a:cubicBezTo>
                  <a:pt x="1321903" y="17073"/>
                  <a:pt x="1324637" y="18226"/>
                  <a:pt x="1325084" y="19715"/>
                </a:cubicBezTo>
                <a:cubicBezTo>
                  <a:pt x="1325530" y="21203"/>
                  <a:pt x="1324786" y="24068"/>
                  <a:pt x="1322852" y="28309"/>
                </a:cubicBezTo>
                <a:lnTo>
                  <a:pt x="1312359" y="50968"/>
                </a:lnTo>
                <a:cubicBezTo>
                  <a:pt x="1307001" y="62428"/>
                  <a:pt x="1303299" y="70521"/>
                  <a:pt x="1301253" y="75246"/>
                </a:cubicBezTo>
                <a:cubicBezTo>
                  <a:pt x="1299206" y="79971"/>
                  <a:pt x="1297588" y="82836"/>
                  <a:pt x="1296397" y="83841"/>
                </a:cubicBezTo>
                <a:cubicBezTo>
                  <a:pt x="1295207" y="84845"/>
                  <a:pt x="1291932" y="85608"/>
                  <a:pt x="1286574" y="86129"/>
                </a:cubicBezTo>
                <a:cubicBezTo>
                  <a:pt x="1281216" y="86650"/>
                  <a:pt x="1276603" y="87245"/>
                  <a:pt x="1272734" y="87915"/>
                </a:cubicBezTo>
                <a:lnTo>
                  <a:pt x="1209221" y="99858"/>
                </a:lnTo>
                <a:lnTo>
                  <a:pt x="1201742" y="100528"/>
                </a:lnTo>
                <a:lnTo>
                  <a:pt x="1201296" y="103765"/>
                </a:lnTo>
                <a:cubicBezTo>
                  <a:pt x="1195641" y="106519"/>
                  <a:pt x="1192441" y="105030"/>
                  <a:pt x="1191697" y="99300"/>
                </a:cubicBezTo>
                <a:lnTo>
                  <a:pt x="1184664" y="50075"/>
                </a:lnTo>
                <a:lnTo>
                  <a:pt x="1181204" y="25184"/>
                </a:lnTo>
                <a:cubicBezTo>
                  <a:pt x="1179642" y="21761"/>
                  <a:pt x="1178972" y="19491"/>
                  <a:pt x="1179195" y="18375"/>
                </a:cubicBezTo>
                <a:lnTo>
                  <a:pt x="1179642" y="15250"/>
                </a:lnTo>
                <a:cubicBezTo>
                  <a:pt x="1182990" y="12794"/>
                  <a:pt x="1185744" y="12757"/>
                  <a:pt x="1187902" y="15138"/>
                </a:cubicBezTo>
                <a:cubicBezTo>
                  <a:pt x="1188646" y="16105"/>
                  <a:pt x="1189241" y="17780"/>
                  <a:pt x="1189688" y="20161"/>
                </a:cubicBezTo>
                <a:lnTo>
                  <a:pt x="1193371" y="44829"/>
                </a:lnTo>
                <a:lnTo>
                  <a:pt x="1194376" y="50522"/>
                </a:lnTo>
                <a:lnTo>
                  <a:pt x="1254539" y="48736"/>
                </a:lnTo>
                <a:lnTo>
                  <a:pt x="1259897" y="22170"/>
                </a:lnTo>
                <a:lnTo>
                  <a:pt x="1201966" y="19045"/>
                </a:lnTo>
                <a:cubicBezTo>
                  <a:pt x="1198468" y="18896"/>
                  <a:pt x="1196701" y="17073"/>
                  <a:pt x="1196664" y="13575"/>
                </a:cubicBezTo>
                <a:cubicBezTo>
                  <a:pt x="1196627" y="10078"/>
                  <a:pt x="1199213" y="8552"/>
                  <a:pt x="1204422" y="8999"/>
                </a:cubicBezTo>
                <a:close/>
                <a:moveTo>
                  <a:pt x="6741031" y="8608"/>
                </a:moveTo>
                <a:cubicBezTo>
                  <a:pt x="6742631" y="8645"/>
                  <a:pt x="6743841" y="9352"/>
                  <a:pt x="6744659" y="10729"/>
                </a:cubicBezTo>
                <a:cubicBezTo>
                  <a:pt x="6745477" y="12106"/>
                  <a:pt x="6745887" y="13724"/>
                  <a:pt x="6745887" y="15585"/>
                </a:cubicBezTo>
                <a:lnTo>
                  <a:pt x="6745663" y="27640"/>
                </a:lnTo>
                <a:lnTo>
                  <a:pt x="6777253" y="29537"/>
                </a:lnTo>
                <a:cubicBezTo>
                  <a:pt x="6779485" y="29686"/>
                  <a:pt x="6780973" y="29984"/>
                  <a:pt x="6781718" y="30430"/>
                </a:cubicBezTo>
                <a:cubicBezTo>
                  <a:pt x="6782462" y="30877"/>
                  <a:pt x="6782909" y="32067"/>
                  <a:pt x="6783057" y="34002"/>
                </a:cubicBezTo>
                <a:cubicBezTo>
                  <a:pt x="6783206" y="35937"/>
                  <a:pt x="6782666" y="37220"/>
                  <a:pt x="6781439" y="37853"/>
                </a:cubicBezTo>
                <a:cubicBezTo>
                  <a:pt x="6780211" y="38485"/>
                  <a:pt x="6778295" y="38727"/>
                  <a:pt x="6775691" y="38578"/>
                </a:cubicBezTo>
                <a:lnTo>
                  <a:pt x="6745663" y="37016"/>
                </a:lnTo>
                <a:lnTo>
                  <a:pt x="6742761" y="98519"/>
                </a:lnTo>
                <a:lnTo>
                  <a:pt x="6766091" y="85013"/>
                </a:lnTo>
                <a:cubicBezTo>
                  <a:pt x="6770184" y="82632"/>
                  <a:pt x="6773346" y="81757"/>
                  <a:pt x="6775578" y="82390"/>
                </a:cubicBezTo>
                <a:cubicBezTo>
                  <a:pt x="6777811" y="83022"/>
                  <a:pt x="6778853" y="84604"/>
                  <a:pt x="6778704" y="87134"/>
                </a:cubicBezTo>
                <a:cubicBezTo>
                  <a:pt x="6778555" y="89366"/>
                  <a:pt x="6775913" y="91785"/>
                  <a:pt x="6770779" y="94389"/>
                </a:cubicBezTo>
                <a:lnTo>
                  <a:pt x="6687286" y="137586"/>
                </a:lnTo>
                <a:cubicBezTo>
                  <a:pt x="6684385" y="139149"/>
                  <a:pt x="6681965" y="139317"/>
                  <a:pt x="6680031" y="138089"/>
                </a:cubicBezTo>
                <a:cubicBezTo>
                  <a:pt x="6678097" y="136861"/>
                  <a:pt x="6677333" y="135335"/>
                  <a:pt x="6677743" y="133512"/>
                </a:cubicBezTo>
                <a:cubicBezTo>
                  <a:pt x="6678151" y="131689"/>
                  <a:pt x="6679399" y="130145"/>
                  <a:pt x="6681481" y="128880"/>
                </a:cubicBezTo>
                <a:lnTo>
                  <a:pt x="6698337" y="118946"/>
                </a:lnTo>
                <a:lnTo>
                  <a:pt x="6684049" y="45276"/>
                </a:lnTo>
                <a:cubicBezTo>
                  <a:pt x="6683603" y="43341"/>
                  <a:pt x="6683714" y="41741"/>
                  <a:pt x="6684385" y="40476"/>
                </a:cubicBezTo>
                <a:cubicBezTo>
                  <a:pt x="6685053" y="39211"/>
                  <a:pt x="6686021" y="38485"/>
                  <a:pt x="6687286" y="38299"/>
                </a:cubicBezTo>
                <a:cubicBezTo>
                  <a:pt x="6688551" y="38113"/>
                  <a:pt x="6689816" y="38578"/>
                  <a:pt x="6691081" y="39695"/>
                </a:cubicBezTo>
                <a:cubicBezTo>
                  <a:pt x="6692346" y="40811"/>
                  <a:pt x="6693127" y="42039"/>
                  <a:pt x="6693425" y="43378"/>
                </a:cubicBezTo>
                <a:lnTo>
                  <a:pt x="6707713" y="116044"/>
                </a:lnTo>
                <a:lnTo>
                  <a:pt x="6732827" y="103765"/>
                </a:lnTo>
                <a:lnTo>
                  <a:pt x="6735618" y="28421"/>
                </a:lnTo>
                <a:cubicBezTo>
                  <a:pt x="6735990" y="16887"/>
                  <a:pt x="6736586" y="10692"/>
                  <a:pt x="6737404" y="9836"/>
                </a:cubicBezTo>
                <a:cubicBezTo>
                  <a:pt x="6738223" y="8980"/>
                  <a:pt x="6739432" y="8571"/>
                  <a:pt x="6741031" y="8608"/>
                </a:cubicBezTo>
                <a:close/>
                <a:moveTo>
                  <a:pt x="1484703" y="6878"/>
                </a:moveTo>
                <a:cubicBezTo>
                  <a:pt x="1486042" y="6357"/>
                  <a:pt x="1487325" y="6618"/>
                  <a:pt x="1488553" y="7659"/>
                </a:cubicBezTo>
                <a:cubicBezTo>
                  <a:pt x="1489781" y="8701"/>
                  <a:pt x="1490506" y="9966"/>
                  <a:pt x="1490730" y="11455"/>
                </a:cubicBezTo>
                <a:lnTo>
                  <a:pt x="1490172" y="17259"/>
                </a:lnTo>
                <a:lnTo>
                  <a:pt x="1490172" y="21500"/>
                </a:lnTo>
                <a:lnTo>
                  <a:pt x="1489502" y="27528"/>
                </a:lnTo>
                <a:lnTo>
                  <a:pt x="1533815" y="25630"/>
                </a:lnTo>
                <a:cubicBezTo>
                  <a:pt x="1536792" y="25556"/>
                  <a:pt x="1538875" y="26244"/>
                  <a:pt x="1540066" y="27695"/>
                </a:cubicBezTo>
                <a:cubicBezTo>
                  <a:pt x="1541257" y="29146"/>
                  <a:pt x="1541387" y="30839"/>
                  <a:pt x="1540457" y="32774"/>
                </a:cubicBezTo>
                <a:cubicBezTo>
                  <a:pt x="1539527" y="34709"/>
                  <a:pt x="1538057" y="35676"/>
                  <a:pt x="1536048" y="35676"/>
                </a:cubicBezTo>
                <a:lnTo>
                  <a:pt x="1488944" y="36793"/>
                </a:lnTo>
                <a:lnTo>
                  <a:pt x="1487270" y="78874"/>
                </a:lnTo>
                <a:lnTo>
                  <a:pt x="1500106" y="76530"/>
                </a:lnTo>
                <a:lnTo>
                  <a:pt x="1520309" y="49964"/>
                </a:lnTo>
                <a:cubicBezTo>
                  <a:pt x="1521723" y="48103"/>
                  <a:pt x="1522709" y="46913"/>
                  <a:pt x="1523267" y="46392"/>
                </a:cubicBezTo>
                <a:cubicBezTo>
                  <a:pt x="1523825" y="45871"/>
                  <a:pt x="1524886" y="45666"/>
                  <a:pt x="1526448" y="45778"/>
                </a:cubicBezTo>
                <a:cubicBezTo>
                  <a:pt x="1528011" y="45890"/>
                  <a:pt x="1529053" y="46727"/>
                  <a:pt x="1529574" y="48290"/>
                </a:cubicBezTo>
                <a:cubicBezTo>
                  <a:pt x="1530095" y="49852"/>
                  <a:pt x="1529834" y="51564"/>
                  <a:pt x="1528793" y="53424"/>
                </a:cubicBezTo>
                <a:lnTo>
                  <a:pt x="1523323" y="60903"/>
                </a:lnTo>
                <a:lnTo>
                  <a:pt x="1520533" y="65144"/>
                </a:lnTo>
                <a:lnTo>
                  <a:pt x="1514840" y="72958"/>
                </a:lnTo>
                <a:lnTo>
                  <a:pt x="1540624" y="68381"/>
                </a:lnTo>
                <a:lnTo>
                  <a:pt x="1544196" y="67712"/>
                </a:lnTo>
                <a:cubicBezTo>
                  <a:pt x="1545908" y="67712"/>
                  <a:pt x="1547471" y="68735"/>
                  <a:pt x="1548884" y="70781"/>
                </a:cubicBezTo>
                <a:cubicBezTo>
                  <a:pt x="1550298" y="72828"/>
                  <a:pt x="1550373" y="74465"/>
                  <a:pt x="1549107" y="75692"/>
                </a:cubicBezTo>
                <a:cubicBezTo>
                  <a:pt x="1547842" y="76920"/>
                  <a:pt x="1545573" y="77795"/>
                  <a:pt x="1542299" y="78316"/>
                </a:cubicBezTo>
                <a:lnTo>
                  <a:pt x="1506915" y="84120"/>
                </a:lnTo>
                <a:lnTo>
                  <a:pt x="1489502" y="104212"/>
                </a:lnTo>
                <a:lnTo>
                  <a:pt x="1542745" y="102537"/>
                </a:lnTo>
                <a:cubicBezTo>
                  <a:pt x="1549517" y="102389"/>
                  <a:pt x="1553443" y="102965"/>
                  <a:pt x="1554521" y="104267"/>
                </a:cubicBezTo>
                <a:cubicBezTo>
                  <a:pt x="1555600" y="105570"/>
                  <a:pt x="1556103" y="107077"/>
                  <a:pt x="1556028" y="108788"/>
                </a:cubicBezTo>
                <a:cubicBezTo>
                  <a:pt x="1555953" y="109532"/>
                  <a:pt x="1555842" y="110090"/>
                  <a:pt x="1555693" y="110462"/>
                </a:cubicBezTo>
                <a:lnTo>
                  <a:pt x="1554019" y="112695"/>
                </a:lnTo>
                <a:lnTo>
                  <a:pt x="1552903" y="119169"/>
                </a:lnTo>
                <a:lnTo>
                  <a:pt x="1542745" y="169398"/>
                </a:lnTo>
                <a:cubicBezTo>
                  <a:pt x="1542001" y="173045"/>
                  <a:pt x="1541257" y="175203"/>
                  <a:pt x="1540513" y="175872"/>
                </a:cubicBezTo>
                <a:cubicBezTo>
                  <a:pt x="1539768" y="176542"/>
                  <a:pt x="1538987" y="177007"/>
                  <a:pt x="1538169" y="177268"/>
                </a:cubicBezTo>
                <a:cubicBezTo>
                  <a:pt x="1537351" y="177528"/>
                  <a:pt x="1535155" y="178030"/>
                  <a:pt x="1531583" y="178775"/>
                </a:cubicBezTo>
                <a:lnTo>
                  <a:pt x="1482804" y="189379"/>
                </a:lnTo>
                <a:cubicBezTo>
                  <a:pt x="1477150" y="190644"/>
                  <a:pt x="1473391" y="190402"/>
                  <a:pt x="1471530" y="188653"/>
                </a:cubicBezTo>
                <a:cubicBezTo>
                  <a:pt x="1469670" y="186904"/>
                  <a:pt x="1468592" y="185174"/>
                  <a:pt x="1468294" y="183463"/>
                </a:cubicBezTo>
                <a:lnTo>
                  <a:pt x="1459811" y="141047"/>
                </a:lnTo>
                <a:lnTo>
                  <a:pt x="1447086" y="157678"/>
                </a:lnTo>
                <a:cubicBezTo>
                  <a:pt x="1446119" y="158869"/>
                  <a:pt x="1444574" y="159222"/>
                  <a:pt x="1442454" y="158739"/>
                </a:cubicBezTo>
                <a:cubicBezTo>
                  <a:pt x="1440333" y="158255"/>
                  <a:pt x="1439049" y="157418"/>
                  <a:pt x="1438603" y="156227"/>
                </a:cubicBezTo>
                <a:cubicBezTo>
                  <a:pt x="1438156" y="155036"/>
                  <a:pt x="1438063" y="154050"/>
                  <a:pt x="1438323" y="153269"/>
                </a:cubicBezTo>
                <a:cubicBezTo>
                  <a:pt x="1438584" y="152488"/>
                  <a:pt x="1439607" y="150981"/>
                  <a:pt x="1441393" y="148748"/>
                </a:cubicBezTo>
                <a:lnTo>
                  <a:pt x="1457690" y="128545"/>
                </a:lnTo>
                <a:cubicBezTo>
                  <a:pt x="1457243" y="125643"/>
                  <a:pt x="1456741" y="123243"/>
                  <a:pt x="1456183" y="121346"/>
                </a:cubicBezTo>
                <a:cubicBezTo>
                  <a:pt x="1455625" y="119448"/>
                  <a:pt x="1455216" y="117681"/>
                  <a:pt x="1454955" y="116044"/>
                </a:cubicBezTo>
                <a:cubicBezTo>
                  <a:pt x="1454695" y="114406"/>
                  <a:pt x="1455141" y="113048"/>
                  <a:pt x="1456294" y="111969"/>
                </a:cubicBezTo>
                <a:cubicBezTo>
                  <a:pt x="1457449" y="110890"/>
                  <a:pt x="1459029" y="110276"/>
                  <a:pt x="1461039" y="110128"/>
                </a:cubicBezTo>
                <a:cubicBezTo>
                  <a:pt x="1463048" y="109979"/>
                  <a:pt x="1464536" y="112993"/>
                  <a:pt x="1465503" y="119169"/>
                </a:cubicBezTo>
                <a:lnTo>
                  <a:pt x="1486711" y="93719"/>
                </a:lnTo>
                <a:lnTo>
                  <a:pt x="1492292" y="87245"/>
                </a:lnTo>
                <a:lnTo>
                  <a:pt x="1447867" y="96845"/>
                </a:lnTo>
                <a:cubicBezTo>
                  <a:pt x="1441616" y="98184"/>
                  <a:pt x="1437710" y="98705"/>
                  <a:pt x="1436147" y="98407"/>
                </a:cubicBezTo>
                <a:cubicBezTo>
                  <a:pt x="1434584" y="98110"/>
                  <a:pt x="1433430" y="97366"/>
                  <a:pt x="1432687" y="96175"/>
                </a:cubicBezTo>
                <a:cubicBezTo>
                  <a:pt x="1431943" y="94984"/>
                  <a:pt x="1431682" y="93626"/>
                  <a:pt x="1431905" y="92101"/>
                </a:cubicBezTo>
                <a:cubicBezTo>
                  <a:pt x="1432129" y="90575"/>
                  <a:pt x="1433171" y="89627"/>
                  <a:pt x="1435031" y="89254"/>
                </a:cubicBezTo>
                <a:lnTo>
                  <a:pt x="1477781" y="80660"/>
                </a:lnTo>
                <a:lnTo>
                  <a:pt x="1480014" y="37574"/>
                </a:lnTo>
                <a:lnTo>
                  <a:pt x="1450100" y="39248"/>
                </a:lnTo>
                <a:cubicBezTo>
                  <a:pt x="1447049" y="39471"/>
                  <a:pt x="1445411" y="37983"/>
                  <a:pt x="1445188" y="34783"/>
                </a:cubicBezTo>
                <a:cubicBezTo>
                  <a:pt x="1444965" y="31584"/>
                  <a:pt x="1445746" y="29909"/>
                  <a:pt x="1447533" y="29760"/>
                </a:cubicBezTo>
                <a:lnTo>
                  <a:pt x="1480460" y="27974"/>
                </a:lnTo>
                <a:cubicBezTo>
                  <a:pt x="1480460" y="25370"/>
                  <a:pt x="1480498" y="23398"/>
                  <a:pt x="1480572" y="22059"/>
                </a:cubicBezTo>
                <a:lnTo>
                  <a:pt x="1481130" y="14468"/>
                </a:lnTo>
                <a:cubicBezTo>
                  <a:pt x="1481205" y="12534"/>
                  <a:pt x="1481483" y="10915"/>
                  <a:pt x="1481968" y="9613"/>
                </a:cubicBezTo>
                <a:cubicBezTo>
                  <a:pt x="1482451" y="8311"/>
                  <a:pt x="1483363" y="7399"/>
                  <a:pt x="1484703" y="6878"/>
                </a:cubicBezTo>
                <a:close/>
                <a:moveTo>
                  <a:pt x="75430" y="6711"/>
                </a:moveTo>
                <a:cubicBezTo>
                  <a:pt x="77179" y="6897"/>
                  <a:pt x="78239" y="7938"/>
                  <a:pt x="78611" y="9836"/>
                </a:cubicBezTo>
                <a:cubicBezTo>
                  <a:pt x="78984" y="11734"/>
                  <a:pt x="78165" y="14022"/>
                  <a:pt x="76156" y="16701"/>
                </a:cubicBezTo>
                <a:lnTo>
                  <a:pt x="52269" y="48290"/>
                </a:lnTo>
                <a:cubicBezTo>
                  <a:pt x="45944" y="56624"/>
                  <a:pt x="41070" y="62800"/>
                  <a:pt x="37647" y="66819"/>
                </a:cubicBezTo>
                <a:cubicBezTo>
                  <a:pt x="34223" y="70837"/>
                  <a:pt x="31731" y="74055"/>
                  <a:pt x="30168" y="76474"/>
                </a:cubicBezTo>
                <a:cubicBezTo>
                  <a:pt x="28605" y="78892"/>
                  <a:pt x="26968" y="80139"/>
                  <a:pt x="25257" y="80213"/>
                </a:cubicBezTo>
                <a:cubicBezTo>
                  <a:pt x="24364" y="80288"/>
                  <a:pt x="23043" y="79897"/>
                  <a:pt x="21294" y="79041"/>
                </a:cubicBezTo>
                <a:cubicBezTo>
                  <a:pt x="19545" y="78185"/>
                  <a:pt x="18894" y="76976"/>
                  <a:pt x="19341" y="75413"/>
                </a:cubicBezTo>
                <a:lnTo>
                  <a:pt x="20345" y="71953"/>
                </a:lnTo>
                <a:lnTo>
                  <a:pt x="51264" y="32997"/>
                </a:lnTo>
                <a:lnTo>
                  <a:pt x="70798" y="7436"/>
                </a:lnTo>
                <a:cubicBezTo>
                  <a:pt x="72138" y="6766"/>
                  <a:pt x="73682" y="6525"/>
                  <a:pt x="75430" y="6711"/>
                </a:cubicBezTo>
                <a:close/>
                <a:moveTo>
                  <a:pt x="5056223" y="6599"/>
                </a:moveTo>
                <a:cubicBezTo>
                  <a:pt x="5058865" y="6562"/>
                  <a:pt x="5060259" y="8143"/>
                  <a:pt x="5060409" y="11343"/>
                </a:cubicBezTo>
                <a:lnTo>
                  <a:pt x="5061859" y="50968"/>
                </a:lnTo>
                <a:lnTo>
                  <a:pt x="5115549" y="32886"/>
                </a:lnTo>
                <a:cubicBezTo>
                  <a:pt x="5116219" y="32663"/>
                  <a:pt x="5118117" y="31918"/>
                  <a:pt x="5121242" y="30653"/>
                </a:cubicBezTo>
                <a:cubicBezTo>
                  <a:pt x="5124367" y="29388"/>
                  <a:pt x="5126991" y="29072"/>
                  <a:pt x="5129111" y="29705"/>
                </a:cubicBezTo>
                <a:cubicBezTo>
                  <a:pt x="5131232" y="30337"/>
                  <a:pt x="5132385" y="31453"/>
                  <a:pt x="5132571" y="33053"/>
                </a:cubicBezTo>
                <a:cubicBezTo>
                  <a:pt x="5132757" y="34653"/>
                  <a:pt x="5132590" y="36234"/>
                  <a:pt x="5132069" y="37797"/>
                </a:cubicBezTo>
                <a:lnTo>
                  <a:pt x="5103271" y="126313"/>
                </a:lnTo>
                <a:cubicBezTo>
                  <a:pt x="5102303" y="129289"/>
                  <a:pt x="5100889" y="130852"/>
                  <a:pt x="5099029" y="131001"/>
                </a:cubicBezTo>
                <a:cubicBezTo>
                  <a:pt x="5097169" y="131150"/>
                  <a:pt x="5095551" y="130778"/>
                  <a:pt x="5094174" y="129885"/>
                </a:cubicBezTo>
                <a:cubicBezTo>
                  <a:pt x="5092797" y="128992"/>
                  <a:pt x="5091737" y="128024"/>
                  <a:pt x="5090993" y="126982"/>
                </a:cubicBezTo>
                <a:lnTo>
                  <a:pt x="5075812" y="107672"/>
                </a:lnTo>
                <a:cubicBezTo>
                  <a:pt x="5073877" y="105291"/>
                  <a:pt x="5072891" y="103542"/>
                  <a:pt x="5072854" y="102426"/>
                </a:cubicBezTo>
                <a:cubicBezTo>
                  <a:pt x="5072817" y="101310"/>
                  <a:pt x="5073227" y="100175"/>
                  <a:pt x="5074082" y="99021"/>
                </a:cubicBezTo>
                <a:cubicBezTo>
                  <a:pt x="5074938" y="97868"/>
                  <a:pt x="5076073" y="97161"/>
                  <a:pt x="5077487" y="96901"/>
                </a:cubicBezTo>
                <a:cubicBezTo>
                  <a:pt x="5078901" y="96640"/>
                  <a:pt x="5080314" y="97328"/>
                  <a:pt x="5081728" y="98966"/>
                </a:cubicBezTo>
                <a:lnTo>
                  <a:pt x="5096351" y="116490"/>
                </a:lnTo>
                <a:lnTo>
                  <a:pt x="5120237" y="42262"/>
                </a:lnTo>
                <a:lnTo>
                  <a:pt x="5062083" y="61461"/>
                </a:lnTo>
                <a:lnTo>
                  <a:pt x="5064873" y="120620"/>
                </a:lnTo>
                <a:cubicBezTo>
                  <a:pt x="5065171" y="127317"/>
                  <a:pt x="5065097" y="131336"/>
                  <a:pt x="5064650" y="132675"/>
                </a:cubicBezTo>
                <a:cubicBezTo>
                  <a:pt x="5064203" y="134015"/>
                  <a:pt x="5062529" y="134982"/>
                  <a:pt x="5059627" y="135577"/>
                </a:cubicBezTo>
                <a:cubicBezTo>
                  <a:pt x="5056725" y="136173"/>
                  <a:pt x="5055125" y="132526"/>
                  <a:pt x="5054827" y="124638"/>
                </a:cubicBezTo>
                <a:lnTo>
                  <a:pt x="5052483" y="65033"/>
                </a:lnTo>
                <a:lnTo>
                  <a:pt x="5010402" y="78985"/>
                </a:lnTo>
                <a:lnTo>
                  <a:pt x="4991761" y="169622"/>
                </a:lnTo>
                <a:lnTo>
                  <a:pt x="5137204" y="149083"/>
                </a:lnTo>
                <a:lnTo>
                  <a:pt x="5124033" y="113476"/>
                </a:lnTo>
                <a:cubicBezTo>
                  <a:pt x="5123661" y="112583"/>
                  <a:pt x="5123437" y="111430"/>
                  <a:pt x="5123363" y="110016"/>
                </a:cubicBezTo>
                <a:cubicBezTo>
                  <a:pt x="5123289" y="108602"/>
                  <a:pt x="5124683" y="107356"/>
                  <a:pt x="5127549" y="106277"/>
                </a:cubicBezTo>
                <a:cubicBezTo>
                  <a:pt x="5130413" y="105198"/>
                  <a:pt x="5132441" y="106221"/>
                  <a:pt x="5133632" y="109346"/>
                </a:cubicBezTo>
                <a:lnTo>
                  <a:pt x="5148255" y="147967"/>
                </a:lnTo>
                <a:cubicBezTo>
                  <a:pt x="5149371" y="151018"/>
                  <a:pt x="5149724" y="153269"/>
                  <a:pt x="5149315" y="154720"/>
                </a:cubicBezTo>
                <a:cubicBezTo>
                  <a:pt x="5148905" y="156171"/>
                  <a:pt x="5147901" y="157288"/>
                  <a:pt x="5146301" y="158069"/>
                </a:cubicBezTo>
                <a:cubicBezTo>
                  <a:pt x="5144701" y="158850"/>
                  <a:pt x="5141259" y="159576"/>
                  <a:pt x="5135976" y="160245"/>
                </a:cubicBezTo>
                <a:lnTo>
                  <a:pt x="5001696" y="178775"/>
                </a:lnTo>
                <a:cubicBezTo>
                  <a:pt x="4990459" y="180337"/>
                  <a:pt x="4984134" y="180467"/>
                  <a:pt x="4982720" y="179165"/>
                </a:cubicBezTo>
                <a:cubicBezTo>
                  <a:pt x="4981307" y="177863"/>
                  <a:pt x="4980618" y="176021"/>
                  <a:pt x="4980655" y="173640"/>
                </a:cubicBezTo>
                <a:cubicBezTo>
                  <a:pt x="4980693" y="171259"/>
                  <a:pt x="4981418" y="166906"/>
                  <a:pt x="4982832" y="160580"/>
                </a:cubicBezTo>
                <a:lnTo>
                  <a:pt x="5000245" y="81887"/>
                </a:lnTo>
                <a:lnTo>
                  <a:pt x="4975353" y="89478"/>
                </a:lnTo>
                <a:cubicBezTo>
                  <a:pt x="4973716" y="89999"/>
                  <a:pt x="4972228" y="89999"/>
                  <a:pt x="4970889" y="89478"/>
                </a:cubicBezTo>
                <a:cubicBezTo>
                  <a:pt x="4969549" y="88957"/>
                  <a:pt x="4968693" y="87617"/>
                  <a:pt x="4968321" y="85459"/>
                </a:cubicBezTo>
                <a:cubicBezTo>
                  <a:pt x="4967949" y="83301"/>
                  <a:pt x="4968953" y="81553"/>
                  <a:pt x="4971335" y="80213"/>
                </a:cubicBezTo>
                <a:lnTo>
                  <a:pt x="4975577" y="79097"/>
                </a:lnTo>
                <a:lnTo>
                  <a:pt x="5001696" y="70949"/>
                </a:lnTo>
                <a:lnTo>
                  <a:pt x="5009175" y="44494"/>
                </a:lnTo>
                <a:cubicBezTo>
                  <a:pt x="5012002" y="34300"/>
                  <a:pt x="5013844" y="28905"/>
                  <a:pt x="5014699" y="28309"/>
                </a:cubicBezTo>
                <a:cubicBezTo>
                  <a:pt x="5015555" y="27714"/>
                  <a:pt x="5016579" y="27416"/>
                  <a:pt x="5017769" y="27416"/>
                </a:cubicBezTo>
                <a:cubicBezTo>
                  <a:pt x="5018513" y="27491"/>
                  <a:pt x="5019537" y="27937"/>
                  <a:pt x="5020839" y="28756"/>
                </a:cubicBezTo>
                <a:cubicBezTo>
                  <a:pt x="5022141" y="29574"/>
                  <a:pt x="5022569" y="30914"/>
                  <a:pt x="5022123" y="32774"/>
                </a:cubicBezTo>
                <a:lnTo>
                  <a:pt x="5013305" y="67712"/>
                </a:lnTo>
                <a:lnTo>
                  <a:pt x="5051367" y="54540"/>
                </a:lnTo>
                <a:lnTo>
                  <a:pt x="5050139" y="14803"/>
                </a:lnTo>
                <a:cubicBezTo>
                  <a:pt x="5050065" y="13464"/>
                  <a:pt x="5050400" y="11771"/>
                  <a:pt x="5051144" y="9724"/>
                </a:cubicBezTo>
                <a:cubicBezTo>
                  <a:pt x="5051888" y="7678"/>
                  <a:pt x="5053581" y="6636"/>
                  <a:pt x="5056223" y="6599"/>
                </a:cubicBezTo>
                <a:close/>
                <a:moveTo>
                  <a:pt x="1836643" y="5650"/>
                </a:moveTo>
                <a:cubicBezTo>
                  <a:pt x="1838206" y="5129"/>
                  <a:pt x="1839638" y="5167"/>
                  <a:pt x="1840941" y="5762"/>
                </a:cubicBezTo>
                <a:cubicBezTo>
                  <a:pt x="1842243" y="6357"/>
                  <a:pt x="1842950" y="7529"/>
                  <a:pt x="1843062" y="9278"/>
                </a:cubicBezTo>
                <a:cubicBezTo>
                  <a:pt x="1843173" y="11027"/>
                  <a:pt x="1841964" y="13389"/>
                  <a:pt x="1839434" y="16366"/>
                </a:cubicBezTo>
                <a:lnTo>
                  <a:pt x="1821798" y="37462"/>
                </a:lnTo>
                <a:lnTo>
                  <a:pt x="1909086" y="40030"/>
                </a:lnTo>
                <a:cubicBezTo>
                  <a:pt x="1914890" y="40253"/>
                  <a:pt x="1917569" y="42132"/>
                  <a:pt x="1917122" y="45666"/>
                </a:cubicBezTo>
                <a:cubicBezTo>
                  <a:pt x="1916676" y="49201"/>
                  <a:pt x="1913997" y="50857"/>
                  <a:pt x="1909086" y="50634"/>
                </a:cubicBezTo>
                <a:lnTo>
                  <a:pt x="1814431" y="47062"/>
                </a:lnTo>
                <a:lnTo>
                  <a:pt x="1796907" y="66372"/>
                </a:lnTo>
                <a:lnTo>
                  <a:pt x="1867786" y="84008"/>
                </a:lnTo>
                <a:lnTo>
                  <a:pt x="1880957" y="86799"/>
                </a:lnTo>
                <a:cubicBezTo>
                  <a:pt x="1884752" y="87989"/>
                  <a:pt x="1886780" y="89273"/>
                  <a:pt x="1887040" y="90650"/>
                </a:cubicBezTo>
                <a:cubicBezTo>
                  <a:pt x="1887301" y="92026"/>
                  <a:pt x="1886650" y="95989"/>
                  <a:pt x="1885087" y="102537"/>
                </a:cubicBezTo>
                <a:lnTo>
                  <a:pt x="1863879" y="190941"/>
                </a:lnTo>
                <a:cubicBezTo>
                  <a:pt x="1863135" y="193918"/>
                  <a:pt x="1862130" y="196150"/>
                  <a:pt x="1860865" y="197639"/>
                </a:cubicBezTo>
                <a:cubicBezTo>
                  <a:pt x="1859600" y="199127"/>
                  <a:pt x="1856884" y="198159"/>
                  <a:pt x="1852717" y="194736"/>
                </a:cubicBezTo>
                <a:lnTo>
                  <a:pt x="1845015" y="188039"/>
                </a:lnTo>
                <a:cubicBezTo>
                  <a:pt x="1840774" y="184616"/>
                  <a:pt x="1838206" y="182123"/>
                  <a:pt x="1837313" y="180561"/>
                </a:cubicBezTo>
                <a:cubicBezTo>
                  <a:pt x="1836420" y="178998"/>
                  <a:pt x="1836122" y="177379"/>
                  <a:pt x="1836420" y="175705"/>
                </a:cubicBezTo>
                <a:cubicBezTo>
                  <a:pt x="1836718" y="174031"/>
                  <a:pt x="1837797" y="172933"/>
                  <a:pt x="1839657" y="172412"/>
                </a:cubicBezTo>
                <a:cubicBezTo>
                  <a:pt x="1841518" y="171891"/>
                  <a:pt x="1843899" y="172747"/>
                  <a:pt x="1846801" y="174979"/>
                </a:cubicBezTo>
                <a:lnTo>
                  <a:pt x="1851601" y="179109"/>
                </a:lnTo>
                <a:lnTo>
                  <a:pt x="1855954" y="182458"/>
                </a:lnTo>
                <a:lnTo>
                  <a:pt x="1863991" y="148190"/>
                </a:lnTo>
                <a:lnTo>
                  <a:pt x="1792553" y="154888"/>
                </a:lnTo>
                <a:lnTo>
                  <a:pt x="1794004" y="184802"/>
                </a:lnTo>
                <a:cubicBezTo>
                  <a:pt x="1794079" y="187109"/>
                  <a:pt x="1793595" y="189007"/>
                  <a:pt x="1792553" y="190495"/>
                </a:cubicBezTo>
                <a:cubicBezTo>
                  <a:pt x="1791511" y="191983"/>
                  <a:pt x="1790228" y="192653"/>
                  <a:pt x="1788702" y="192504"/>
                </a:cubicBezTo>
                <a:cubicBezTo>
                  <a:pt x="1787176" y="192355"/>
                  <a:pt x="1786024" y="191946"/>
                  <a:pt x="1785242" y="191276"/>
                </a:cubicBezTo>
                <a:cubicBezTo>
                  <a:pt x="1784461" y="190606"/>
                  <a:pt x="1784070" y="188820"/>
                  <a:pt x="1784070" y="185918"/>
                </a:cubicBezTo>
                <a:lnTo>
                  <a:pt x="1781725" y="86241"/>
                </a:lnTo>
                <a:lnTo>
                  <a:pt x="1732724" y="140600"/>
                </a:lnTo>
                <a:cubicBezTo>
                  <a:pt x="1727813" y="146032"/>
                  <a:pt x="1724185" y="148079"/>
                  <a:pt x="1721841" y="146739"/>
                </a:cubicBezTo>
                <a:cubicBezTo>
                  <a:pt x="1719497" y="145400"/>
                  <a:pt x="1719032" y="142758"/>
                  <a:pt x="1720446" y="138814"/>
                </a:cubicBezTo>
                <a:lnTo>
                  <a:pt x="1726251" y="132229"/>
                </a:lnTo>
                <a:lnTo>
                  <a:pt x="1800590" y="45722"/>
                </a:lnTo>
                <a:lnTo>
                  <a:pt x="1739645" y="44160"/>
                </a:lnTo>
                <a:cubicBezTo>
                  <a:pt x="1738603" y="44160"/>
                  <a:pt x="1737617" y="43787"/>
                  <a:pt x="1736687" y="43043"/>
                </a:cubicBezTo>
                <a:cubicBezTo>
                  <a:pt x="1735757" y="42299"/>
                  <a:pt x="1735236" y="41332"/>
                  <a:pt x="1735124" y="40141"/>
                </a:cubicBezTo>
                <a:cubicBezTo>
                  <a:pt x="1735012" y="38951"/>
                  <a:pt x="1735422" y="37574"/>
                  <a:pt x="1736352" y="36011"/>
                </a:cubicBezTo>
                <a:cubicBezTo>
                  <a:pt x="1737282" y="34449"/>
                  <a:pt x="1738789" y="33667"/>
                  <a:pt x="1740872" y="33667"/>
                </a:cubicBezTo>
                <a:lnTo>
                  <a:pt x="1809743" y="36011"/>
                </a:lnTo>
                <a:lnTo>
                  <a:pt x="1833072" y="7994"/>
                </a:lnTo>
                <a:cubicBezTo>
                  <a:pt x="1833890" y="6953"/>
                  <a:pt x="1835081" y="6171"/>
                  <a:pt x="1836643" y="5650"/>
                </a:cubicBezTo>
                <a:close/>
                <a:moveTo>
                  <a:pt x="7626577" y="5594"/>
                </a:moveTo>
                <a:cubicBezTo>
                  <a:pt x="7628363" y="5111"/>
                  <a:pt x="7629963" y="5353"/>
                  <a:pt x="7631377" y="6320"/>
                </a:cubicBezTo>
                <a:cubicBezTo>
                  <a:pt x="7632345" y="7064"/>
                  <a:pt x="7633145" y="8329"/>
                  <a:pt x="7633777" y="10115"/>
                </a:cubicBezTo>
                <a:cubicBezTo>
                  <a:pt x="7634409" y="11901"/>
                  <a:pt x="7635284" y="15138"/>
                  <a:pt x="7636400" y="19826"/>
                </a:cubicBezTo>
                <a:cubicBezTo>
                  <a:pt x="7637517" y="24514"/>
                  <a:pt x="7638855" y="29314"/>
                  <a:pt x="7640419" y="34225"/>
                </a:cubicBezTo>
                <a:cubicBezTo>
                  <a:pt x="7641981" y="39137"/>
                  <a:pt x="7642985" y="42969"/>
                  <a:pt x="7643432" y="45722"/>
                </a:cubicBezTo>
                <a:cubicBezTo>
                  <a:pt x="7643879" y="48476"/>
                  <a:pt x="7643581" y="50429"/>
                  <a:pt x="7642539" y="51582"/>
                </a:cubicBezTo>
                <a:cubicBezTo>
                  <a:pt x="7641497" y="52736"/>
                  <a:pt x="7640307" y="53331"/>
                  <a:pt x="7638967" y="53368"/>
                </a:cubicBezTo>
                <a:cubicBezTo>
                  <a:pt x="7637628" y="53405"/>
                  <a:pt x="7636363" y="52792"/>
                  <a:pt x="7635172" y="51527"/>
                </a:cubicBezTo>
                <a:cubicBezTo>
                  <a:pt x="7633833" y="50336"/>
                  <a:pt x="7632177" y="46466"/>
                  <a:pt x="7630205" y="39918"/>
                </a:cubicBezTo>
                <a:cubicBezTo>
                  <a:pt x="7628233" y="33369"/>
                  <a:pt x="7626633" y="27100"/>
                  <a:pt x="7625405" y="21110"/>
                </a:cubicBezTo>
                <a:cubicBezTo>
                  <a:pt x="7624177" y="15119"/>
                  <a:pt x="7623601" y="11864"/>
                  <a:pt x="7623675" y="11343"/>
                </a:cubicBezTo>
                <a:cubicBezTo>
                  <a:pt x="7623824" y="7994"/>
                  <a:pt x="7624791" y="6078"/>
                  <a:pt x="7626577" y="5594"/>
                </a:cubicBezTo>
                <a:close/>
                <a:moveTo>
                  <a:pt x="3245078" y="5594"/>
                </a:moveTo>
                <a:cubicBezTo>
                  <a:pt x="3246864" y="5111"/>
                  <a:pt x="3248464" y="5353"/>
                  <a:pt x="3249878" y="6320"/>
                </a:cubicBezTo>
                <a:cubicBezTo>
                  <a:pt x="3250845" y="7064"/>
                  <a:pt x="3251645" y="8329"/>
                  <a:pt x="3252277" y="10115"/>
                </a:cubicBezTo>
                <a:cubicBezTo>
                  <a:pt x="3252910" y="11901"/>
                  <a:pt x="3253784" y="15138"/>
                  <a:pt x="3254900" y="19826"/>
                </a:cubicBezTo>
                <a:cubicBezTo>
                  <a:pt x="3256017" y="24514"/>
                  <a:pt x="3257356" y="29314"/>
                  <a:pt x="3258919" y="34225"/>
                </a:cubicBezTo>
                <a:cubicBezTo>
                  <a:pt x="3260482" y="39137"/>
                  <a:pt x="3261486" y="42969"/>
                  <a:pt x="3261933" y="45722"/>
                </a:cubicBezTo>
                <a:cubicBezTo>
                  <a:pt x="3262379" y="48476"/>
                  <a:pt x="3262081" y="50429"/>
                  <a:pt x="3261040" y="51582"/>
                </a:cubicBezTo>
                <a:cubicBezTo>
                  <a:pt x="3259998" y="52736"/>
                  <a:pt x="3258807" y="53331"/>
                  <a:pt x="3257468" y="53368"/>
                </a:cubicBezTo>
                <a:cubicBezTo>
                  <a:pt x="3256128" y="53405"/>
                  <a:pt x="3254863" y="52792"/>
                  <a:pt x="3253673" y="51527"/>
                </a:cubicBezTo>
                <a:cubicBezTo>
                  <a:pt x="3252333" y="50336"/>
                  <a:pt x="3250677" y="46466"/>
                  <a:pt x="3248706" y="39918"/>
                </a:cubicBezTo>
                <a:cubicBezTo>
                  <a:pt x="3246734" y="33369"/>
                  <a:pt x="3245134" y="27100"/>
                  <a:pt x="3243906" y="21110"/>
                </a:cubicBezTo>
                <a:cubicBezTo>
                  <a:pt x="3242678" y="15119"/>
                  <a:pt x="3242101" y="11864"/>
                  <a:pt x="3242176" y="11343"/>
                </a:cubicBezTo>
                <a:cubicBezTo>
                  <a:pt x="3242325" y="7994"/>
                  <a:pt x="3243292" y="6078"/>
                  <a:pt x="3245078" y="5594"/>
                </a:cubicBezTo>
                <a:close/>
                <a:moveTo>
                  <a:pt x="7857335" y="5539"/>
                </a:moveTo>
                <a:cubicBezTo>
                  <a:pt x="7858749" y="5613"/>
                  <a:pt x="7859977" y="6171"/>
                  <a:pt x="7861019" y="7213"/>
                </a:cubicBezTo>
                <a:lnTo>
                  <a:pt x="7863809" y="14468"/>
                </a:lnTo>
                <a:lnTo>
                  <a:pt x="7879213" y="43490"/>
                </a:lnTo>
                <a:cubicBezTo>
                  <a:pt x="7879585" y="44234"/>
                  <a:pt x="7879753" y="45034"/>
                  <a:pt x="7879715" y="45890"/>
                </a:cubicBezTo>
                <a:cubicBezTo>
                  <a:pt x="7879678" y="46745"/>
                  <a:pt x="7879325" y="47787"/>
                  <a:pt x="7878655" y="49015"/>
                </a:cubicBezTo>
                <a:cubicBezTo>
                  <a:pt x="7877985" y="50243"/>
                  <a:pt x="7876683" y="50820"/>
                  <a:pt x="7874749" y="50745"/>
                </a:cubicBezTo>
                <a:cubicBezTo>
                  <a:pt x="7872218" y="50745"/>
                  <a:pt x="7870395" y="49592"/>
                  <a:pt x="7869279" y="47285"/>
                </a:cubicBezTo>
                <a:lnTo>
                  <a:pt x="7852647" y="14915"/>
                </a:lnTo>
                <a:cubicBezTo>
                  <a:pt x="7851680" y="13129"/>
                  <a:pt x="7851308" y="11120"/>
                  <a:pt x="7851531" y="8887"/>
                </a:cubicBezTo>
                <a:cubicBezTo>
                  <a:pt x="7851755" y="6655"/>
                  <a:pt x="7853689" y="5539"/>
                  <a:pt x="7857335" y="5539"/>
                </a:cubicBezTo>
                <a:close/>
                <a:moveTo>
                  <a:pt x="8459978" y="5427"/>
                </a:moveTo>
                <a:cubicBezTo>
                  <a:pt x="8461615" y="5501"/>
                  <a:pt x="8462805" y="6115"/>
                  <a:pt x="8463550" y="7269"/>
                </a:cubicBezTo>
                <a:cubicBezTo>
                  <a:pt x="8464294" y="8422"/>
                  <a:pt x="8464647" y="9594"/>
                  <a:pt x="8464610" y="10785"/>
                </a:cubicBezTo>
                <a:cubicBezTo>
                  <a:pt x="8464573" y="11975"/>
                  <a:pt x="8464257" y="12980"/>
                  <a:pt x="8463661" y="13799"/>
                </a:cubicBezTo>
                <a:lnTo>
                  <a:pt x="8416111" y="76865"/>
                </a:lnTo>
                <a:lnTo>
                  <a:pt x="8478618" y="62242"/>
                </a:lnTo>
                <a:cubicBezTo>
                  <a:pt x="8475567" y="57405"/>
                  <a:pt x="8473335" y="53815"/>
                  <a:pt x="8471921" y="51471"/>
                </a:cubicBezTo>
                <a:cubicBezTo>
                  <a:pt x="8470507" y="49127"/>
                  <a:pt x="8469893" y="46931"/>
                  <a:pt x="8470079" y="44885"/>
                </a:cubicBezTo>
                <a:cubicBezTo>
                  <a:pt x="8470265" y="42839"/>
                  <a:pt x="8471456" y="41722"/>
                  <a:pt x="8473651" y="41536"/>
                </a:cubicBezTo>
                <a:cubicBezTo>
                  <a:pt x="8475846" y="41350"/>
                  <a:pt x="8477763" y="41853"/>
                  <a:pt x="8479400" y="43043"/>
                </a:cubicBezTo>
                <a:lnTo>
                  <a:pt x="8489111" y="60010"/>
                </a:lnTo>
                <a:cubicBezTo>
                  <a:pt x="8496478" y="71097"/>
                  <a:pt x="8500161" y="76939"/>
                  <a:pt x="8500161" y="77534"/>
                </a:cubicBezTo>
                <a:cubicBezTo>
                  <a:pt x="8499864" y="80436"/>
                  <a:pt x="8498413" y="82111"/>
                  <a:pt x="8495808" y="82557"/>
                </a:cubicBezTo>
                <a:cubicBezTo>
                  <a:pt x="8494097" y="82855"/>
                  <a:pt x="8492645" y="82725"/>
                  <a:pt x="8491455" y="82167"/>
                </a:cubicBezTo>
                <a:cubicBezTo>
                  <a:pt x="8490264" y="81608"/>
                  <a:pt x="8488888" y="80064"/>
                  <a:pt x="8487325" y="77534"/>
                </a:cubicBezTo>
                <a:lnTo>
                  <a:pt x="8482748" y="70390"/>
                </a:lnTo>
                <a:lnTo>
                  <a:pt x="8443123" y="80102"/>
                </a:lnTo>
                <a:lnTo>
                  <a:pt x="8421022" y="84901"/>
                </a:lnTo>
                <a:cubicBezTo>
                  <a:pt x="8413060" y="88027"/>
                  <a:pt x="8408260" y="89478"/>
                  <a:pt x="8406623" y="89254"/>
                </a:cubicBezTo>
                <a:cubicBezTo>
                  <a:pt x="8405507" y="89180"/>
                  <a:pt x="8404242" y="88752"/>
                  <a:pt x="8402828" y="87971"/>
                </a:cubicBezTo>
                <a:cubicBezTo>
                  <a:pt x="8401414" y="87189"/>
                  <a:pt x="8400614" y="86036"/>
                  <a:pt x="8400428" y="84511"/>
                </a:cubicBezTo>
                <a:cubicBezTo>
                  <a:pt x="8400242" y="82985"/>
                  <a:pt x="8401935" y="79841"/>
                  <a:pt x="8405507" y="75079"/>
                </a:cubicBezTo>
                <a:lnTo>
                  <a:pt x="8448816" y="18040"/>
                </a:lnTo>
                <a:lnTo>
                  <a:pt x="8456852" y="6766"/>
                </a:lnTo>
                <a:cubicBezTo>
                  <a:pt x="8457969" y="5874"/>
                  <a:pt x="8459010" y="5427"/>
                  <a:pt x="8459978" y="5427"/>
                </a:cubicBezTo>
                <a:close/>
                <a:moveTo>
                  <a:pt x="7081755" y="4813"/>
                </a:moveTo>
                <a:cubicBezTo>
                  <a:pt x="7083095" y="5520"/>
                  <a:pt x="7083987" y="6376"/>
                  <a:pt x="7084435" y="7380"/>
                </a:cubicBezTo>
                <a:cubicBezTo>
                  <a:pt x="7084881" y="8385"/>
                  <a:pt x="7084918" y="10524"/>
                  <a:pt x="7084545" y="13799"/>
                </a:cubicBezTo>
                <a:lnTo>
                  <a:pt x="7082425" y="31435"/>
                </a:lnTo>
                <a:lnTo>
                  <a:pt x="7113233" y="28979"/>
                </a:lnTo>
                <a:cubicBezTo>
                  <a:pt x="7117399" y="28681"/>
                  <a:pt x="7119985" y="28719"/>
                  <a:pt x="7120989" y="29091"/>
                </a:cubicBezTo>
                <a:cubicBezTo>
                  <a:pt x="7121995" y="29463"/>
                  <a:pt x="7122851" y="30467"/>
                  <a:pt x="7123557" y="32104"/>
                </a:cubicBezTo>
                <a:cubicBezTo>
                  <a:pt x="7124264" y="33742"/>
                  <a:pt x="7124227" y="35230"/>
                  <a:pt x="7123446" y="36569"/>
                </a:cubicBezTo>
                <a:cubicBezTo>
                  <a:pt x="7122665" y="37909"/>
                  <a:pt x="7120451" y="38727"/>
                  <a:pt x="7116805" y="39025"/>
                </a:cubicBezTo>
                <a:lnTo>
                  <a:pt x="7081531" y="42039"/>
                </a:lnTo>
                <a:lnTo>
                  <a:pt x="7075281" y="89813"/>
                </a:lnTo>
                <a:lnTo>
                  <a:pt x="7140691" y="78092"/>
                </a:lnTo>
                <a:cubicBezTo>
                  <a:pt x="7148951" y="76678"/>
                  <a:pt x="7152709" y="78278"/>
                  <a:pt x="7151965" y="82892"/>
                </a:cubicBezTo>
                <a:cubicBezTo>
                  <a:pt x="7151667" y="84604"/>
                  <a:pt x="7151053" y="85757"/>
                  <a:pt x="7150123" y="86352"/>
                </a:cubicBezTo>
                <a:cubicBezTo>
                  <a:pt x="7149193" y="86948"/>
                  <a:pt x="7146533" y="87617"/>
                  <a:pt x="7142143" y="88361"/>
                </a:cubicBezTo>
                <a:lnTo>
                  <a:pt x="7073942" y="100082"/>
                </a:lnTo>
                <a:lnTo>
                  <a:pt x="7071933" y="115932"/>
                </a:lnTo>
                <a:lnTo>
                  <a:pt x="7138235" y="152878"/>
                </a:lnTo>
                <a:cubicBezTo>
                  <a:pt x="7139277" y="153548"/>
                  <a:pt x="7140021" y="154590"/>
                  <a:pt x="7140467" y="156004"/>
                </a:cubicBezTo>
                <a:cubicBezTo>
                  <a:pt x="7140914" y="157418"/>
                  <a:pt x="7140859" y="159371"/>
                  <a:pt x="7140300" y="161864"/>
                </a:cubicBezTo>
                <a:cubicBezTo>
                  <a:pt x="7139743" y="164357"/>
                  <a:pt x="7136747" y="164078"/>
                  <a:pt x="7131315" y="161027"/>
                </a:cubicBezTo>
                <a:lnTo>
                  <a:pt x="7070593" y="127652"/>
                </a:lnTo>
                <a:lnTo>
                  <a:pt x="7064231" y="193062"/>
                </a:lnTo>
                <a:cubicBezTo>
                  <a:pt x="7063933" y="196113"/>
                  <a:pt x="7063245" y="198308"/>
                  <a:pt x="7062166" y="199648"/>
                </a:cubicBezTo>
                <a:cubicBezTo>
                  <a:pt x="7061087" y="200987"/>
                  <a:pt x="7059711" y="201638"/>
                  <a:pt x="7058035" y="201601"/>
                </a:cubicBezTo>
                <a:cubicBezTo>
                  <a:pt x="7056361" y="201564"/>
                  <a:pt x="7055078" y="200783"/>
                  <a:pt x="7054185" y="199257"/>
                </a:cubicBezTo>
                <a:cubicBezTo>
                  <a:pt x="7053292" y="197732"/>
                  <a:pt x="7053031" y="195369"/>
                  <a:pt x="7053403" y="192169"/>
                </a:cubicBezTo>
                <a:lnTo>
                  <a:pt x="7061217" y="120732"/>
                </a:lnTo>
                <a:lnTo>
                  <a:pt x="7001723" y="190606"/>
                </a:lnTo>
                <a:cubicBezTo>
                  <a:pt x="6997928" y="194997"/>
                  <a:pt x="6994951" y="196336"/>
                  <a:pt x="6992793" y="194625"/>
                </a:cubicBezTo>
                <a:cubicBezTo>
                  <a:pt x="6990635" y="192913"/>
                  <a:pt x="6989872" y="191165"/>
                  <a:pt x="6990505" y="189379"/>
                </a:cubicBezTo>
                <a:cubicBezTo>
                  <a:pt x="6991137" y="187593"/>
                  <a:pt x="6992309" y="185695"/>
                  <a:pt x="6994021" y="183686"/>
                </a:cubicBezTo>
                <a:lnTo>
                  <a:pt x="7062333" y="102537"/>
                </a:lnTo>
                <a:lnTo>
                  <a:pt x="6974822" y="123299"/>
                </a:lnTo>
                <a:cubicBezTo>
                  <a:pt x="6972739" y="123820"/>
                  <a:pt x="6971101" y="123392"/>
                  <a:pt x="6969911" y="122015"/>
                </a:cubicBezTo>
                <a:cubicBezTo>
                  <a:pt x="6968721" y="120639"/>
                  <a:pt x="6968125" y="119392"/>
                  <a:pt x="6968125" y="118276"/>
                </a:cubicBezTo>
                <a:cubicBezTo>
                  <a:pt x="6968125" y="117160"/>
                  <a:pt x="6968571" y="116025"/>
                  <a:pt x="6969465" y="114871"/>
                </a:cubicBezTo>
                <a:cubicBezTo>
                  <a:pt x="6970357" y="113718"/>
                  <a:pt x="6971547" y="112955"/>
                  <a:pt x="6973037" y="112583"/>
                </a:cubicBezTo>
                <a:lnTo>
                  <a:pt x="7064789" y="91487"/>
                </a:lnTo>
                <a:lnTo>
                  <a:pt x="7070593" y="42485"/>
                </a:lnTo>
                <a:lnTo>
                  <a:pt x="7008085" y="45945"/>
                </a:lnTo>
                <a:cubicBezTo>
                  <a:pt x="7006077" y="46094"/>
                  <a:pt x="7004216" y="45648"/>
                  <a:pt x="7002504" y="44606"/>
                </a:cubicBezTo>
                <a:cubicBezTo>
                  <a:pt x="7000793" y="43564"/>
                  <a:pt x="6999918" y="42281"/>
                  <a:pt x="6999881" y="40755"/>
                </a:cubicBezTo>
                <a:cubicBezTo>
                  <a:pt x="6999844" y="39230"/>
                  <a:pt x="7000458" y="38002"/>
                  <a:pt x="7001723" y="37072"/>
                </a:cubicBezTo>
                <a:cubicBezTo>
                  <a:pt x="7002987" y="36141"/>
                  <a:pt x="7004551" y="35602"/>
                  <a:pt x="7006411" y="35453"/>
                </a:cubicBezTo>
                <a:lnTo>
                  <a:pt x="7071709" y="31881"/>
                </a:lnTo>
                <a:lnTo>
                  <a:pt x="7074611" y="11455"/>
                </a:lnTo>
                <a:cubicBezTo>
                  <a:pt x="7075058" y="8032"/>
                  <a:pt x="7076025" y="5892"/>
                  <a:pt x="7077513" y="5036"/>
                </a:cubicBezTo>
                <a:cubicBezTo>
                  <a:pt x="7079001" y="4181"/>
                  <a:pt x="7080416" y="4106"/>
                  <a:pt x="7081755" y="4813"/>
                </a:cubicBezTo>
                <a:close/>
                <a:moveTo>
                  <a:pt x="2102023" y="4590"/>
                </a:moveTo>
                <a:cubicBezTo>
                  <a:pt x="2103771" y="4032"/>
                  <a:pt x="2105260" y="4106"/>
                  <a:pt x="2106488" y="4813"/>
                </a:cubicBezTo>
                <a:cubicBezTo>
                  <a:pt x="2107715" y="5520"/>
                  <a:pt x="2108906" y="6841"/>
                  <a:pt x="2110059" y="8776"/>
                </a:cubicBezTo>
                <a:cubicBezTo>
                  <a:pt x="2111213" y="10710"/>
                  <a:pt x="2113222" y="13780"/>
                  <a:pt x="2116087" y="17984"/>
                </a:cubicBezTo>
                <a:cubicBezTo>
                  <a:pt x="2118951" y="22189"/>
                  <a:pt x="2121315" y="26523"/>
                  <a:pt x="2123175" y="30988"/>
                </a:cubicBezTo>
                <a:lnTo>
                  <a:pt x="2183227" y="31770"/>
                </a:lnTo>
                <a:cubicBezTo>
                  <a:pt x="2189850" y="31918"/>
                  <a:pt x="2193942" y="32309"/>
                  <a:pt x="2195505" y="32942"/>
                </a:cubicBezTo>
                <a:cubicBezTo>
                  <a:pt x="2197068" y="33574"/>
                  <a:pt x="2197886" y="34504"/>
                  <a:pt x="2197961" y="35732"/>
                </a:cubicBezTo>
                <a:cubicBezTo>
                  <a:pt x="2198036" y="36960"/>
                  <a:pt x="2197812" y="37909"/>
                  <a:pt x="2197291" y="38578"/>
                </a:cubicBezTo>
                <a:lnTo>
                  <a:pt x="2176418" y="65033"/>
                </a:lnTo>
                <a:cubicBezTo>
                  <a:pt x="2175525" y="66149"/>
                  <a:pt x="2173851" y="66744"/>
                  <a:pt x="2171395" y="66819"/>
                </a:cubicBezTo>
                <a:cubicBezTo>
                  <a:pt x="2168939" y="66893"/>
                  <a:pt x="2167656" y="66074"/>
                  <a:pt x="2167545" y="64363"/>
                </a:cubicBezTo>
                <a:cubicBezTo>
                  <a:pt x="2167432" y="62651"/>
                  <a:pt x="2167526" y="61424"/>
                  <a:pt x="2167823" y="60679"/>
                </a:cubicBezTo>
                <a:cubicBezTo>
                  <a:pt x="2168270" y="59340"/>
                  <a:pt x="2170279" y="56624"/>
                  <a:pt x="2173851" y="52531"/>
                </a:cubicBezTo>
                <a:lnTo>
                  <a:pt x="2178092" y="47285"/>
                </a:lnTo>
                <a:lnTo>
                  <a:pt x="2183227" y="41704"/>
                </a:lnTo>
                <a:lnTo>
                  <a:pt x="2041915" y="39918"/>
                </a:lnTo>
                <a:lnTo>
                  <a:pt x="2027850" y="92491"/>
                </a:lnTo>
                <a:cubicBezTo>
                  <a:pt x="2026436" y="97775"/>
                  <a:pt x="2025116" y="100882"/>
                  <a:pt x="2023888" y="101812"/>
                </a:cubicBezTo>
                <a:cubicBezTo>
                  <a:pt x="2022660" y="102742"/>
                  <a:pt x="2021451" y="103170"/>
                  <a:pt x="2020260" y="103095"/>
                </a:cubicBezTo>
                <a:cubicBezTo>
                  <a:pt x="2017730" y="103021"/>
                  <a:pt x="2016186" y="102258"/>
                  <a:pt x="2015628" y="100807"/>
                </a:cubicBezTo>
                <a:cubicBezTo>
                  <a:pt x="2015070" y="99356"/>
                  <a:pt x="2014790" y="98519"/>
                  <a:pt x="2014790" y="98296"/>
                </a:cubicBezTo>
                <a:lnTo>
                  <a:pt x="2017358" y="91933"/>
                </a:lnTo>
                <a:cubicBezTo>
                  <a:pt x="2019665" y="86203"/>
                  <a:pt x="2021581" y="80474"/>
                  <a:pt x="2023106" y="74744"/>
                </a:cubicBezTo>
                <a:cubicBezTo>
                  <a:pt x="2024632" y="69014"/>
                  <a:pt x="2026120" y="63042"/>
                  <a:pt x="2027571" y="56829"/>
                </a:cubicBezTo>
                <a:cubicBezTo>
                  <a:pt x="2029022" y="50615"/>
                  <a:pt x="2030306" y="45387"/>
                  <a:pt x="2031422" y="41146"/>
                </a:cubicBezTo>
                <a:cubicBezTo>
                  <a:pt x="2032538" y="36904"/>
                  <a:pt x="2033357" y="32960"/>
                  <a:pt x="2033878" y="29314"/>
                </a:cubicBezTo>
                <a:cubicBezTo>
                  <a:pt x="2034399" y="25668"/>
                  <a:pt x="2035217" y="23026"/>
                  <a:pt x="2036333" y="21389"/>
                </a:cubicBezTo>
                <a:cubicBezTo>
                  <a:pt x="2037450" y="19752"/>
                  <a:pt x="2038827" y="18933"/>
                  <a:pt x="2040464" y="18933"/>
                </a:cubicBezTo>
                <a:cubicBezTo>
                  <a:pt x="2041208" y="19008"/>
                  <a:pt x="2042231" y="19510"/>
                  <a:pt x="2043533" y="20440"/>
                </a:cubicBezTo>
                <a:cubicBezTo>
                  <a:pt x="2044835" y="21370"/>
                  <a:pt x="2045263" y="22431"/>
                  <a:pt x="2044817" y="23621"/>
                </a:cubicBezTo>
                <a:lnTo>
                  <a:pt x="2043589" y="29649"/>
                </a:lnTo>
                <a:lnTo>
                  <a:pt x="2111454" y="30765"/>
                </a:lnTo>
                <a:cubicBezTo>
                  <a:pt x="2108924" y="24886"/>
                  <a:pt x="2106022" y="20031"/>
                  <a:pt x="2102748" y="16198"/>
                </a:cubicBezTo>
                <a:cubicBezTo>
                  <a:pt x="2099474" y="12366"/>
                  <a:pt x="2098097" y="9613"/>
                  <a:pt x="2098618" y="7938"/>
                </a:cubicBezTo>
                <a:cubicBezTo>
                  <a:pt x="2099139" y="6264"/>
                  <a:pt x="2100274" y="5148"/>
                  <a:pt x="2102023" y="4590"/>
                </a:cubicBezTo>
                <a:close/>
                <a:moveTo>
                  <a:pt x="6424865" y="3306"/>
                </a:moveTo>
                <a:cubicBezTo>
                  <a:pt x="6427171" y="3009"/>
                  <a:pt x="6429404" y="3902"/>
                  <a:pt x="6431562" y="5985"/>
                </a:cubicBezTo>
                <a:lnTo>
                  <a:pt x="6439264" y="19938"/>
                </a:lnTo>
                <a:cubicBezTo>
                  <a:pt x="6443134" y="26263"/>
                  <a:pt x="6444920" y="30895"/>
                  <a:pt x="6444621" y="33835"/>
                </a:cubicBezTo>
                <a:cubicBezTo>
                  <a:pt x="6444324" y="36774"/>
                  <a:pt x="6442799" y="38281"/>
                  <a:pt x="6440045" y="38355"/>
                </a:cubicBezTo>
                <a:cubicBezTo>
                  <a:pt x="6437961" y="38430"/>
                  <a:pt x="6434725" y="34504"/>
                  <a:pt x="6430334" y="26579"/>
                </a:cubicBezTo>
                <a:cubicBezTo>
                  <a:pt x="6425943" y="18654"/>
                  <a:pt x="6423302" y="13706"/>
                  <a:pt x="6422409" y="11734"/>
                </a:cubicBezTo>
                <a:cubicBezTo>
                  <a:pt x="6421516" y="9762"/>
                  <a:pt x="6421107" y="8738"/>
                  <a:pt x="6421181" y="8664"/>
                </a:cubicBezTo>
                <a:cubicBezTo>
                  <a:pt x="6421331" y="5390"/>
                  <a:pt x="6422558" y="3604"/>
                  <a:pt x="6424865" y="3306"/>
                </a:cubicBezTo>
                <a:close/>
                <a:moveTo>
                  <a:pt x="2681280" y="2804"/>
                </a:moveTo>
                <a:cubicBezTo>
                  <a:pt x="2683736" y="2767"/>
                  <a:pt x="2685187" y="3771"/>
                  <a:pt x="2685634" y="5818"/>
                </a:cubicBezTo>
                <a:cubicBezTo>
                  <a:pt x="2686080" y="7864"/>
                  <a:pt x="2685522" y="9929"/>
                  <a:pt x="2683959" y="12013"/>
                </a:cubicBezTo>
                <a:lnTo>
                  <a:pt x="2674025" y="24961"/>
                </a:lnTo>
                <a:lnTo>
                  <a:pt x="2739435" y="25519"/>
                </a:lnTo>
                <a:cubicBezTo>
                  <a:pt x="2741444" y="25593"/>
                  <a:pt x="2742932" y="26300"/>
                  <a:pt x="2743899" y="27640"/>
                </a:cubicBezTo>
                <a:cubicBezTo>
                  <a:pt x="2744867" y="28979"/>
                  <a:pt x="2745220" y="30709"/>
                  <a:pt x="2744960" y="32830"/>
                </a:cubicBezTo>
                <a:cubicBezTo>
                  <a:pt x="2744700" y="34951"/>
                  <a:pt x="2743230" y="35974"/>
                  <a:pt x="2740551" y="35900"/>
                </a:cubicBezTo>
                <a:lnTo>
                  <a:pt x="2685187" y="35341"/>
                </a:lnTo>
                <a:lnTo>
                  <a:pt x="2666546" y="34225"/>
                </a:lnTo>
                <a:lnTo>
                  <a:pt x="2611517" y="96733"/>
                </a:lnTo>
                <a:cubicBezTo>
                  <a:pt x="2607573" y="101198"/>
                  <a:pt x="2604280" y="104212"/>
                  <a:pt x="2601639" y="105774"/>
                </a:cubicBezTo>
                <a:cubicBezTo>
                  <a:pt x="2598997" y="107337"/>
                  <a:pt x="2596988" y="107207"/>
                  <a:pt x="2595611" y="105384"/>
                </a:cubicBezTo>
                <a:cubicBezTo>
                  <a:pt x="2594235" y="103561"/>
                  <a:pt x="2594476" y="101049"/>
                  <a:pt x="2596336" y="97849"/>
                </a:cubicBezTo>
                <a:lnTo>
                  <a:pt x="2602699" y="91264"/>
                </a:lnTo>
                <a:lnTo>
                  <a:pt x="2652929" y="34002"/>
                </a:lnTo>
                <a:lnTo>
                  <a:pt x="2606941" y="33556"/>
                </a:lnTo>
                <a:cubicBezTo>
                  <a:pt x="2599797" y="33556"/>
                  <a:pt x="2595443" y="32886"/>
                  <a:pt x="2593881" y="31546"/>
                </a:cubicBezTo>
                <a:cubicBezTo>
                  <a:pt x="2592318" y="30207"/>
                  <a:pt x="2591741" y="28774"/>
                  <a:pt x="2592151" y="27249"/>
                </a:cubicBezTo>
                <a:cubicBezTo>
                  <a:pt x="2592560" y="25723"/>
                  <a:pt x="2593602" y="24551"/>
                  <a:pt x="2595276" y="23733"/>
                </a:cubicBezTo>
                <a:cubicBezTo>
                  <a:pt x="2596951" y="22914"/>
                  <a:pt x="2599276" y="22505"/>
                  <a:pt x="2602253" y="22505"/>
                </a:cubicBezTo>
                <a:lnTo>
                  <a:pt x="2661189" y="23733"/>
                </a:lnTo>
                <a:lnTo>
                  <a:pt x="2674695" y="6543"/>
                </a:lnTo>
                <a:cubicBezTo>
                  <a:pt x="2676630" y="4088"/>
                  <a:pt x="2678825" y="2841"/>
                  <a:pt x="2681280" y="2804"/>
                </a:cubicBezTo>
                <a:close/>
                <a:moveTo>
                  <a:pt x="6511929" y="69"/>
                </a:moveTo>
                <a:cubicBezTo>
                  <a:pt x="6513343" y="292"/>
                  <a:pt x="6514645" y="1371"/>
                  <a:pt x="6515836" y="3306"/>
                </a:cubicBezTo>
                <a:cubicBezTo>
                  <a:pt x="6517027" y="5241"/>
                  <a:pt x="6519221" y="10524"/>
                  <a:pt x="6522421" y="19156"/>
                </a:cubicBezTo>
                <a:lnTo>
                  <a:pt x="6526887" y="30207"/>
                </a:lnTo>
                <a:cubicBezTo>
                  <a:pt x="6527928" y="33183"/>
                  <a:pt x="6528170" y="35360"/>
                  <a:pt x="6527612" y="36737"/>
                </a:cubicBezTo>
                <a:cubicBezTo>
                  <a:pt x="6527054" y="38113"/>
                  <a:pt x="6525975" y="39062"/>
                  <a:pt x="6524375" y="39583"/>
                </a:cubicBezTo>
                <a:cubicBezTo>
                  <a:pt x="6522775" y="40104"/>
                  <a:pt x="6521305" y="39844"/>
                  <a:pt x="6519966" y="38802"/>
                </a:cubicBezTo>
                <a:cubicBezTo>
                  <a:pt x="6518999" y="38206"/>
                  <a:pt x="6518106" y="36867"/>
                  <a:pt x="6517287" y="34783"/>
                </a:cubicBezTo>
                <a:lnTo>
                  <a:pt x="6512487" y="22505"/>
                </a:lnTo>
                <a:lnTo>
                  <a:pt x="6508134" y="11566"/>
                </a:lnTo>
                <a:cubicBezTo>
                  <a:pt x="6506720" y="7697"/>
                  <a:pt x="6506013" y="5464"/>
                  <a:pt x="6506013" y="4869"/>
                </a:cubicBezTo>
                <a:cubicBezTo>
                  <a:pt x="6505939" y="4646"/>
                  <a:pt x="6506219" y="3715"/>
                  <a:pt x="6506851" y="2078"/>
                </a:cubicBezTo>
                <a:cubicBezTo>
                  <a:pt x="6507483" y="441"/>
                  <a:pt x="6509176" y="-228"/>
                  <a:pt x="6511929" y="69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170" tIns="46990" rIns="90170" bIns="46990"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1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B3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任意多边形 287"/>
          <p:cNvSpPr>
            <a:spLocks noChangeArrowheads="1"/>
          </p:cNvSpPr>
          <p:nvPr/>
        </p:nvSpPr>
        <p:spPr bwMode="auto">
          <a:xfrm>
            <a:off x="619125" y="803275"/>
            <a:ext cx="4783138" cy="1924050"/>
          </a:xfrm>
          <a:custGeom>
            <a:avLst/>
            <a:gdLst>
              <a:gd name="T0" fmla="*/ 3477815 w 4782740"/>
              <a:gd name="T1" fmla="*/ 1634728 h 1924050"/>
              <a:gd name="T2" fmla="*/ 3917156 w 4782740"/>
              <a:gd name="T3" fmla="*/ 1506141 h 1924050"/>
              <a:gd name="T4" fmla="*/ 3949303 w 4782740"/>
              <a:gd name="T5" fmla="*/ 1816894 h 1924050"/>
              <a:gd name="T6" fmla="*/ 4024312 w 4782740"/>
              <a:gd name="T7" fmla="*/ 1909763 h 1924050"/>
              <a:gd name="T8" fmla="*/ 3599259 w 4782740"/>
              <a:gd name="T9" fmla="*/ 1552575 h 1924050"/>
              <a:gd name="T10" fmla="*/ 3620690 w 4782740"/>
              <a:gd name="T11" fmla="*/ 1913334 h 1924050"/>
              <a:gd name="T12" fmla="*/ 3477815 w 4782740"/>
              <a:gd name="T13" fmla="*/ 1770459 h 1924050"/>
              <a:gd name="T14" fmla="*/ 1251346 w 4782740"/>
              <a:gd name="T15" fmla="*/ 1520428 h 1924050"/>
              <a:gd name="T16" fmla="*/ 536972 w 4782740"/>
              <a:gd name="T17" fmla="*/ 1520428 h 1924050"/>
              <a:gd name="T18" fmla="*/ 3220640 w 4782740"/>
              <a:gd name="T19" fmla="*/ 1248966 h 1924050"/>
              <a:gd name="T20" fmla="*/ 2999184 w 4782740"/>
              <a:gd name="T21" fmla="*/ 1909763 h 1924050"/>
              <a:gd name="T22" fmla="*/ 2709862 w 4782740"/>
              <a:gd name="T23" fmla="*/ 1466850 h 1924050"/>
              <a:gd name="T24" fmla="*/ 2406253 w 4782740"/>
              <a:gd name="T25" fmla="*/ 1248966 h 1924050"/>
              <a:gd name="T26" fmla="*/ 2065734 w 4782740"/>
              <a:gd name="T27" fmla="*/ 1899047 h 1924050"/>
              <a:gd name="T28" fmla="*/ 1283493 w 4782740"/>
              <a:gd name="T29" fmla="*/ 1131094 h 1924050"/>
              <a:gd name="T30" fmla="*/ 951309 w 4782740"/>
              <a:gd name="T31" fmla="*/ 1131094 h 1924050"/>
              <a:gd name="T32" fmla="*/ 404812 w 4782740"/>
              <a:gd name="T33" fmla="*/ 1899047 h 1924050"/>
              <a:gd name="T34" fmla="*/ 4563665 w 4782740"/>
              <a:gd name="T35" fmla="*/ 1652588 h 1924050"/>
              <a:gd name="T36" fmla="*/ 4502943 w 4782740"/>
              <a:gd name="T37" fmla="*/ 1234678 h 1924050"/>
              <a:gd name="T38" fmla="*/ 3474243 w 4782740"/>
              <a:gd name="T39" fmla="*/ 1270397 h 1924050"/>
              <a:gd name="T40" fmla="*/ 3774281 w 4782740"/>
              <a:gd name="T41" fmla="*/ 1106091 h 1924050"/>
              <a:gd name="T42" fmla="*/ 3913584 w 4782740"/>
              <a:gd name="T43" fmla="*/ 1348978 h 1924050"/>
              <a:gd name="T44" fmla="*/ 4138612 w 4782740"/>
              <a:gd name="T45" fmla="*/ 1370409 h 1924050"/>
              <a:gd name="T46" fmla="*/ 3634978 w 4782740"/>
              <a:gd name="T47" fmla="*/ 1359694 h 1924050"/>
              <a:gd name="T48" fmla="*/ 4782740 w 4782740"/>
              <a:gd name="T49" fmla="*/ 785812 h 1924050"/>
              <a:gd name="T50" fmla="*/ 1214437 w 4782740"/>
              <a:gd name="T51" fmla="*/ 457200 h 1924050"/>
              <a:gd name="T52" fmla="*/ 1075134 w 4782740"/>
              <a:gd name="T53" fmla="*/ 457200 h 1924050"/>
              <a:gd name="T54" fmla="*/ 1721643 w 4782740"/>
              <a:gd name="T55" fmla="*/ 482203 h 1924050"/>
              <a:gd name="T56" fmla="*/ 1621631 w 4782740"/>
              <a:gd name="T57" fmla="*/ 825103 h 1924050"/>
              <a:gd name="T58" fmla="*/ 1493043 w 4782740"/>
              <a:gd name="T59" fmla="*/ 482203 h 1924050"/>
              <a:gd name="T60" fmla="*/ 1471612 w 4782740"/>
              <a:gd name="T61" fmla="*/ 360759 h 1924050"/>
              <a:gd name="T62" fmla="*/ 1214437 w 4782740"/>
              <a:gd name="T63" fmla="*/ 367903 h 1924050"/>
              <a:gd name="T64" fmla="*/ 1075134 w 4782740"/>
              <a:gd name="T65" fmla="*/ 289322 h 1924050"/>
              <a:gd name="T66" fmla="*/ 3575446 w 4782740"/>
              <a:gd name="T67" fmla="*/ 717947 h 1924050"/>
              <a:gd name="T68" fmla="*/ 2982515 w 4782740"/>
              <a:gd name="T69" fmla="*/ 646509 h 1924050"/>
              <a:gd name="T70" fmla="*/ 2911078 w 4782740"/>
              <a:gd name="T71" fmla="*/ 614362 h 1924050"/>
              <a:gd name="T72" fmla="*/ 2736056 w 4782740"/>
              <a:gd name="T73" fmla="*/ 250031 h 1924050"/>
              <a:gd name="T74" fmla="*/ 1092993 w 4782740"/>
              <a:gd name="T75" fmla="*/ 132159 h 1924050"/>
              <a:gd name="T76" fmla="*/ 3557587 w 4782740"/>
              <a:gd name="T77" fmla="*/ 50006 h 1924050"/>
              <a:gd name="T78" fmla="*/ 3275409 w 4782740"/>
              <a:gd name="T79" fmla="*/ 214312 h 1924050"/>
              <a:gd name="T80" fmla="*/ 1603771 w 4782740"/>
              <a:gd name="T81" fmla="*/ 307181 h 1924050"/>
              <a:gd name="T82" fmla="*/ 1528762 w 4782740"/>
              <a:gd name="T83" fmla="*/ 121444 h 1924050"/>
              <a:gd name="T84" fmla="*/ 2961084 w 4782740"/>
              <a:gd name="T85" fmla="*/ 21431 h 1924050"/>
              <a:gd name="T86" fmla="*/ 2871787 w 4782740"/>
              <a:gd name="T87" fmla="*/ 14288 h 1924050"/>
              <a:gd name="T88" fmla="*/ 2314574 w 4782740"/>
              <a:gd name="T89" fmla="*/ 150019 h 1924050"/>
              <a:gd name="T90" fmla="*/ 2646759 w 4782740"/>
              <a:gd name="T91" fmla="*/ 803672 h 1924050"/>
              <a:gd name="T92" fmla="*/ 2357437 w 4782740"/>
              <a:gd name="T93" fmla="*/ 253603 h 1924050"/>
              <a:gd name="T94" fmla="*/ 1150143 w 4782740"/>
              <a:gd name="T95" fmla="*/ 7144 h 1924050"/>
              <a:gd name="T96" fmla="*/ 1318022 w 4782740"/>
              <a:gd name="T97" fmla="*/ 192881 h 1924050"/>
              <a:gd name="T98" fmla="*/ 1214437 w 4782740"/>
              <a:gd name="T99" fmla="*/ 703659 h 1924050"/>
              <a:gd name="T100" fmla="*/ 1035843 w 4782740"/>
              <a:gd name="T101" fmla="*/ 632222 h 1924050"/>
              <a:gd name="T102" fmla="*/ 907256 w 4782740"/>
              <a:gd name="T103" fmla="*/ 185737 h 1924050"/>
              <a:gd name="T104" fmla="*/ 3554015 w 4782740"/>
              <a:gd name="T105" fmla="*/ 342900 h 1924050"/>
              <a:gd name="T106" fmla="*/ 3282553 w 4782740"/>
              <a:gd name="T107" fmla="*/ 689372 h 1924050"/>
              <a:gd name="T108" fmla="*/ 3143249 w 4782740"/>
              <a:gd name="T109" fmla="*/ 250031 h 1924050"/>
              <a:gd name="T110" fmla="*/ 767953 w 4782740"/>
              <a:gd name="T111" fmla="*/ 75009 h 1924050"/>
              <a:gd name="T112" fmla="*/ 653652 w 4782740"/>
              <a:gd name="T113" fmla="*/ 410766 h 1924050"/>
              <a:gd name="T114" fmla="*/ 328612 w 4782740"/>
              <a:gd name="T115" fmla="*/ 825103 h 1924050"/>
              <a:gd name="T116" fmla="*/ 0 w 4782740"/>
              <a:gd name="T117" fmla="*/ 410766 h 1924050"/>
              <a:gd name="T118" fmla="*/ 328612 w 4782740"/>
              <a:gd name="T119" fmla="*/ 75009 h 1924050"/>
              <a:gd name="T120" fmla="*/ 4300537 w 4782740"/>
              <a:gd name="T121" fmla="*/ 675084 h 1924050"/>
              <a:gd name="T122" fmla="*/ 4346971 w 4782740"/>
              <a:gd name="T123" fmla="*/ 810816 h 1924050"/>
              <a:gd name="T124" fmla="*/ 3654028 w 4782740"/>
              <a:gd name="T125" fmla="*/ 728662 h 1924050"/>
              <a:gd name="T126" fmla="*/ 0 w 4782740"/>
              <a:gd name="T127" fmla="*/ 0 h 1924050"/>
              <a:gd name="T128" fmla="*/ 4782740 w 4782740"/>
              <a:gd name="T129" fmla="*/ 1924050 h 192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4782740" h="1924050">
                <a:moveTo>
                  <a:pt x="4399359" y="1738313"/>
                </a:moveTo>
                <a:lnTo>
                  <a:pt x="4574381" y="1738313"/>
                </a:lnTo>
                <a:lnTo>
                  <a:pt x="4574381" y="1906191"/>
                </a:lnTo>
                <a:lnTo>
                  <a:pt x="4399359" y="1906191"/>
                </a:lnTo>
                <a:lnTo>
                  <a:pt x="4399359" y="1738313"/>
                </a:lnTo>
                <a:close/>
                <a:moveTo>
                  <a:pt x="3477815" y="1634728"/>
                </a:moveTo>
                <a:lnTo>
                  <a:pt x="3477815" y="1688306"/>
                </a:lnTo>
                <a:lnTo>
                  <a:pt x="3599259" y="1688306"/>
                </a:lnTo>
                <a:lnTo>
                  <a:pt x="3599259" y="1634728"/>
                </a:lnTo>
                <a:lnTo>
                  <a:pt x="3477815" y="1634728"/>
                </a:lnTo>
                <a:close/>
                <a:moveTo>
                  <a:pt x="3774281" y="1506141"/>
                </a:moveTo>
                <a:lnTo>
                  <a:pt x="3917156" y="1506141"/>
                </a:lnTo>
                <a:lnTo>
                  <a:pt x="3917156" y="1620441"/>
                </a:lnTo>
                <a:cubicBezTo>
                  <a:pt x="3955256" y="1603772"/>
                  <a:pt x="3985021" y="1572816"/>
                  <a:pt x="4006453" y="1527572"/>
                </a:cubicBezTo>
                <a:lnTo>
                  <a:pt x="4145756" y="1527572"/>
                </a:lnTo>
                <a:cubicBezTo>
                  <a:pt x="4105275" y="1641872"/>
                  <a:pt x="4029074" y="1704975"/>
                  <a:pt x="3917156" y="1716881"/>
                </a:cubicBezTo>
                <a:lnTo>
                  <a:pt x="3917156" y="1784747"/>
                </a:lnTo>
                <a:cubicBezTo>
                  <a:pt x="3917156" y="1806178"/>
                  <a:pt x="3927871" y="1816894"/>
                  <a:pt x="3949303" y="1816894"/>
                </a:cubicBezTo>
                <a:lnTo>
                  <a:pt x="3992165" y="1816894"/>
                </a:lnTo>
                <a:cubicBezTo>
                  <a:pt x="4015978" y="1819275"/>
                  <a:pt x="4026693" y="1807369"/>
                  <a:pt x="4024312" y="1781175"/>
                </a:cubicBezTo>
                <a:lnTo>
                  <a:pt x="4024312" y="1763316"/>
                </a:lnTo>
                <a:lnTo>
                  <a:pt x="4138612" y="1763316"/>
                </a:lnTo>
                <a:lnTo>
                  <a:pt x="4138612" y="1806178"/>
                </a:lnTo>
                <a:cubicBezTo>
                  <a:pt x="4140993" y="1877616"/>
                  <a:pt x="4102893" y="1912144"/>
                  <a:pt x="4024312" y="1909763"/>
                </a:cubicBezTo>
                <a:lnTo>
                  <a:pt x="3888581" y="1909763"/>
                </a:lnTo>
                <a:cubicBezTo>
                  <a:pt x="3809999" y="1912144"/>
                  <a:pt x="3771899" y="1875234"/>
                  <a:pt x="3774281" y="1799034"/>
                </a:cubicBezTo>
                <a:lnTo>
                  <a:pt x="3774281" y="1506141"/>
                </a:lnTo>
                <a:close/>
                <a:moveTo>
                  <a:pt x="3477815" y="1498997"/>
                </a:moveTo>
                <a:lnTo>
                  <a:pt x="3477815" y="1552575"/>
                </a:lnTo>
                <a:lnTo>
                  <a:pt x="3599259" y="1552575"/>
                </a:lnTo>
                <a:lnTo>
                  <a:pt x="3599259" y="1498997"/>
                </a:lnTo>
                <a:lnTo>
                  <a:pt x="3477815" y="1498997"/>
                </a:lnTo>
                <a:close/>
                <a:moveTo>
                  <a:pt x="3345656" y="1406128"/>
                </a:moveTo>
                <a:lnTo>
                  <a:pt x="3734990" y="1406128"/>
                </a:lnTo>
                <a:lnTo>
                  <a:pt x="3734990" y="1795463"/>
                </a:lnTo>
                <a:cubicBezTo>
                  <a:pt x="3737371" y="1876425"/>
                  <a:pt x="3699271" y="1915716"/>
                  <a:pt x="3620690" y="1913334"/>
                </a:cubicBezTo>
                <a:lnTo>
                  <a:pt x="3538537" y="1913334"/>
                </a:lnTo>
                <a:lnTo>
                  <a:pt x="3538537" y="1824038"/>
                </a:lnTo>
                <a:lnTo>
                  <a:pt x="3563540" y="1824038"/>
                </a:lnTo>
                <a:cubicBezTo>
                  <a:pt x="3589734" y="1826419"/>
                  <a:pt x="3601640" y="1814513"/>
                  <a:pt x="3599259" y="1788319"/>
                </a:cubicBezTo>
                <a:lnTo>
                  <a:pt x="3599259" y="1770459"/>
                </a:lnTo>
                <a:lnTo>
                  <a:pt x="3477815" y="1770459"/>
                </a:lnTo>
                <a:lnTo>
                  <a:pt x="3477815" y="1916906"/>
                </a:lnTo>
                <a:lnTo>
                  <a:pt x="3345656" y="1916906"/>
                </a:lnTo>
                <a:lnTo>
                  <a:pt x="3345656" y="1406128"/>
                </a:lnTo>
                <a:close/>
                <a:moveTo>
                  <a:pt x="1119187" y="1238250"/>
                </a:moveTo>
                <a:lnTo>
                  <a:pt x="1119187" y="1520428"/>
                </a:lnTo>
                <a:lnTo>
                  <a:pt x="1251346" y="1520428"/>
                </a:lnTo>
                <a:cubicBezTo>
                  <a:pt x="1348978" y="1522809"/>
                  <a:pt x="1395412" y="1476375"/>
                  <a:pt x="1390650" y="1381125"/>
                </a:cubicBezTo>
                <a:cubicBezTo>
                  <a:pt x="1393031" y="1283494"/>
                  <a:pt x="1346597" y="1235869"/>
                  <a:pt x="1251346" y="1238250"/>
                </a:cubicBezTo>
                <a:lnTo>
                  <a:pt x="1119187" y="1238250"/>
                </a:lnTo>
                <a:close/>
                <a:moveTo>
                  <a:pt x="404812" y="1238250"/>
                </a:moveTo>
                <a:lnTo>
                  <a:pt x="404812" y="1520428"/>
                </a:lnTo>
                <a:lnTo>
                  <a:pt x="536972" y="1520428"/>
                </a:lnTo>
                <a:cubicBezTo>
                  <a:pt x="634603" y="1522809"/>
                  <a:pt x="681037" y="1476375"/>
                  <a:pt x="676275" y="1381125"/>
                </a:cubicBezTo>
                <a:cubicBezTo>
                  <a:pt x="678656" y="1283494"/>
                  <a:pt x="632221" y="1235869"/>
                  <a:pt x="536972" y="1238250"/>
                </a:cubicBezTo>
                <a:lnTo>
                  <a:pt x="404812" y="1238250"/>
                </a:lnTo>
                <a:close/>
                <a:moveTo>
                  <a:pt x="2406253" y="1145381"/>
                </a:moveTo>
                <a:lnTo>
                  <a:pt x="3220640" y="1145381"/>
                </a:lnTo>
                <a:lnTo>
                  <a:pt x="3220640" y="1248966"/>
                </a:lnTo>
                <a:lnTo>
                  <a:pt x="2717006" y="1248966"/>
                </a:lnTo>
                <a:lnTo>
                  <a:pt x="2717006" y="1306116"/>
                </a:lnTo>
                <a:cubicBezTo>
                  <a:pt x="2717006" y="1325166"/>
                  <a:pt x="2717006" y="1344216"/>
                  <a:pt x="2717006" y="1363266"/>
                </a:cubicBezTo>
                <a:lnTo>
                  <a:pt x="3152774" y="1363266"/>
                </a:lnTo>
                <a:lnTo>
                  <a:pt x="3152774" y="1763316"/>
                </a:lnTo>
                <a:cubicBezTo>
                  <a:pt x="3155156" y="1863328"/>
                  <a:pt x="3103959" y="1912144"/>
                  <a:pt x="2999184" y="1909763"/>
                </a:cubicBezTo>
                <a:lnTo>
                  <a:pt x="2852737" y="1909763"/>
                </a:lnTo>
                <a:lnTo>
                  <a:pt x="2852737" y="1809750"/>
                </a:lnTo>
                <a:lnTo>
                  <a:pt x="2934890" y="1809750"/>
                </a:lnTo>
                <a:cubicBezTo>
                  <a:pt x="2968228" y="1812131"/>
                  <a:pt x="2983706" y="1796653"/>
                  <a:pt x="2981324" y="1763316"/>
                </a:cubicBezTo>
                <a:lnTo>
                  <a:pt x="2981324" y="1466850"/>
                </a:lnTo>
                <a:lnTo>
                  <a:pt x="2709862" y="1466850"/>
                </a:lnTo>
                <a:cubicBezTo>
                  <a:pt x="2700337" y="1676400"/>
                  <a:pt x="2599134" y="1828800"/>
                  <a:pt x="2406253" y="1924050"/>
                </a:cubicBezTo>
                <a:lnTo>
                  <a:pt x="2406253" y="1824038"/>
                </a:lnTo>
                <a:cubicBezTo>
                  <a:pt x="2463403" y="1766888"/>
                  <a:pt x="2501503" y="1704975"/>
                  <a:pt x="2520553" y="1638300"/>
                </a:cubicBezTo>
                <a:cubicBezTo>
                  <a:pt x="2539603" y="1571625"/>
                  <a:pt x="2549128" y="1471613"/>
                  <a:pt x="2549128" y="1338263"/>
                </a:cubicBezTo>
                <a:lnTo>
                  <a:pt x="2549128" y="1248966"/>
                </a:lnTo>
                <a:lnTo>
                  <a:pt x="2406253" y="1248966"/>
                </a:lnTo>
                <a:lnTo>
                  <a:pt x="2406253" y="1145381"/>
                </a:lnTo>
                <a:close/>
                <a:moveTo>
                  <a:pt x="1640681" y="1131094"/>
                </a:moveTo>
                <a:lnTo>
                  <a:pt x="2319337" y="1131094"/>
                </a:lnTo>
                <a:lnTo>
                  <a:pt x="2319337" y="1238250"/>
                </a:lnTo>
                <a:lnTo>
                  <a:pt x="2065734" y="1238250"/>
                </a:lnTo>
                <a:lnTo>
                  <a:pt x="2065734" y="1899047"/>
                </a:lnTo>
                <a:lnTo>
                  <a:pt x="1894284" y="1899047"/>
                </a:lnTo>
                <a:lnTo>
                  <a:pt x="1894284" y="1238250"/>
                </a:lnTo>
                <a:lnTo>
                  <a:pt x="1640681" y="1238250"/>
                </a:lnTo>
                <a:lnTo>
                  <a:pt x="1640681" y="1131094"/>
                </a:lnTo>
                <a:close/>
                <a:moveTo>
                  <a:pt x="951309" y="1131094"/>
                </a:moveTo>
                <a:lnTo>
                  <a:pt x="1283493" y="1131094"/>
                </a:lnTo>
                <a:cubicBezTo>
                  <a:pt x="1471612" y="1131094"/>
                  <a:pt x="1564481" y="1214437"/>
                  <a:pt x="1562099" y="1381125"/>
                </a:cubicBezTo>
                <a:cubicBezTo>
                  <a:pt x="1566862" y="1552575"/>
                  <a:pt x="1473993" y="1635919"/>
                  <a:pt x="1283493" y="1631156"/>
                </a:cubicBezTo>
                <a:lnTo>
                  <a:pt x="1119187" y="1631156"/>
                </a:lnTo>
                <a:lnTo>
                  <a:pt x="1119187" y="1899047"/>
                </a:lnTo>
                <a:lnTo>
                  <a:pt x="951309" y="1899047"/>
                </a:lnTo>
                <a:lnTo>
                  <a:pt x="951309" y="1131094"/>
                </a:lnTo>
                <a:close/>
                <a:moveTo>
                  <a:pt x="236934" y="1131094"/>
                </a:moveTo>
                <a:lnTo>
                  <a:pt x="569118" y="1131094"/>
                </a:lnTo>
                <a:cubicBezTo>
                  <a:pt x="757237" y="1131094"/>
                  <a:pt x="850106" y="1214437"/>
                  <a:pt x="847724" y="1381125"/>
                </a:cubicBezTo>
                <a:cubicBezTo>
                  <a:pt x="852487" y="1552575"/>
                  <a:pt x="759618" y="1635919"/>
                  <a:pt x="569118" y="1631156"/>
                </a:cubicBezTo>
                <a:lnTo>
                  <a:pt x="404812" y="1631156"/>
                </a:lnTo>
                <a:lnTo>
                  <a:pt x="404812" y="1899047"/>
                </a:lnTo>
                <a:lnTo>
                  <a:pt x="236934" y="1899047"/>
                </a:lnTo>
                <a:lnTo>
                  <a:pt x="236934" y="1131094"/>
                </a:lnTo>
                <a:close/>
                <a:moveTo>
                  <a:pt x="4502943" y="1127522"/>
                </a:moveTo>
                <a:cubicBezTo>
                  <a:pt x="4674393" y="1132284"/>
                  <a:pt x="4762500" y="1197769"/>
                  <a:pt x="4767262" y="1323975"/>
                </a:cubicBezTo>
                <a:cubicBezTo>
                  <a:pt x="4772025" y="1395413"/>
                  <a:pt x="4730353" y="1463278"/>
                  <a:pt x="4642246" y="1527572"/>
                </a:cubicBezTo>
                <a:cubicBezTo>
                  <a:pt x="4589859" y="1568053"/>
                  <a:pt x="4563665" y="1609725"/>
                  <a:pt x="4563665" y="1652588"/>
                </a:cubicBezTo>
                <a:lnTo>
                  <a:pt x="4563665" y="1684734"/>
                </a:lnTo>
                <a:lnTo>
                  <a:pt x="4402931" y="1684734"/>
                </a:lnTo>
                <a:lnTo>
                  <a:pt x="4402931" y="1641872"/>
                </a:lnTo>
                <a:cubicBezTo>
                  <a:pt x="4398168" y="1572816"/>
                  <a:pt x="4431506" y="1515666"/>
                  <a:pt x="4502943" y="1470422"/>
                </a:cubicBezTo>
                <a:cubicBezTo>
                  <a:pt x="4562475" y="1425178"/>
                  <a:pt x="4592240" y="1378744"/>
                  <a:pt x="4592240" y="1331119"/>
                </a:cubicBezTo>
                <a:cubicBezTo>
                  <a:pt x="4589859" y="1269206"/>
                  <a:pt x="4560093" y="1237059"/>
                  <a:pt x="4502943" y="1234678"/>
                </a:cubicBezTo>
                <a:cubicBezTo>
                  <a:pt x="4438650" y="1237059"/>
                  <a:pt x="4399359" y="1284684"/>
                  <a:pt x="4385071" y="1377553"/>
                </a:cubicBezTo>
                <a:lnTo>
                  <a:pt x="4224337" y="1377553"/>
                </a:lnTo>
                <a:cubicBezTo>
                  <a:pt x="4248150" y="1210866"/>
                  <a:pt x="4341018" y="1127522"/>
                  <a:pt x="4502943" y="1127522"/>
                </a:cubicBezTo>
                <a:close/>
                <a:moveTo>
                  <a:pt x="3459956" y="1102519"/>
                </a:moveTo>
                <a:lnTo>
                  <a:pt x="3627834" y="1102519"/>
                </a:lnTo>
                <a:cubicBezTo>
                  <a:pt x="3580209" y="1176337"/>
                  <a:pt x="3529012" y="1232297"/>
                  <a:pt x="3474243" y="1270397"/>
                </a:cubicBezTo>
                <a:cubicBezTo>
                  <a:pt x="3536156" y="1270397"/>
                  <a:pt x="3580209" y="1269206"/>
                  <a:pt x="3606403" y="1266825"/>
                </a:cubicBezTo>
                <a:cubicBezTo>
                  <a:pt x="3601640" y="1245394"/>
                  <a:pt x="3589734" y="1220391"/>
                  <a:pt x="3570684" y="1191816"/>
                </a:cubicBezTo>
                <a:lnTo>
                  <a:pt x="3692128" y="1191816"/>
                </a:lnTo>
                <a:cubicBezTo>
                  <a:pt x="3725465" y="1241822"/>
                  <a:pt x="3752849" y="1306116"/>
                  <a:pt x="3774281" y="1384697"/>
                </a:cubicBezTo>
                <a:lnTo>
                  <a:pt x="3774281" y="1363266"/>
                </a:lnTo>
                <a:lnTo>
                  <a:pt x="3774281" y="1106091"/>
                </a:lnTo>
                <a:lnTo>
                  <a:pt x="3913584" y="1106091"/>
                </a:lnTo>
                <a:lnTo>
                  <a:pt x="3913584" y="1202531"/>
                </a:lnTo>
                <a:cubicBezTo>
                  <a:pt x="3956446" y="1185862"/>
                  <a:pt x="3987403" y="1159669"/>
                  <a:pt x="4006453" y="1123950"/>
                </a:cubicBezTo>
                <a:lnTo>
                  <a:pt x="4142184" y="1123950"/>
                </a:lnTo>
                <a:cubicBezTo>
                  <a:pt x="4104084" y="1226344"/>
                  <a:pt x="4027884" y="1283494"/>
                  <a:pt x="3913584" y="1295400"/>
                </a:cubicBezTo>
                <a:lnTo>
                  <a:pt x="3913584" y="1348978"/>
                </a:lnTo>
                <a:cubicBezTo>
                  <a:pt x="3913584" y="1370409"/>
                  <a:pt x="3925490" y="1381125"/>
                  <a:pt x="3949303" y="1381125"/>
                </a:cubicBezTo>
                <a:lnTo>
                  <a:pt x="3995737" y="1381125"/>
                </a:lnTo>
                <a:cubicBezTo>
                  <a:pt x="4019549" y="1383506"/>
                  <a:pt x="4030265" y="1371600"/>
                  <a:pt x="4027884" y="1345406"/>
                </a:cubicBezTo>
                <a:lnTo>
                  <a:pt x="4027884" y="1327547"/>
                </a:lnTo>
                <a:lnTo>
                  <a:pt x="4138612" y="1327547"/>
                </a:lnTo>
                <a:lnTo>
                  <a:pt x="4138612" y="1370409"/>
                </a:lnTo>
                <a:cubicBezTo>
                  <a:pt x="4143375" y="1446609"/>
                  <a:pt x="4105275" y="1483519"/>
                  <a:pt x="4024312" y="1481138"/>
                </a:cubicBezTo>
                <a:lnTo>
                  <a:pt x="3885009" y="1481138"/>
                </a:lnTo>
                <a:cubicBezTo>
                  <a:pt x="3813571" y="1483519"/>
                  <a:pt x="3776662" y="1452563"/>
                  <a:pt x="3774281" y="1388269"/>
                </a:cubicBezTo>
                <a:lnTo>
                  <a:pt x="3642121" y="1388269"/>
                </a:lnTo>
                <a:cubicBezTo>
                  <a:pt x="3642121" y="1383506"/>
                  <a:pt x="3640931" y="1378744"/>
                  <a:pt x="3638549" y="1373981"/>
                </a:cubicBezTo>
                <a:cubicBezTo>
                  <a:pt x="3638549" y="1366838"/>
                  <a:pt x="3637359" y="1362075"/>
                  <a:pt x="3634978" y="1359694"/>
                </a:cubicBezTo>
                <a:cubicBezTo>
                  <a:pt x="3565921" y="1369219"/>
                  <a:pt x="3462337" y="1373981"/>
                  <a:pt x="3324224" y="1373981"/>
                </a:cubicBezTo>
                <a:lnTo>
                  <a:pt x="3324224" y="1270397"/>
                </a:lnTo>
                <a:cubicBezTo>
                  <a:pt x="3376612" y="1225153"/>
                  <a:pt x="3421856" y="1169194"/>
                  <a:pt x="3459956" y="1102519"/>
                </a:cubicBezTo>
                <a:close/>
                <a:moveTo>
                  <a:pt x="4611290" y="617934"/>
                </a:moveTo>
                <a:lnTo>
                  <a:pt x="4782740" y="617934"/>
                </a:lnTo>
                <a:lnTo>
                  <a:pt x="4782740" y="785812"/>
                </a:lnTo>
                <a:lnTo>
                  <a:pt x="4611290" y="785812"/>
                </a:lnTo>
                <a:lnTo>
                  <a:pt x="4611290" y="617934"/>
                </a:lnTo>
                <a:close/>
                <a:moveTo>
                  <a:pt x="1182290" y="457200"/>
                </a:moveTo>
                <a:lnTo>
                  <a:pt x="1182290" y="539353"/>
                </a:lnTo>
                <a:lnTo>
                  <a:pt x="1214437" y="539353"/>
                </a:lnTo>
                <a:lnTo>
                  <a:pt x="1214437" y="457200"/>
                </a:lnTo>
                <a:lnTo>
                  <a:pt x="1182290" y="457200"/>
                </a:lnTo>
                <a:close/>
                <a:moveTo>
                  <a:pt x="1042987" y="457200"/>
                </a:moveTo>
                <a:lnTo>
                  <a:pt x="1042987" y="528637"/>
                </a:lnTo>
                <a:lnTo>
                  <a:pt x="1042987" y="539353"/>
                </a:lnTo>
                <a:lnTo>
                  <a:pt x="1075134" y="539353"/>
                </a:lnTo>
                <a:lnTo>
                  <a:pt x="1075134" y="457200"/>
                </a:lnTo>
                <a:lnTo>
                  <a:pt x="1042987" y="457200"/>
                </a:lnTo>
                <a:close/>
                <a:moveTo>
                  <a:pt x="1493043" y="325041"/>
                </a:moveTo>
                <a:lnTo>
                  <a:pt x="1621631" y="325041"/>
                </a:lnTo>
                <a:lnTo>
                  <a:pt x="1621631" y="385762"/>
                </a:lnTo>
                <a:lnTo>
                  <a:pt x="1721643" y="385762"/>
                </a:lnTo>
                <a:lnTo>
                  <a:pt x="1721643" y="482203"/>
                </a:lnTo>
                <a:lnTo>
                  <a:pt x="1621631" y="482203"/>
                </a:lnTo>
                <a:lnTo>
                  <a:pt x="1621631" y="578644"/>
                </a:lnTo>
                <a:lnTo>
                  <a:pt x="1735931" y="578644"/>
                </a:lnTo>
                <a:lnTo>
                  <a:pt x="1735931" y="675084"/>
                </a:lnTo>
                <a:lnTo>
                  <a:pt x="1621631" y="675084"/>
                </a:lnTo>
                <a:lnTo>
                  <a:pt x="1621631" y="825103"/>
                </a:lnTo>
                <a:lnTo>
                  <a:pt x="1493043" y="825103"/>
                </a:lnTo>
                <a:lnTo>
                  <a:pt x="1493043" y="675084"/>
                </a:lnTo>
                <a:lnTo>
                  <a:pt x="1332309" y="675084"/>
                </a:lnTo>
                <a:lnTo>
                  <a:pt x="1332309" y="578644"/>
                </a:lnTo>
                <a:lnTo>
                  <a:pt x="1493043" y="578644"/>
                </a:lnTo>
                <a:lnTo>
                  <a:pt x="1493043" y="482203"/>
                </a:lnTo>
                <a:lnTo>
                  <a:pt x="1443037" y="482203"/>
                </a:lnTo>
                <a:cubicBezTo>
                  <a:pt x="1423987" y="520303"/>
                  <a:pt x="1385887" y="550069"/>
                  <a:pt x="1328737" y="571500"/>
                </a:cubicBezTo>
                <a:lnTo>
                  <a:pt x="1328737" y="489347"/>
                </a:lnTo>
                <a:cubicBezTo>
                  <a:pt x="1350168" y="456009"/>
                  <a:pt x="1360884" y="404812"/>
                  <a:pt x="1360884" y="335756"/>
                </a:cubicBezTo>
                <a:lnTo>
                  <a:pt x="1475184" y="335756"/>
                </a:lnTo>
                <a:cubicBezTo>
                  <a:pt x="1475184" y="340519"/>
                  <a:pt x="1473994" y="348853"/>
                  <a:pt x="1471612" y="360759"/>
                </a:cubicBezTo>
                <a:cubicBezTo>
                  <a:pt x="1471612" y="372666"/>
                  <a:pt x="1470422" y="381000"/>
                  <a:pt x="1468040" y="385762"/>
                </a:cubicBezTo>
                <a:lnTo>
                  <a:pt x="1493043" y="385762"/>
                </a:lnTo>
                <a:lnTo>
                  <a:pt x="1493043" y="325041"/>
                </a:lnTo>
                <a:close/>
                <a:moveTo>
                  <a:pt x="1182290" y="289322"/>
                </a:moveTo>
                <a:lnTo>
                  <a:pt x="1182290" y="367903"/>
                </a:lnTo>
                <a:lnTo>
                  <a:pt x="1214437" y="367903"/>
                </a:lnTo>
                <a:lnTo>
                  <a:pt x="1214437" y="289322"/>
                </a:lnTo>
                <a:lnTo>
                  <a:pt x="1182290" y="289322"/>
                </a:lnTo>
                <a:close/>
                <a:moveTo>
                  <a:pt x="1042987" y="289322"/>
                </a:moveTo>
                <a:lnTo>
                  <a:pt x="1042987" y="367903"/>
                </a:lnTo>
                <a:lnTo>
                  <a:pt x="1075134" y="367903"/>
                </a:lnTo>
                <a:lnTo>
                  <a:pt x="1075134" y="289322"/>
                </a:lnTo>
                <a:lnTo>
                  <a:pt x="1042987" y="289322"/>
                </a:lnTo>
                <a:close/>
                <a:moveTo>
                  <a:pt x="2943224" y="260747"/>
                </a:moveTo>
                <a:lnTo>
                  <a:pt x="3114674" y="260747"/>
                </a:lnTo>
                <a:lnTo>
                  <a:pt x="3114674" y="603647"/>
                </a:lnTo>
                <a:cubicBezTo>
                  <a:pt x="3112293" y="682228"/>
                  <a:pt x="3151584" y="720328"/>
                  <a:pt x="3232546" y="717947"/>
                </a:cubicBezTo>
                <a:lnTo>
                  <a:pt x="3575446" y="717947"/>
                </a:lnTo>
                <a:lnTo>
                  <a:pt x="3575446" y="810816"/>
                </a:lnTo>
                <a:lnTo>
                  <a:pt x="3171824" y="810816"/>
                </a:lnTo>
                <a:cubicBezTo>
                  <a:pt x="3121818" y="810816"/>
                  <a:pt x="3084909" y="791766"/>
                  <a:pt x="3061096" y="753666"/>
                </a:cubicBezTo>
                <a:cubicBezTo>
                  <a:pt x="3030140" y="791766"/>
                  <a:pt x="2986087" y="815578"/>
                  <a:pt x="2928937" y="825103"/>
                </a:cubicBezTo>
                <a:lnTo>
                  <a:pt x="2928937" y="742950"/>
                </a:lnTo>
                <a:cubicBezTo>
                  <a:pt x="2964656" y="723900"/>
                  <a:pt x="2982515" y="691753"/>
                  <a:pt x="2982515" y="646509"/>
                </a:cubicBezTo>
                <a:lnTo>
                  <a:pt x="2982515" y="357187"/>
                </a:lnTo>
                <a:lnTo>
                  <a:pt x="2943224" y="357187"/>
                </a:lnTo>
                <a:lnTo>
                  <a:pt x="2943224" y="260747"/>
                </a:lnTo>
                <a:close/>
                <a:moveTo>
                  <a:pt x="2736056" y="250031"/>
                </a:moveTo>
                <a:lnTo>
                  <a:pt x="2911078" y="250031"/>
                </a:lnTo>
                <a:lnTo>
                  <a:pt x="2911078" y="614362"/>
                </a:lnTo>
                <a:cubicBezTo>
                  <a:pt x="2925365" y="604837"/>
                  <a:pt x="2942034" y="591741"/>
                  <a:pt x="2961084" y="575072"/>
                </a:cubicBezTo>
                <a:lnTo>
                  <a:pt x="2961084" y="685800"/>
                </a:lnTo>
                <a:cubicBezTo>
                  <a:pt x="2915840" y="733425"/>
                  <a:pt x="2855118" y="777478"/>
                  <a:pt x="2778918" y="817959"/>
                </a:cubicBezTo>
                <a:lnTo>
                  <a:pt x="2778918" y="346472"/>
                </a:lnTo>
                <a:lnTo>
                  <a:pt x="2736056" y="346472"/>
                </a:lnTo>
                <a:lnTo>
                  <a:pt x="2736056" y="250031"/>
                </a:lnTo>
                <a:close/>
                <a:moveTo>
                  <a:pt x="4611290" y="235744"/>
                </a:moveTo>
                <a:lnTo>
                  <a:pt x="4782740" y="235744"/>
                </a:lnTo>
                <a:lnTo>
                  <a:pt x="4782740" y="410766"/>
                </a:lnTo>
                <a:lnTo>
                  <a:pt x="4611290" y="410766"/>
                </a:lnTo>
                <a:lnTo>
                  <a:pt x="4611290" y="235744"/>
                </a:lnTo>
                <a:close/>
                <a:moveTo>
                  <a:pt x="1092993" y="132159"/>
                </a:moveTo>
                <a:cubicBezTo>
                  <a:pt x="1078706" y="155972"/>
                  <a:pt x="1060847" y="176213"/>
                  <a:pt x="1039415" y="192881"/>
                </a:cubicBezTo>
                <a:lnTo>
                  <a:pt x="1128712" y="192881"/>
                </a:lnTo>
                <a:cubicBezTo>
                  <a:pt x="1143000" y="176213"/>
                  <a:pt x="1154906" y="155972"/>
                  <a:pt x="1164431" y="132159"/>
                </a:cubicBezTo>
                <a:lnTo>
                  <a:pt x="1092993" y="132159"/>
                </a:lnTo>
                <a:close/>
                <a:moveTo>
                  <a:pt x="3450431" y="50006"/>
                </a:moveTo>
                <a:lnTo>
                  <a:pt x="3557587" y="50006"/>
                </a:lnTo>
                <a:cubicBezTo>
                  <a:pt x="3548062" y="123825"/>
                  <a:pt x="3532584" y="179784"/>
                  <a:pt x="3511153" y="217884"/>
                </a:cubicBezTo>
                <a:lnTo>
                  <a:pt x="3418284" y="217884"/>
                </a:lnTo>
                <a:cubicBezTo>
                  <a:pt x="3437334" y="158353"/>
                  <a:pt x="3448049" y="102394"/>
                  <a:pt x="3450431" y="50006"/>
                </a:cubicBezTo>
                <a:close/>
                <a:moveTo>
                  <a:pt x="3136106" y="46434"/>
                </a:moveTo>
                <a:lnTo>
                  <a:pt x="3239690" y="46434"/>
                </a:lnTo>
                <a:cubicBezTo>
                  <a:pt x="3244453" y="101203"/>
                  <a:pt x="3256359" y="157163"/>
                  <a:pt x="3275409" y="214312"/>
                </a:cubicBezTo>
                <a:lnTo>
                  <a:pt x="3186112" y="214312"/>
                </a:lnTo>
                <a:cubicBezTo>
                  <a:pt x="3162299" y="171450"/>
                  <a:pt x="3145631" y="115491"/>
                  <a:pt x="3136106" y="46434"/>
                </a:cubicBezTo>
                <a:close/>
                <a:moveTo>
                  <a:pt x="1343025" y="28575"/>
                </a:moveTo>
                <a:lnTo>
                  <a:pt x="1721643" y="28575"/>
                </a:lnTo>
                <a:lnTo>
                  <a:pt x="1721643" y="192881"/>
                </a:lnTo>
                <a:cubicBezTo>
                  <a:pt x="1724024" y="271462"/>
                  <a:pt x="1684734" y="309562"/>
                  <a:pt x="1603771" y="307181"/>
                </a:cubicBezTo>
                <a:lnTo>
                  <a:pt x="1528762" y="307181"/>
                </a:lnTo>
                <a:lnTo>
                  <a:pt x="1528762" y="217884"/>
                </a:lnTo>
                <a:lnTo>
                  <a:pt x="1550193" y="217884"/>
                </a:lnTo>
                <a:cubicBezTo>
                  <a:pt x="1578768" y="217884"/>
                  <a:pt x="1591865" y="204787"/>
                  <a:pt x="1589484" y="178594"/>
                </a:cubicBezTo>
                <a:lnTo>
                  <a:pt x="1589484" y="121444"/>
                </a:lnTo>
                <a:lnTo>
                  <a:pt x="1528762" y="121444"/>
                </a:lnTo>
                <a:cubicBezTo>
                  <a:pt x="1519237" y="226219"/>
                  <a:pt x="1454943" y="296466"/>
                  <a:pt x="1335881" y="332184"/>
                </a:cubicBezTo>
                <a:lnTo>
                  <a:pt x="1335881" y="246459"/>
                </a:lnTo>
                <a:cubicBezTo>
                  <a:pt x="1378743" y="215503"/>
                  <a:pt x="1401365" y="173831"/>
                  <a:pt x="1403747" y="121444"/>
                </a:cubicBezTo>
                <a:lnTo>
                  <a:pt x="1343025" y="121444"/>
                </a:lnTo>
                <a:lnTo>
                  <a:pt x="1343025" y="28575"/>
                </a:lnTo>
                <a:close/>
                <a:moveTo>
                  <a:pt x="2961084" y="21431"/>
                </a:moveTo>
                <a:lnTo>
                  <a:pt x="3078956" y="21431"/>
                </a:lnTo>
                <a:cubicBezTo>
                  <a:pt x="3100387" y="78581"/>
                  <a:pt x="3115865" y="140494"/>
                  <a:pt x="3125390" y="207169"/>
                </a:cubicBezTo>
                <a:lnTo>
                  <a:pt x="3003946" y="207169"/>
                </a:lnTo>
                <a:cubicBezTo>
                  <a:pt x="2999184" y="154781"/>
                  <a:pt x="2984896" y="92869"/>
                  <a:pt x="2961084" y="21431"/>
                </a:cubicBezTo>
                <a:close/>
                <a:moveTo>
                  <a:pt x="2753915" y="14288"/>
                </a:moveTo>
                <a:lnTo>
                  <a:pt x="2871787" y="14288"/>
                </a:lnTo>
                <a:cubicBezTo>
                  <a:pt x="2900362" y="78581"/>
                  <a:pt x="2918221" y="140494"/>
                  <a:pt x="2925365" y="200025"/>
                </a:cubicBezTo>
                <a:lnTo>
                  <a:pt x="2800349" y="200025"/>
                </a:lnTo>
                <a:cubicBezTo>
                  <a:pt x="2795587" y="138113"/>
                  <a:pt x="2780109" y="76200"/>
                  <a:pt x="2753915" y="14288"/>
                </a:cubicBezTo>
                <a:close/>
                <a:moveTo>
                  <a:pt x="2121693" y="10716"/>
                </a:moveTo>
                <a:lnTo>
                  <a:pt x="2268140" y="10716"/>
                </a:lnTo>
                <a:cubicBezTo>
                  <a:pt x="2289571" y="55959"/>
                  <a:pt x="2305049" y="102394"/>
                  <a:pt x="2314574" y="150019"/>
                </a:cubicBezTo>
                <a:lnTo>
                  <a:pt x="2593181" y="150019"/>
                </a:lnTo>
                <a:lnTo>
                  <a:pt x="2593181" y="253603"/>
                </a:lnTo>
                <a:lnTo>
                  <a:pt x="2150268" y="664369"/>
                </a:lnTo>
                <a:cubicBezTo>
                  <a:pt x="2178843" y="692944"/>
                  <a:pt x="2216943" y="707231"/>
                  <a:pt x="2264568" y="707231"/>
                </a:cubicBezTo>
                <a:lnTo>
                  <a:pt x="2646759" y="707231"/>
                </a:lnTo>
                <a:lnTo>
                  <a:pt x="2646759" y="803672"/>
                </a:lnTo>
                <a:lnTo>
                  <a:pt x="2228849" y="803672"/>
                </a:lnTo>
                <a:cubicBezTo>
                  <a:pt x="2155031" y="803672"/>
                  <a:pt x="2094309" y="782241"/>
                  <a:pt x="2046684" y="739378"/>
                </a:cubicBezTo>
                <a:cubicBezTo>
                  <a:pt x="1987153" y="784622"/>
                  <a:pt x="1913334" y="808434"/>
                  <a:pt x="1825228" y="810816"/>
                </a:cubicBezTo>
                <a:lnTo>
                  <a:pt x="1825228" y="725091"/>
                </a:lnTo>
                <a:cubicBezTo>
                  <a:pt x="1872853" y="710803"/>
                  <a:pt x="1910953" y="688181"/>
                  <a:pt x="1939528" y="657225"/>
                </a:cubicBezTo>
                <a:lnTo>
                  <a:pt x="2357437" y="253603"/>
                </a:lnTo>
                <a:lnTo>
                  <a:pt x="1875234" y="253603"/>
                </a:lnTo>
                <a:lnTo>
                  <a:pt x="1875234" y="150019"/>
                </a:lnTo>
                <a:lnTo>
                  <a:pt x="2157412" y="150019"/>
                </a:lnTo>
                <a:cubicBezTo>
                  <a:pt x="2152650" y="109537"/>
                  <a:pt x="2140743" y="63103"/>
                  <a:pt x="2121693" y="10716"/>
                </a:cubicBezTo>
                <a:close/>
                <a:moveTo>
                  <a:pt x="1017984" y="7144"/>
                </a:moveTo>
                <a:lnTo>
                  <a:pt x="1150143" y="7144"/>
                </a:lnTo>
                <a:cubicBezTo>
                  <a:pt x="1147762" y="21431"/>
                  <a:pt x="1144190" y="33338"/>
                  <a:pt x="1139428" y="42863"/>
                </a:cubicBezTo>
                <a:lnTo>
                  <a:pt x="1293018" y="42863"/>
                </a:lnTo>
                <a:lnTo>
                  <a:pt x="1293018" y="132159"/>
                </a:lnTo>
                <a:cubicBezTo>
                  <a:pt x="1290637" y="134541"/>
                  <a:pt x="1289447" y="138113"/>
                  <a:pt x="1289447" y="142875"/>
                </a:cubicBezTo>
                <a:cubicBezTo>
                  <a:pt x="1277540" y="159544"/>
                  <a:pt x="1268015" y="176213"/>
                  <a:pt x="1260872" y="192881"/>
                </a:cubicBezTo>
                <a:lnTo>
                  <a:pt x="1318022" y="192881"/>
                </a:lnTo>
                <a:lnTo>
                  <a:pt x="1318022" y="728662"/>
                </a:lnTo>
                <a:cubicBezTo>
                  <a:pt x="1320403" y="790575"/>
                  <a:pt x="1289447" y="820341"/>
                  <a:pt x="1225153" y="817959"/>
                </a:cubicBezTo>
                <a:lnTo>
                  <a:pt x="1185862" y="817959"/>
                </a:lnTo>
                <a:lnTo>
                  <a:pt x="1185862" y="732234"/>
                </a:lnTo>
                <a:lnTo>
                  <a:pt x="1189434" y="732234"/>
                </a:lnTo>
                <a:cubicBezTo>
                  <a:pt x="1208484" y="734616"/>
                  <a:pt x="1216818" y="725091"/>
                  <a:pt x="1214437" y="703659"/>
                </a:cubicBezTo>
                <a:lnTo>
                  <a:pt x="1214437" y="632222"/>
                </a:lnTo>
                <a:lnTo>
                  <a:pt x="1182290" y="632222"/>
                </a:lnTo>
                <a:lnTo>
                  <a:pt x="1182290" y="771525"/>
                </a:lnTo>
                <a:lnTo>
                  <a:pt x="1075134" y="771525"/>
                </a:lnTo>
                <a:lnTo>
                  <a:pt x="1075134" y="632222"/>
                </a:lnTo>
                <a:lnTo>
                  <a:pt x="1035843" y="632222"/>
                </a:lnTo>
                <a:cubicBezTo>
                  <a:pt x="1028700" y="713184"/>
                  <a:pt x="984647" y="779859"/>
                  <a:pt x="903684" y="832247"/>
                </a:cubicBezTo>
                <a:lnTo>
                  <a:pt x="903684" y="728662"/>
                </a:lnTo>
                <a:cubicBezTo>
                  <a:pt x="929878" y="676275"/>
                  <a:pt x="941784" y="615553"/>
                  <a:pt x="939403" y="546497"/>
                </a:cubicBezTo>
                <a:lnTo>
                  <a:pt x="939403" y="250031"/>
                </a:lnTo>
                <a:cubicBezTo>
                  <a:pt x="929878" y="252412"/>
                  <a:pt x="919162" y="255984"/>
                  <a:pt x="907256" y="260747"/>
                </a:cubicBezTo>
                <a:lnTo>
                  <a:pt x="907256" y="185737"/>
                </a:lnTo>
                <a:cubicBezTo>
                  <a:pt x="962025" y="138113"/>
                  <a:pt x="998934" y="78581"/>
                  <a:pt x="1017984" y="7144"/>
                </a:cubicBezTo>
                <a:close/>
                <a:moveTo>
                  <a:pt x="3282553" y="3572"/>
                </a:moveTo>
                <a:lnTo>
                  <a:pt x="3411140" y="3572"/>
                </a:lnTo>
                <a:lnTo>
                  <a:pt x="3411140" y="250031"/>
                </a:lnTo>
                <a:lnTo>
                  <a:pt x="3554015" y="250031"/>
                </a:lnTo>
                <a:lnTo>
                  <a:pt x="3554015" y="342900"/>
                </a:lnTo>
                <a:lnTo>
                  <a:pt x="3486149" y="342900"/>
                </a:lnTo>
                <a:cubicBezTo>
                  <a:pt x="3495674" y="428625"/>
                  <a:pt x="3520678" y="502444"/>
                  <a:pt x="3561159" y="564356"/>
                </a:cubicBezTo>
                <a:lnTo>
                  <a:pt x="3561159" y="664369"/>
                </a:lnTo>
                <a:cubicBezTo>
                  <a:pt x="3484959" y="602456"/>
                  <a:pt x="3434953" y="531019"/>
                  <a:pt x="3411140" y="450056"/>
                </a:cubicBezTo>
                <a:lnTo>
                  <a:pt x="3411140" y="689372"/>
                </a:lnTo>
                <a:lnTo>
                  <a:pt x="3282553" y="689372"/>
                </a:lnTo>
                <a:lnTo>
                  <a:pt x="3282553" y="442912"/>
                </a:lnTo>
                <a:cubicBezTo>
                  <a:pt x="3263503" y="528637"/>
                  <a:pt x="3215878" y="603647"/>
                  <a:pt x="3139678" y="667941"/>
                </a:cubicBezTo>
                <a:lnTo>
                  <a:pt x="3139678" y="564356"/>
                </a:lnTo>
                <a:cubicBezTo>
                  <a:pt x="3180159" y="492919"/>
                  <a:pt x="3201590" y="419100"/>
                  <a:pt x="3203971" y="342900"/>
                </a:cubicBezTo>
                <a:lnTo>
                  <a:pt x="3143249" y="342900"/>
                </a:lnTo>
                <a:lnTo>
                  <a:pt x="3143249" y="250031"/>
                </a:lnTo>
                <a:lnTo>
                  <a:pt x="3282553" y="250031"/>
                </a:lnTo>
                <a:lnTo>
                  <a:pt x="3282553" y="3572"/>
                </a:lnTo>
                <a:close/>
                <a:moveTo>
                  <a:pt x="328612" y="3572"/>
                </a:moveTo>
                <a:lnTo>
                  <a:pt x="489347" y="3572"/>
                </a:lnTo>
                <a:lnTo>
                  <a:pt x="489347" y="75009"/>
                </a:lnTo>
                <a:lnTo>
                  <a:pt x="767953" y="75009"/>
                </a:lnTo>
                <a:lnTo>
                  <a:pt x="767953" y="178594"/>
                </a:lnTo>
                <a:lnTo>
                  <a:pt x="489347" y="178594"/>
                </a:lnTo>
                <a:lnTo>
                  <a:pt x="489347" y="303609"/>
                </a:lnTo>
                <a:lnTo>
                  <a:pt x="817959" y="303609"/>
                </a:lnTo>
                <a:lnTo>
                  <a:pt x="817959" y="410766"/>
                </a:lnTo>
                <a:lnTo>
                  <a:pt x="653652" y="410766"/>
                </a:lnTo>
                <a:cubicBezTo>
                  <a:pt x="670321" y="529828"/>
                  <a:pt x="723900" y="621506"/>
                  <a:pt x="814387" y="685800"/>
                </a:cubicBezTo>
                <a:lnTo>
                  <a:pt x="814387" y="785812"/>
                </a:lnTo>
                <a:cubicBezTo>
                  <a:pt x="628650" y="709612"/>
                  <a:pt x="523875" y="584597"/>
                  <a:pt x="500062" y="410766"/>
                </a:cubicBezTo>
                <a:lnTo>
                  <a:pt x="489347" y="410766"/>
                </a:lnTo>
                <a:lnTo>
                  <a:pt x="489347" y="825103"/>
                </a:lnTo>
                <a:lnTo>
                  <a:pt x="328612" y="825103"/>
                </a:lnTo>
                <a:lnTo>
                  <a:pt x="328612" y="410766"/>
                </a:lnTo>
                <a:lnTo>
                  <a:pt x="314325" y="410766"/>
                </a:lnTo>
                <a:cubicBezTo>
                  <a:pt x="290512" y="584597"/>
                  <a:pt x="185737" y="709612"/>
                  <a:pt x="0" y="785812"/>
                </a:cubicBezTo>
                <a:lnTo>
                  <a:pt x="0" y="685800"/>
                </a:lnTo>
                <a:cubicBezTo>
                  <a:pt x="90487" y="621506"/>
                  <a:pt x="144065" y="529828"/>
                  <a:pt x="160734" y="410766"/>
                </a:cubicBezTo>
                <a:lnTo>
                  <a:pt x="0" y="410766"/>
                </a:lnTo>
                <a:lnTo>
                  <a:pt x="0" y="303609"/>
                </a:lnTo>
                <a:lnTo>
                  <a:pt x="328612" y="303609"/>
                </a:lnTo>
                <a:lnTo>
                  <a:pt x="328612" y="178594"/>
                </a:lnTo>
                <a:lnTo>
                  <a:pt x="46434" y="178594"/>
                </a:lnTo>
                <a:lnTo>
                  <a:pt x="46434" y="75009"/>
                </a:lnTo>
                <a:lnTo>
                  <a:pt x="328612" y="75009"/>
                </a:lnTo>
                <a:lnTo>
                  <a:pt x="328612" y="3572"/>
                </a:lnTo>
                <a:close/>
                <a:moveTo>
                  <a:pt x="3846909" y="0"/>
                </a:moveTo>
                <a:lnTo>
                  <a:pt x="4018359" y="0"/>
                </a:lnTo>
                <a:lnTo>
                  <a:pt x="4018359" y="96441"/>
                </a:lnTo>
                <a:lnTo>
                  <a:pt x="4300537" y="96441"/>
                </a:lnTo>
                <a:lnTo>
                  <a:pt x="4300537" y="675084"/>
                </a:lnTo>
                <a:cubicBezTo>
                  <a:pt x="4300537" y="698897"/>
                  <a:pt x="4310062" y="710803"/>
                  <a:pt x="4329112" y="710803"/>
                </a:cubicBezTo>
                <a:cubicBezTo>
                  <a:pt x="4350543" y="710803"/>
                  <a:pt x="4361259" y="698897"/>
                  <a:pt x="4361259" y="675084"/>
                </a:cubicBezTo>
                <a:lnTo>
                  <a:pt x="4361259" y="625078"/>
                </a:lnTo>
                <a:lnTo>
                  <a:pt x="4479131" y="625078"/>
                </a:lnTo>
                <a:lnTo>
                  <a:pt x="4479131" y="685800"/>
                </a:lnTo>
                <a:cubicBezTo>
                  <a:pt x="4481512" y="769144"/>
                  <a:pt x="4437459" y="810816"/>
                  <a:pt x="4346971" y="810816"/>
                </a:cubicBezTo>
                <a:lnTo>
                  <a:pt x="4264818" y="810816"/>
                </a:lnTo>
                <a:cubicBezTo>
                  <a:pt x="4174331" y="813197"/>
                  <a:pt x="4130278" y="766762"/>
                  <a:pt x="4132659" y="671512"/>
                </a:cubicBezTo>
                <a:lnTo>
                  <a:pt x="4132659" y="207169"/>
                </a:lnTo>
                <a:lnTo>
                  <a:pt x="4014787" y="207169"/>
                </a:lnTo>
                <a:cubicBezTo>
                  <a:pt x="4021931" y="490537"/>
                  <a:pt x="3901678" y="697706"/>
                  <a:pt x="3654028" y="828675"/>
                </a:cubicBezTo>
                <a:lnTo>
                  <a:pt x="3654028" y="728662"/>
                </a:lnTo>
                <a:cubicBezTo>
                  <a:pt x="3787378" y="611981"/>
                  <a:pt x="3851671" y="438150"/>
                  <a:pt x="3846909" y="207169"/>
                </a:cubicBezTo>
                <a:lnTo>
                  <a:pt x="3664743" y="207169"/>
                </a:lnTo>
                <a:lnTo>
                  <a:pt x="3664743" y="96441"/>
                </a:lnTo>
                <a:lnTo>
                  <a:pt x="3846909" y="96441"/>
                </a:lnTo>
                <a:lnTo>
                  <a:pt x="384690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79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24581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2" name="直接连接符 7"/>
          <p:cNvSpPr>
            <a:spLocks noChangeShapeType="1"/>
          </p:cNvSpPr>
          <p:nvPr/>
        </p:nvSpPr>
        <p:spPr bwMode="auto">
          <a:xfrm>
            <a:off x="515938" y="5113338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4583" name="组合 1"/>
          <p:cNvGrpSpPr>
            <a:grpSpLocks/>
          </p:cNvGrpSpPr>
          <p:nvPr/>
        </p:nvGrpSpPr>
        <p:grpSpPr bwMode="auto">
          <a:xfrm>
            <a:off x="6399213" y="739775"/>
            <a:ext cx="5008562" cy="4787900"/>
            <a:chOff x="0" y="0"/>
            <a:chExt cx="5589586" cy="5341256"/>
          </a:xfrm>
        </p:grpSpPr>
        <p:sp>
          <p:nvSpPr>
            <p:cNvPr id="24584" name="Freeform 5"/>
            <p:cNvSpPr>
              <a:spLocks noChangeArrowheads="1"/>
            </p:cNvSpPr>
            <p:nvPr/>
          </p:nvSpPr>
          <p:spPr bwMode="auto">
            <a:xfrm>
              <a:off x="0" y="2464413"/>
              <a:ext cx="226546" cy="206215"/>
            </a:xfrm>
            <a:custGeom>
              <a:avLst/>
              <a:gdLst>
                <a:gd name="T0" fmla="*/ 282770598 w 66"/>
                <a:gd name="T1" fmla="*/ 626058429 h 60"/>
                <a:gd name="T2" fmla="*/ 282770598 w 66"/>
                <a:gd name="T3" fmla="*/ 283497508 h 60"/>
                <a:gd name="T4" fmla="*/ 683365711 w 66"/>
                <a:gd name="T5" fmla="*/ 283497508 h 60"/>
                <a:gd name="T6" fmla="*/ 777622578 w 66"/>
                <a:gd name="T7" fmla="*/ 212624850 h 60"/>
                <a:gd name="T8" fmla="*/ 777622578 w 66"/>
                <a:gd name="T9" fmla="*/ 82685341 h 60"/>
                <a:gd name="T10" fmla="*/ 695146103 w 66"/>
                <a:gd name="T11" fmla="*/ 11812683 h 60"/>
                <a:gd name="T12" fmla="*/ 235642165 w 66"/>
                <a:gd name="T13" fmla="*/ 0 h 60"/>
                <a:gd name="T14" fmla="*/ 0 w 66"/>
                <a:gd name="T15" fmla="*/ 224434095 h 60"/>
                <a:gd name="T16" fmla="*/ 0 w 66"/>
                <a:gd name="T17" fmla="*/ 614245747 h 60"/>
                <a:gd name="T18" fmla="*/ 70692650 w 66"/>
                <a:gd name="T19" fmla="*/ 708743770 h 60"/>
                <a:gd name="T20" fmla="*/ 212077949 w 66"/>
                <a:gd name="T21" fmla="*/ 708743770 h 60"/>
                <a:gd name="T22" fmla="*/ 282770598 w 66"/>
                <a:gd name="T23" fmla="*/ 626058429 h 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6"/>
                <a:gd name="T37" fmla="*/ 0 h 60"/>
                <a:gd name="T38" fmla="*/ 66 w 66"/>
                <a:gd name="T39" fmla="*/ 60 h 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6" h="60">
                  <a:moveTo>
                    <a:pt x="24" y="53"/>
                  </a:moveTo>
                  <a:cubicBezTo>
                    <a:pt x="23" y="48"/>
                    <a:pt x="24" y="24"/>
                    <a:pt x="24" y="24"/>
                  </a:cubicBezTo>
                  <a:cubicBezTo>
                    <a:pt x="24" y="24"/>
                    <a:pt x="51" y="24"/>
                    <a:pt x="58" y="24"/>
                  </a:cubicBezTo>
                  <a:cubicBezTo>
                    <a:pt x="65" y="24"/>
                    <a:pt x="65" y="23"/>
                    <a:pt x="66" y="18"/>
                  </a:cubicBezTo>
                  <a:cubicBezTo>
                    <a:pt x="66" y="14"/>
                    <a:pt x="66" y="10"/>
                    <a:pt x="66" y="7"/>
                  </a:cubicBezTo>
                  <a:cubicBezTo>
                    <a:pt x="65" y="2"/>
                    <a:pt x="65" y="1"/>
                    <a:pt x="59" y="1"/>
                  </a:cubicBezTo>
                  <a:cubicBezTo>
                    <a:pt x="40" y="1"/>
                    <a:pt x="24" y="0"/>
                    <a:pt x="20" y="0"/>
                  </a:cubicBezTo>
                  <a:cubicBezTo>
                    <a:pt x="2" y="1"/>
                    <a:pt x="0" y="7"/>
                    <a:pt x="0" y="19"/>
                  </a:cubicBezTo>
                  <a:cubicBezTo>
                    <a:pt x="0" y="22"/>
                    <a:pt x="0" y="35"/>
                    <a:pt x="0" y="52"/>
                  </a:cubicBezTo>
                  <a:cubicBezTo>
                    <a:pt x="1" y="58"/>
                    <a:pt x="1" y="60"/>
                    <a:pt x="6" y="60"/>
                  </a:cubicBezTo>
                  <a:cubicBezTo>
                    <a:pt x="12" y="60"/>
                    <a:pt x="13" y="60"/>
                    <a:pt x="18" y="60"/>
                  </a:cubicBezTo>
                  <a:cubicBezTo>
                    <a:pt x="22" y="60"/>
                    <a:pt x="24" y="59"/>
                    <a:pt x="24" y="53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5" name="Freeform 6"/>
            <p:cNvSpPr>
              <a:spLocks noChangeArrowheads="1"/>
            </p:cNvSpPr>
            <p:nvPr/>
          </p:nvSpPr>
          <p:spPr bwMode="auto">
            <a:xfrm>
              <a:off x="0" y="2901531"/>
              <a:ext cx="206215" cy="226546"/>
            </a:xfrm>
            <a:custGeom>
              <a:avLst/>
              <a:gdLst>
                <a:gd name="T0" fmla="*/ 626058429 w 60"/>
                <a:gd name="T1" fmla="*/ 506632371 h 66"/>
                <a:gd name="T2" fmla="*/ 283497508 w 60"/>
                <a:gd name="T3" fmla="*/ 494851979 h 66"/>
                <a:gd name="T4" fmla="*/ 295310191 w 60"/>
                <a:gd name="T5" fmla="*/ 94256866 h 66"/>
                <a:gd name="T6" fmla="*/ 212624850 w 60"/>
                <a:gd name="T7" fmla="*/ 0 h 66"/>
                <a:gd name="T8" fmla="*/ 82685341 w 60"/>
                <a:gd name="T9" fmla="*/ 0 h 66"/>
                <a:gd name="T10" fmla="*/ 11812683 w 60"/>
                <a:gd name="T11" fmla="*/ 70692650 h 66"/>
                <a:gd name="T12" fmla="*/ 0 w 60"/>
                <a:gd name="T13" fmla="*/ 541980412 h 66"/>
                <a:gd name="T14" fmla="*/ 224434095 w 60"/>
                <a:gd name="T15" fmla="*/ 765838753 h 66"/>
                <a:gd name="T16" fmla="*/ 614245747 w 60"/>
                <a:gd name="T17" fmla="*/ 777622578 h 66"/>
                <a:gd name="T18" fmla="*/ 708743770 w 60"/>
                <a:gd name="T19" fmla="*/ 706929928 h 66"/>
                <a:gd name="T20" fmla="*/ 708743770 w 60"/>
                <a:gd name="T21" fmla="*/ 577325021 h 66"/>
                <a:gd name="T22" fmla="*/ 626058429 w 60"/>
                <a:gd name="T23" fmla="*/ 506632371 h 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66"/>
                <a:gd name="T38" fmla="*/ 60 w 60"/>
                <a:gd name="T39" fmla="*/ 66 h 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66">
                  <a:moveTo>
                    <a:pt x="53" y="43"/>
                  </a:moveTo>
                  <a:cubicBezTo>
                    <a:pt x="48" y="43"/>
                    <a:pt x="24" y="42"/>
                    <a:pt x="24" y="42"/>
                  </a:cubicBezTo>
                  <a:cubicBezTo>
                    <a:pt x="24" y="42"/>
                    <a:pt x="25" y="15"/>
                    <a:pt x="25" y="8"/>
                  </a:cubicBezTo>
                  <a:cubicBezTo>
                    <a:pt x="24" y="0"/>
                    <a:pt x="24" y="0"/>
                    <a:pt x="18" y="0"/>
                  </a:cubicBezTo>
                  <a:cubicBezTo>
                    <a:pt x="14" y="0"/>
                    <a:pt x="11" y="0"/>
                    <a:pt x="7" y="0"/>
                  </a:cubicBezTo>
                  <a:cubicBezTo>
                    <a:pt x="2" y="0"/>
                    <a:pt x="1" y="0"/>
                    <a:pt x="1" y="6"/>
                  </a:cubicBezTo>
                  <a:cubicBezTo>
                    <a:pt x="1" y="25"/>
                    <a:pt x="0" y="41"/>
                    <a:pt x="0" y="46"/>
                  </a:cubicBezTo>
                  <a:cubicBezTo>
                    <a:pt x="0" y="63"/>
                    <a:pt x="7" y="65"/>
                    <a:pt x="19" y="65"/>
                  </a:cubicBezTo>
                  <a:cubicBezTo>
                    <a:pt x="21" y="65"/>
                    <a:pt x="34" y="66"/>
                    <a:pt x="52" y="66"/>
                  </a:cubicBezTo>
                  <a:cubicBezTo>
                    <a:pt x="57" y="65"/>
                    <a:pt x="60" y="66"/>
                    <a:pt x="60" y="60"/>
                  </a:cubicBezTo>
                  <a:cubicBezTo>
                    <a:pt x="60" y="55"/>
                    <a:pt x="60" y="53"/>
                    <a:pt x="60" y="49"/>
                  </a:cubicBezTo>
                  <a:cubicBezTo>
                    <a:pt x="60" y="44"/>
                    <a:pt x="59" y="43"/>
                    <a:pt x="53" y="43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Freeform 7"/>
            <p:cNvSpPr>
              <a:spLocks noChangeArrowheads="1"/>
            </p:cNvSpPr>
            <p:nvPr/>
          </p:nvSpPr>
          <p:spPr bwMode="auto">
            <a:xfrm>
              <a:off x="437118" y="2464413"/>
              <a:ext cx="223642" cy="206215"/>
            </a:xfrm>
            <a:custGeom>
              <a:avLst/>
              <a:gdLst>
                <a:gd name="T0" fmla="*/ 497197454 w 65"/>
                <a:gd name="T1" fmla="*/ 626058429 h 60"/>
                <a:gd name="T2" fmla="*/ 497197454 w 65"/>
                <a:gd name="T3" fmla="*/ 283497508 h 60"/>
                <a:gd name="T4" fmla="*/ 82867963 w 65"/>
                <a:gd name="T5" fmla="*/ 283497508 h 60"/>
                <a:gd name="T6" fmla="*/ 0 w 65"/>
                <a:gd name="T7" fmla="*/ 212624850 h 60"/>
                <a:gd name="T8" fmla="*/ 0 w 65"/>
                <a:gd name="T9" fmla="*/ 82685341 h 60"/>
                <a:gd name="T10" fmla="*/ 71028699 w 65"/>
                <a:gd name="T11" fmla="*/ 11812683 h 60"/>
                <a:gd name="T12" fmla="*/ 544551067 w 65"/>
                <a:gd name="T13" fmla="*/ 0 h 60"/>
                <a:gd name="T14" fmla="*/ 769472987 w 65"/>
                <a:gd name="T15" fmla="*/ 224434095 h 60"/>
                <a:gd name="T16" fmla="*/ 769472987 w 65"/>
                <a:gd name="T17" fmla="*/ 614245747 h 60"/>
                <a:gd name="T18" fmla="*/ 698444288 w 65"/>
                <a:gd name="T19" fmla="*/ 708743770 h 60"/>
                <a:gd name="T20" fmla="*/ 568226153 w 65"/>
                <a:gd name="T21" fmla="*/ 708743770 h 60"/>
                <a:gd name="T22" fmla="*/ 497197454 w 65"/>
                <a:gd name="T23" fmla="*/ 626058429 h 6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5"/>
                <a:gd name="T37" fmla="*/ 0 h 60"/>
                <a:gd name="T38" fmla="*/ 65 w 65"/>
                <a:gd name="T39" fmla="*/ 60 h 6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5" h="60">
                  <a:moveTo>
                    <a:pt x="42" y="53"/>
                  </a:moveTo>
                  <a:cubicBezTo>
                    <a:pt x="42" y="48"/>
                    <a:pt x="42" y="24"/>
                    <a:pt x="42" y="24"/>
                  </a:cubicBezTo>
                  <a:cubicBezTo>
                    <a:pt x="42" y="24"/>
                    <a:pt x="14" y="24"/>
                    <a:pt x="7" y="24"/>
                  </a:cubicBezTo>
                  <a:cubicBezTo>
                    <a:pt x="0" y="24"/>
                    <a:pt x="0" y="23"/>
                    <a:pt x="0" y="18"/>
                  </a:cubicBezTo>
                  <a:cubicBezTo>
                    <a:pt x="0" y="14"/>
                    <a:pt x="0" y="10"/>
                    <a:pt x="0" y="7"/>
                  </a:cubicBezTo>
                  <a:cubicBezTo>
                    <a:pt x="0" y="2"/>
                    <a:pt x="0" y="1"/>
                    <a:pt x="6" y="1"/>
                  </a:cubicBezTo>
                  <a:cubicBezTo>
                    <a:pt x="25" y="1"/>
                    <a:pt x="41" y="0"/>
                    <a:pt x="46" y="0"/>
                  </a:cubicBezTo>
                  <a:cubicBezTo>
                    <a:pt x="63" y="1"/>
                    <a:pt x="65" y="7"/>
                    <a:pt x="65" y="19"/>
                  </a:cubicBezTo>
                  <a:cubicBezTo>
                    <a:pt x="65" y="22"/>
                    <a:pt x="65" y="35"/>
                    <a:pt x="65" y="52"/>
                  </a:cubicBezTo>
                  <a:cubicBezTo>
                    <a:pt x="65" y="58"/>
                    <a:pt x="65" y="60"/>
                    <a:pt x="59" y="60"/>
                  </a:cubicBezTo>
                  <a:cubicBezTo>
                    <a:pt x="54" y="60"/>
                    <a:pt x="52" y="60"/>
                    <a:pt x="48" y="60"/>
                  </a:cubicBezTo>
                  <a:cubicBezTo>
                    <a:pt x="44" y="60"/>
                    <a:pt x="42" y="59"/>
                    <a:pt x="42" y="53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7" name="Freeform 8"/>
            <p:cNvSpPr>
              <a:spLocks noChangeArrowheads="1"/>
            </p:cNvSpPr>
            <p:nvPr/>
          </p:nvSpPr>
          <p:spPr bwMode="auto">
            <a:xfrm>
              <a:off x="454544" y="2901531"/>
              <a:ext cx="206215" cy="226546"/>
            </a:xfrm>
            <a:custGeom>
              <a:avLst/>
              <a:gdLst>
                <a:gd name="T0" fmla="*/ 82685341 w 60"/>
                <a:gd name="T1" fmla="*/ 506632371 h 66"/>
                <a:gd name="T2" fmla="*/ 437058945 w 60"/>
                <a:gd name="T3" fmla="*/ 494851979 h 66"/>
                <a:gd name="T4" fmla="*/ 425246262 w 60"/>
                <a:gd name="T5" fmla="*/ 94256866 h 66"/>
                <a:gd name="T6" fmla="*/ 496122358 w 60"/>
                <a:gd name="T7" fmla="*/ 0 h 66"/>
                <a:gd name="T8" fmla="*/ 626058429 w 60"/>
                <a:gd name="T9" fmla="*/ 0 h 66"/>
                <a:gd name="T10" fmla="*/ 708743770 w 60"/>
                <a:gd name="T11" fmla="*/ 70692650 h 66"/>
                <a:gd name="T12" fmla="*/ 708743770 w 60"/>
                <a:gd name="T13" fmla="*/ 541980412 h 66"/>
                <a:gd name="T14" fmla="*/ 496122358 w 60"/>
                <a:gd name="T15" fmla="*/ 765838753 h 66"/>
                <a:gd name="T16" fmla="*/ 106310706 w 60"/>
                <a:gd name="T17" fmla="*/ 777622578 h 66"/>
                <a:gd name="T18" fmla="*/ 0 w 60"/>
                <a:gd name="T19" fmla="*/ 706929928 h 66"/>
                <a:gd name="T20" fmla="*/ 0 w 60"/>
                <a:gd name="T21" fmla="*/ 577325021 h 66"/>
                <a:gd name="T22" fmla="*/ 82685341 w 60"/>
                <a:gd name="T23" fmla="*/ 506632371 h 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0"/>
                <a:gd name="T37" fmla="*/ 0 h 66"/>
                <a:gd name="T38" fmla="*/ 60 w 60"/>
                <a:gd name="T39" fmla="*/ 66 h 6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0" h="66">
                  <a:moveTo>
                    <a:pt x="7" y="43"/>
                  </a:moveTo>
                  <a:cubicBezTo>
                    <a:pt x="13" y="43"/>
                    <a:pt x="37" y="42"/>
                    <a:pt x="37" y="42"/>
                  </a:cubicBezTo>
                  <a:cubicBezTo>
                    <a:pt x="37" y="42"/>
                    <a:pt x="36" y="15"/>
                    <a:pt x="36" y="8"/>
                  </a:cubicBezTo>
                  <a:cubicBezTo>
                    <a:pt x="36" y="0"/>
                    <a:pt x="37" y="0"/>
                    <a:pt x="42" y="0"/>
                  </a:cubicBezTo>
                  <a:cubicBezTo>
                    <a:pt x="46" y="0"/>
                    <a:pt x="50" y="0"/>
                    <a:pt x="53" y="0"/>
                  </a:cubicBezTo>
                  <a:cubicBezTo>
                    <a:pt x="58" y="0"/>
                    <a:pt x="59" y="0"/>
                    <a:pt x="60" y="6"/>
                  </a:cubicBezTo>
                  <a:cubicBezTo>
                    <a:pt x="60" y="25"/>
                    <a:pt x="60" y="41"/>
                    <a:pt x="60" y="46"/>
                  </a:cubicBezTo>
                  <a:cubicBezTo>
                    <a:pt x="60" y="63"/>
                    <a:pt x="54" y="65"/>
                    <a:pt x="42" y="65"/>
                  </a:cubicBezTo>
                  <a:cubicBezTo>
                    <a:pt x="39" y="65"/>
                    <a:pt x="26" y="66"/>
                    <a:pt x="9" y="66"/>
                  </a:cubicBezTo>
                  <a:cubicBezTo>
                    <a:pt x="3" y="65"/>
                    <a:pt x="1" y="66"/>
                    <a:pt x="0" y="60"/>
                  </a:cubicBezTo>
                  <a:cubicBezTo>
                    <a:pt x="0" y="55"/>
                    <a:pt x="0" y="53"/>
                    <a:pt x="0" y="49"/>
                  </a:cubicBezTo>
                  <a:cubicBezTo>
                    <a:pt x="1" y="44"/>
                    <a:pt x="1" y="43"/>
                    <a:pt x="7" y="43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8" name="Freeform 9"/>
            <p:cNvSpPr>
              <a:spLocks noChangeArrowheads="1"/>
            </p:cNvSpPr>
            <p:nvPr/>
          </p:nvSpPr>
          <p:spPr bwMode="auto">
            <a:xfrm>
              <a:off x="261399" y="1842864"/>
              <a:ext cx="100203" cy="261399"/>
            </a:xfrm>
            <a:custGeom>
              <a:avLst/>
              <a:gdLst>
                <a:gd name="T0" fmla="*/ 346229007 w 29"/>
                <a:gd name="T1" fmla="*/ 165616903 h 76"/>
                <a:gd name="T2" fmla="*/ 179083493 w 29"/>
                <a:gd name="T3" fmla="*/ 0 h 76"/>
                <a:gd name="T4" fmla="*/ 11937978 w 29"/>
                <a:gd name="T5" fmla="*/ 141960294 h 76"/>
                <a:gd name="T6" fmla="*/ 59693346 w 29"/>
                <a:gd name="T7" fmla="*/ 130128550 h 76"/>
                <a:gd name="T8" fmla="*/ 119390147 w 29"/>
                <a:gd name="T9" fmla="*/ 177448647 h 76"/>
                <a:gd name="T10" fmla="*/ 119390147 w 29"/>
                <a:gd name="T11" fmla="*/ 224768745 h 76"/>
                <a:gd name="T12" fmla="*/ 11937978 w 29"/>
                <a:gd name="T13" fmla="*/ 650642748 h 76"/>
                <a:gd name="T14" fmla="*/ 11937978 w 29"/>
                <a:gd name="T15" fmla="*/ 662474492 h 76"/>
                <a:gd name="T16" fmla="*/ 0 w 29"/>
                <a:gd name="T17" fmla="*/ 745282944 h 76"/>
                <a:gd name="T18" fmla="*/ 167145515 w 29"/>
                <a:gd name="T19" fmla="*/ 899071542 h 76"/>
                <a:gd name="T20" fmla="*/ 334291029 w 29"/>
                <a:gd name="T21" fmla="*/ 768942993 h 76"/>
                <a:gd name="T22" fmla="*/ 286535661 w 29"/>
                <a:gd name="T23" fmla="*/ 768942993 h 76"/>
                <a:gd name="T24" fmla="*/ 214900882 w 29"/>
                <a:gd name="T25" fmla="*/ 721622895 h 76"/>
                <a:gd name="T26" fmla="*/ 226838860 w 29"/>
                <a:gd name="T27" fmla="*/ 674302797 h 76"/>
                <a:gd name="T28" fmla="*/ 334291029 w 29"/>
                <a:gd name="T29" fmla="*/ 224768745 h 76"/>
                <a:gd name="T30" fmla="*/ 346229007 w 29"/>
                <a:gd name="T31" fmla="*/ 165616903 h 7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9"/>
                <a:gd name="T49" fmla="*/ 0 h 76"/>
                <a:gd name="T50" fmla="*/ 29 w 29"/>
                <a:gd name="T51" fmla="*/ 76 h 7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9" h="76">
                  <a:moveTo>
                    <a:pt x="29" y="14"/>
                  </a:moveTo>
                  <a:cubicBezTo>
                    <a:pt x="29" y="4"/>
                    <a:pt x="23" y="0"/>
                    <a:pt x="15" y="0"/>
                  </a:cubicBezTo>
                  <a:cubicBezTo>
                    <a:pt x="8" y="0"/>
                    <a:pt x="1" y="4"/>
                    <a:pt x="1" y="12"/>
                  </a:cubicBezTo>
                  <a:cubicBezTo>
                    <a:pt x="2" y="12"/>
                    <a:pt x="3" y="11"/>
                    <a:pt x="5" y="11"/>
                  </a:cubicBezTo>
                  <a:cubicBezTo>
                    <a:pt x="9" y="11"/>
                    <a:pt x="10" y="12"/>
                    <a:pt x="10" y="15"/>
                  </a:cubicBezTo>
                  <a:cubicBezTo>
                    <a:pt x="10" y="16"/>
                    <a:pt x="10" y="17"/>
                    <a:pt x="10" y="19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0" y="61"/>
                    <a:pt x="0" y="63"/>
                  </a:cubicBezTo>
                  <a:cubicBezTo>
                    <a:pt x="0" y="72"/>
                    <a:pt x="6" y="76"/>
                    <a:pt x="14" y="76"/>
                  </a:cubicBezTo>
                  <a:cubicBezTo>
                    <a:pt x="21" y="76"/>
                    <a:pt x="27" y="73"/>
                    <a:pt x="28" y="65"/>
                  </a:cubicBezTo>
                  <a:cubicBezTo>
                    <a:pt x="27" y="65"/>
                    <a:pt x="26" y="65"/>
                    <a:pt x="24" y="65"/>
                  </a:cubicBezTo>
                  <a:cubicBezTo>
                    <a:pt x="20" y="65"/>
                    <a:pt x="18" y="64"/>
                    <a:pt x="18" y="61"/>
                  </a:cubicBezTo>
                  <a:cubicBezTo>
                    <a:pt x="18" y="60"/>
                    <a:pt x="19" y="57"/>
                    <a:pt x="19" y="57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9" y="15"/>
                    <a:pt x="2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Oval 10"/>
            <p:cNvSpPr>
              <a:spLocks noChangeArrowheads="1"/>
            </p:cNvSpPr>
            <p:nvPr/>
          </p:nvSpPr>
          <p:spPr bwMode="auto">
            <a:xfrm>
              <a:off x="281730" y="1757183"/>
              <a:ext cx="72611" cy="682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0" name="Freeform 11"/>
            <p:cNvSpPr>
              <a:spLocks noEditPoints="1" noChangeArrowheads="1"/>
            </p:cNvSpPr>
            <p:nvPr/>
          </p:nvSpPr>
          <p:spPr bwMode="auto">
            <a:xfrm>
              <a:off x="27592" y="1777514"/>
              <a:ext cx="185884" cy="306418"/>
            </a:xfrm>
            <a:custGeom>
              <a:avLst/>
              <a:gdLst>
                <a:gd name="T0" fmla="*/ 580622443 w 54"/>
                <a:gd name="T1" fmla="*/ 1054966188 h 89"/>
                <a:gd name="T2" fmla="*/ 545073849 w 54"/>
                <a:gd name="T3" fmla="*/ 1043112287 h 89"/>
                <a:gd name="T4" fmla="*/ 23700210 w 54"/>
                <a:gd name="T5" fmla="*/ 604531728 h 89"/>
                <a:gd name="T6" fmla="*/ 0 w 54"/>
                <a:gd name="T7" fmla="*/ 568970025 h 89"/>
                <a:gd name="T8" fmla="*/ 0 w 54"/>
                <a:gd name="T9" fmla="*/ 557116125 h 89"/>
                <a:gd name="T10" fmla="*/ 0 w 54"/>
                <a:gd name="T11" fmla="*/ 497850063 h 89"/>
                <a:gd name="T12" fmla="*/ 23700210 w 54"/>
                <a:gd name="T13" fmla="*/ 450434460 h 89"/>
                <a:gd name="T14" fmla="*/ 545073849 w 54"/>
                <a:gd name="T15" fmla="*/ 11853901 h 89"/>
                <a:gd name="T16" fmla="*/ 580622443 w 54"/>
                <a:gd name="T17" fmla="*/ 0 h 89"/>
                <a:gd name="T18" fmla="*/ 616167595 w 54"/>
                <a:gd name="T19" fmla="*/ 11853901 h 89"/>
                <a:gd name="T20" fmla="*/ 639867805 w 54"/>
                <a:gd name="T21" fmla="*/ 59266061 h 89"/>
                <a:gd name="T22" fmla="*/ 639867805 w 54"/>
                <a:gd name="T23" fmla="*/ 260778932 h 89"/>
                <a:gd name="T24" fmla="*/ 604319211 w 54"/>
                <a:gd name="T25" fmla="*/ 343752795 h 89"/>
                <a:gd name="T26" fmla="*/ 379182706 w 54"/>
                <a:gd name="T27" fmla="*/ 533408323 h 89"/>
                <a:gd name="T28" fmla="*/ 604319211 w 54"/>
                <a:gd name="T29" fmla="*/ 711213392 h 89"/>
                <a:gd name="T30" fmla="*/ 639867805 w 54"/>
                <a:gd name="T31" fmla="*/ 794187255 h 89"/>
                <a:gd name="T32" fmla="*/ 639867805 w 54"/>
                <a:gd name="T33" fmla="*/ 995700127 h 89"/>
                <a:gd name="T34" fmla="*/ 616167595 w 54"/>
                <a:gd name="T35" fmla="*/ 1043112287 h 89"/>
                <a:gd name="T36" fmla="*/ 580622443 w 54"/>
                <a:gd name="T37" fmla="*/ 1054966188 h 89"/>
                <a:gd name="T38" fmla="*/ 94793955 w 54"/>
                <a:gd name="T39" fmla="*/ 509703964 h 89"/>
                <a:gd name="T40" fmla="*/ 94793955 w 54"/>
                <a:gd name="T41" fmla="*/ 545262224 h 89"/>
                <a:gd name="T42" fmla="*/ 545073849 w 54"/>
                <a:gd name="T43" fmla="*/ 924576722 h 89"/>
                <a:gd name="T44" fmla="*/ 545073849 w 54"/>
                <a:gd name="T45" fmla="*/ 794187255 h 89"/>
                <a:gd name="T46" fmla="*/ 545073849 w 54"/>
                <a:gd name="T47" fmla="*/ 782333355 h 89"/>
                <a:gd name="T48" fmla="*/ 284385309 w 54"/>
                <a:gd name="T49" fmla="*/ 568970025 h 89"/>
                <a:gd name="T50" fmla="*/ 272536925 w 54"/>
                <a:gd name="T51" fmla="*/ 521557865 h 89"/>
                <a:gd name="T52" fmla="*/ 284385309 w 54"/>
                <a:gd name="T53" fmla="*/ 485996162 h 89"/>
                <a:gd name="T54" fmla="*/ 284385309 w 54"/>
                <a:gd name="T55" fmla="*/ 485996162 h 89"/>
                <a:gd name="T56" fmla="*/ 545073849 w 54"/>
                <a:gd name="T57" fmla="*/ 272632833 h 89"/>
                <a:gd name="T58" fmla="*/ 545073849 w 54"/>
                <a:gd name="T59" fmla="*/ 260778932 h 89"/>
                <a:gd name="T60" fmla="*/ 545073849 w 54"/>
                <a:gd name="T61" fmla="*/ 130389466 h 8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89"/>
                <a:gd name="T95" fmla="*/ 54 w 54"/>
                <a:gd name="T96" fmla="*/ 89 h 8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89">
                  <a:moveTo>
                    <a:pt x="49" y="89"/>
                  </a:moveTo>
                  <a:cubicBezTo>
                    <a:pt x="48" y="89"/>
                    <a:pt x="47" y="89"/>
                    <a:pt x="46" y="88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1" y="50"/>
                    <a:pt x="0" y="48"/>
                  </a:cubicBezTo>
                  <a:cubicBezTo>
                    <a:pt x="0" y="48"/>
                    <a:pt x="0" y="47"/>
                    <a:pt x="0" y="4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0"/>
                    <a:pt x="1" y="38"/>
                    <a:pt x="2" y="38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7" y="0"/>
                    <a:pt x="48" y="0"/>
                    <a:pt x="49" y="0"/>
                  </a:cubicBezTo>
                  <a:cubicBezTo>
                    <a:pt x="50" y="0"/>
                    <a:pt x="51" y="0"/>
                    <a:pt x="52" y="1"/>
                  </a:cubicBezTo>
                  <a:cubicBezTo>
                    <a:pt x="53" y="1"/>
                    <a:pt x="54" y="3"/>
                    <a:pt x="54" y="5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5"/>
                    <a:pt x="53" y="27"/>
                    <a:pt x="51" y="2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51" y="60"/>
                    <a:pt x="51" y="60"/>
                    <a:pt x="51" y="60"/>
                  </a:cubicBezTo>
                  <a:cubicBezTo>
                    <a:pt x="53" y="62"/>
                    <a:pt x="54" y="64"/>
                    <a:pt x="54" y="67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6"/>
                    <a:pt x="53" y="88"/>
                    <a:pt x="52" y="88"/>
                  </a:cubicBezTo>
                  <a:cubicBezTo>
                    <a:pt x="51" y="89"/>
                    <a:pt x="50" y="89"/>
                    <a:pt x="49" y="89"/>
                  </a:cubicBezTo>
                  <a:close/>
                  <a:moveTo>
                    <a:pt x="8" y="43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3" y="47"/>
                    <a:pt x="23" y="46"/>
                    <a:pt x="23" y="44"/>
                  </a:cubicBezTo>
                  <a:cubicBezTo>
                    <a:pt x="23" y="43"/>
                    <a:pt x="23" y="42"/>
                    <a:pt x="24" y="41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3"/>
                    <a:pt x="46" y="22"/>
                  </a:cubicBezTo>
                  <a:cubicBezTo>
                    <a:pt x="46" y="11"/>
                    <a:pt x="46" y="11"/>
                    <a:pt x="46" y="1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1" name="Freeform 12"/>
            <p:cNvSpPr>
              <a:spLocks noEditPoints="1" noChangeArrowheads="1"/>
            </p:cNvSpPr>
            <p:nvPr/>
          </p:nvSpPr>
          <p:spPr bwMode="auto">
            <a:xfrm>
              <a:off x="409525" y="1784775"/>
              <a:ext cx="178623" cy="291896"/>
            </a:xfrm>
            <a:custGeom>
              <a:avLst/>
              <a:gdLst>
                <a:gd name="T0" fmla="*/ 47197693 w 52"/>
                <a:gd name="T1" fmla="*/ 1002391468 h 85"/>
                <a:gd name="T2" fmla="*/ 23598846 w 52"/>
                <a:gd name="T3" fmla="*/ 1002391468 h 85"/>
                <a:gd name="T4" fmla="*/ 0 w 52"/>
                <a:gd name="T5" fmla="*/ 943428476 h 85"/>
                <a:gd name="T6" fmla="*/ 0 w 52"/>
                <a:gd name="T7" fmla="*/ 754743468 h 85"/>
                <a:gd name="T8" fmla="*/ 35398270 w 52"/>
                <a:gd name="T9" fmla="*/ 672191845 h 85"/>
                <a:gd name="T10" fmla="*/ 235991899 w 52"/>
                <a:gd name="T11" fmla="*/ 495299435 h 85"/>
                <a:gd name="T12" fmla="*/ 35398270 w 52"/>
                <a:gd name="T13" fmla="*/ 330199623 h 85"/>
                <a:gd name="T14" fmla="*/ 0 w 52"/>
                <a:gd name="T15" fmla="*/ 247648000 h 85"/>
                <a:gd name="T16" fmla="*/ 0 w 52"/>
                <a:gd name="T17" fmla="*/ 58962992 h 85"/>
                <a:gd name="T18" fmla="*/ 23598846 w 52"/>
                <a:gd name="T19" fmla="*/ 0 h 85"/>
                <a:gd name="T20" fmla="*/ 47197693 w 52"/>
                <a:gd name="T21" fmla="*/ 0 h 85"/>
                <a:gd name="T22" fmla="*/ 94395385 w 52"/>
                <a:gd name="T23" fmla="*/ 11792598 h 85"/>
                <a:gd name="T24" fmla="*/ 589981464 w 52"/>
                <a:gd name="T25" fmla="*/ 424543845 h 85"/>
                <a:gd name="T26" fmla="*/ 613580310 w 52"/>
                <a:gd name="T27" fmla="*/ 471714238 h 85"/>
                <a:gd name="T28" fmla="*/ 613580310 w 52"/>
                <a:gd name="T29" fmla="*/ 530677230 h 85"/>
                <a:gd name="T30" fmla="*/ 613580310 w 52"/>
                <a:gd name="T31" fmla="*/ 542469829 h 85"/>
                <a:gd name="T32" fmla="*/ 589981464 w 52"/>
                <a:gd name="T33" fmla="*/ 577847624 h 85"/>
                <a:gd name="T34" fmla="*/ 94395385 w 52"/>
                <a:gd name="T35" fmla="*/ 990598870 h 85"/>
                <a:gd name="T36" fmla="*/ 47197693 w 52"/>
                <a:gd name="T37" fmla="*/ 1002391468 h 85"/>
                <a:gd name="T38" fmla="*/ 94395385 w 52"/>
                <a:gd name="T39" fmla="*/ 129722016 h 85"/>
                <a:gd name="T40" fmla="*/ 94395385 w 52"/>
                <a:gd name="T41" fmla="*/ 247648000 h 85"/>
                <a:gd name="T42" fmla="*/ 94395385 w 52"/>
                <a:gd name="T43" fmla="*/ 259444033 h 85"/>
                <a:gd name="T44" fmla="*/ 342190142 w 52"/>
                <a:gd name="T45" fmla="*/ 459921640 h 85"/>
                <a:gd name="T46" fmla="*/ 342190142 w 52"/>
                <a:gd name="T47" fmla="*/ 459921640 h 85"/>
                <a:gd name="T48" fmla="*/ 353989565 w 52"/>
                <a:gd name="T49" fmla="*/ 495299435 h 85"/>
                <a:gd name="T50" fmla="*/ 342190142 w 52"/>
                <a:gd name="T51" fmla="*/ 542469829 h 85"/>
                <a:gd name="T52" fmla="*/ 94395385 w 52"/>
                <a:gd name="T53" fmla="*/ 742947435 h 85"/>
                <a:gd name="T54" fmla="*/ 94395385 w 52"/>
                <a:gd name="T55" fmla="*/ 754743468 h 85"/>
                <a:gd name="T56" fmla="*/ 94395385 w 52"/>
                <a:gd name="T57" fmla="*/ 872669452 h 85"/>
                <a:gd name="T58" fmla="*/ 519184925 w 52"/>
                <a:gd name="T59" fmla="*/ 507092033 h 85"/>
                <a:gd name="T60" fmla="*/ 519184925 w 52"/>
                <a:gd name="T61" fmla="*/ 483506837 h 85"/>
                <a:gd name="T62" fmla="*/ 94395385 w 52"/>
                <a:gd name="T63" fmla="*/ 129722016 h 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52"/>
                <a:gd name="T97" fmla="*/ 0 h 85"/>
                <a:gd name="T98" fmla="*/ 52 w 52"/>
                <a:gd name="T99" fmla="*/ 85 h 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52" h="85">
                  <a:moveTo>
                    <a:pt x="4" y="85"/>
                  </a:moveTo>
                  <a:cubicBezTo>
                    <a:pt x="4" y="85"/>
                    <a:pt x="2" y="85"/>
                    <a:pt x="2" y="85"/>
                  </a:cubicBezTo>
                  <a:cubicBezTo>
                    <a:pt x="1" y="84"/>
                    <a:pt x="0" y="83"/>
                    <a:pt x="0" y="8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1"/>
                    <a:pt x="1" y="59"/>
                    <a:pt x="3" y="5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2" y="39"/>
                    <a:pt x="52" y="40"/>
                  </a:cubicBezTo>
                  <a:cubicBezTo>
                    <a:pt x="52" y="45"/>
                    <a:pt x="52" y="45"/>
                    <a:pt x="52" y="45"/>
                  </a:cubicBezTo>
                  <a:cubicBezTo>
                    <a:pt x="52" y="45"/>
                    <a:pt x="52" y="46"/>
                    <a:pt x="52" y="46"/>
                  </a:cubicBezTo>
                  <a:cubicBezTo>
                    <a:pt x="51" y="47"/>
                    <a:pt x="51" y="48"/>
                    <a:pt x="50" y="49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6" y="85"/>
                    <a:pt x="4" y="85"/>
                  </a:cubicBezTo>
                  <a:close/>
                  <a:moveTo>
                    <a:pt x="8" y="1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0"/>
                    <a:pt x="30" y="41"/>
                    <a:pt x="30" y="42"/>
                  </a:cubicBezTo>
                  <a:cubicBezTo>
                    <a:pt x="30" y="44"/>
                    <a:pt x="30" y="45"/>
                    <a:pt x="29" y="46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1"/>
                    <a:pt x="44" y="41"/>
                    <a:pt x="44" y="41"/>
                  </a:cubicBezTo>
                  <a:lnTo>
                    <a:pt x="8" y="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2" name="Oval 13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925641" y="5142302"/>
              <a:ext cx="1886431" cy="198954"/>
            </a:xfrm>
            <a:prstGeom prst="ellipse">
              <a:avLst/>
            </a:prstGeom>
            <a:solidFill>
              <a:srgbClr val="009A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3" name="Rectangle 14"/>
            <p:cNvSpPr>
              <a:spLocks noChangeArrowheads="1"/>
            </p:cNvSpPr>
            <p:nvPr/>
          </p:nvSpPr>
          <p:spPr bwMode="auto">
            <a:xfrm>
              <a:off x="2753405" y="1860291"/>
              <a:ext cx="220737" cy="136508"/>
            </a:xfrm>
            <a:prstGeom prst="rect">
              <a:avLst/>
            </a:prstGeom>
            <a:solidFill>
              <a:srgbClr val="E0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594" name="Freeform 15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589304" y="1144347"/>
              <a:ext cx="535868" cy="798720"/>
            </a:xfrm>
            <a:custGeom>
              <a:avLst/>
              <a:gdLst>
                <a:gd name="T0" fmla="*/ 1840734060 w 156"/>
                <a:gd name="T1" fmla="*/ 853387564 h 232"/>
                <a:gd name="T2" fmla="*/ 920367030 w 156"/>
                <a:gd name="T3" fmla="*/ 0 h 232"/>
                <a:gd name="T4" fmla="*/ 0 w 156"/>
                <a:gd name="T5" fmla="*/ 853387564 h 232"/>
                <a:gd name="T6" fmla="*/ 0 w 156"/>
                <a:gd name="T7" fmla="*/ 1896412601 h 232"/>
                <a:gd name="T8" fmla="*/ 920367030 w 156"/>
                <a:gd name="T9" fmla="*/ 2147483646 h 232"/>
                <a:gd name="T10" fmla="*/ 1840734060 w 156"/>
                <a:gd name="T11" fmla="*/ 1896412601 h 232"/>
                <a:gd name="T12" fmla="*/ 1840734060 w 156"/>
                <a:gd name="T13" fmla="*/ 853387564 h 2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6"/>
                <a:gd name="T22" fmla="*/ 0 h 232"/>
                <a:gd name="T23" fmla="*/ 156 w 156"/>
                <a:gd name="T24" fmla="*/ 232 h 2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6" h="232">
                  <a:moveTo>
                    <a:pt x="156" y="72"/>
                  </a:moveTo>
                  <a:cubicBezTo>
                    <a:pt x="156" y="32"/>
                    <a:pt x="121" y="0"/>
                    <a:pt x="78" y="0"/>
                  </a:cubicBezTo>
                  <a:cubicBezTo>
                    <a:pt x="35" y="0"/>
                    <a:pt x="0" y="32"/>
                    <a:pt x="0" y="72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35" y="232"/>
                    <a:pt x="78" y="232"/>
                  </a:cubicBezTo>
                  <a:cubicBezTo>
                    <a:pt x="121" y="232"/>
                    <a:pt x="156" y="200"/>
                    <a:pt x="156" y="160"/>
                  </a:cubicBezTo>
                  <a:cubicBezTo>
                    <a:pt x="156" y="72"/>
                    <a:pt x="156" y="72"/>
                    <a:pt x="156" y="72"/>
                  </a:cubicBezTo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5" name="Freeform 16"/>
            <p:cNvSpPr>
              <a:spLocks noChangeArrowheads="1"/>
            </p:cNvSpPr>
            <p:nvPr/>
          </p:nvSpPr>
          <p:spPr bwMode="auto">
            <a:xfrm>
              <a:off x="2574782" y="1337492"/>
              <a:ext cx="27592" cy="206215"/>
            </a:xfrm>
            <a:custGeom>
              <a:avLst/>
              <a:gdLst>
                <a:gd name="T0" fmla="*/ 0 w 8"/>
                <a:gd name="T1" fmla="*/ 661493040 h 60"/>
                <a:gd name="T2" fmla="*/ 47582404 w 8"/>
                <a:gd name="T3" fmla="*/ 708743770 h 60"/>
                <a:gd name="T4" fmla="*/ 95164808 w 8"/>
                <a:gd name="T5" fmla="*/ 661493040 h 60"/>
                <a:gd name="T6" fmla="*/ 95164808 w 8"/>
                <a:gd name="T7" fmla="*/ 47250730 h 60"/>
                <a:gd name="T8" fmla="*/ 47582404 w 8"/>
                <a:gd name="T9" fmla="*/ 0 h 60"/>
                <a:gd name="T10" fmla="*/ 0 w 8"/>
                <a:gd name="T11" fmla="*/ 47250730 h 60"/>
                <a:gd name="T12" fmla="*/ 0 w 8"/>
                <a:gd name="T13" fmla="*/ 66149304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60"/>
                <a:gd name="T23" fmla="*/ 8 w 8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60">
                  <a:moveTo>
                    <a:pt x="0" y="56"/>
                  </a:moveTo>
                  <a:cubicBezTo>
                    <a:pt x="0" y="58"/>
                    <a:pt x="2" y="60"/>
                    <a:pt x="4" y="60"/>
                  </a:cubicBezTo>
                  <a:cubicBezTo>
                    <a:pt x="6" y="60"/>
                    <a:pt x="8" y="58"/>
                    <a:pt x="8" y="5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6" name="Freeform 17"/>
            <p:cNvSpPr>
              <a:spLocks noChangeArrowheads="1"/>
            </p:cNvSpPr>
            <p:nvPr/>
          </p:nvSpPr>
          <p:spPr bwMode="auto">
            <a:xfrm>
              <a:off x="3110650" y="1337492"/>
              <a:ext cx="27592" cy="206215"/>
            </a:xfrm>
            <a:custGeom>
              <a:avLst/>
              <a:gdLst>
                <a:gd name="T0" fmla="*/ 0 w 8"/>
                <a:gd name="T1" fmla="*/ 661493040 h 60"/>
                <a:gd name="T2" fmla="*/ 47582404 w 8"/>
                <a:gd name="T3" fmla="*/ 708743770 h 60"/>
                <a:gd name="T4" fmla="*/ 95164808 w 8"/>
                <a:gd name="T5" fmla="*/ 661493040 h 60"/>
                <a:gd name="T6" fmla="*/ 95164808 w 8"/>
                <a:gd name="T7" fmla="*/ 47250730 h 60"/>
                <a:gd name="T8" fmla="*/ 47582404 w 8"/>
                <a:gd name="T9" fmla="*/ 0 h 60"/>
                <a:gd name="T10" fmla="*/ 0 w 8"/>
                <a:gd name="T11" fmla="*/ 47250730 h 60"/>
                <a:gd name="T12" fmla="*/ 0 w 8"/>
                <a:gd name="T13" fmla="*/ 661493040 h 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60"/>
                <a:gd name="T23" fmla="*/ 8 w 8"/>
                <a:gd name="T24" fmla="*/ 60 h 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60">
                  <a:moveTo>
                    <a:pt x="0" y="56"/>
                  </a:moveTo>
                  <a:cubicBezTo>
                    <a:pt x="0" y="58"/>
                    <a:pt x="2" y="60"/>
                    <a:pt x="4" y="60"/>
                  </a:cubicBezTo>
                  <a:cubicBezTo>
                    <a:pt x="6" y="60"/>
                    <a:pt x="8" y="58"/>
                    <a:pt x="8" y="5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56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7" name="Freeform 18"/>
            <p:cNvSpPr>
              <a:spLocks noChangeArrowheads="1"/>
            </p:cNvSpPr>
            <p:nvPr/>
          </p:nvSpPr>
          <p:spPr bwMode="auto">
            <a:xfrm>
              <a:off x="2622705" y="1076093"/>
              <a:ext cx="598314" cy="505372"/>
            </a:xfrm>
            <a:custGeom>
              <a:avLst/>
              <a:gdLst>
                <a:gd name="T0" fmla="*/ 70944911 w 174"/>
                <a:gd name="T1" fmla="*/ 602778156 h 147"/>
                <a:gd name="T2" fmla="*/ 2057354268 w 174"/>
                <a:gd name="T3" fmla="*/ 827342095 h 147"/>
                <a:gd name="T4" fmla="*/ 685784756 w 174"/>
                <a:gd name="T5" fmla="*/ 0 h 147"/>
                <a:gd name="T6" fmla="*/ 70944911 w 174"/>
                <a:gd name="T7" fmla="*/ 602778156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74"/>
                <a:gd name="T13" fmla="*/ 0 h 147"/>
                <a:gd name="T14" fmla="*/ 174 w 174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74" h="147">
                  <a:moveTo>
                    <a:pt x="6" y="51"/>
                  </a:moveTo>
                  <a:cubicBezTo>
                    <a:pt x="6" y="51"/>
                    <a:pt x="84" y="147"/>
                    <a:pt x="174" y="70"/>
                  </a:cubicBezTo>
                  <a:cubicBezTo>
                    <a:pt x="161" y="64"/>
                    <a:pt x="64" y="52"/>
                    <a:pt x="58" y="0"/>
                  </a:cubicBezTo>
                  <a:cubicBezTo>
                    <a:pt x="32" y="0"/>
                    <a:pt x="0" y="25"/>
                    <a:pt x="6" y="51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8" name="Freeform 19"/>
            <p:cNvSpPr>
              <a:spLocks noChangeArrowheads="1"/>
            </p:cNvSpPr>
            <p:nvPr/>
          </p:nvSpPr>
          <p:spPr bwMode="auto">
            <a:xfrm>
              <a:off x="2791162" y="1144347"/>
              <a:ext cx="402264" cy="210572"/>
            </a:xfrm>
            <a:custGeom>
              <a:avLst/>
              <a:gdLst>
                <a:gd name="T0" fmla="*/ 106386794 w 117"/>
                <a:gd name="T1" fmla="*/ 0 h 61"/>
                <a:gd name="T2" fmla="*/ 1383045519 w 117"/>
                <a:gd name="T3" fmla="*/ 369405424 h 61"/>
                <a:gd name="T4" fmla="*/ 0 w 117"/>
                <a:gd name="T5" fmla="*/ 655396720 h 61"/>
                <a:gd name="T6" fmla="*/ 106386794 w 117"/>
                <a:gd name="T7" fmla="*/ 0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7"/>
                <a:gd name="T13" fmla="*/ 0 h 61"/>
                <a:gd name="T14" fmla="*/ 117 w 117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7" h="61">
                  <a:moveTo>
                    <a:pt x="9" y="0"/>
                  </a:moveTo>
                  <a:cubicBezTo>
                    <a:pt x="9" y="0"/>
                    <a:pt x="76" y="31"/>
                    <a:pt x="117" y="31"/>
                  </a:cubicBezTo>
                  <a:cubicBezTo>
                    <a:pt x="64" y="61"/>
                    <a:pt x="0" y="55"/>
                    <a:pt x="0" y="55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99" name="Freeform 20"/>
            <p:cNvSpPr>
              <a:spLocks noChangeArrowheads="1"/>
            </p:cNvSpPr>
            <p:nvPr/>
          </p:nvSpPr>
          <p:spPr bwMode="auto">
            <a:xfrm>
              <a:off x="2753405" y="1048501"/>
              <a:ext cx="329653" cy="344176"/>
            </a:xfrm>
            <a:custGeom>
              <a:avLst/>
              <a:gdLst>
                <a:gd name="T0" fmla="*/ 1131990629 w 96"/>
                <a:gd name="T1" fmla="*/ 485673637 h 100"/>
                <a:gd name="T2" fmla="*/ 565997032 w 96"/>
                <a:gd name="T3" fmla="*/ 0 h 100"/>
                <a:gd name="T4" fmla="*/ 0 w 96"/>
                <a:gd name="T5" fmla="*/ 485673637 h 100"/>
                <a:gd name="T6" fmla="*/ 0 w 96"/>
                <a:gd name="T7" fmla="*/ 698897553 h 100"/>
                <a:gd name="T8" fmla="*/ 565997032 w 96"/>
                <a:gd name="T9" fmla="*/ 1184571190 h 100"/>
                <a:gd name="T10" fmla="*/ 1131990629 w 96"/>
                <a:gd name="T11" fmla="*/ 698897553 h 100"/>
                <a:gd name="T12" fmla="*/ 1131990629 w 96"/>
                <a:gd name="T13" fmla="*/ 485673637 h 1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100"/>
                <a:gd name="T23" fmla="*/ 96 w 96"/>
                <a:gd name="T24" fmla="*/ 100 h 10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100">
                  <a:moveTo>
                    <a:pt x="96" y="41"/>
                  </a:moveTo>
                  <a:cubicBezTo>
                    <a:pt x="96" y="19"/>
                    <a:pt x="75" y="0"/>
                    <a:pt x="48" y="0"/>
                  </a:cubicBezTo>
                  <a:cubicBezTo>
                    <a:pt x="21" y="0"/>
                    <a:pt x="0" y="19"/>
                    <a:pt x="0" y="4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81"/>
                    <a:pt x="21" y="100"/>
                    <a:pt x="48" y="100"/>
                  </a:cubicBezTo>
                  <a:cubicBezTo>
                    <a:pt x="75" y="100"/>
                    <a:pt x="96" y="81"/>
                    <a:pt x="96" y="59"/>
                  </a:cubicBezTo>
                  <a:lnTo>
                    <a:pt x="96" y="41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0" name="Freeform 21"/>
            <p:cNvSpPr>
              <a:spLocks noChangeArrowheads="1"/>
            </p:cNvSpPr>
            <p:nvPr/>
          </p:nvSpPr>
          <p:spPr bwMode="auto">
            <a:xfrm>
              <a:off x="2547190" y="1171940"/>
              <a:ext cx="137961" cy="220737"/>
            </a:xfrm>
            <a:custGeom>
              <a:avLst/>
              <a:gdLst>
                <a:gd name="T0" fmla="*/ 475830938 w 40"/>
                <a:gd name="T1" fmla="*/ 202226133 h 64"/>
                <a:gd name="T2" fmla="*/ 237917194 w 40"/>
                <a:gd name="T3" fmla="*/ 0 h 64"/>
                <a:gd name="T4" fmla="*/ 0 w 40"/>
                <a:gd name="T5" fmla="*/ 202226133 h 64"/>
                <a:gd name="T6" fmla="*/ 0 w 40"/>
                <a:gd name="T7" fmla="*/ 559099229 h 64"/>
                <a:gd name="T8" fmla="*/ 237917194 w 40"/>
                <a:gd name="T9" fmla="*/ 761325362 h 64"/>
                <a:gd name="T10" fmla="*/ 475830938 w 40"/>
                <a:gd name="T11" fmla="*/ 559099229 h 64"/>
                <a:gd name="T12" fmla="*/ 475830938 w 40"/>
                <a:gd name="T13" fmla="*/ 202226133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64"/>
                <a:gd name="T23" fmla="*/ 40 w 40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64">
                  <a:moveTo>
                    <a:pt x="40" y="17"/>
                  </a:moveTo>
                  <a:cubicBezTo>
                    <a:pt x="40" y="8"/>
                    <a:pt x="31" y="0"/>
                    <a:pt x="20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6"/>
                    <a:pt x="9" y="64"/>
                    <a:pt x="20" y="64"/>
                  </a:cubicBezTo>
                  <a:cubicBezTo>
                    <a:pt x="31" y="64"/>
                    <a:pt x="40" y="56"/>
                    <a:pt x="40" y="47"/>
                  </a:cubicBezTo>
                  <a:lnTo>
                    <a:pt x="40" y="17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1" name="Freeform 22"/>
            <p:cNvSpPr>
              <a:spLocks noChangeArrowheads="1"/>
            </p:cNvSpPr>
            <p:nvPr/>
          </p:nvSpPr>
          <p:spPr bwMode="auto">
            <a:xfrm>
              <a:off x="2589304" y="1704903"/>
              <a:ext cx="535868" cy="238164"/>
            </a:xfrm>
            <a:custGeom>
              <a:avLst/>
              <a:gdLst>
                <a:gd name="T0" fmla="*/ 1628341405 w 156"/>
                <a:gd name="T1" fmla="*/ 333588376 h 69"/>
                <a:gd name="T2" fmla="*/ 1286155336 w 156"/>
                <a:gd name="T3" fmla="*/ 571866281 h 69"/>
                <a:gd name="T4" fmla="*/ 1002962838 w 156"/>
                <a:gd name="T5" fmla="*/ 440813951 h 69"/>
                <a:gd name="T6" fmla="*/ 1073762680 w 156"/>
                <a:gd name="T7" fmla="*/ 214451150 h 69"/>
                <a:gd name="T8" fmla="*/ 766971380 w 156"/>
                <a:gd name="T9" fmla="*/ 214451150 h 69"/>
                <a:gd name="T10" fmla="*/ 837771222 w 156"/>
                <a:gd name="T11" fmla="*/ 440813951 h 69"/>
                <a:gd name="T12" fmla="*/ 554578724 w 156"/>
                <a:gd name="T13" fmla="*/ 571866281 h 69"/>
                <a:gd name="T14" fmla="*/ 212392656 w 156"/>
                <a:gd name="T15" fmla="*/ 333588376 h 69"/>
                <a:gd name="T16" fmla="*/ 0 w 156"/>
                <a:gd name="T17" fmla="*/ 0 h 69"/>
                <a:gd name="T18" fmla="*/ 11799401 w 156"/>
                <a:gd name="T19" fmla="*/ 83398820 h 69"/>
                <a:gd name="T20" fmla="*/ 23598802 w 156"/>
                <a:gd name="T21" fmla="*/ 166794188 h 69"/>
                <a:gd name="T22" fmla="*/ 660776770 w 156"/>
                <a:gd name="T23" fmla="*/ 798232533 h 69"/>
                <a:gd name="T24" fmla="*/ 908567629 w 156"/>
                <a:gd name="T25" fmla="*/ 822059288 h 69"/>
                <a:gd name="T26" fmla="*/ 932166431 w 156"/>
                <a:gd name="T27" fmla="*/ 822059288 h 69"/>
                <a:gd name="T28" fmla="*/ 1179957291 w 156"/>
                <a:gd name="T29" fmla="*/ 798232533 h 69"/>
                <a:gd name="T30" fmla="*/ 1817135258 w 156"/>
                <a:gd name="T31" fmla="*/ 166794188 h 69"/>
                <a:gd name="T32" fmla="*/ 1828934659 w 156"/>
                <a:gd name="T33" fmla="*/ 83398820 h 69"/>
                <a:gd name="T34" fmla="*/ 1840734060 w 156"/>
                <a:gd name="T35" fmla="*/ 0 h 69"/>
                <a:gd name="T36" fmla="*/ 1628341405 w 156"/>
                <a:gd name="T37" fmla="*/ 333588376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6"/>
                <a:gd name="T58" fmla="*/ 0 h 69"/>
                <a:gd name="T59" fmla="*/ 156 w 156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6" h="69">
                  <a:moveTo>
                    <a:pt x="138" y="28"/>
                  </a:moveTo>
                  <a:cubicBezTo>
                    <a:pt x="129" y="36"/>
                    <a:pt x="118" y="43"/>
                    <a:pt x="109" y="48"/>
                  </a:cubicBezTo>
                  <a:cubicBezTo>
                    <a:pt x="93" y="54"/>
                    <a:pt x="86" y="39"/>
                    <a:pt x="85" y="37"/>
                  </a:cubicBezTo>
                  <a:cubicBezTo>
                    <a:pt x="82" y="32"/>
                    <a:pt x="91" y="18"/>
                    <a:pt x="91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74" y="32"/>
                    <a:pt x="71" y="37"/>
                  </a:cubicBezTo>
                  <a:cubicBezTo>
                    <a:pt x="70" y="39"/>
                    <a:pt x="63" y="54"/>
                    <a:pt x="47" y="48"/>
                  </a:cubicBezTo>
                  <a:cubicBezTo>
                    <a:pt x="38" y="43"/>
                    <a:pt x="27" y="36"/>
                    <a:pt x="18" y="28"/>
                  </a:cubicBezTo>
                  <a:cubicBezTo>
                    <a:pt x="6" y="18"/>
                    <a:pt x="0" y="0"/>
                    <a:pt x="0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9"/>
                    <a:pt x="2" y="14"/>
                  </a:cubicBezTo>
                  <a:cubicBezTo>
                    <a:pt x="11" y="55"/>
                    <a:pt x="56" y="67"/>
                    <a:pt x="56" y="67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100" y="67"/>
                    <a:pt x="100" y="67"/>
                    <a:pt x="100" y="67"/>
                  </a:cubicBezTo>
                  <a:cubicBezTo>
                    <a:pt x="100" y="67"/>
                    <a:pt x="145" y="55"/>
                    <a:pt x="154" y="14"/>
                  </a:cubicBezTo>
                  <a:cubicBezTo>
                    <a:pt x="155" y="9"/>
                    <a:pt x="155" y="7"/>
                    <a:pt x="155" y="7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0" y="18"/>
                    <a:pt x="138" y="28"/>
                  </a:cubicBez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2" name="Oval 23"/>
            <p:cNvSpPr>
              <a:spLocks noChangeArrowheads="1"/>
            </p:cNvSpPr>
            <p:nvPr/>
          </p:nvSpPr>
          <p:spPr bwMode="auto">
            <a:xfrm>
              <a:off x="2667724" y="1437695"/>
              <a:ext cx="165553" cy="164101"/>
            </a:xfrm>
            <a:prstGeom prst="ellipse">
              <a:avLst/>
            </a:prstGeom>
            <a:solidFill>
              <a:srgbClr val="F7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3" name="Oval 24"/>
            <p:cNvSpPr>
              <a:spLocks noChangeArrowheads="1"/>
            </p:cNvSpPr>
            <p:nvPr/>
          </p:nvSpPr>
          <p:spPr bwMode="auto">
            <a:xfrm>
              <a:off x="2887009" y="1437695"/>
              <a:ext cx="162648" cy="161196"/>
            </a:xfrm>
            <a:prstGeom prst="ellipse">
              <a:avLst/>
            </a:prstGeom>
            <a:solidFill>
              <a:srgbClr val="F7F2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04" name="Freeform 25"/>
            <p:cNvSpPr>
              <a:spLocks noEditPoints="1" noChangeArrowheads="1"/>
            </p:cNvSpPr>
            <p:nvPr/>
          </p:nvSpPr>
          <p:spPr bwMode="auto">
            <a:xfrm>
              <a:off x="2629966" y="1426078"/>
              <a:ext cx="457449" cy="185884"/>
            </a:xfrm>
            <a:custGeom>
              <a:avLst/>
              <a:gdLst>
                <a:gd name="T0" fmla="*/ 1526060182 w 133"/>
                <a:gd name="T1" fmla="*/ 225139947 h 54"/>
                <a:gd name="T2" fmla="*/ 1466911683 w 133"/>
                <a:gd name="T3" fmla="*/ 225139947 h 54"/>
                <a:gd name="T4" fmla="*/ 1466911683 w 133"/>
                <a:gd name="T5" fmla="*/ 225139947 h 54"/>
                <a:gd name="T6" fmla="*/ 1159333981 w 133"/>
                <a:gd name="T7" fmla="*/ 0 h 54"/>
                <a:gd name="T8" fmla="*/ 851756280 w 133"/>
                <a:gd name="T9" fmla="*/ 236988331 h 54"/>
                <a:gd name="T10" fmla="*/ 839924517 w 133"/>
                <a:gd name="T11" fmla="*/ 248836715 h 54"/>
                <a:gd name="T12" fmla="*/ 792604341 w 133"/>
                <a:gd name="T13" fmla="*/ 248836715 h 54"/>
                <a:gd name="T14" fmla="*/ 792604341 w 133"/>
                <a:gd name="T15" fmla="*/ 248836715 h 54"/>
                <a:gd name="T16" fmla="*/ 792604341 w 133"/>
                <a:gd name="T17" fmla="*/ 248836715 h 54"/>
                <a:gd name="T18" fmla="*/ 792604341 w 133"/>
                <a:gd name="T19" fmla="*/ 248836715 h 54"/>
                <a:gd name="T20" fmla="*/ 780776017 w 133"/>
                <a:gd name="T21" fmla="*/ 248836715 h 54"/>
                <a:gd name="T22" fmla="*/ 780776017 w 133"/>
                <a:gd name="T23" fmla="*/ 248836715 h 54"/>
                <a:gd name="T24" fmla="*/ 780776017 w 133"/>
                <a:gd name="T25" fmla="*/ 248836715 h 54"/>
                <a:gd name="T26" fmla="*/ 733455841 w 133"/>
                <a:gd name="T27" fmla="*/ 248836715 h 54"/>
                <a:gd name="T28" fmla="*/ 733455841 w 133"/>
                <a:gd name="T29" fmla="*/ 236988331 h 54"/>
                <a:gd name="T30" fmla="*/ 414046376 w 133"/>
                <a:gd name="T31" fmla="*/ 0 h 54"/>
                <a:gd name="T32" fmla="*/ 106468675 w 133"/>
                <a:gd name="T33" fmla="*/ 225139947 h 54"/>
                <a:gd name="T34" fmla="*/ 106468675 w 133"/>
                <a:gd name="T35" fmla="*/ 225139947 h 54"/>
                <a:gd name="T36" fmla="*/ 47320176 w 133"/>
                <a:gd name="T37" fmla="*/ 225139947 h 54"/>
                <a:gd name="T38" fmla="*/ 0 w 133"/>
                <a:gd name="T39" fmla="*/ 272536925 h 54"/>
                <a:gd name="T40" fmla="*/ 47320176 w 133"/>
                <a:gd name="T41" fmla="*/ 319933902 h 54"/>
                <a:gd name="T42" fmla="*/ 94640351 w 133"/>
                <a:gd name="T43" fmla="*/ 319933902 h 54"/>
                <a:gd name="T44" fmla="*/ 414046376 w 133"/>
                <a:gd name="T45" fmla="*/ 639867805 h 54"/>
                <a:gd name="T46" fmla="*/ 733455841 w 133"/>
                <a:gd name="T47" fmla="*/ 331782286 h 54"/>
                <a:gd name="T48" fmla="*/ 780776017 w 133"/>
                <a:gd name="T49" fmla="*/ 319933902 h 54"/>
                <a:gd name="T50" fmla="*/ 792604341 w 133"/>
                <a:gd name="T51" fmla="*/ 319933902 h 54"/>
                <a:gd name="T52" fmla="*/ 839924517 w 133"/>
                <a:gd name="T53" fmla="*/ 343634112 h 54"/>
                <a:gd name="T54" fmla="*/ 839924517 w 133"/>
                <a:gd name="T55" fmla="*/ 343634112 h 54"/>
                <a:gd name="T56" fmla="*/ 1159333981 w 133"/>
                <a:gd name="T57" fmla="*/ 639867805 h 54"/>
                <a:gd name="T58" fmla="*/ 1478740007 w 133"/>
                <a:gd name="T59" fmla="*/ 319933902 h 54"/>
                <a:gd name="T60" fmla="*/ 1526060182 w 133"/>
                <a:gd name="T61" fmla="*/ 319933902 h 54"/>
                <a:gd name="T62" fmla="*/ 1573380358 w 133"/>
                <a:gd name="T63" fmla="*/ 272536925 h 54"/>
                <a:gd name="T64" fmla="*/ 1526060182 w 133"/>
                <a:gd name="T65" fmla="*/ 225139947 h 54"/>
                <a:gd name="T66" fmla="*/ 414046376 w 133"/>
                <a:gd name="T67" fmla="*/ 568770617 h 54"/>
                <a:gd name="T68" fmla="*/ 165620614 w 133"/>
                <a:gd name="T69" fmla="*/ 319933902 h 54"/>
                <a:gd name="T70" fmla="*/ 414046376 w 133"/>
                <a:gd name="T71" fmla="*/ 71097188 h 54"/>
                <a:gd name="T72" fmla="*/ 662475578 w 133"/>
                <a:gd name="T73" fmla="*/ 319933902 h 54"/>
                <a:gd name="T74" fmla="*/ 414046376 w 133"/>
                <a:gd name="T75" fmla="*/ 568770617 h 54"/>
                <a:gd name="T76" fmla="*/ 1159333981 w 133"/>
                <a:gd name="T77" fmla="*/ 568770617 h 54"/>
                <a:gd name="T78" fmla="*/ 910904780 w 133"/>
                <a:gd name="T79" fmla="*/ 319933902 h 54"/>
                <a:gd name="T80" fmla="*/ 1159333981 w 133"/>
                <a:gd name="T81" fmla="*/ 71097188 h 54"/>
                <a:gd name="T82" fmla="*/ 1407759744 w 133"/>
                <a:gd name="T83" fmla="*/ 319933902 h 54"/>
                <a:gd name="T84" fmla="*/ 1159333981 w 133"/>
                <a:gd name="T85" fmla="*/ 568770617 h 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3"/>
                <a:gd name="T130" fmla="*/ 0 h 54"/>
                <a:gd name="T131" fmla="*/ 133 w 133"/>
                <a:gd name="T132" fmla="*/ 54 h 5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3" h="54">
                  <a:moveTo>
                    <a:pt x="129" y="19"/>
                  </a:moveTo>
                  <a:cubicBezTo>
                    <a:pt x="124" y="19"/>
                    <a:pt x="124" y="19"/>
                    <a:pt x="124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21" y="8"/>
                    <a:pt x="110" y="0"/>
                    <a:pt x="98" y="0"/>
                  </a:cubicBezTo>
                  <a:cubicBezTo>
                    <a:pt x="85" y="0"/>
                    <a:pt x="74" y="8"/>
                    <a:pt x="72" y="20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2" y="21"/>
                    <a:pt x="62" y="21"/>
                    <a:pt x="62" y="20"/>
                  </a:cubicBezTo>
                  <a:cubicBezTo>
                    <a:pt x="59" y="9"/>
                    <a:pt x="48" y="0"/>
                    <a:pt x="35" y="0"/>
                  </a:cubicBezTo>
                  <a:cubicBezTo>
                    <a:pt x="23" y="0"/>
                    <a:pt x="12" y="8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2" y="19"/>
                    <a:pt x="0" y="21"/>
                    <a:pt x="0" y="23"/>
                  </a:cubicBezTo>
                  <a:cubicBezTo>
                    <a:pt x="0" y="26"/>
                    <a:pt x="2" y="27"/>
                    <a:pt x="4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42"/>
                    <a:pt x="20" y="54"/>
                    <a:pt x="35" y="54"/>
                  </a:cubicBezTo>
                  <a:cubicBezTo>
                    <a:pt x="50" y="54"/>
                    <a:pt x="62" y="43"/>
                    <a:pt x="62" y="28"/>
                  </a:cubicBezTo>
                  <a:cubicBezTo>
                    <a:pt x="63" y="28"/>
                    <a:pt x="65" y="27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68" y="27"/>
                    <a:pt x="70" y="28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2" y="43"/>
                    <a:pt x="84" y="54"/>
                    <a:pt x="98" y="54"/>
                  </a:cubicBezTo>
                  <a:cubicBezTo>
                    <a:pt x="113" y="54"/>
                    <a:pt x="125" y="42"/>
                    <a:pt x="125" y="27"/>
                  </a:cubicBezTo>
                  <a:cubicBezTo>
                    <a:pt x="129" y="27"/>
                    <a:pt x="129" y="27"/>
                    <a:pt x="129" y="27"/>
                  </a:cubicBezTo>
                  <a:cubicBezTo>
                    <a:pt x="131" y="27"/>
                    <a:pt x="133" y="26"/>
                    <a:pt x="133" y="23"/>
                  </a:cubicBezTo>
                  <a:cubicBezTo>
                    <a:pt x="133" y="21"/>
                    <a:pt x="131" y="19"/>
                    <a:pt x="129" y="19"/>
                  </a:cubicBezTo>
                  <a:close/>
                  <a:moveTo>
                    <a:pt x="35" y="48"/>
                  </a:moveTo>
                  <a:cubicBezTo>
                    <a:pt x="24" y="48"/>
                    <a:pt x="14" y="39"/>
                    <a:pt x="14" y="27"/>
                  </a:cubicBezTo>
                  <a:cubicBezTo>
                    <a:pt x="14" y="15"/>
                    <a:pt x="24" y="6"/>
                    <a:pt x="35" y="6"/>
                  </a:cubicBezTo>
                  <a:cubicBezTo>
                    <a:pt x="47" y="6"/>
                    <a:pt x="56" y="15"/>
                    <a:pt x="56" y="27"/>
                  </a:cubicBezTo>
                  <a:cubicBezTo>
                    <a:pt x="56" y="39"/>
                    <a:pt x="47" y="48"/>
                    <a:pt x="35" y="48"/>
                  </a:cubicBezTo>
                  <a:close/>
                  <a:moveTo>
                    <a:pt x="98" y="48"/>
                  </a:moveTo>
                  <a:cubicBezTo>
                    <a:pt x="86" y="48"/>
                    <a:pt x="77" y="38"/>
                    <a:pt x="77" y="27"/>
                  </a:cubicBezTo>
                  <a:cubicBezTo>
                    <a:pt x="77" y="15"/>
                    <a:pt x="86" y="6"/>
                    <a:pt x="98" y="6"/>
                  </a:cubicBezTo>
                  <a:cubicBezTo>
                    <a:pt x="110" y="6"/>
                    <a:pt x="119" y="15"/>
                    <a:pt x="119" y="27"/>
                  </a:cubicBezTo>
                  <a:cubicBezTo>
                    <a:pt x="119" y="38"/>
                    <a:pt x="110" y="48"/>
                    <a:pt x="98" y="48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5" name="Freeform 26"/>
            <p:cNvSpPr>
              <a:spLocks noChangeArrowheads="1"/>
            </p:cNvSpPr>
            <p:nvPr/>
          </p:nvSpPr>
          <p:spPr bwMode="auto">
            <a:xfrm>
              <a:off x="3221019" y="2994473"/>
              <a:ext cx="983151" cy="591053"/>
            </a:xfrm>
            <a:custGeom>
              <a:avLst/>
              <a:gdLst>
                <a:gd name="T0" fmla="*/ 120208726 w 677"/>
                <a:gd name="T1" fmla="*/ 0 h 407"/>
                <a:gd name="T2" fmla="*/ 1427748728 w 677"/>
                <a:gd name="T3" fmla="*/ 624246362 h 407"/>
                <a:gd name="T4" fmla="*/ 1292776763 w 677"/>
                <a:gd name="T5" fmla="*/ 858338203 h 407"/>
                <a:gd name="T6" fmla="*/ 0 w 677"/>
                <a:gd name="T7" fmla="*/ 248855096 h 407"/>
                <a:gd name="T8" fmla="*/ 120208726 w 677"/>
                <a:gd name="T9" fmla="*/ 0 h 4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7"/>
                <a:gd name="T16" fmla="*/ 0 h 407"/>
                <a:gd name="T17" fmla="*/ 677 w 677"/>
                <a:gd name="T18" fmla="*/ 407 h 4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7" h="407">
                  <a:moveTo>
                    <a:pt x="57" y="0"/>
                  </a:moveTo>
                  <a:lnTo>
                    <a:pt x="677" y="296"/>
                  </a:lnTo>
                  <a:lnTo>
                    <a:pt x="613" y="407"/>
                  </a:lnTo>
                  <a:lnTo>
                    <a:pt x="0" y="11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6" name="Freeform 27"/>
            <p:cNvSpPr>
              <a:spLocks noChangeArrowheads="1"/>
            </p:cNvSpPr>
            <p:nvPr/>
          </p:nvSpPr>
          <p:spPr bwMode="auto">
            <a:xfrm>
              <a:off x="4111228" y="3376406"/>
              <a:ext cx="636071" cy="226546"/>
            </a:xfrm>
            <a:custGeom>
              <a:avLst/>
              <a:gdLst>
                <a:gd name="T0" fmla="*/ 2021454267 w 185"/>
                <a:gd name="T1" fmla="*/ 247425990 h 66"/>
                <a:gd name="T2" fmla="*/ 1513133830 w 185"/>
                <a:gd name="T3" fmla="*/ 612673062 h 66"/>
                <a:gd name="T4" fmla="*/ 1442206756 w 185"/>
                <a:gd name="T5" fmla="*/ 600889237 h 66"/>
                <a:gd name="T6" fmla="*/ 1962347799 w 185"/>
                <a:gd name="T7" fmla="*/ 235642165 h 66"/>
                <a:gd name="T8" fmla="*/ 1643170810 w 185"/>
                <a:gd name="T9" fmla="*/ 282770598 h 66"/>
                <a:gd name="T10" fmla="*/ 1371279682 w 185"/>
                <a:gd name="T11" fmla="*/ 471287763 h 66"/>
                <a:gd name="T12" fmla="*/ 1016637437 w 185"/>
                <a:gd name="T13" fmla="*/ 447723546 h 66"/>
                <a:gd name="T14" fmla="*/ 910245107 w 185"/>
                <a:gd name="T15" fmla="*/ 329899031 h 66"/>
                <a:gd name="T16" fmla="*/ 1028458043 w 185"/>
                <a:gd name="T17" fmla="*/ 235642165 h 66"/>
                <a:gd name="T18" fmla="*/ 1253063308 w 185"/>
                <a:gd name="T19" fmla="*/ 259206382 h 66"/>
                <a:gd name="T20" fmla="*/ 1430386150 w 185"/>
                <a:gd name="T21" fmla="*/ 58912258 h 66"/>
                <a:gd name="T22" fmla="*/ 626533373 w 185"/>
                <a:gd name="T23" fmla="*/ 0 h 66"/>
                <a:gd name="T24" fmla="*/ 378283457 w 185"/>
                <a:gd name="T25" fmla="*/ 153169124 h 66"/>
                <a:gd name="T26" fmla="*/ 271891128 w 185"/>
                <a:gd name="T27" fmla="*/ 153169124 h 66"/>
                <a:gd name="T28" fmla="*/ 0 w 185"/>
                <a:gd name="T29" fmla="*/ 730494144 h 66"/>
                <a:gd name="T30" fmla="*/ 1501313224 w 185"/>
                <a:gd name="T31" fmla="*/ 777622578 h 66"/>
                <a:gd name="T32" fmla="*/ 1501313224 w 185"/>
                <a:gd name="T33" fmla="*/ 777622578 h 66"/>
                <a:gd name="T34" fmla="*/ 2147483646 w 185"/>
                <a:gd name="T35" fmla="*/ 318118639 h 66"/>
                <a:gd name="T36" fmla="*/ 2021454267 w 185"/>
                <a:gd name="T37" fmla="*/ 247425990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5"/>
                <a:gd name="T58" fmla="*/ 0 h 66"/>
                <a:gd name="T59" fmla="*/ 185 w 185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5" h="66">
                  <a:moveTo>
                    <a:pt x="171" y="21"/>
                  </a:moveTo>
                  <a:cubicBezTo>
                    <a:pt x="128" y="52"/>
                    <a:pt x="128" y="52"/>
                    <a:pt x="128" y="52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58" y="18"/>
                    <a:pt x="148" y="18"/>
                    <a:pt x="139" y="24"/>
                  </a:cubicBezTo>
                  <a:cubicBezTo>
                    <a:pt x="124" y="34"/>
                    <a:pt x="116" y="40"/>
                    <a:pt x="116" y="40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0" y="37"/>
                    <a:pt x="76" y="33"/>
                    <a:pt x="77" y="28"/>
                  </a:cubicBezTo>
                  <a:cubicBezTo>
                    <a:pt x="77" y="23"/>
                    <a:pt x="82" y="20"/>
                    <a:pt x="87" y="20"/>
                  </a:cubicBezTo>
                  <a:cubicBezTo>
                    <a:pt x="87" y="20"/>
                    <a:pt x="92" y="21"/>
                    <a:pt x="106" y="22"/>
                  </a:cubicBezTo>
                  <a:cubicBezTo>
                    <a:pt x="121" y="23"/>
                    <a:pt x="121" y="5"/>
                    <a:pt x="121" y="5"/>
                  </a:cubicBezTo>
                  <a:cubicBezTo>
                    <a:pt x="93" y="3"/>
                    <a:pt x="57" y="1"/>
                    <a:pt x="53" y="0"/>
                  </a:cubicBezTo>
                  <a:cubicBezTo>
                    <a:pt x="46" y="0"/>
                    <a:pt x="32" y="13"/>
                    <a:pt x="3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85" y="27"/>
                    <a:pt x="185" y="27"/>
                    <a:pt x="185" y="27"/>
                  </a:cubicBezTo>
                  <a:cubicBezTo>
                    <a:pt x="185" y="27"/>
                    <a:pt x="179" y="23"/>
                    <a:pt x="171" y="21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7" name="Freeform 28"/>
            <p:cNvSpPr>
              <a:spLocks noChangeArrowheads="1"/>
            </p:cNvSpPr>
            <p:nvPr/>
          </p:nvSpPr>
          <p:spPr bwMode="auto">
            <a:xfrm>
              <a:off x="1519020" y="2994473"/>
              <a:ext cx="980247" cy="591053"/>
            </a:xfrm>
            <a:custGeom>
              <a:avLst/>
              <a:gdLst>
                <a:gd name="T0" fmla="*/ 1309649202 w 675"/>
                <a:gd name="T1" fmla="*/ 0 h 407"/>
                <a:gd name="T2" fmla="*/ 0 w 675"/>
                <a:gd name="T3" fmla="*/ 624246362 h 407"/>
                <a:gd name="T4" fmla="*/ 130753332 w 675"/>
                <a:gd name="T5" fmla="*/ 858338203 h 407"/>
                <a:gd name="T6" fmla="*/ 1423532120 w 675"/>
                <a:gd name="T7" fmla="*/ 248855096 h 407"/>
                <a:gd name="T8" fmla="*/ 1309649202 w 675"/>
                <a:gd name="T9" fmla="*/ 0 h 4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5"/>
                <a:gd name="T16" fmla="*/ 0 h 407"/>
                <a:gd name="T17" fmla="*/ 675 w 675"/>
                <a:gd name="T18" fmla="*/ 407 h 4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5" h="407">
                  <a:moveTo>
                    <a:pt x="621" y="0"/>
                  </a:moveTo>
                  <a:lnTo>
                    <a:pt x="0" y="296"/>
                  </a:lnTo>
                  <a:lnTo>
                    <a:pt x="62" y="407"/>
                  </a:lnTo>
                  <a:lnTo>
                    <a:pt x="675" y="118"/>
                  </a:lnTo>
                  <a:lnTo>
                    <a:pt x="621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8" name="Freeform 29"/>
            <p:cNvSpPr>
              <a:spLocks noChangeArrowheads="1"/>
            </p:cNvSpPr>
            <p:nvPr/>
          </p:nvSpPr>
          <p:spPr bwMode="auto">
            <a:xfrm>
              <a:off x="975890" y="3376406"/>
              <a:ext cx="636071" cy="226546"/>
            </a:xfrm>
            <a:custGeom>
              <a:avLst/>
              <a:gdLst>
                <a:gd name="T0" fmla="*/ 153678192 w 185"/>
                <a:gd name="T1" fmla="*/ 247425990 h 66"/>
                <a:gd name="T2" fmla="*/ 673819235 w 185"/>
                <a:gd name="T3" fmla="*/ 612673062 h 66"/>
                <a:gd name="T4" fmla="*/ 744746309 w 185"/>
                <a:gd name="T5" fmla="*/ 600889237 h 66"/>
                <a:gd name="T6" fmla="*/ 212784660 w 185"/>
                <a:gd name="T7" fmla="*/ 235642165 h 66"/>
                <a:gd name="T8" fmla="*/ 531961649 w 185"/>
                <a:gd name="T9" fmla="*/ 282770598 h 66"/>
                <a:gd name="T10" fmla="*/ 803852777 w 185"/>
                <a:gd name="T11" fmla="*/ 471287763 h 66"/>
                <a:gd name="T12" fmla="*/ 1170315628 w 185"/>
                <a:gd name="T13" fmla="*/ 447723546 h 66"/>
                <a:gd name="T14" fmla="*/ 1276707958 w 185"/>
                <a:gd name="T15" fmla="*/ 329899031 h 66"/>
                <a:gd name="T16" fmla="*/ 1158495023 w 185"/>
                <a:gd name="T17" fmla="*/ 235642165 h 66"/>
                <a:gd name="T18" fmla="*/ 922065713 w 185"/>
                <a:gd name="T19" fmla="*/ 259206382 h 66"/>
                <a:gd name="T20" fmla="*/ 744746309 w 185"/>
                <a:gd name="T21" fmla="*/ 58912258 h 66"/>
                <a:gd name="T22" fmla="*/ 1548599086 w 185"/>
                <a:gd name="T23" fmla="*/ 0 h 66"/>
                <a:gd name="T24" fmla="*/ 1808669608 w 185"/>
                <a:gd name="T25" fmla="*/ 153169124 h 66"/>
                <a:gd name="T26" fmla="*/ 1915061937 w 185"/>
                <a:gd name="T27" fmla="*/ 153169124 h 66"/>
                <a:gd name="T28" fmla="*/ 2147483646 w 185"/>
                <a:gd name="T29" fmla="*/ 730494144 h 66"/>
                <a:gd name="T30" fmla="*/ 673819235 w 185"/>
                <a:gd name="T31" fmla="*/ 777622578 h 66"/>
                <a:gd name="T32" fmla="*/ 673819235 w 185"/>
                <a:gd name="T33" fmla="*/ 777622578 h 66"/>
                <a:gd name="T34" fmla="*/ 0 w 185"/>
                <a:gd name="T35" fmla="*/ 318118639 h 66"/>
                <a:gd name="T36" fmla="*/ 153678192 w 185"/>
                <a:gd name="T37" fmla="*/ 247425990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5"/>
                <a:gd name="T58" fmla="*/ 0 h 66"/>
                <a:gd name="T59" fmla="*/ 185 w 185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5" h="66">
                  <a:moveTo>
                    <a:pt x="13" y="21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7" y="18"/>
                    <a:pt x="36" y="18"/>
                    <a:pt x="45" y="24"/>
                  </a:cubicBezTo>
                  <a:cubicBezTo>
                    <a:pt x="61" y="34"/>
                    <a:pt x="68" y="40"/>
                    <a:pt x="68" y="40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4" y="37"/>
                    <a:pt x="108" y="33"/>
                    <a:pt x="108" y="28"/>
                  </a:cubicBezTo>
                  <a:cubicBezTo>
                    <a:pt x="108" y="23"/>
                    <a:pt x="103" y="20"/>
                    <a:pt x="98" y="20"/>
                  </a:cubicBezTo>
                  <a:cubicBezTo>
                    <a:pt x="98" y="20"/>
                    <a:pt x="93" y="21"/>
                    <a:pt x="78" y="22"/>
                  </a:cubicBezTo>
                  <a:cubicBezTo>
                    <a:pt x="64" y="23"/>
                    <a:pt x="63" y="5"/>
                    <a:pt x="63" y="5"/>
                  </a:cubicBezTo>
                  <a:cubicBezTo>
                    <a:pt x="92" y="3"/>
                    <a:pt x="127" y="1"/>
                    <a:pt x="131" y="0"/>
                  </a:cubicBezTo>
                  <a:cubicBezTo>
                    <a:pt x="138" y="0"/>
                    <a:pt x="153" y="13"/>
                    <a:pt x="153" y="13"/>
                  </a:cubicBezTo>
                  <a:cubicBezTo>
                    <a:pt x="162" y="13"/>
                    <a:pt x="162" y="13"/>
                    <a:pt x="162" y="13"/>
                  </a:cubicBezTo>
                  <a:cubicBezTo>
                    <a:pt x="185" y="62"/>
                    <a:pt x="185" y="62"/>
                    <a:pt x="185" y="62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5" y="23"/>
                    <a:pt x="13" y="21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09" name="Rectangle 30"/>
            <p:cNvSpPr>
              <a:spLocks noChangeArrowheads="1"/>
            </p:cNvSpPr>
            <p:nvPr/>
          </p:nvSpPr>
          <p:spPr bwMode="auto">
            <a:xfrm>
              <a:off x="3341553" y="2567521"/>
              <a:ext cx="986056" cy="188788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10" name="Freeform 31"/>
            <p:cNvSpPr>
              <a:spLocks noChangeArrowheads="1"/>
            </p:cNvSpPr>
            <p:nvPr/>
          </p:nvSpPr>
          <p:spPr bwMode="auto">
            <a:xfrm>
              <a:off x="4578842" y="2262555"/>
              <a:ext cx="206215" cy="229450"/>
            </a:xfrm>
            <a:custGeom>
              <a:avLst/>
              <a:gdLst>
                <a:gd name="T0" fmla="*/ 708743770 w 60"/>
                <a:gd name="T1" fmla="*/ 562947013 h 67"/>
                <a:gd name="T2" fmla="*/ 708743770 w 60"/>
                <a:gd name="T3" fmla="*/ 539491744 h 67"/>
                <a:gd name="T4" fmla="*/ 708743770 w 60"/>
                <a:gd name="T5" fmla="*/ 516036475 h 67"/>
                <a:gd name="T6" fmla="*/ 708743770 w 60"/>
                <a:gd name="T7" fmla="*/ 246288890 h 67"/>
                <a:gd name="T8" fmla="*/ 708743770 w 60"/>
                <a:gd name="T9" fmla="*/ 211104274 h 67"/>
                <a:gd name="T10" fmla="*/ 708743770 w 60"/>
                <a:gd name="T11" fmla="*/ 82095155 h 67"/>
                <a:gd name="T12" fmla="*/ 626058429 w 60"/>
                <a:gd name="T13" fmla="*/ 11729347 h 67"/>
                <a:gd name="T14" fmla="*/ 555182334 w 60"/>
                <a:gd name="T15" fmla="*/ 82095155 h 67"/>
                <a:gd name="T16" fmla="*/ 555182334 w 60"/>
                <a:gd name="T17" fmla="*/ 246288890 h 67"/>
                <a:gd name="T18" fmla="*/ 425246262 w 60"/>
                <a:gd name="T19" fmla="*/ 46913963 h 67"/>
                <a:gd name="T20" fmla="*/ 330748239 w 60"/>
                <a:gd name="T21" fmla="*/ 23455269 h 67"/>
                <a:gd name="T22" fmla="*/ 295310191 w 60"/>
                <a:gd name="T23" fmla="*/ 117279772 h 67"/>
                <a:gd name="T24" fmla="*/ 437058945 w 60"/>
                <a:gd name="T25" fmla="*/ 340113393 h 67"/>
                <a:gd name="T26" fmla="*/ 318935556 w 60"/>
                <a:gd name="T27" fmla="*/ 551217666 h 67"/>
                <a:gd name="T28" fmla="*/ 0 w 60"/>
                <a:gd name="T29" fmla="*/ 551217666 h 67"/>
                <a:gd name="T30" fmla="*/ 0 w 60"/>
                <a:gd name="T31" fmla="*/ 727140749 h 67"/>
                <a:gd name="T32" fmla="*/ 106310706 w 60"/>
                <a:gd name="T33" fmla="*/ 727140749 h 67"/>
                <a:gd name="T34" fmla="*/ 106310706 w 60"/>
                <a:gd name="T35" fmla="*/ 785780634 h 67"/>
                <a:gd name="T36" fmla="*/ 484309675 w 60"/>
                <a:gd name="T37" fmla="*/ 785780634 h 67"/>
                <a:gd name="T38" fmla="*/ 484309675 w 60"/>
                <a:gd name="T39" fmla="*/ 715411401 h 67"/>
                <a:gd name="T40" fmla="*/ 531556969 w 60"/>
                <a:gd name="T41" fmla="*/ 715411401 h 67"/>
                <a:gd name="T42" fmla="*/ 696931088 w 60"/>
                <a:gd name="T43" fmla="*/ 574676360 h 67"/>
                <a:gd name="T44" fmla="*/ 708743770 w 60"/>
                <a:gd name="T45" fmla="*/ 574676360 h 67"/>
                <a:gd name="T46" fmla="*/ 708743770 w 60"/>
                <a:gd name="T47" fmla="*/ 562947013 h 6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"/>
                <a:gd name="T73" fmla="*/ 0 h 67"/>
                <a:gd name="T74" fmla="*/ 60 w 60"/>
                <a:gd name="T75" fmla="*/ 67 h 6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" h="67">
                  <a:moveTo>
                    <a:pt x="60" y="48"/>
                  </a:moveTo>
                  <a:cubicBezTo>
                    <a:pt x="60" y="47"/>
                    <a:pt x="60" y="47"/>
                    <a:pt x="60" y="46"/>
                  </a:cubicBezTo>
                  <a:cubicBezTo>
                    <a:pt x="60" y="45"/>
                    <a:pt x="60" y="45"/>
                    <a:pt x="60" y="4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3"/>
                    <a:pt x="57" y="1"/>
                    <a:pt x="53" y="1"/>
                  </a:cubicBezTo>
                  <a:cubicBezTo>
                    <a:pt x="50" y="1"/>
                    <a:pt x="47" y="3"/>
                    <a:pt x="47" y="7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5" y="1"/>
                    <a:pt x="31" y="0"/>
                    <a:pt x="28" y="2"/>
                  </a:cubicBezTo>
                  <a:cubicBezTo>
                    <a:pt x="25" y="4"/>
                    <a:pt x="24" y="7"/>
                    <a:pt x="25" y="1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2" y="61"/>
                    <a:pt x="44" y="61"/>
                    <a:pt x="45" y="61"/>
                  </a:cubicBezTo>
                  <a:cubicBezTo>
                    <a:pt x="52" y="61"/>
                    <a:pt x="58" y="56"/>
                    <a:pt x="59" y="49"/>
                  </a:cubicBezTo>
                  <a:cubicBezTo>
                    <a:pt x="60" y="49"/>
                    <a:pt x="60" y="49"/>
                    <a:pt x="60" y="49"/>
                  </a:cubicBezTo>
                  <a:lnTo>
                    <a:pt x="60" y="48"/>
                  </a:lnTo>
                  <a:close/>
                </a:path>
              </a:pathLst>
            </a:custGeom>
            <a:solidFill>
              <a:srgbClr val="E0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1" name="Freeform 32"/>
            <p:cNvSpPr>
              <a:spLocks noChangeArrowheads="1"/>
            </p:cNvSpPr>
            <p:nvPr/>
          </p:nvSpPr>
          <p:spPr bwMode="auto">
            <a:xfrm>
              <a:off x="4292756" y="2258198"/>
              <a:ext cx="618645" cy="498111"/>
            </a:xfrm>
            <a:custGeom>
              <a:avLst/>
              <a:gdLst>
                <a:gd name="T0" fmla="*/ 2055358653 w 180"/>
                <a:gd name="T1" fmla="*/ 35403669 h 145"/>
                <a:gd name="T2" fmla="*/ 1949044509 w 180"/>
                <a:gd name="T3" fmla="*/ 82607415 h 145"/>
                <a:gd name="T4" fmla="*/ 1464738271 w 180"/>
                <a:gd name="T5" fmla="*/ 672652530 h 145"/>
                <a:gd name="T6" fmla="*/ 992241279 w 180"/>
                <a:gd name="T7" fmla="*/ 542841368 h 145"/>
                <a:gd name="T8" fmla="*/ 992241279 w 180"/>
                <a:gd name="T9" fmla="*/ 531041290 h 145"/>
                <a:gd name="T10" fmla="*/ 933177866 w 180"/>
                <a:gd name="T11" fmla="*/ 236018733 h 145"/>
                <a:gd name="T12" fmla="*/ 755994501 w 180"/>
                <a:gd name="T13" fmla="*/ 11800078 h 145"/>
                <a:gd name="T14" fmla="*/ 708743770 w 180"/>
                <a:gd name="T15" fmla="*/ 236018733 h 145"/>
                <a:gd name="T16" fmla="*/ 755994501 w 180"/>
                <a:gd name="T17" fmla="*/ 566444959 h 145"/>
                <a:gd name="T18" fmla="*/ 437058945 w 180"/>
                <a:gd name="T19" fmla="*/ 1062082580 h 145"/>
                <a:gd name="T20" fmla="*/ 0 w 180"/>
                <a:gd name="T21" fmla="*/ 1062082580 h 145"/>
                <a:gd name="T22" fmla="*/ 0 w 180"/>
                <a:gd name="T23" fmla="*/ 1711134954 h 145"/>
                <a:gd name="T24" fmla="*/ 838679842 w 180"/>
                <a:gd name="T25" fmla="*/ 1699334876 h 145"/>
                <a:gd name="T26" fmla="*/ 1346611445 w 180"/>
                <a:gd name="T27" fmla="*/ 1357105137 h 145"/>
                <a:gd name="T28" fmla="*/ 2078980581 w 180"/>
                <a:gd name="T29" fmla="*/ 141611240 h 145"/>
                <a:gd name="T30" fmla="*/ 2055358653 w 180"/>
                <a:gd name="T31" fmla="*/ 35403669 h 14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0"/>
                <a:gd name="T49" fmla="*/ 0 h 145"/>
                <a:gd name="T50" fmla="*/ 180 w 180"/>
                <a:gd name="T51" fmla="*/ 145 h 14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0" h="145">
                  <a:moveTo>
                    <a:pt x="174" y="3"/>
                  </a:moveTo>
                  <a:cubicBezTo>
                    <a:pt x="169" y="0"/>
                    <a:pt x="165" y="7"/>
                    <a:pt x="165" y="7"/>
                  </a:cubicBezTo>
                  <a:cubicBezTo>
                    <a:pt x="124" y="57"/>
                    <a:pt x="124" y="57"/>
                    <a:pt x="124" y="57"/>
                  </a:cubicBezTo>
                  <a:cubicBezTo>
                    <a:pt x="113" y="68"/>
                    <a:pt x="87" y="59"/>
                    <a:pt x="84" y="46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8" y="12"/>
                    <a:pt x="71" y="1"/>
                    <a:pt x="64" y="1"/>
                  </a:cubicBezTo>
                  <a:cubicBezTo>
                    <a:pt x="55" y="1"/>
                    <a:pt x="59" y="11"/>
                    <a:pt x="60" y="20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48"/>
                    <a:pt x="72" y="90"/>
                    <a:pt x="37" y="90"/>
                  </a:cubicBezTo>
                  <a:cubicBezTo>
                    <a:pt x="7" y="90"/>
                    <a:pt x="0" y="90"/>
                    <a:pt x="0" y="90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71" y="144"/>
                    <a:pt x="71" y="144"/>
                    <a:pt x="71" y="144"/>
                  </a:cubicBezTo>
                  <a:cubicBezTo>
                    <a:pt x="71" y="144"/>
                    <a:pt x="101" y="137"/>
                    <a:pt x="114" y="115"/>
                  </a:cubicBezTo>
                  <a:cubicBezTo>
                    <a:pt x="125" y="98"/>
                    <a:pt x="176" y="12"/>
                    <a:pt x="176" y="12"/>
                  </a:cubicBezTo>
                  <a:cubicBezTo>
                    <a:pt x="176" y="12"/>
                    <a:pt x="180" y="6"/>
                    <a:pt x="174" y="3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2" name="Freeform 33"/>
            <p:cNvSpPr>
              <a:spLocks noChangeArrowheads="1"/>
            </p:cNvSpPr>
            <p:nvPr/>
          </p:nvSpPr>
          <p:spPr bwMode="auto">
            <a:xfrm>
              <a:off x="4008121" y="1694738"/>
              <a:ext cx="618645" cy="226546"/>
            </a:xfrm>
            <a:custGeom>
              <a:avLst/>
              <a:gdLst>
                <a:gd name="T0" fmla="*/ 1960857192 w 180"/>
                <a:gd name="T1" fmla="*/ 247425990 h 66"/>
                <a:gd name="T2" fmla="*/ 1452925589 w 180"/>
                <a:gd name="T3" fmla="*/ 612673062 h 66"/>
                <a:gd name="T4" fmla="*/ 1382049493 w 180"/>
                <a:gd name="T5" fmla="*/ 600889237 h 66"/>
                <a:gd name="T6" fmla="*/ 1901797216 w 180"/>
                <a:gd name="T7" fmla="*/ 235642165 h 66"/>
                <a:gd name="T8" fmla="*/ 1594674343 w 180"/>
                <a:gd name="T9" fmla="*/ 282770598 h 66"/>
                <a:gd name="T10" fmla="*/ 1322989517 w 180"/>
                <a:gd name="T11" fmla="*/ 471287763 h 66"/>
                <a:gd name="T12" fmla="*/ 956803231 w 180"/>
                <a:gd name="T13" fmla="*/ 447723546 h 66"/>
                <a:gd name="T14" fmla="*/ 850492525 w 180"/>
                <a:gd name="T15" fmla="*/ 329899031 h 66"/>
                <a:gd name="T16" fmla="*/ 968615913 w 180"/>
                <a:gd name="T17" fmla="*/ 235642165 h 66"/>
                <a:gd name="T18" fmla="*/ 1204862691 w 180"/>
                <a:gd name="T19" fmla="*/ 259206382 h 66"/>
                <a:gd name="T20" fmla="*/ 1370236811 w 180"/>
                <a:gd name="T21" fmla="*/ 58912258 h 66"/>
                <a:gd name="T22" fmla="*/ 566995016 w 180"/>
                <a:gd name="T23" fmla="*/ 0 h 66"/>
                <a:gd name="T24" fmla="*/ 318935556 w 180"/>
                <a:gd name="T25" fmla="*/ 153169124 h 66"/>
                <a:gd name="T26" fmla="*/ 0 w 180"/>
                <a:gd name="T27" fmla="*/ 270990206 h 66"/>
                <a:gd name="T28" fmla="*/ 0 w 180"/>
                <a:gd name="T29" fmla="*/ 730494144 h 66"/>
                <a:gd name="T30" fmla="*/ 1452925589 w 180"/>
                <a:gd name="T31" fmla="*/ 777622578 h 66"/>
                <a:gd name="T32" fmla="*/ 1452925589 w 180"/>
                <a:gd name="T33" fmla="*/ 777622578 h 66"/>
                <a:gd name="T34" fmla="*/ 2126231311 w 180"/>
                <a:gd name="T35" fmla="*/ 318118639 h 66"/>
                <a:gd name="T36" fmla="*/ 1960857192 w 180"/>
                <a:gd name="T37" fmla="*/ 247425990 h 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0"/>
                <a:gd name="T58" fmla="*/ 0 h 66"/>
                <a:gd name="T59" fmla="*/ 180 w 180"/>
                <a:gd name="T60" fmla="*/ 66 h 6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0" h="66">
                  <a:moveTo>
                    <a:pt x="166" y="21"/>
                  </a:moveTo>
                  <a:cubicBezTo>
                    <a:pt x="123" y="52"/>
                    <a:pt x="123" y="52"/>
                    <a:pt x="123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53" y="18"/>
                    <a:pt x="143" y="18"/>
                    <a:pt x="135" y="24"/>
                  </a:cubicBezTo>
                  <a:cubicBezTo>
                    <a:pt x="119" y="34"/>
                    <a:pt x="112" y="40"/>
                    <a:pt x="112" y="40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76" y="37"/>
                    <a:pt x="71" y="33"/>
                    <a:pt x="72" y="28"/>
                  </a:cubicBezTo>
                  <a:cubicBezTo>
                    <a:pt x="72" y="23"/>
                    <a:pt x="77" y="20"/>
                    <a:pt x="82" y="20"/>
                  </a:cubicBezTo>
                  <a:cubicBezTo>
                    <a:pt x="82" y="20"/>
                    <a:pt x="87" y="21"/>
                    <a:pt x="102" y="22"/>
                  </a:cubicBezTo>
                  <a:cubicBezTo>
                    <a:pt x="116" y="23"/>
                    <a:pt x="116" y="5"/>
                    <a:pt x="116" y="5"/>
                  </a:cubicBezTo>
                  <a:cubicBezTo>
                    <a:pt x="88" y="3"/>
                    <a:pt x="52" y="0"/>
                    <a:pt x="48" y="0"/>
                  </a:cubicBezTo>
                  <a:cubicBezTo>
                    <a:pt x="42" y="0"/>
                    <a:pt x="27" y="13"/>
                    <a:pt x="27" y="1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80" y="27"/>
                    <a:pt x="180" y="27"/>
                    <a:pt x="180" y="27"/>
                  </a:cubicBezTo>
                  <a:cubicBezTo>
                    <a:pt x="180" y="27"/>
                    <a:pt x="174" y="23"/>
                    <a:pt x="166" y="21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3" name="Freeform 34"/>
            <p:cNvSpPr>
              <a:spLocks noChangeArrowheads="1"/>
            </p:cNvSpPr>
            <p:nvPr/>
          </p:nvSpPr>
          <p:spPr bwMode="auto">
            <a:xfrm>
              <a:off x="3176000" y="1774610"/>
              <a:ext cx="952655" cy="569269"/>
            </a:xfrm>
            <a:custGeom>
              <a:avLst/>
              <a:gdLst>
                <a:gd name="T0" fmla="*/ 1208421084 w 656"/>
                <a:gd name="T1" fmla="*/ 0 h 392"/>
                <a:gd name="T2" fmla="*/ 704385265 w 656"/>
                <a:gd name="T3" fmla="*/ 238308783 h 392"/>
                <a:gd name="T4" fmla="*/ 0 w 656"/>
                <a:gd name="T5" fmla="*/ 582065935 h 392"/>
                <a:gd name="T6" fmla="*/ 124427489 w 656"/>
                <a:gd name="T7" fmla="*/ 826702026 h 392"/>
                <a:gd name="T8" fmla="*/ 784524462 w 656"/>
                <a:gd name="T9" fmla="*/ 504035420 h 392"/>
                <a:gd name="T10" fmla="*/ 1383462727 w 656"/>
                <a:gd name="T11" fmla="*/ 183477432 h 392"/>
                <a:gd name="T12" fmla="*/ 1208421084 w 656"/>
                <a:gd name="T13" fmla="*/ 0 h 3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6"/>
                <a:gd name="T22" fmla="*/ 0 h 392"/>
                <a:gd name="T23" fmla="*/ 656 w 656"/>
                <a:gd name="T24" fmla="*/ 392 h 3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6" h="392">
                  <a:moveTo>
                    <a:pt x="573" y="0"/>
                  </a:moveTo>
                  <a:lnTo>
                    <a:pt x="334" y="113"/>
                  </a:lnTo>
                  <a:lnTo>
                    <a:pt x="0" y="276"/>
                  </a:lnTo>
                  <a:lnTo>
                    <a:pt x="59" y="392"/>
                  </a:lnTo>
                  <a:lnTo>
                    <a:pt x="372" y="239"/>
                  </a:lnTo>
                  <a:lnTo>
                    <a:pt x="656" y="87"/>
                  </a:lnTo>
                  <a:lnTo>
                    <a:pt x="573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4" name="Freeform 35"/>
            <p:cNvSpPr>
              <a:spLocks noChangeArrowheads="1"/>
            </p:cNvSpPr>
            <p:nvPr/>
          </p:nvSpPr>
          <p:spPr bwMode="auto">
            <a:xfrm>
              <a:off x="1113851" y="1684572"/>
              <a:ext cx="618645" cy="230903"/>
            </a:xfrm>
            <a:custGeom>
              <a:avLst/>
              <a:gdLst>
                <a:gd name="T0" fmla="*/ 165374119 w 180"/>
                <a:gd name="T1" fmla="*/ 261296038 h 67"/>
                <a:gd name="T2" fmla="*/ 673305723 w 180"/>
                <a:gd name="T3" fmla="*/ 617606938 h 67"/>
                <a:gd name="T4" fmla="*/ 744181818 w 180"/>
                <a:gd name="T5" fmla="*/ 617606938 h 67"/>
                <a:gd name="T6" fmla="*/ 224434095 w 180"/>
                <a:gd name="T7" fmla="*/ 237540600 h 67"/>
                <a:gd name="T8" fmla="*/ 543369651 w 180"/>
                <a:gd name="T9" fmla="*/ 296927473 h 67"/>
                <a:gd name="T10" fmla="*/ 803241794 w 180"/>
                <a:gd name="T11" fmla="*/ 486960642 h 67"/>
                <a:gd name="T12" fmla="*/ 1169428080 w 180"/>
                <a:gd name="T13" fmla="*/ 451329207 h 67"/>
                <a:gd name="T14" fmla="*/ 1275738787 w 180"/>
                <a:gd name="T15" fmla="*/ 344434903 h 67"/>
                <a:gd name="T16" fmla="*/ 1157615398 w 180"/>
                <a:gd name="T17" fmla="*/ 249420042 h 67"/>
                <a:gd name="T18" fmla="*/ 933177866 w 180"/>
                <a:gd name="T19" fmla="*/ 261296038 h 67"/>
                <a:gd name="T20" fmla="*/ 755994501 w 180"/>
                <a:gd name="T21" fmla="*/ 71262869 h 67"/>
                <a:gd name="T22" fmla="*/ 1559236295 w 180"/>
                <a:gd name="T23" fmla="*/ 11875996 h 67"/>
                <a:gd name="T24" fmla="*/ 1807295755 w 180"/>
                <a:gd name="T25" fmla="*/ 166277731 h 67"/>
                <a:gd name="T26" fmla="*/ 2126231311 w 180"/>
                <a:gd name="T27" fmla="*/ 285051477 h 67"/>
                <a:gd name="T28" fmla="*/ 2126231311 w 180"/>
                <a:gd name="T29" fmla="*/ 736377238 h 67"/>
                <a:gd name="T30" fmla="*/ 673305723 w 180"/>
                <a:gd name="T31" fmla="*/ 795764111 h 67"/>
                <a:gd name="T32" fmla="*/ 673305723 w 180"/>
                <a:gd name="T33" fmla="*/ 783888114 h 67"/>
                <a:gd name="T34" fmla="*/ 0 w 180"/>
                <a:gd name="T35" fmla="*/ 320679465 h 67"/>
                <a:gd name="T36" fmla="*/ 165374119 w 180"/>
                <a:gd name="T37" fmla="*/ 261296038 h 6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0"/>
                <a:gd name="T58" fmla="*/ 0 h 67"/>
                <a:gd name="T59" fmla="*/ 180 w 180"/>
                <a:gd name="T60" fmla="*/ 67 h 6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0" h="67">
                  <a:moveTo>
                    <a:pt x="14" y="22"/>
                  </a:moveTo>
                  <a:cubicBezTo>
                    <a:pt x="57" y="52"/>
                    <a:pt x="57" y="52"/>
                    <a:pt x="57" y="52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7" y="19"/>
                    <a:pt x="37" y="19"/>
                    <a:pt x="46" y="25"/>
                  </a:cubicBezTo>
                  <a:cubicBezTo>
                    <a:pt x="61" y="35"/>
                    <a:pt x="68" y="41"/>
                    <a:pt x="68" y="41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5" y="38"/>
                    <a:pt x="109" y="34"/>
                    <a:pt x="108" y="29"/>
                  </a:cubicBezTo>
                  <a:cubicBezTo>
                    <a:pt x="108" y="24"/>
                    <a:pt x="103" y="21"/>
                    <a:pt x="98" y="21"/>
                  </a:cubicBezTo>
                  <a:cubicBezTo>
                    <a:pt x="98" y="21"/>
                    <a:pt x="93" y="21"/>
                    <a:pt x="79" y="22"/>
                  </a:cubicBezTo>
                  <a:cubicBezTo>
                    <a:pt x="64" y="23"/>
                    <a:pt x="64" y="6"/>
                    <a:pt x="64" y="6"/>
                  </a:cubicBezTo>
                  <a:cubicBezTo>
                    <a:pt x="92" y="4"/>
                    <a:pt x="128" y="1"/>
                    <a:pt x="132" y="1"/>
                  </a:cubicBezTo>
                  <a:cubicBezTo>
                    <a:pt x="138" y="0"/>
                    <a:pt x="153" y="14"/>
                    <a:pt x="153" y="14"/>
                  </a:cubicBezTo>
                  <a:cubicBezTo>
                    <a:pt x="180" y="24"/>
                    <a:pt x="180" y="24"/>
                    <a:pt x="180" y="24"/>
                  </a:cubicBezTo>
                  <a:cubicBezTo>
                    <a:pt x="180" y="62"/>
                    <a:pt x="180" y="62"/>
                    <a:pt x="180" y="62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6" y="24"/>
                    <a:pt x="14" y="22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5" name="Freeform 36"/>
            <p:cNvSpPr>
              <a:spLocks noChangeArrowheads="1"/>
            </p:cNvSpPr>
            <p:nvPr/>
          </p:nvSpPr>
          <p:spPr bwMode="auto">
            <a:xfrm>
              <a:off x="1611962" y="1767349"/>
              <a:ext cx="952655" cy="570721"/>
            </a:xfrm>
            <a:custGeom>
              <a:avLst/>
              <a:gdLst>
                <a:gd name="T0" fmla="*/ 175041643 w 656"/>
                <a:gd name="T1" fmla="*/ 0 h 393"/>
                <a:gd name="T2" fmla="*/ 679077462 w 656"/>
                <a:gd name="T3" fmla="*/ 234091456 h 393"/>
                <a:gd name="T4" fmla="*/ 1383462727 w 656"/>
                <a:gd name="T5" fmla="*/ 577847025 h 393"/>
                <a:gd name="T6" fmla="*/ 1259035238 w 656"/>
                <a:gd name="T7" fmla="*/ 828810330 h 393"/>
                <a:gd name="T8" fmla="*/ 598938265 w 656"/>
                <a:gd name="T9" fmla="*/ 504035228 h 393"/>
                <a:gd name="T10" fmla="*/ 0 w 656"/>
                <a:gd name="T11" fmla="*/ 179258674 h 393"/>
                <a:gd name="T12" fmla="*/ 175041643 w 656"/>
                <a:gd name="T13" fmla="*/ 0 h 3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56"/>
                <a:gd name="T22" fmla="*/ 0 h 393"/>
                <a:gd name="T23" fmla="*/ 656 w 656"/>
                <a:gd name="T24" fmla="*/ 393 h 39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56" h="393">
                  <a:moveTo>
                    <a:pt x="83" y="0"/>
                  </a:moveTo>
                  <a:lnTo>
                    <a:pt x="322" y="111"/>
                  </a:lnTo>
                  <a:lnTo>
                    <a:pt x="656" y="274"/>
                  </a:lnTo>
                  <a:lnTo>
                    <a:pt x="597" y="393"/>
                  </a:lnTo>
                  <a:lnTo>
                    <a:pt x="284" y="239"/>
                  </a:lnTo>
                  <a:lnTo>
                    <a:pt x="0" y="85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6" name="Rectangle 37"/>
            <p:cNvSpPr>
              <a:spLocks noChangeArrowheads="1"/>
            </p:cNvSpPr>
            <p:nvPr/>
          </p:nvSpPr>
          <p:spPr bwMode="auto">
            <a:xfrm>
              <a:off x="1410103" y="2567521"/>
              <a:ext cx="983151" cy="188788"/>
            </a:xfrm>
            <a:prstGeom prst="rect">
              <a:avLst/>
            </a:pr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17" name="Freeform 38"/>
            <p:cNvSpPr>
              <a:spLocks noChangeArrowheads="1"/>
            </p:cNvSpPr>
            <p:nvPr/>
          </p:nvSpPr>
          <p:spPr bwMode="auto">
            <a:xfrm>
              <a:off x="952655" y="2262555"/>
              <a:ext cx="206215" cy="229450"/>
            </a:xfrm>
            <a:custGeom>
              <a:avLst/>
              <a:gdLst>
                <a:gd name="T0" fmla="*/ 0 w 60"/>
                <a:gd name="T1" fmla="*/ 562947013 h 67"/>
                <a:gd name="T2" fmla="*/ 0 w 60"/>
                <a:gd name="T3" fmla="*/ 539491744 h 67"/>
                <a:gd name="T4" fmla="*/ 0 w 60"/>
                <a:gd name="T5" fmla="*/ 516036475 h 67"/>
                <a:gd name="T6" fmla="*/ 0 w 60"/>
                <a:gd name="T7" fmla="*/ 246288890 h 67"/>
                <a:gd name="T8" fmla="*/ 0 w 60"/>
                <a:gd name="T9" fmla="*/ 211104274 h 67"/>
                <a:gd name="T10" fmla="*/ 0 w 60"/>
                <a:gd name="T11" fmla="*/ 82095155 h 67"/>
                <a:gd name="T12" fmla="*/ 70876096 w 60"/>
                <a:gd name="T13" fmla="*/ 11729347 h 67"/>
                <a:gd name="T14" fmla="*/ 141748754 w 60"/>
                <a:gd name="T15" fmla="*/ 82095155 h 67"/>
                <a:gd name="T16" fmla="*/ 141748754 w 60"/>
                <a:gd name="T17" fmla="*/ 246288890 h 67"/>
                <a:gd name="T18" fmla="*/ 271684826 w 60"/>
                <a:gd name="T19" fmla="*/ 46913963 h 67"/>
                <a:gd name="T20" fmla="*/ 377995532 w 60"/>
                <a:gd name="T21" fmla="*/ 23455269 h 67"/>
                <a:gd name="T22" fmla="*/ 401620897 w 60"/>
                <a:gd name="T23" fmla="*/ 117279772 h 67"/>
                <a:gd name="T24" fmla="*/ 259872143 w 60"/>
                <a:gd name="T25" fmla="*/ 340113393 h 67"/>
                <a:gd name="T26" fmla="*/ 377995532 w 60"/>
                <a:gd name="T27" fmla="*/ 551217666 h 67"/>
                <a:gd name="T28" fmla="*/ 708743770 w 60"/>
                <a:gd name="T29" fmla="*/ 551217666 h 67"/>
                <a:gd name="T30" fmla="*/ 708743770 w 60"/>
                <a:gd name="T31" fmla="*/ 727140749 h 67"/>
                <a:gd name="T32" fmla="*/ 590620382 w 60"/>
                <a:gd name="T33" fmla="*/ 727140749 h 67"/>
                <a:gd name="T34" fmla="*/ 590620382 w 60"/>
                <a:gd name="T35" fmla="*/ 785780634 h 67"/>
                <a:gd name="T36" fmla="*/ 224434095 w 60"/>
                <a:gd name="T37" fmla="*/ 785780634 h 67"/>
                <a:gd name="T38" fmla="*/ 224434095 w 60"/>
                <a:gd name="T39" fmla="*/ 715411401 h 67"/>
                <a:gd name="T40" fmla="*/ 165374119 w 60"/>
                <a:gd name="T41" fmla="*/ 715411401 h 67"/>
                <a:gd name="T42" fmla="*/ 0 w 60"/>
                <a:gd name="T43" fmla="*/ 574676360 h 67"/>
                <a:gd name="T44" fmla="*/ 0 w 60"/>
                <a:gd name="T45" fmla="*/ 574676360 h 67"/>
                <a:gd name="T46" fmla="*/ 0 w 60"/>
                <a:gd name="T47" fmla="*/ 562947013 h 6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0"/>
                <a:gd name="T73" fmla="*/ 0 h 67"/>
                <a:gd name="T74" fmla="*/ 60 w 60"/>
                <a:gd name="T75" fmla="*/ 67 h 6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0" h="67">
                  <a:moveTo>
                    <a:pt x="0" y="48"/>
                  </a:moveTo>
                  <a:cubicBezTo>
                    <a:pt x="0" y="47"/>
                    <a:pt x="0" y="47"/>
                    <a:pt x="0" y="46"/>
                  </a:cubicBezTo>
                  <a:cubicBezTo>
                    <a:pt x="0" y="45"/>
                    <a:pt x="0" y="45"/>
                    <a:pt x="0" y="4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1"/>
                    <a:pt x="6" y="1"/>
                  </a:cubicBezTo>
                  <a:cubicBezTo>
                    <a:pt x="10" y="1"/>
                    <a:pt x="12" y="3"/>
                    <a:pt x="12" y="7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5" y="1"/>
                    <a:pt x="29" y="0"/>
                    <a:pt x="32" y="2"/>
                  </a:cubicBezTo>
                  <a:cubicBezTo>
                    <a:pt x="35" y="4"/>
                    <a:pt x="36" y="7"/>
                    <a:pt x="34" y="1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50" y="67"/>
                    <a:pt x="50" y="67"/>
                    <a:pt x="50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7" y="61"/>
                    <a:pt x="16" y="61"/>
                    <a:pt x="14" y="61"/>
                  </a:cubicBezTo>
                  <a:cubicBezTo>
                    <a:pt x="7" y="61"/>
                    <a:pt x="1" y="56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E0CE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8" name="Freeform 39"/>
            <p:cNvSpPr>
              <a:spLocks noChangeArrowheads="1"/>
            </p:cNvSpPr>
            <p:nvPr/>
          </p:nvSpPr>
          <p:spPr bwMode="auto">
            <a:xfrm>
              <a:off x="821955" y="2258198"/>
              <a:ext cx="621549" cy="498111"/>
            </a:xfrm>
            <a:custGeom>
              <a:avLst/>
              <a:gdLst>
                <a:gd name="T0" fmla="*/ 70753567 w 181"/>
                <a:gd name="T1" fmla="*/ 35403669 h 145"/>
                <a:gd name="T2" fmla="*/ 188676178 w 181"/>
                <a:gd name="T3" fmla="*/ 82607415 h 145"/>
                <a:gd name="T4" fmla="*/ 660359756 w 181"/>
                <a:gd name="T5" fmla="*/ 672652530 h 145"/>
                <a:gd name="T6" fmla="*/ 1132046767 w 181"/>
                <a:gd name="T7" fmla="*/ 542841368 h 145"/>
                <a:gd name="T8" fmla="*/ 1132046767 w 181"/>
                <a:gd name="T9" fmla="*/ 531041290 h 145"/>
                <a:gd name="T10" fmla="*/ 1191008073 w 181"/>
                <a:gd name="T11" fmla="*/ 236018733 h 145"/>
                <a:gd name="T12" fmla="*/ 1367891990 w 181"/>
                <a:gd name="T13" fmla="*/ 11800078 h 145"/>
                <a:gd name="T14" fmla="*/ 1415061035 w 181"/>
                <a:gd name="T15" fmla="*/ 236018733 h 145"/>
                <a:gd name="T16" fmla="*/ 1379684251 w 181"/>
                <a:gd name="T17" fmla="*/ 566444959 h 145"/>
                <a:gd name="T18" fmla="*/ 1686279607 w 181"/>
                <a:gd name="T19" fmla="*/ 1062082580 h 145"/>
                <a:gd name="T20" fmla="*/ 2122589835 w 181"/>
                <a:gd name="T21" fmla="*/ 1062082580 h 145"/>
                <a:gd name="T22" fmla="*/ 2134382096 w 181"/>
                <a:gd name="T23" fmla="*/ 1711134954 h 145"/>
                <a:gd name="T24" fmla="*/ 1297138423 w 181"/>
                <a:gd name="T25" fmla="*/ 1699334876 h 145"/>
                <a:gd name="T26" fmla="*/ 778282367 w 181"/>
                <a:gd name="T27" fmla="*/ 1357105137 h 145"/>
                <a:gd name="T28" fmla="*/ 47169045 w 181"/>
                <a:gd name="T29" fmla="*/ 141611240 h 145"/>
                <a:gd name="T30" fmla="*/ 70753567 w 181"/>
                <a:gd name="T31" fmla="*/ 35403669 h 14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81"/>
                <a:gd name="T49" fmla="*/ 0 h 145"/>
                <a:gd name="T50" fmla="*/ 181 w 181"/>
                <a:gd name="T51" fmla="*/ 145 h 14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81" h="145">
                  <a:moveTo>
                    <a:pt x="6" y="3"/>
                  </a:moveTo>
                  <a:cubicBezTo>
                    <a:pt x="11" y="0"/>
                    <a:pt x="16" y="7"/>
                    <a:pt x="16" y="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7" y="68"/>
                    <a:pt x="93" y="59"/>
                    <a:pt x="96" y="46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2" y="12"/>
                    <a:pt x="109" y="1"/>
                    <a:pt x="116" y="1"/>
                  </a:cubicBezTo>
                  <a:cubicBezTo>
                    <a:pt x="126" y="1"/>
                    <a:pt x="122" y="11"/>
                    <a:pt x="120" y="20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8"/>
                    <a:pt x="109" y="90"/>
                    <a:pt x="143" y="90"/>
                  </a:cubicBezTo>
                  <a:cubicBezTo>
                    <a:pt x="174" y="90"/>
                    <a:pt x="180" y="90"/>
                    <a:pt x="180" y="90"/>
                  </a:cubicBezTo>
                  <a:cubicBezTo>
                    <a:pt x="181" y="145"/>
                    <a:pt x="181" y="145"/>
                    <a:pt x="181" y="145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0" y="144"/>
                    <a:pt x="79" y="137"/>
                    <a:pt x="66" y="115"/>
                  </a:cubicBezTo>
                  <a:cubicBezTo>
                    <a:pt x="56" y="98"/>
                    <a:pt x="4" y="12"/>
                    <a:pt x="4" y="12"/>
                  </a:cubicBezTo>
                  <a:cubicBezTo>
                    <a:pt x="4" y="12"/>
                    <a:pt x="0" y="6"/>
                    <a:pt x="6" y="3"/>
                  </a:cubicBezTo>
                  <a:close/>
                </a:path>
              </a:pathLst>
            </a:custGeom>
            <a:solidFill>
              <a:srgbClr val="F2E9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19" name="Freeform 40"/>
            <p:cNvSpPr>
              <a:spLocks noChangeArrowheads="1"/>
            </p:cNvSpPr>
            <p:nvPr/>
          </p:nvSpPr>
          <p:spPr bwMode="auto">
            <a:xfrm>
              <a:off x="2680794" y="1983729"/>
              <a:ext cx="364507" cy="148126"/>
            </a:xfrm>
            <a:custGeom>
              <a:avLst/>
              <a:gdLst>
                <a:gd name="T0" fmla="*/ 1253446727 w 106"/>
                <a:gd name="T1" fmla="*/ 249199604 h 43"/>
                <a:gd name="T2" fmla="*/ 1087898651 w 106"/>
                <a:gd name="T3" fmla="*/ 0 h 43"/>
                <a:gd name="T4" fmla="*/ 165548075 w 106"/>
                <a:gd name="T5" fmla="*/ 0 h 43"/>
                <a:gd name="T6" fmla="*/ 0 w 106"/>
                <a:gd name="T7" fmla="*/ 249199604 h 43"/>
                <a:gd name="T8" fmla="*/ 165548075 w 106"/>
                <a:gd name="T9" fmla="*/ 510263067 h 43"/>
                <a:gd name="T10" fmla="*/ 1087898651 w 106"/>
                <a:gd name="T11" fmla="*/ 510263067 h 43"/>
                <a:gd name="T12" fmla="*/ 1253446727 w 106"/>
                <a:gd name="T13" fmla="*/ 24919960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6"/>
                <a:gd name="T22" fmla="*/ 0 h 43"/>
                <a:gd name="T23" fmla="*/ 106 w 10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6" h="43">
                  <a:moveTo>
                    <a:pt x="106" y="21"/>
                  </a:moveTo>
                  <a:cubicBezTo>
                    <a:pt x="106" y="10"/>
                    <a:pt x="99" y="0"/>
                    <a:pt x="9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10"/>
                    <a:pt x="0" y="21"/>
                  </a:cubicBezTo>
                  <a:cubicBezTo>
                    <a:pt x="0" y="33"/>
                    <a:pt x="6" y="43"/>
                    <a:pt x="14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9" y="43"/>
                    <a:pt x="106" y="33"/>
                    <a:pt x="106" y="21"/>
                  </a:cubicBez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0" name="Freeform 41"/>
            <p:cNvSpPr>
              <a:spLocks noChangeArrowheads="1"/>
            </p:cNvSpPr>
            <p:nvPr/>
          </p:nvSpPr>
          <p:spPr bwMode="auto">
            <a:xfrm>
              <a:off x="3286369" y="2144925"/>
              <a:ext cx="226546" cy="226546"/>
            </a:xfrm>
            <a:custGeom>
              <a:avLst/>
              <a:gdLst>
                <a:gd name="T0" fmla="*/ 0 w 156"/>
                <a:gd name="T1" fmla="*/ 109664238 h 156"/>
                <a:gd name="T2" fmla="*/ 109664238 w 156"/>
                <a:gd name="T3" fmla="*/ 328994167 h 156"/>
                <a:gd name="T4" fmla="*/ 328994167 w 156"/>
                <a:gd name="T5" fmla="*/ 219329929 h 156"/>
                <a:gd name="T6" fmla="*/ 219329929 w 156"/>
                <a:gd name="T7" fmla="*/ 0 h 156"/>
                <a:gd name="T8" fmla="*/ 0 w 156"/>
                <a:gd name="T9" fmla="*/ 109664238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156"/>
                <a:gd name="T17" fmla="*/ 156 w 156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156">
                  <a:moveTo>
                    <a:pt x="0" y="52"/>
                  </a:moveTo>
                  <a:lnTo>
                    <a:pt x="52" y="156"/>
                  </a:lnTo>
                  <a:lnTo>
                    <a:pt x="156" y="104"/>
                  </a:lnTo>
                  <a:lnTo>
                    <a:pt x="104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1" name="Freeform 42"/>
            <p:cNvSpPr>
              <a:spLocks noChangeArrowheads="1"/>
            </p:cNvSpPr>
            <p:nvPr/>
          </p:nvSpPr>
          <p:spPr bwMode="auto">
            <a:xfrm>
              <a:off x="3213758" y="1996799"/>
              <a:ext cx="223642" cy="223641"/>
            </a:xfrm>
            <a:custGeom>
              <a:avLst/>
              <a:gdLst>
                <a:gd name="T0" fmla="*/ 0 w 154"/>
                <a:gd name="T1" fmla="*/ 105446732 h 154"/>
                <a:gd name="T2" fmla="*/ 105447203 w 154"/>
                <a:gd name="T3" fmla="*/ 324774655 h 154"/>
                <a:gd name="T4" fmla="*/ 324777560 w 154"/>
                <a:gd name="T5" fmla="*/ 215110693 h 154"/>
                <a:gd name="T6" fmla="*/ 219330357 w 154"/>
                <a:gd name="T7" fmla="*/ 0 h 154"/>
                <a:gd name="T8" fmla="*/ 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50"/>
                  </a:moveTo>
                  <a:lnTo>
                    <a:pt x="50" y="154"/>
                  </a:lnTo>
                  <a:lnTo>
                    <a:pt x="154" y="102"/>
                  </a:lnTo>
                  <a:lnTo>
                    <a:pt x="104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2" name="Freeform 43"/>
            <p:cNvSpPr>
              <a:spLocks noChangeArrowheads="1"/>
            </p:cNvSpPr>
            <p:nvPr/>
          </p:nvSpPr>
          <p:spPr bwMode="auto">
            <a:xfrm>
              <a:off x="3437399" y="2072314"/>
              <a:ext cx="223642" cy="223641"/>
            </a:xfrm>
            <a:custGeom>
              <a:avLst/>
              <a:gdLst>
                <a:gd name="T0" fmla="*/ 0 w 154"/>
                <a:gd name="T1" fmla="*/ 105446732 h 154"/>
                <a:gd name="T2" fmla="*/ 109664452 w 154"/>
                <a:gd name="T3" fmla="*/ 324774655 h 154"/>
                <a:gd name="T4" fmla="*/ 324777560 w 154"/>
                <a:gd name="T5" fmla="*/ 221436539 h 154"/>
                <a:gd name="T6" fmla="*/ 219330357 w 154"/>
                <a:gd name="T7" fmla="*/ 0 h 154"/>
                <a:gd name="T8" fmla="*/ 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50"/>
                  </a:moveTo>
                  <a:lnTo>
                    <a:pt x="52" y="154"/>
                  </a:lnTo>
                  <a:lnTo>
                    <a:pt x="154" y="105"/>
                  </a:lnTo>
                  <a:lnTo>
                    <a:pt x="104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3" name="Freeform 44"/>
            <p:cNvSpPr>
              <a:spLocks noChangeArrowheads="1"/>
            </p:cNvSpPr>
            <p:nvPr/>
          </p:nvSpPr>
          <p:spPr bwMode="auto">
            <a:xfrm>
              <a:off x="3364788" y="1921284"/>
              <a:ext cx="223642" cy="223641"/>
            </a:xfrm>
            <a:custGeom>
              <a:avLst/>
              <a:gdLst>
                <a:gd name="T0" fmla="*/ 0 w 154"/>
                <a:gd name="T1" fmla="*/ 109663962 h 154"/>
                <a:gd name="T2" fmla="*/ 105447203 w 154"/>
                <a:gd name="T3" fmla="*/ 324774655 h 154"/>
                <a:gd name="T4" fmla="*/ 324777560 w 154"/>
                <a:gd name="T5" fmla="*/ 219327924 h 154"/>
                <a:gd name="T6" fmla="*/ 221438981 w 154"/>
                <a:gd name="T7" fmla="*/ 0 h 154"/>
                <a:gd name="T8" fmla="*/ 0 w 154"/>
                <a:gd name="T9" fmla="*/ 10966396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52"/>
                  </a:moveTo>
                  <a:lnTo>
                    <a:pt x="50" y="154"/>
                  </a:lnTo>
                  <a:lnTo>
                    <a:pt x="154" y="104"/>
                  </a:lnTo>
                  <a:lnTo>
                    <a:pt x="105" y="0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4" name="Freeform 45"/>
            <p:cNvSpPr>
              <a:spLocks noChangeArrowheads="1"/>
            </p:cNvSpPr>
            <p:nvPr/>
          </p:nvSpPr>
          <p:spPr bwMode="auto">
            <a:xfrm>
              <a:off x="3138242" y="2220441"/>
              <a:ext cx="223642" cy="223641"/>
            </a:xfrm>
            <a:custGeom>
              <a:avLst/>
              <a:gdLst>
                <a:gd name="T0" fmla="*/ 0 w 154"/>
                <a:gd name="T1" fmla="*/ 105446732 h 154"/>
                <a:gd name="T2" fmla="*/ 105447203 w 154"/>
                <a:gd name="T3" fmla="*/ 324774655 h 154"/>
                <a:gd name="T4" fmla="*/ 324777560 w 154"/>
                <a:gd name="T5" fmla="*/ 219327924 h 154"/>
                <a:gd name="T6" fmla="*/ 215113107 w 154"/>
                <a:gd name="T7" fmla="*/ 0 h 154"/>
                <a:gd name="T8" fmla="*/ 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50"/>
                  </a:moveTo>
                  <a:lnTo>
                    <a:pt x="50" y="154"/>
                  </a:lnTo>
                  <a:lnTo>
                    <a:pt x="154" y="104"/>
                  </a:lnTo>
                  <a:lnTo>
                    <a:pt x="102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5" name="Freeform 46"/>
            <p:cNvSpPr>
              <a:spLocks noChangeArrowheads="1"/>
            </p:cNvSpPr>
            <p:nvPr/>
          </p:nvSpPr>
          <p:spPr bwMode="auto">
            <a:xfrm>
              <a:off x="3065632" y="2069410"/>
              <a:ext cx="220737" cy="223641"/>
            </a:xfrm>
            <a:custGeom>
              <a:avLst/>
              <a:gdLst>
                <a:gd name="T0" fmla="*/ 105446936 w 152"/>
                <a:gd name="T1" fmla="*/ 324774655 h 154"/>
                <a:gd name="T2" fmla="*/ 320558047 w 152"/>
                <a:gd name="T3" fmla="*/ 219327924 h 154"/>
                <a:gd name="T4" fmla="*/ 215111111 w 152"/>
                <a:gd name="T5" fmla="*/ 0 h 154"/>
                <a:gd name="T6" fmla="*/ 0 w 152"/>
                <a:gd name="T7" fmla="*/ 109663962 h 154"/>
                <a:gd name="T8" fmla="*/ 105446936 w 152"/>
                <a:gd name="T9" fmla="*/ 324774655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"/>
                <a:gd name="T16" fmla="*/ 0 h 154"/>
                <a:gd name="T17" fmla="*/ 152 w 152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" h="154">
                  <a:moveTo>
                    <a:pt x="50" y="154"/>
                  </a:moveTo>
                  <a:lnTo>
                    <a:pt x="152" y="104"/>
                  </a:lnTo>
                  <a:lnTo>
                    <a:pt x="102" y="0"/>
                  </a:lnTo>
                  <a:lnTo>
                    <a:pt x="0" y="52"/>
                  </a:lnTo>
                  <a:lnTo>
                    <a:pt x="50" y="154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6" name="Freeform 47"/>
            <p:cNvSpPr>
              <a:spLocks noChangeArrowheads="1"/>
            </p:cNvSpPr>
            <p:nvPr/>
          </p:nvSpPr>
          <p:spPr bwMode="auto">
            <a:xfrm>
              <a:off x="3502749" y="1873361"/>
              <a:ext cx="143770" cy="203310"/>
            </a:xfrm>
            <a:custGeom>
              <a:avLst/>
              <a:gdLst>
                <a:gd name="T0" fmla="*/ 208785989 w 99"/>
                <a:gd name="T1" fmla="*/ 250961507 h 140"/>
                <a:gd name="T2" fmla="*/ 94902722 w 99"/>
                <a:gd name="T3" fmla="*/ 0 h 140"/>
                <a:gd name="T4" fmla="*/ 0 w 99"/>
                <a:gd name="T5" fmla="*/ 44286727 h 140"/>
                <a:gd name="T6" fmla="*/ 115991893 w 99"/>
                <a:gd name="T7" fmla="*/ 295249686 h 140"/>
                <a:gd name="T8" fmla="*/ 208785989 w 99"/>
                <a:gd name="T9" fmla="*/ 250961507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40"/>
                <a:gd name="T17" fmla="*/ 99 w 99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40">
                  <a:moveTo>
                    <a:pt x="99" y="119"/>
                  </a:moveTo>
                  <a:lnTo>
                    <a:pt x="45" y="0"/>
                  </a:lnTo>
                  <a:lnTo>
                    <a:pt x="0" y="21"/>
                  </a:lnTo>
                  <a:lnTo>
                    <a:pt x="55" y="140"/>
                  </a:lnTo>
                  <a:lnTo>
                    <a:pt x="99" y="119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7" name="Freeform 48"/>
            <p:cNvSpPr>
              <a:spLocks noChangeArrowheads="1"/>
            </p:cNvSpPr>
            <p:nvPr/>
          </p:nvSpPr>
          <p:spPr bwMode="auto">
            <a:xfrm>
              <a:off x="3582621" y="2046174"/>
              <a:ext cx="143770" cy="198954"/>
            </a:xfrm>
            <a:custGeom>
              <a:avLst/>
              <a:gdLst>
                <a:gd name="T0" fmla="*/ 208785989 w 99"/>
                <a:gd name="T1" fmla="*/ 244636452 h 137"/>
                <a:gd name="T2" fmla="*/ 92794096 w 99"/>
                <a:gd name="T3" fmla="*/ 0 h 137"/>
                <a:gd name="T4" fmla="*/ 0 w 99"/>
                <a:gd name="T5" fmla="*/ 44288322 h 137"/>
                <a:gd name="T6" fmla="*/ 113883267 w 99"/>
                <a:gd name="T7" fmla="*/ 288924775 h 137"/>
                <a:gd name="T8" fmla="*/ 208785989 w 99"/>
                <a:gd name="T9" fmla="*/ 244636452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37"/>
                <a:gd name="T17" fmla="*/ 99 w 99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37">
                  <a:moveTo>
                    <a:pt x="99" y="116"/>
                  </a:moveTo>
                  <a:lnTo>
                    <a:pt x="44" y="0"/>
                  </a:lnTo>
                  <a:lnTo>
                    <a:pt x="0" y="21"/>
                  </a:lnTo>
                  <a:lnTo>
                    <a:pt x="54" y="137"/>
                  </a:lnTo>
                  <a:lnTo>
                    <a:pt x="99" y="116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8" name="Freeform 49"/>
            <p:cNvSpPr>
              <a:spLocks noChangeArrowheads="1"/>
            </p:cNvSpPr>
            <p:nvPr/>
          </p:nvSpPr>
          <p:spPr bwMode="auto">
            <a:xfrm>
              <a:off x="3313961" y="2939288"/>
              <a:ext cx="226546" cy="223641"/>
            </a:xfrm>
            <a:custGeom>
              <a:avLst/>
              <a:gdLst>
                <a:gd name="T0" fmla="*/ 0 w 156"/>
                <a:gd name="T1" fmla="*/ 215110693 h 154"/>
                <a:gd name="T2" fmla="*/ 109664238 w 156"/>
                <a:gd name="T3" fmla="*/ 0 h 154"/>
                <a:gd name="T4" fmla="*/ 328994167 w 156"/>
                <a:gd name="T5" fmla="*/ 105446732 h 154"/>
                <a:gd name="T6" fmla="*/ 219329929 w 156"/>
                <a:gd name="T7" fmla="*/ 324774655 h 154"/>
                <a:gd name="T8" fmla="*/ 0 w 156"/>
                <a:gd name="T9" fmla="*/ 215110693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154"/>
                <a:gd name="T17" fmla="*/ 156 w 15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154">
                  <a:moveTo>
                    <a:pt x="0" y="102"/>
                  </a:moveTo>
                  <a:lnTo>
                    <a:pt x="52" y="0"/>
                  </a:lnTo>
                  <a:lnTo>
                    <a:pt x="156" y="50"/>
                  </a:lnTo>
                  <a:lnTo>
                    <a:pt x="104" y="154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29" name="Freeform 50"/>
            <p:cNvSpPr>
              <a:spLocks noChangeArrowheads="1"/>
            </p:cNvSpPr>
            <p:nvPr/>
          </p:nvSpPr>
          <p:spPr bwMode="auto">
            <a:xfrm>
              <a:off x="3241350" y="3087414"/>
              <a:ext cx="223642" cy="226546"/>
            </a:xfrm>
            <a:custGeom>
              <a:avLst/>
              <a:gdLst>
                <a:gd name="T0" fmla="*/ 0 w 154"/>
                <a:gd name="T1" fmla="*/ 219329929 h 156"/>
                <a:gd name="T2" fmla="*/ 105447203 w 154"/>
                <a:gd name="T3" fmla="*/ 0 h 156"/>
                <a:gd name="T4" fmla="*/ 324777560 w 154"/>
                <a:gd name="T5" fmla="*/ 109664238 h 156"/>
                <a:gd name="T6" fmla="*/ 219330357 w 154"/>
                <a:gd name="T7" fmla="*/ 328994167 h 156"/>
                <a:gd name="T8" fmla="*/ 0 w 154"/>
                <a:gd name="T9" fmla="*/ 219329929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6"/>
                <a:gd name="T17" fmla="*/ 154 w 154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6">
                  <a:moveTo>
                    <a:pt x="0" y="104"/>
                  </a:moveTo>
                  <a:lnTo>
                    <a:pt x="50" y="0"/>
                  </a:lnTo>
                  <a:lnTo>
                    <a:pt x="154" y="52"/>
                  </a:lnTo>
                  <a:lnTo>
                    <a:pt x="104" y="156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0" name="Freeform 51"/>
            <p:cNvSpPr>
              <a:spLocks noChangeArrowheads="1"/>
            </p:cNvSpPr>
            <p:nvPr/>
          </p:nvSpPr>
          <p:spPr bwMode="auto">
            <a:xfrm>
              <a:off x="3464991" y="3011899"/>
              <a:ext cx="223642" cy="222189"/>
            </a:xfrm>
            <a:custGeom>
              <a:avLst/>
              <a:gdLst>
                <a:gd name="T0" fmla="*/ 0 w 154"/>
                <a:gd name="T1" fmla="*/ 219328135 h 153"/>
                <a:gd name="T2" fmla="*/ 109664452 w 154"/>
                <a:gd name="T3" fmla="*/ 0 h 153"/>
                <a:gd name="T4" fmla="*/ 324777560 w 154"/>
                <a:gd name="T5" fmla="*/ 103338216 h 153"/>
                <a:gd name="T6" fmla="*/ 219330357 w 154"/>
                <a:gd name="T7" fmla="*/ 322666351 h 153"/>
                <a:gd name="T8" fmla="*/ 0 w 154"/>
                <a:gd name="T9" fmla="*/ 219328135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3"/>
                <a:gd name="T17" fmla="*/ 154 w 154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3">
                  <a:moveTo>
                    <a:pt x="0" y="104"/>
                  </a:moveTo>
                  <a:lnTo>
                    <a:pt x="52" y="0"/>
                  </a:lnTo>
                  <a:lnTo>
                    <a:pt x="154" y="49"/>
                  </a:lnTo>
                  <a:lnTo>
                    <a:pt x="104" y="153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1" name="Freeform 52"/>
            <p:cNvSpPr>
              <a:spLocks noChangeArrowheads="1"/>
            </p:cNvSpPr>
            <p:nvPr/>
          </p:nvSpPr>
          <p:spPr bwMode="auto">
            <a:xfrm>
              <a:off x="3392381" y="3162930"/>
              <a:ext cx="223642" cy="223641"/>
            </a:xfrm>
            <a:custGeom>
              <a:avLst/>
              <a:gdLst>
                <a:gd name="T0" fmla="*/ 0 w 154"/>
                <a:gd name="T1" fmla="*/ 219327924 h 154"/>
                <a:gd name="T2" fmla="*/ 105447203 w 154"/>
                <a:gd name="T3" fmla="*/ 0 h 154"/>
                <a:gd name="T4" fmla="*/ 324777560 w 154"/>
                <a:gd name="T5" fmla="*/ 103336664 h 154"/>
                <a:gd name="T6" fmla="*/ 219330357 w 154"/>
                <a:gd name="T7" fmla="*/ 324774655 h 154"/>
                <a:gd name="T8" fmla="*/ 0 w 154"/>
                <a:gd name="T9" fmla="*/ 219327924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104"/>
                  </a:moveTo>
                  <a:lnTo>
                    <a:pt x="50" y="0"/>
                  </a:lnTo>
                  <a:lnTo>
                    <a:pt x="154" y="49"/>
                  </a:lnTo>
                  <a:lnTo>
                    <a:pt x="104" y="15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2" name="Freeform 53"/>
            <p:cNvSpPr>
              <a:spLocks noChangeArrowheads="1"/>
            </p:cNvSpPr>
            <p:nvPr/>
          </p:nvSpPr>
          <p:spPr bwMode="auto">
            <a:xfrm>
              <a:off x="3165835" y="2863773"/>
              <a:ext cx="223642" cy="223641"/>
            </a:xfrm>
            <a:custGeom>
              <a:avLst/>
              <a:gdLst>
                <a:gd name="T0" fmla="*/ 0 w 154"/>
                <a:gd name="T1" fmla="*/ 219327924 h 154"/>
                <a:gd name="T2" fmla="*/ 105447203 w 154"/>
                <a:gd name="T3" fmla="*/ 0 h 154"/>
                <a:gd name="T4" fmla="*/ 324777560 w 154"/>
                <a:gd name="T5" fmla="*/ 109663962 h 154"/>
                <a:gd name="T6" fmla="*/ 215113107 w 154"/>
                <a:gd name="T7" fmla="*/ 324774655 h 154"/>
                <a:gd name="T8" fmla="*/ 0 w 154"/>
                <a:gd name="T9" fmla="*/ 219327924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0" y="104"/>
                  </a:moveTo>
                  <a:lnTo>
                    <a:pt x="50" y="0"/>
                  </a:lnTo>
                  <a:lnTo>
                    <a:pt x="154" y="52"/>
                  </a:lnTo>
                  <a:lnTo>
                    <a:pt x="102" y="154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3" name="Freeform 54"/>
            <p:cNvSpPr>
              <a:spLocks noChangeArrowheads="1"/>
            </p:cNvSpPr>
            <p:nvPr/>
          </p:nvSpPr>
          <p:spPr bwMode="auto">
            <a:xfrm>
              <a:off x="3093224" y="3014804"/>
              <a:ext cx="220737" cy="223641"/>
            </a:xfrm>
            <a:custGeom>
              <a:avLst/>
              <a:gdLst>
                <a:gd name="T0" fmla="*/ 105446936 w 152"/>
                <a:gd name="T1" fmla="*/ 0 h 154"/>
                <a:gd name="T2" fmla="*/ 320558047 w 152"/>
                <a:gd name="T3" fmla="*/ 105446732 h 154"/>
                <a:gd name="T4" fmla="*/ 215111111 w 152"/>
                <a:gd name="T5" fmla="*/ 324774655 h 154"/>
                <a:gd name="T6" fmla="*/ 0 w 152"/>
                <a:gd name="T7" fmla="*/ 219327924 h 154"/>
                <a:gd name="T8" fmla="*/ 105446936 w 152"/>
                <a:gd name="T9" fmla="*/ 0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"/>
                <a:gd name="T16" fmla="*/ 0 h 154"/>
                <a:gd name="T17" fmla="*/ 152 w 152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" h="154">
                  <a:moveTo>
                    <a:pt x="50" y="0"/>
                  </a:moveTo>
                  <a:lnTo>
                    <a:pt x="152" y="50"/>
                  </a:lnTo>
                  <a:lnTo>
                    <a:pt x="102" y="154"/>
                  </a:lnTo>
                  <a:lnTo>
                    <a:pt x="0" y="10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4" name="Freeform 55"/>
            <p:cNvSpPr>
              <a:spLocks noChangeArrowheads="1"/>
            </p:cNvSpPr>
            <p:nvPr/>
          </p:nvSpPr>
          <p:spPr bwMode="auto">
            <a:xfrm>
              <a:off x="3530341" y="3234088"/>
              <a:ext cx="143770" cy="200406"/>
            </a:xfrm>
            <a:custGeom>
              <a:avLst/>
              <a:gdLst>
                <a:gd name="T0" fmla="*/ 208785989 w 99"/>
                <a:gd name="T1" fmla="*/ 46396893 h 138"/>
                <a:gd name="T2" fmla="*/ 94902722 w 99"/>
                <a:gd name="T3" fmla="*/ 291033079 h 138"/>
                <a:gd name="T4" fmla="*/ 0 w 99"/>
                <a:gd name="T5" fmla="*/ 244636185 h 138"/>
                <a:gd name="T6" fmla="*/ 113883267 w 99"/>
                <a:gd name="T7" fmla="*/ 0 h 138"/>
                <a:gd name="T8" fmla="*/ 208785989 w 99"/>
                <a:gd name="T9" fmla="*/ 46396893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38"/>
                <a:gd name="T17" fmla="*/ 99 w 99"/>
                <a:gd name="T18" fmla="*/ 138 h 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38">
                  <a:moveTo>
                    <a:pt x="99" y="22"/>
                  </a:moveTo>
                  <a:lnTo>
                    <a:pt x="45" y="138"/>
                  </a:lnTo>
                  <a:lnTo>
                    <a:pt x="0" y="116"/>
                  </a:lnTo>
                  <a:lnTo>
                    <a:pt x="54" y="0"/>
                  </a:lnTo>
                  <a:lnTo>
                    <a:pt x="99" y="2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5" name="Freeform 56"/>
            <p:cNvSpPr>
              <a:spLocks noChangeArrowheads="1"/>
            </p:cNvSpPr>
            <p:nvPr/>
          </p:nvSpPr>
          <p:spPr bwMode="auto">
            <a:xfrm>
              <a:off x="3608761" y="3062727"/>
              <a:ext cx="145222" cy="203310"/>
            </a:xfrm>
            <a:custGeom>
              <a:avLst/>
              <a:gdLst>
                <a:gd name="T0" fmla="*/ 210894293 w 100"/>
                <a:gd name="T1" fmla="*/ 44286727 h 140"/>
                <a:gd name="T2" fmla="*/ 94902577 w 100"/>
                <a:gd name="T3" fmla="*/ 295249686 h 140"/>
                <a:gd name="T4" fmla="*/ 0 w 100"/>
                <a:gd name="T5" fmla="*/ 248852892 h 140"/>
                <a:gd name="T6" fmla="*/ 115991716 w 100"/>
                <a:gd name="T7" fmla="*/ 0 h 140"/>
                <a:gd name="T8" fmla="*/ 210894293 w 100"/>
                <a:gd name="T9" fmla="*/ 44286727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40"/>
                <a:gd name="T17" fmla="*/ 100 w 100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40">
                  <a:moveTo>
                    <a:pt x="100" y="21"/>
                  </a:moveTo>
                  <a:lnTo>
                    <a:pt x="45" y="140"/>
                  </a:lnTo>
                  <a:lnTo>
                    <a:pt x="0" y="118"/>
                  </a:lnTo>
                  <a:lnTo>
                    <a:pt x="55" y="0"/>
                  </a:lnTo>
                  <a:lnTo>
                    <a:pt x="100" y="21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6" name="Freeform 57"/>
            <p:cNvSpPr>
              <a:spLocks noChangeArrowheads="1"/>
            </p:cNvSpPr>
            <p:nvPr/>
          </p:nvSpPr>
          <p:spPr bwMode="auto">
            <a:xfrm>
              <a:off x="3409807" y="2653201"/>
              <a:ext cx="168457" cy="168457"/>
            </a:xfrm>
            <a:custGeom>
              <a:avLst/>
              <a:gdLst>
                <a:gd name="T0" fmla="*/ 0 w 116"/>
                <a:gd name="T1" fmla="*/ 0 h 116"/>
                <a:gd name="T2" fmla="*/ 0 w 116"/>
                <a:gd name="T3" fmla="*/ 244635869 h 116"/>
                <a:gd name="T4" fmla="*/ 240418636 w 116"/>
                <a:gd name="T5" fmla="*/ 244635869 h 116"/>
                <a:gd name="T6" fmla="*/ 244635869 w 116"/>
                <a:gd name="T7" fmla="*/ 0 h 116"/>
                <a:gd name="T8" fmla="*/ 0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0" y="0"/>
                  </a:moveTo>
                  <a:lnTo>
                    <a:pt x="0" y="116"/>
                  </a:lnTo>
                  <a:lnTo>
                    <a:pt x="114" y="116"/>
                  </a:lnTo>
                  <a:lnTo>
                    <a:pt x="11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7" name="Freeform 58"/>
            <p:cNvSpPr>
              <a:spLocks noChangeArrowheads="1"/>
            </p:cNvSpPr>
            <p:nvPr/>
          </p:nvSpPr>
          <p:spPr bwMode="auto">
            <a:xfrm>
              <a:off x="3409807" y="2484744"/>
              <a:ext cx="168457" cy="168457"/>
            </a:xfrm>
            <a:custGeom>
              <a:avLst/>
              <a:gdLst>
                <a:gd name="T0" fmla="*/ 0 w 116"/>
                <a:gd name="T1" fmla="*/ 0 h 116"/>
                <a:gd name="T2" fmla="*/ 0 w 116"/>
                <a:gd name="T3" fmla="*/ 244635869 h 116"/>
                <a:gd name="T4" fmla="*/ 244635869 w 116"/>
                <a:gd name="T5" fmla="*/ 244635869 h 116"/>
                <a:gd name="T6" fmla="*/ 244635869 w 116"/>
                <a:gd name="T7" fmla="*/ 6327303 h 116"/>
                <a:gd name="T8" fmla="*/ 0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0" y="0"/>
                  </a:moveTo>
                  <a:lnTo>
                    <a:pt x="0" y="116"/>
                  </a:lnTo>
                  <a:lnTo>
                    <a:pt x="116" y="116"/>
                  </a:lnTo>
                  <a:lnTo>
                    <a:pt x="11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8" name="Freeform 59"/>
            <p:cNvSpPr>
              <a:spLocks noChangeArrowheads="1"/>
            </p:cNvSpPr>
            <p:nvPr/>
          </p:nvSpPr>
          <p:spPr bwMode="auto">
            <a:xfrm>
              <a:off x="3575360" y="2653201"/>
              <a:ext cx="168457" cy="168457"/>
            </a:xfrm>
            <a:custGeom>
              <a:avLst/>
              <a:gdLst>
                <a:gd name="T0" fmla="*/ 0 w 116"/>
                <a:gd name="T1" fmla="*/ 0 h 116"/>
                <a:gd name="T2" fmla="*/ 0 w 116"/>
                <a:gd name="T3" fmla="*/ 244635869 h 116"/>
                <a:gd name="T4" fmla="*/ 244635869 w 116"/>
                <a:gd name="T5" fmla="*/ 244635869 h 116"/>
                <a:gd name="T6" fmla="*/ 244635869 w 116"/>
                <a:gd name="T7" fmla="*/ 6327303 h 116"/>
                <a:gd name="T8" fmla="*/ 0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0" y="0"/>
                  </a:moveTo>
                  <a:lnTo>
                    <a:pt x="0" y="116"/>
                  </a:lnTo>
                  <a:lnTo>
                    <a:pt x="116" y="116"/>
                  </a:lnTo>
                  <a:lnTo>
                    <a:pt x="116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39" name="Freeform 60"/>
            <p:cNvSpPr>
              <a:spLocks noChangeArrowheads="1"/>
            </p:cNvSpPr>
            <p:nvPr/>
          </p:nvSpPr>
          <p:spPr bwMode="auto">
            <a:xfrm>
              <a:off x="3575360" y="2489101"/>
              <a:ext cx="168457" cy="168457"/>
            </a:xfrm>
            <a:custGeom>
              <a:avLst/>
              <a:gdLst>
                <a:gd name="T0" fmla="*/ 4217234 w 116"/>
                <a:gd name="T1" fmla="*/ 0 h 116"/>
                <a:gd name="T2" fmla="*/ 0 w 116"/>
                <a:gd name="T3" fmla="*/ 238308566 h 116"/>
                <a:gd name="T4" fmla="*/ 244635869 w 116"/>
                <a:gd name="T5" fmla="*/ 244635869 h 116"/>
                <a:gd name="T6" fmla="*/ 244635869 w 116"/>
                <a:gd name="T7" fmla="*/ 0 h 116"/>
                <a:gd name="T8" fmla="*/ 4217234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2" y="0"/>
                  </a:moveTo>
                  <a:lnTo>
                    <a:pt x="0" y="113"/>
                  </a:lnTo>
                  <a:lnTo>
                    <a:pt x="116" y="116"/>
                  </a:lnTo>
                  <a:lnTo>
                    <a:pt x="116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0" name="Rectangle 61"/>
            <p:cNvSpPr>
              <a:spLocks noChangeArrowheads="1"/>
            </p:cNvSpPr>
            <p:nvPr/>
          </p:nvSpPr>
          <p:spPr bwMode="auto">
            <a:xfrm>
              <a:off x="3241350" y="2653201"/>
              <a:ext cx="168457" cy="168457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41" name="Freeform 62"/>
            <p:cNvSpPr>
              <a:spLocks noChangeArrowheads="1"/>
            </p:cNvSpPr>
            <p:nvPr/>
          </p:nvSpPr>
          <p:spPr bwMode="auto">
            <a:xfrm>
              <a:off x="3241350" y="2484744"/>
              <a:ext cx="168457" cy="168457"/>
            </a:xfrm>
            <a:custGeom>
              <a:avLst/>
              <a:gdLst>
                <a:gd name="T0" fmla="*/ 0 w 116"/>
                <a:gd name="T1" fmla="*/ 244635869 h 116"/>
                <a:gd name="T2" fmla="*/ 244635869 w 116"/>
                <a:gd name="T3" fmla="*/ 244635869 h 116"/>
                <a:gd name="T4" fmla="*/ 244635869 w 116"/>
                <a:gd name="T5" fmla="*/ 0 h 116"/>
                <a:gd name="T6" fmla="*/ 0 w 116"/>
                <a:gd name="T7" fmla="*/ 6327303 h 116"/>
                <a:gd name="T8" fmla="*/ 0 w 116"/>
                <a:gd name="T9" fmla="*/ 244635869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0" y="116"/>
                  </a:moveTo>
                  <a:lnTo>
                    <a:pt x="116" y="116"/>
                  </a:lnTo>
                  <a:lnTo>
                    <a:pt x="116" y="0"/>
                  </a:lnTo>
                  <a:lnTo>
                    <a:pt x="0" y="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2" name="Freeform 63"/>
            <p:cNvSpPr>
              <a:spLocks noChangeArrowheads="1"/>
            </p:cNvSpPr>
            <p:nvPr/>
          </p:nvSpPr>
          <p:spPr bwMode="auto">
            <a:xfrm>
              <a:off x="3736556" y="2468770"/>
              <a:ext cx="78420" cy="188788"/>
            </a:xfrm>
            <a:custGeom>
              <a:avLst/>
              <a:gdLst>
                <a:gd name="T0" fmla="*/ 105447308 w 54"/>
                <a:gd name="T1" fmla="*/ 274160838 h 130"/>
                <a:gd name="T2" fmla="*/ 113883267 w 54"/>
                <a:gd name="T3" fmla="*/ 0 h 130"/>
                <a:gd name="T4" fmla="*/ 4217253 w 54"/>
                <a:gd name="T5" fmla="*/ 0 h 130"/>
                <a:gd name="T6" fmla="*/ 0 w 54"/>
                <a:gd name="T7" fmla="*/ 267833536 h 130"/>
                <a:gd name="T8" fmla="*/ 105447308 w 54"/>
                <a:gd name="T9" fmla="*/ 274160838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130"/>
                <a:gd name="T17" fmla="*/ 54 w 54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130">
                  <a:moveTo>
                    <a:pt x="50" y="130"/>
                  </a:moveTo>
                  <a:lnTo>
                    <a:pt x="54" y="0"/>
                  </a:lnTo>
                  <a:lnTo>
                    <a:pt x="2" y="0"/>
                  </a:lnTo>
                  <a:lnTo>
                    <a:pt x="0" y="127"/>
                  </a:lnTo>
                  <a:lnTo>
                    <a:pt x="50" y="130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3" name="Freeform 64"/>
            <p:cNvSpPr>
              <a:spLocks noChangeArrowheads="1"/>
            </p:cNvSpPr>
            <p:nvPr/>
          </p:nvSpPr>
          <p:spPr bwMode="auto">
            <a:xfrm>
              <a:off x="3733652" y="2653201"/>
              <a:ext cx="75515" cy="190240"/>
            </a:xfrm>
            <a:custGeom>
              <a:avLst/>
              <a:gdLst>
                <a:gd name="T0" fmla="*/ 103336469 w 52"/>
                <a:gd name="T1" fmla="*/ 276269142 h 131"/>
                <a:gd name="T2" fmla="*/ 109663754 w 52"/>
                <a:gd name="T3" fmla="*/ 6327295 h 131"/>
                <a:gd name="T4" fmla="*/ 4217222 w 52"/>
                <a:gd name="T5" fmla="*/ 0 h 131"/>
                <a:gd name="T6" fmla="*/ 0 w 52"/>
                <a:gd name="T7" fmla="*/ 269941847 h 131"/>
                <a:gd name="T8" fmla="*/ 103336469 w 52"/>
                <a:gd name="T9" fmla="*/ 276269142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131"/>
                <a:gd name="T17" fmla="*/ 52 w 52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131">
                  <a:moveTo>
                    <a:pt x="49" y="131"/>
                  </a:moveTo>
                  <a:lnTo>
                    <a:pt x="52" y="3"/>
                  </a:lnTo>
                  <a:lnTo>
                    <a:pt x="2" y="0"/>
                  </a:lnTo>
                  <a:lnTo>
                    <a:pt x="0" y="128"/>
                  </a:lnTo>
                  <a:lnTo>
                    <a:pt x="49" y="131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4" name="Freeform 65"/>
            <p:cNvSpPr>
              <a:spLocks noChangeArrowheads="1"/>
            </p:cNvSpPr>
            <p:nvPr/>
          </p:nvSpPr>
          <p:spPr bwMode="auto">
            <a:xfrm>
              <a:off x="2230606" y="2144925"/>
              <a:ext cx="223642" cy="226546"/>
            </a:xfrm>
            <a:custGeom>
              <a:avLst/>
              <a:gdLst>
                <a:gd name="T0" fmla="*/ 324777560 w 154"/>
                <a:gd name="T1" fmla="*/ 109664238 h 156"/>
                <a:gd name="T2" fmla="*/ 219330357 w 154"/>
                <a:gd name="T3" fmla="*/ 328994167 h 156"/>
                <a:gd name="T4" fmla="*/ 0 w 154"/>
                <a:gd name="T5" fmla="*/ 219329929 h 156"/>
                <a:gd name="T6" fmla="*/ 105447203 w 154"/>
                <a:gd name="T7" fmla="*/ 0 h 156"/>
                <a:gd name="T8" fmla="*/ 324777560 w 154"/>
                <a:gd name="T9" fmla="*/ 109664238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6"/>
                <a:gd name="T17" fmla="*/ 154 w 154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6">
                  <a:moveTo>
                    <a:pt x="154" y="52"/>
                  </a:moveTo>
                  <a:lnTo>
                    <a:pt x="104" y="156"/>
                  </a:lnTo>
                  <a:lnTo>
                    <a:pt x="0" y="104"/>
                  </a:lnTo>
                  <a:lnTo>
                    <a:pt x="50" y="0"/>
                  </a:lnTo>
                  <a:lnTo>
                    <a:pt x="154" y="5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5" name="Freeform 66"/>
            <p:cNvSpPr>
              <a:spLocks noChangeArrowheads="1"/>
            </p:cNvSpPr>
            <p:nvPr/>
          </p:nvSpPr>
          <p:spPr bwMode="auto">
            <a:xfrm>
              <a:off x="2303217" y="1996799"/>
              <a:ext cx="223642" cy="223641"/>
            </a:xfrm>
            <a:custGeom>
              <a:avLst/>
              <a:gdLst>
                <a:gd name="T0" fmla="*/ 324777560 w 154"/>
                <a:gd name="T1" fmla="*/ 105446732 h 154"/>
                <a:gd name="T2" fmla="*/ 219330357 w 154"/>
                <a:gd name="T3" fmla="*/ 324774655 h 154"/>
                <a:gd name="T4" fmla="*/ 0 w 154"/>
                <a:gd name="T5" fmla="*/ 215110693 h 154"/>
                <a:gd name="T6" fmla="*/ 109664452 w 154"/>
                <a:gd name="T7" fmla="*/ 0 h 154"/>
                <a:gd name="T8" fmla="*/ 32477756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54" y="50"/>
                  </a:moveTo>
                  <a:lnTo>
                    <a:pt x="104" y="154"/>
                  </a:lnTo>
                  <a:lnTo>
                    <a:pt x="0" y="102"/>
                  </a:lnTo>
                  <a:lnTo>
                    <a:pt x="52" y="0"/>
                  </a:lnTo>
                  <a:lnTo>
                    <a:pt x="154" y="5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6" name="Freeform 67"/>
            <p:cNvSpPr>
              <a:spLocks noChangeArrowheads="1"/>
            </p:cNvSpPr>
            <p:nvPr/>
          </p:nvSpPr>
          <p:spPr bwMode="auto">
            <a:xfrm>
              <a:off x="2079576" y="2072314"/>
              <a:ext cx="223642" cy="223641"/>
            </a:xfrm>
            <a:custGeom>
              <a:avLst/>
              <a:gdLst>
                <a:gd name="T0" fmla="*/ 324777560 w 154"/>
                <a:gd name="T1" fmla="*/ 105446732 h 154"/>
                <a:gd name="T2" fmla="*/ 219330357 w 154"/>
                <a:gd name="T3" fmla="*/ 324774655 h 154"/>
                <a:gd name="T4" fmla="*/ 0 w 154"/>
                <a:gd name="T5" fmla="*/ 221436539 h 154"/>
                <a:gd name="T6" fmla="*/ 105447203 w 154"/>
                <a:gd name="T7" fmla="*/ 0 h 154"/>
                <a:gd name="T8" fmla="*/ 32477756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54" y="50"/>
                  </a:moveTo>
                  <a:lnTo>
                    <a:pt x="104" y="154"/>
                  </a:lnTo>
                  <a:lnTo>
                    <a:pt x="0" y="105"/>
                  </a:lnTo>
                  <a:lnTo>
                    <a:pt x="50" y="0"/>
                  </a:lnTo>
                  <a:lnTo>
                    <a:pt x="154" y="5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7" name="Freeform 68"/>
            <p:cNvSpPr>
              <a:spLocks noChangeArrowheads="1"/>
            </p:cNvSpPr>
            <p:nvPr/>
          </p:nvSpPr>
          <p:spPr bwMode="auto">
            <a:xfrm>
              <a:off x="2152187" y="1921284"/>
              <a:ext cx="226546" cy="223641"/>
            </a:xfrm>
            <a:custGeom>
              <a:avLst/>
              <a:gdLst>
                <a:gd name="T0" fmla="*/ 328994167 w 156"/>
                <a:gd name="T1" fmla="*/ 109663962 h 154"/>
                <a:gd name="T2" fmla="*/ 219329929 w 156"/>
                <a:gd name="T3" fmla="*/ 324774655 h 154"/>
                <a:gd name="T4" fmla="*/ 0 w 156"/>
                <a:gd name="T5" fmla="*/ 219327924 h 154"/>
                <a:gd name="T6" fmla="*/ 109664238 w 156"/>
                <a:gd name="T7" fmla="*/ 0 h 154"/>
                <a:gd name="T8" fmla="*/ 328994167 w 156"/>
                <a:gd name="T9" fmla="*/ 10966396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154"/>
                <a:gd name="T17" fmla="*/ 156 w 15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154">
                  <a:moveTo>
                    <a:pt x="156" y="52"/>
                  </a:moveTo>
                  <a:lnTo>
                    <a:pt x="104" y="154"/>
                  </a:lnTo>
                  <a:lnTo>
                    <a:pt x="0" y="104"/>
                  </a:lnTo>
                  <a:lnTo>
                    <a:pt x="52" y="0"/>
                  </a:lnTo>
                  <a:lnTo>
                    <a:pt x="156" y="52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8" name="Freeform 69"/>
            <p:cNvSpPr>
              <a:spLocks noChangeArrowheads="1"/>
            </p:cNvSpPr>
            <p:nvPr/>
          </p:nvSpPr>
          <p:spPr bwMode="auto">
            <a:xfrm>
              <a:off x="2381637" y="2220441"/>
              <a:ext cx="223642" cy="223641"/>
            </a:xfrm>
            <a:custGeom>
              <a:avLst/>
              <a:gdLst>
                <a:gd name="T0" fmla="*/ 324777560 w 154"/>
                <a:gd name="T1" fmla="*/ 105446732 h 154"/>
                <a:gd name="T2" fmla="*/ 221438981 w 154"/>
                <a:gd name="T3" fmla="*/ 324774655 h 154"/>
                <a:gd name="T4" fmla="*/ 0 w 154"/>
                <a:gd name="T5" fmla="*/ 219327924 h 154"/>
                <a:gd name="T6" fmla="*/ 105447203 w 154"/>
                <a:gd name="T7" fmla="*/ 0 h 154"/>
                <a:gd name="T8" fmla="*/ 324777560 w 154"/>
                <a:gd name="T9" fmla="*/ 105446732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54" y="50"/>
                  </a:moveTo>
                  <a:lnTo>
                    <a:pt x="105" y="154"/>
                  </a:lnTo>
                  <a:lnTo>
                    <a:pt x="0" y="104"/>
                  </a:lnTo>
                  <a:lnTo>
                    <a:pt x="50" y="0"/>
                  </a:lnTo>
                  <a:lnTo>
                    <a:pt x="154" y="5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49" name="Freeform 70"/>
            <p:cNvSpPr>
              <a:spLocks noChangeArrowheads="1"/>
            </p:cNvSpPr>
            <p:nvPr/>
          </p:nvSpPr>
          <p:spPr bwMode="auto">
            <a:xfrm>
              <a:off x="2454248" y="2069410"/>
              <a:ext cx="223642" cy="223641"/>
            </a:xfrm>
            <a:custGeom>
              <a:avLst/>
              <a:gdLst>
                <a:gd name="T0" fmla="*/ 219330357 w 154"/>
                <a:gd name="T1" fmla="*/ 324774655 h 154"/>
                <a:gd name="T2" fmla="*/ 0 w 154"/>
                <a:gd name="T3" fmla="*/ 219327924 h 154"/>
                <a:gd name="T4" fmla="*/ 105447203 w 154"/>
                <a:gd name="T5" fmla="*/ 0 h 154"/>
                <a:gd name="T6" fmla="*/ 324777560 w 154"/>
                <a:gd name="T7" fmla="*/ 109663962 h 154"/>
                <a:gd name="T8" fmla="*/ 219330357 w 154"/>
                <a:gd name="T9" fmla="*/ 324774655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04" y="154"/>
                  </a:moveTo>
                  <a:lnTo>
                    <a:pt x="0" y="104"/>
                  </a:lnTo>
                  <a:lnTo>
                    <a:pt x="50" y="0"/>
                  </a:lnTo>
                  <a:lnTo>
                    <a:pt x="154" y="52"/>
                  </a:lnTo>
                  <a:lnTo>
                    <a:pt x="104" y="154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0" name="Freeform 71"/>
            <p:cNvSpPr>
              <a:spLocks noChangeArrowheads="1"/>
            </p:cNvSpPr>
            <p:nvPr/>
          </p:nvSpPr>
          <p:spPr bwMode="auto">
            <a:xfrm>
              <a:off x="2094098" y="1873361"/>
              <a:ext cx="146674" cy="203310"/>
            </a:xfrm>
            <a:custGeom>
              <a:avLst/>
              <a:gdLst>
                <a:gd name="T0" fmla="*/ 0 w 101"/>
                <a:gd name="T1" fmla="*/ 250961507 h 140"/>
                <a:gd name="T2" fmla="*/ 113882922 w 101"/>
                <a:gd name="T3" fmla="*/ 0 h 140"/>
                <a:gd name="T4" fmla="*/ 213002597 w 101"/>
                <a:gd name="T5" fmla="*/ 44286727 h 140"/>
                <a:gd name="T6" fmla="*/ 99119675 w 101"/>
                <a:gd name="T7" fmla="*/ 295249686 h 140"/>
                <a:gd name="T8" fmla="*/ 0 w 101"/>
                <a:gd name="T9" fmla="*/ 250961507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40"/>
                <a:gd name="T17" fmla="*/ 101 w 101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40">
                  <a:moveTo>
                    <a:pt x="0" y="119"/>
                  </a:moveTo>
                  <a:lnTo>
                    <a:pt x="54" y="0"/>
                  </a:lnTo>
                  <a:lnTo>
                    <a:pt x="101" y="21"/>
                  </a:lnTo>
                  <a:lnTo>
                    <a:pt x="47" y="140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1" name="Freeform 72"/>
            <p:cNvSpPr>
              <a:spLocks noChangeArrowheads="1"/>
            </p:cNvSpPr>
            <p:nvPr/>
          </p:nvSpPr>
          <p:spPr bwMode="auto">
            <a:xfrm>
              <a:off x="2014226" y="2046174"/>
              <a:ext cx="148126" cy="198954"/>
            </a:xfrm>
            <a:custGeom>
              <a:avLst/>
              <a:gdLst>
                <a:gd name="T0" fmla="*/ 0 w 102"/>
                <a:gd name="T1" fmla="*/ 244636452 h 137"/>
                <a:gd name="T2" fmla="*/ 115991371 w 102"/>
                <a:gd name="T3" fmla="*/ 0 h 137"/>
                <a:gd name="T4" fmla="*/ 215110901 w 102"/>
                <a:gd name="T5" fmla="*/ 44288322 h 137"/>
                <a:gd name="T6" fmla="*/ 101228147 w 102"/>
                <a:gd name="T7" fmla="*/ 288924775 h 137"/>
                <a:gd name="T8" fmla="*/ 0 w 102"/>
                <a:gd name="T9" fmla="*/ 244636452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37"/>
                <a:gd name="T17" fmla="*/ 102 w 102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37">
                  <a:moveTo>
                    <a:pt x="0" y="116"/>
                  </a:moveTo>
                  <a:lnTo>
                    <a:pt x="55" y="0"/>
                  </a:lnTo>
                  <a:lnTo>
                    <a:pt x="102" y="21"/>
                  </a:lnTo>
                  <a:lnTo>
                    <a:pt x="48" y="137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2" name="Freeform 73"/>
            <p:cNvSpPr>
              <a:spLocks noChangeArrowheads="1"/>
            </p:cNvSpPr>
            <p:nvPr/>
          </p:nvSpPr>
          <p:spPr bwMode="auto">
            <a:xfrm>
              <a:off x="2203014" y="2939288"/>
              <a:ext cx="223642" cy="223641"/>
            </a:xfrm>
            <a:custGeom>
              <a:avLst/>
              <a:gdLst>
                <a:gd name="T0" fmla="*/ 324777560 w 154"/>
                <a:gd name="T1" fmla="*/ 215110693 h 154"/>
                <a:gd name="T2" fmla="*/ 221438981 w 154"/>
                <a:gd name="T3" fmla="*/ 0 h 154"/>
                <a:gd name="T4" fmla="*/ 0 w 154"/>
                <a:gd name="T5" fmla="*/ 105446732 h 154"/>
                <a:gd name="T6" fmla="*/ 105447203 w 154"/>
                <a:gd name="T7" fmla="*/ 324774655 h 154"/>
                <a:gd name="T8" fmla="*/ 324777560 w 154"/>
                <a:gd name="T9" fmla="*/ 215110693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54" y="102"/>
                  </a:moveTo>
                  <a:lnTo>
                    <a:pt x="105" y="0"/>
                  </a:lnTo>
                  <a:lnTo>
                    <a:pt x="0" y="50"/>
                  </a:lnTo>
                  <a:lnTo>
                    <a:pt x="50" y="154"/>
                  </a:lnTo>
                  <a:lnTo>
                    <a:pt x="154" y="10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3" name="Freeform 74"/>
            <p:cNvSpPr>
              <a:spLocks noChangeArrowheads="1"/>
            </p:cNvSpPr>
            <p:nvPr/>
          </p:nvSpPr>
          <p:spPr bwMode="auto">
            <a:xfrm>
              <a:off x="2275625" y="3087414"/>
              <a:ext cx="223642" cy="226546"/>
            </a:xfrm>
            <a:custGeom>
              <a:avLst/>
              <a:gdLst>
                <a:gd name="T0" fmla="*/ 324777560 w 154"/>
                <a:gd name="T1" fmla="*/ 219329929 h 156"/>
                <a:gd name="T2" fmla="*/ 219330357 w 154"/>
                <a:gd name="T3" fmla="*/ 0 h 156"/>
                <a:gd name="T4" fmla="*/ 0 w 154"/>
                <a:gd name="T5" fmla="*/ 109664238 h 156"/>
                <a:gd name="T6" fmla="*/ 109664452 w 154"/>
                <a:gd name="T7" fmla="*/ 328994167 h 156"/>
                <a:gd name="T8" fmla="*/ 324777560 w 154"/>
                <a:gd name="T9" fmla="*/ 219329929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6"/>
                <a:gd name="T17" fmla="*/ 154 w 154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6">
                  <a:moveTo>
                    <a:pt x="154" y="104"/>
                  </a:moveTo>
                  <a:lnTo>
                    <a:pt x="104" y="0"/>
                  </a:lnTo>
                  <a:lnTo>
                    <a:pt x="0" y="52"/>
                  </a:lnTo>
                  <a:lnTo>
                    <a:pt x="52" y="156"/>
                  </a:lnTo>
                  <a:lnTo>
                    <a:pt x="154" y="104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4" name="Freeform 75"/>
            <p:cNvSpPr>
              <a:spLocks noChangeArrowheads="1"/>
            </p:cNvSpPr>
            <p:nvPr/>
          </p:nvSpPr>
          <p:spPr bwMode="auto">
            <a:xfrm>
              <a:off x="2051984" y="3011899"/>
              <a:ext cx="223642" cy="222189"/>
            </a:xfrm>
            <a:custGeom>
              <a:avLst/>
              <a:gdLst>
                <a:gd name="T0" fmla="*/ 324777560 w 154"/>
                <a:gd name="T1" fmla="*/ 219328135 h 153"/>
                <a:gd name="T2" fmla="*/ 219330357 w 154"/>
                <a:gd name="T3" fmla="*/ 0 h 153"/>
                <a:gd name="T4" fmla="*/ 0 w 154"/>
                <a:gd name="T5" fmla="*/ 103338216 h 153"/>
                <a:gd name="T6" fmla="*/ 105447203 w 154"/>
                <a:gd name="T7" fmla="*/ 322666351 h 153"/>
                <a:gd name="T8" fmla="*/ 324777560 w 154"/>
                <a:gd name="T9" fmla="*/ 219328135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3"/>
                <a:gd name="T17" fmla="*/ 154 w 154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3">
                  <a:moveTo>
                    <a:pt x="154" y="104"/>
                  </a:moveTo>
                  <a:lnTo>
                    <a:pt x="104" y="0"/>
                  </a:lnTo>
                  <a:lnTo>
                    <a:pt x="0" y="49"/>
                  </a:lnTo>
                  <a:lnTo>
                    <a:pt x="50" y="153"/>
                  </a:lnTo>
                  <a:lnTo>
                    <a:pt x="154" y="104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5" name="Freeform 76"/>
            <p:cNvSpPr>
              <a:spLocks noChangeArrowheads="1"/>
            </p:cNvSpPr>
            <p:nvPr/>
          </p:nvSpPr>
          <p:spPr bwMode="auto">
            <a:xfrm>
              <a:off x="2124595" y="3162930"/>
              <a:ext cx="226546" cy="223641"/>
            </a:xfrm>
            <a:custGeom>
              <a:avLst/>
              <a:gdLst>
                <a:gd name="T0" fmla="*/ 328994167 w 156"/>
                <a:gd name="T1" fmla="*/ 219327924 h 154"/>
                <a:gd name="T2" fmla="*/ 219329929 w 156"/>
                <a:gd name="T3" fmla="*/ 0 h 154"/>
                <a:gd name="T4" fmla="*/ 0 w 156"/>
                <a:gd name="T5" fmla="*/ 103336664 h 154"/>
                <a:gd name="T6" fmla="*/ 109664238 w 156"/>
                <a:gd name="T7" fmla="*/ 324774655 h 154"/>
                <a:gd name="T8" fmla="*/ 328994167 w 156"/>
                <a:gd name="T9" fmla="*/ 219327924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154"/>
                <a:gd name="T17" fmla="*/ 156 w 15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154">
                  <a:moveTo>
                    <a:pt x="156" y="104"/>
                  </a:moveTo>
                  <a:lnTo>
                    <a:pt x="104" y="0"/>
                  </a:lnTo>
                  <a:lnTo>
                    <a:pt x="0" y="49"/>
                  </a:lnTo>
                  <a:lnTo>
                    <a:pt x="52" y="154"/>
                  </a:lnTo>
                  <a:lnTo>
                    <a:pt x="156" y="104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6" name="Freeform 77"/>
            <p:cNvSpPr>
              <a:spLocks noChangeArrowheads="1"/>
            </p:cNvSpPr>
            <p:nvPr/>
          </p:nvSpPr>
          <p:spPr bwMode="auto">
            <a:xfrm>
              <a:off x="2355497" y="2863773"/>
              <a:ext cx="222189" cy="223641"/>
            </a:xfrm>
            <a:custGeom>
              <a:avLst/>
              <a:gdLst>
                <a:gd name="T0" fmla="*/ 322666351 w 153"/>
                <a:gd name="T1" fmla="*/ 219327924 h 154"/>
                <a:gd name="T2" fmla="*/ 219328135 w 153"/>
                <a:gd name="T3" fmla="*/ 0 h 154"/>
                <a:gd name="T4" fmla="*/ 0 w 153"/>
                <a:gd name="T5" fmla="*/ 109663962 h 154"/>
                <a:gd name="T6" fmla="*/ 103338216 w 153"/>
                <a:gd name="T7" fmla="*/ 324774655 h 154"/>
                <a:gd name="T8" fmla="*/ 322666351 w 153"/>
                <a:gd name="T9" fmla="*/ 219327924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3"/>
                <a:gd name="T16" fmla="*/ 0 h 154"/>
                <a:gd name="T17" fmla="*/ 153 w 153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3" h="154">
                  <a:moveTo>
                    <a:pt x="153" y="104"/>
                  </a:moveTo>
                  <a:lnTo>
                    <a:pt x="104" y="0"/>
                  </a:lnTo>
                  <a:lnTo>
                    <a:pt x="0" y="52"/>
                  </a:lnTo>
                  <a:lnTo>
                    <a:pt x="49" y="154"/>
                  </a:lnTo>
                  <a:lnTo>
                    <a:pt x="153" y="104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7" name="Freeform 78"/>
            <p:cNvSpPr>
              <a:spLocks noChangeArrowheads="1"/>
            </p:cNvSpPr>
            <p:nvPr/>
          </p:nvSpPr>
          <p:spPr bwMode="auto">
            <a:xfrm>
              <a:off x="2426656" y="3014804"/>
              <a:ext cx="223642" cy="223641"/>
            </a:xfrm>
            <a:custGeom>
              <a:avLst/>
              <a:gdLst>
                <a:gd name="T0" fmla="*/ 219330357 w 154"/>
                <a:gd name="T1" fmla="*/ 0 h 154"/>
                <a:gd name="T2" fmla="*/ 0 w 154"/>
                <a:gd name="T3" fmla="*/ 105446732 h 154"/>
                <a:gd name="T4" fmla="*/ 105447203 w 154"/>
                <a:gd name="T5" fmla="*/ 324774655 h 154"/>
                <a:gd name="T6" fmla="*/ 324777560 w 154"/>
                <a:gd name="T7" fmla="*/ 219327924 h 154"/>
                <a:gd name="T8" fmla="*/ 219330357 w 154"/>
                <a:gd name="T9" fmla="*/ 0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154"/>
                <a:gd name="T17" fmla="*/ 154 w 154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154">
                  <a:moveTo>
                    <a:pt x="104" y="0"/>
                  </a:moveTo>
                  <a:lnTo>
                    <a:pt x="0" y="50"/>
                  </a:lnTo>
                  <a:lnTo>
                    <a:pt x="50" y="154"/>
                  </a:lnTo>
                  <a:lnTo>
                    <a:pt x="154" y="104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8" name="Freeform 79"/>
            <p:cNvSpPr>
              <a:spLocks noChangeArrowheads="1"/>
            </p:cNvSpPr>
            <p:nvPr/>
          </p:nvSpPr>
          <p:spPr bwMode="auto">
            <a:xfrm>
              <a:off x="2066506" y="3234088"/>
              <a:ext cx="148126" cy="200406"/>
            </a:xfrm>
            <a:custGeom>
              <a:avLst/>
              <a:gdLst>
                <a:gd name="T0" fmla="*/ 0 w 102"/>
                <a:gd name="T1" fmla="*/ 46396893 h 138"/>
                <a:gd name="T2" fmla="*/ 113882754 w 102"/>
                <a:gd name="T3" fmla="*/ 291033079 h 138"/>
                <a:gd name="T4" fmla="*/ 215110901 w 102"/>
                <a:gd name="T5" fmla="*/ 244636185 h 138"/>
                <a:gd name="T6" fmla="*/ 99119529 w 102"/>
                <a:gd name="T7" fmla="*/ 0 h 138"/>
                <a:gd name="T8" fmla="*/ 0 w 102"/>
                <a:gd name="T9" fmla="*/ 46396893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38"/>
                <a:gd name="T17" fmla="*/ 102 w 102"/>
                <a:gd name="T18" fmla="*/ 138 h 1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38">
                  <a:moveTo>
                    <a:pt x="0" y="22"/>
                  </a:moveTo>
                  <a:lnTo>
                    <a:pt x="54" y="138"/>
                  </a:lnTo>
                  <a:lnTo>
                    <a:pt x="102" y="116"/>
                  </a:lnTo>
                  <a:lnTo>
                    <a:pt x="47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59" name="Freeform 80"/>
            <p:cNvSpPr>
              <a:spLocks noChangeArrowheads="1"/>
            </p:cNvSpPr>
            <p:nvPr/>
          </p:nvSpPr>
          <p:spPr bwMode="auto">
            <a:xfrm>
              <a:off x="1986634" y="3062727"/>
              <a:ext cx="148126" cy="203310"/>
            </a:xfrm>
            <a:custGeom>
              <a:avLst/>
              <a:gdLst>
                <a:gd name="T0" fmla="*/ 0 w 102"/>
                <a:gd name="T1" fmla="*/ 44286727 h 140"/>
                <a:gd name="T2" fmla="*/ 115991371 w 102"/>
                <a:gd name="T3" fmla="*/ 295249686 h 140"/>
                <a:gd name="T4" fmla="*/ 215110901 w 102"/>
                <a:gd name="T5" fmla="*/ 248852892 h 140"/>
                <a:gd name="T6" fmla="*/ 101228147 w 102"/>
                <a:gd name="T7" fmla="*/ 0 h 140"/>
                <a:gd name="T8" fmla="*/ 0 w 102"/>
                <a:gd name="T9" fmla="*/ 44286727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40"/>
                <a:gd name="T17" fmla="*/ 102 w 102"/>
                <a:gd name="T18" fmla="*/ 140 h 1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40">
                  <a:moveTo>
                    <a:pt x="0" y="21"/>
                  </a:moveTo>
                  <a:lnTo>
                    <a:pt x="55" y="140"/>
                  </a:lnTo>
                  <a:lnTo>
                    <a:pt x="102" y="118"/>
                  </a:lnTo>
                  <a:lnTo>
                    <a:pt x="48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0" name="Rectangle 81"/>
            <p:cNvSpPr>
              <a:spLocks noChangeArrowheads="1"/>
            </p:cNvSpPr>
            <p:nvPr/>
          </p:nvSpPr>
          <p:spPr bwMode="auto">
            <a:xfrm>
              <a:off x="2165257" y="2653201"/>
              <a:ext cx="168457" cy="168457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61" name="Freeform 82"/>
            <p:cNvSpPr>
              <a:spLocks noChangeArrowheads="1"/>
            </p:cNvSpPr>
            <p:nvPr/>
          </p:nvSpPr>
          <p:spPr bwMode="auto">
            <a:xfrm>
              <a:off x="2165257" y="2484744"/>
              <a:ext cx="168457" cy="168457"/>
            </a:xfrm>
            <a:custGeom>
              <a:avLst/>
              <a:gdLst>
                <a:gd name="T0" fmla="*/ 240418636 w 116"/>
                <a:gd name="T1" fmla="*/ 0 h 116"/>
                <a:gd name="T2" fmla="*/ 244635869 w 116"/>
                <a:gd name="T3" fmla="*/ 244635869 h 116"/>
                <a:gd name="T4" fmla="*/ 0 w 116"/>
                <a:gd name="T5" fmla="*/ 244635869 h 116"/>
                <a:gd name="T6" fmla="*/ 0 w 116"/>
                <a:gd name="T7" fmla="*/ 6327303 h 116"/>
                <a:gd name="T8" fmla="*/ 240418636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114" y="0"/>
                  </a:moveTo>
                  <a:lnTo>
                    <a:pt x="116" y="116"/>
                  </a:lnTo>
                  <a:lnTo>
                    <a:pt x="0" y="116"/>
                  </a:lnTo>
                  <a:lnTo>
                    <a:pt x="0" y="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2" name="Freeform 83"/>
            <p:cNvSpPr>
              <a:spLocks noChangeArrowheads="1"/>
            </p:cNvSpPr>
            <p:nvPr/>
          </p:nvSpPr>
          <p:spPr bwMode="auto">
            <a:xfrm>
              <a:off x="1996799" y="2653201"/>
              <a:ext cx="168457" cy="168457"/>
            </a:xfrm>
            <a:custGeom>
              <a:avLst/>
              <a:gdLst>
                <a:gd name="T0" fmla="*/ 244635869 w 116"/>
                <a:gd name="T1" fmla="*/ 0 h 116"/>
                <a:gd name="T2" fmla="*/ 244635869 w 116"/>
                <a:gd name="T3" fmla="*/ 244635869 h 116"/>
                <a:gd name="T4" fmla="*/ 0 w 116"/>
                <a:gd name="T5" fmla="*/ 244635869 h 116"/>
                <a:gd name="T6" fmla="*/ 0 w 116"/>
                <a:gd name="T7" fmla="*/ 6327303 h 116"/>
                <a:gd name="T8" fmla="*/ 244635869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116" y="0"/>
                  </a:moveTo>
                  <a:lnTo>
                    <a:pt x="116" y="116"/>
                  </a:lnTo>
                  <a:lnTo>
                    <a:pt x="0" y="116"/>
                  </a:lnTo>
                  <a:lnTo>
                    <a:pt x="0" y="3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3" name="Freeform 84"/>
            <p:cNvSpPr>
              <a:spLocks noChangeArrowheads="1"/>
            </p:cNvSpPr>
            <p:nvPr/>
          </p:nvSpPr>
          <p:spPr bwMode="auto">
            <a:xfrm>
              <a:off x="1996799" y="2489101"/>
              <a:ext cx="168457" cy="168457"/>
            </a:xfrm>
            <a:custGeom>
              <a:avLst/>
              <a:gdLst>
                <a:gd name="T0" fmla="*/ 244635869 w 116"/>
                <a:gd name="T1" fmla="*/ 0 h 116"/>
                <a:gd name="T2" fmla="*/ 244635869 w 116"/>
                <a:gd name="T3" fmla="*/ 238308566 h 116"/>
                <a:gd name="T4" fmla="*/ 0 w 116"/>
                <a:gd name="T5" fmla="*/ 244635869 h 116"/>
                <a:gd name="T6" fmla="*/ 0 w 116"/>
                <a:gd name="T7" fmla="*/ 0 h 116"/>
                <a:gd name="T8" fmla="*/ 244635869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116" y="0"/>
                  </a:moveTo>
                  <a:lnTo>
                    <a:pt x="116" y="113"/>
                  </a:lnTo>
                  <a:lnTo>
                    <a:pt x="0" y="116"/>
                  </a:lnTo>
                  <a:lnTo>
                    <a:pt x="0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4" name="Freeform 85"/>
            <p:cNvSpPr>
              <a:spLocks noChangeArrowheads="1"/>
            </p:cNvSpPr>
            <p:nvPr/>
          </p:nvSpPr>
          <p:spPr bwMode="auto">
            <a:xfrm>
              <a:off x="2333714" y="2653201"/>
              <a:ext cx="168457" cy="168457"/>
            </a:xfrm>
            <a:custGeom>
              <a:avLst/>
              <a:gdLst>
                <a:gd name="T0" fmla="*/ 240418636 w 116"/>
                <a:gd name="T1" fmla="*/ 0 h 116"/>
                <a:gd name="T2" fmla="*/ 244635869 w 116"/>
                <a:gd name="T3" fmla="*/ 244635869 h 116"/>
                <a:gd name="T4" fmla="*/ 0 w 116"/>
                <a:gd name="T5" fmla="*/ 244635869 h 116"/>
                <a:gd name="T6" fmla="*/ 0 w 116"/>
                <a:gd name="T7" fmla="*/ 0 h 116"/>
                <a:gd name="T8" fmla="*/ 240418636 w 116"/>
                <a:gd name="T9" fmla="*/ 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114" y="0"/>
                  </a:moveTo>
                  <a:lnTo>
                    <a:pt x="116" y="116"/>
                  </a:lnTo>
                  <a:lnTo>
                    <a:pt x="0" y="116"/>
                  </a:lnTo>
                  <a:lnTo>
                    <a:pt x="0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5" name="Freeform 86"/>
            <p:cNvSpPr>
              <a:spLocks noChangeArrowheads="1"/>
            </p:cNvSpPr>
            <p:nvPr/>
          </p:nvSpPr>
          <p:spPr bwMode="auto">
            <a:xfrm>
              <a:off x="2330809" y="2484744"/>
              <a:ext cx="168457" cy="168457"/>
            </a:xfrm>
            <a:custGeom>
              <a:avLst/>
              <a:gdLst>
                <a:gd name="T0" fmla="*/ 244635869 w 116"/>
                <a:gd name="T1" fmla="*/ 244635869 h 116"/>
                <a:gd name="T2" fmla="*/ 4217234 w 116"/>
                <a:gd name="T3" fmla="*/ 244635869 h 116"/>
                <a:gd name="T4" fmla="*/ 0 w 116"/>
                <a:gd name="T5" fmla="*/ 0 h 116"/>
                <a:gd name="T6" fmla="*/ 244635869 w 116"/>
                <a:gd name="T7" fmla="*/ 6327303 h 116"/>
                <a:gd name="T8" fmla="*/ 244635869 w 116"/>
                <a:gd name="T9" fmla="*/ 244635869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16"/>
                <a:gd name="T17" fmla="*/ 116 w 116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16">
                  <a:moveTo>
                    <a:pt x="116" y="116"/>
                  </a:moveTo>
                  <a:lnTo>
                    <a:pt x="2" y="116"/>
                  </a:lnTo>
                  <a:lnTo>
                    <a:pt x="0" y="0"/>
                  </a:lnTo>
                  <a:lnTo>
                    <a:pt x="116" y="3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6" name="Freeform 87"/>
            <p:cNvSpPr>
              <a:spLocks noChangeArrowheads="1"/>
            </p:cNvSpPr>
            <p:nvPr/>
          </p:nvSpPr>
          <p:spPr bwMode="auto">
            <a:xfrm>
              <a:off x="1928545" y="2468770"/>
              <a:ext cx="79872" cy="188788"/>
            </a:xfrm>
            <a:custGeom>
              <a:avLst/>
              <a:gdLst>
                <a:gd name="T0" fmla="*/ 4217242 w 55"/>
                <a:gd name="T1" fmla="*/ 274160838 h 130"/>
                <a:gd name="T2" fmla="*/ 0 w 55"/>
                <a:gd name="T3" fmla="*/ 0 h 130"/>
                <a:gd name="T4" fmla="*/ 105447014 w 55"/>
                <a:gd name="T5" fmla="*/ 0 h 130"/>
                <a:gd name="T6" fmla="*/ 115991571 w 55"/>
                <a:gd name="T7" fmla="*/ 267833536 h 130"/>
                <a:gd name="T8" fmla="*/ 4217242 w 55"/>
                <a:gd name="T9" fmla="*/ 274160838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130"/>
                <a:gd name="T17" fmla="*/ 55 w 55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130">
                  <a:moveTo>
                    <a:pt x="2" y="130"/>
                  </a:moveTo>
                  <a:lnTo>
                    <a:pt x="0" y="0"/>
                  </a:lnTo>
                  <a:lnTo>
                    <a:pt x="50" y="0"/>
                  </a:lnTo>
                  <a:lnTo>
                    <a:pt x="55" y="127"/>
                  </a:lnTo>
                  <a:lnTo>
                    <a:pt x="2" y="130"/>
                  </a:lnTo>
                  <a:close/>
                </a:path>
              </a:pathLst>
            </a:cu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7" name="Freeform 88"/>
            <p:cNvSpPr>
              <a:spLocks noChangeArrowheads="1"/>
            </p:cNvSpPr>
            <p:nvPr/>
          </p:nvSpPr>
          <p:spPr bwMode="auto">
            <a:xfrm>
              <a:off x="1931450" y="2653201"/>
              <a:ext cx="79872" cy="190240"/>
            </a:xfrm>
            <a:custGeom>
              <a:avLst/>
              <a:gdLst>
                <a:gd name="T0" fmla="*/ 6327315 w 55"/>
                <a:gd name="T1" fmla="*/ 276269142 h 131"/>
                <a:gd name="T2" fmla="*/ 0 w 55"/>
                <a:gd name="T3" fmla="*/ 6327295 h 131"/>
                <a:gd name="T4" fmla="*/ 111774329 w 55"/>
                <a:gd name="T5" fmla="*/ 0 h 131"/>
                <a:gd name="T6" fmla="*/ 115991571 w 55"/>
                <a:gd name="T7" fmla="*/ 269941847 h 131"/>
                <a:gd name="T8" fmla="*/ 6327315 w 55"/>
                <a:gd name="T9" fmla="*/ 276269142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131"/>
                <a:gd name="T17" fmla="*/ 55 w 55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131">
                  <a:moveTo>
                    <a:pt x="3" y="131"/>
                  </a:moveTo>
                  <a:lnTo>
                    <a:pt x="0" y="3"/>
                  </a:lnTo>
                  <a:lnTo>
                    <a:pt x="53" y="0"/>
                  </a:lnTo>
                  <a:lnTo>
                    <a:pt x="55" y="128"/>
                  </a:lnTo>
                  <a:lnTo>
                    <a:pt x="3" y="131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8" name="Freeform 89"/>
            <p:cNvSpPr>
              <a:spLocks noChangeArrowheads="1"/>
            </p:cNvSpPr>
            <p:nvPr/>
          </p:nvSpPr>
          <p:spPr bwMode="auto">
            <a:xfrm>
              <a:off x="2582043" y="2031652"/>
              <a:ext cx="570722" cy="148126"/>
            </a:xfrm>
            <a:custGeom>
              <a:avLst/>
              <a:gdLst>
                <a:gd name="T0" fmla="*/ 1962190369 w 166"/>
                <a:gd name="T1" fmla="*/ 249199604 h 43"/>
                <a:gd name="T2" fmla="*/ 1690320412 w 166"/>
                <a:gd name="T3" fmla="*/ 0 h 43"/>
                <a:gd name="T4" fmla="*/ 271869957 w 166"/>
                <a:gd name="T5" fmla="*/ 0 h 43"/>
                <a:gd name="T6" fmla="*/ 0 w 166"/>
                <a:gd name="T7" fmla="*/ 249199604 h 43"/>
                <a:gd name="T8" fmla="*/ 271869957 w 166"/>
                <a:gd name="T9" fmla="*/ 510263067 h 43"/>
                <a:gd name="T10" fmla="*/ 1690320412 w 166"/>
                <a:gd name="T11" fmla="*/ 510263067 h 43"/>
                <a:gd name="T12" fmla="*/ 1962190369 w 166"/>
                <a:gd name="T13" fmla="*/ 249199604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6"/>
                <a:gd name="T22" fmla="*/ 0 h 43"/>
                <a:gd name="T23" fmla="*/ 166 w 1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6" h="43">
                  <a:moveTo>
                    <a:pt x="166" y="21"/>
                  </a:moveTo>
                  <a:cubicBezTo>
                    <a:pt x="166" y="10"/>
                    <a:pt x="156" y="0"/>
                    <a:pt x="14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33"/>
                    <a:pt x="10" y="43"/>
                    <a:pt x="23" y="43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56" y="43"/>
                    <a:pt x="166" y="33"/>
                    <a:pt x="166" y="21"/>
                  </a:cubicBez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69" name="Rectangle 90"/>
            <p:cNvSpPr>
              <a:spLocks noChangeArrowheads="1"/>
            </p:cNvSpPr>
            <p:nvPr/>
          </p:nvSpPr>
          <p:spPr bwMode="auto">
            <a:xfrm>
              <a:off x="3080154" y="4750203"/>
              <a:ext cx="171362" cy="238164"/>
            </a:xfrm>
            <a:prstGeom prst="rect">
              <a:avLst/>
            </a:prstGeom>
            <a:solidFill>
              <a:srgbClr val="2349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0" name="Rectangle 91"/>
            <p:cNvSpPr>
              <a:spLocks noChangeArrowheads="1"/>
            </p:cNvSpPr>
            <p:nvPr/>
          </p:nvSpPr>
          <p:spPr bwMode="auto">
            <a:xfrm>
              <a:off x="2484745" y="4740038"/>
              <a:ext cx="172814" cy="236711"/>
            </a:xfrm>
            <a:prstGeom prst="rect">
              <a:avLst/>
            </a:prstGeom>
            <a:solidFill>
              <a:srgbClr val="2349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1" name="Freeform 92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403420" y="3417068"/>
              <a:ext cx="923610" cy="882948"/>
            </a:xfrm>
            <a:custGeom>
              <a:avLst/>
              <a:gdLst>
                <a:gd name="T0" fmla="*/ 1341282126 w 636"/>
                <a:gd name="T1" fmla="*/ 0 h 608"/>
                <a:gd name="T2" fmla="*/ 0 w 636"/>
                <a:gd name="T3" fmla="*/ 0 h 608"/>
                <a:gd name="T4" fmla="*/ 4217238 w 636"/>
                <a:gd name="T5" fmla="*/ 1282232189 h 608"/>
                <a:gd name="T6" fmla="*/ 347974424 w 636"/>
                <a:gd name="T7" fmla="*/ 1282232189 h 608"/>
                <a:gd name="T8" fmla="*/ 449202661 w 636"/>
                <a:gd name="T9" fmla="*/ 499816822 h 608"/>
                <a:gd name="T10" fmla="*/ 873098989 w 636"/>
                <a:gd name="T11" fmla="*/ 504035513 h 608"/>
                <a:gd name="T12" fmla="*/ 997526392 w 636"/>
                <a:gd name="T13" fmla="*/ 1282232189 h 608"/>
                <a:gd name="T14" fmla="*/ 1341282126 w 636"/>
                <a:gd name="T15" fmla="*/ 1282232189 h 608"/>
                <a:gd name="T16" fmla="*/ 1341282126 w 636"/>
                <a:gd name="T17" fmla="*/ 0 h 6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6"/>
                <a:gd name="T28" fmla="*/ 0 h 608"/>
                <a:gd name="T29" fmla="*/ 636 w 636"/>
                <a:gd name="T30" fmla="*/ 608 h 60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6" h="608">
                  <a:moveTo>
                    <a:pt x="636" y="0"/>
                  </a:moveTo>
                  <a:lnTo>
                    <a:pt x="0" y="0"/>
                  </a:lnTo>
                  <a:lnTo>
                    <a:pt x="2" y="608"/>
                  </a:lnTo>
                  <a:lnTo>
                    <a:pt x="165" y="608"/>
                  </a:lnTo>
                  <a:lnTo>
                    <a:pt x="213" y="237"/>
                  </a:lnTo>
                  <a:lnTo>
                    <a:pt x="414" y="239"/>
                  </a:lnTo>
                  <a:lnTo>
                    <a:pt x="473" y="608"/>
                  </a:lnTo>
                  <a:lnTo>
                    <a:pt x="636" y="608"/>
                  </a:lnTo>
                  <a:lnTo>
                    <a:pt x="636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2" name="Freeform 93"/>
            <p:cNvSpPr>
              <a:spLocks noChangeArrowheads="1"/>
            </p:cNvSpPr>
            <p:nvPr/>
          </p:nvSpPr>
          <p:spPr bwMode="auto">
            <a:xfrm>
              <a:off x="2406325" y="4259354"/>
              <a:ext cx="264304" cy="598314"/>
            </a:xfrm>
            <a:custGeom>
              <a:avLst/>
              <a:gdLst>
                <a:gd name="T0" fmla="*/ 339539150 w 182"/>
                <a:gd name="T1" fmla="*/ 0 h 412"/>
                <a:gd name="T2" fmla="*/ 0 w 182"/>
                <a:gd name="T3" fmla="*/ 54832864 h 412"/>
                <a:gd name="T4" fmla="*/ 65377482 w 182"/>
                <a:gd name="T5" fmla="*/ 868882628 h 412"/>
                <a:gd name="T6" fmla="*/ 383827497 w 182"/>
                <a:gd name="T7" fmla="*/ 868882628 h 412"/>
                <a:gd name="T8" fmla="*/ 339539150 w 182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"/>
                <a:gd name="T16" fmla="*/ 0 h 412"/>
                <a:gd name="T17" fmla="*/ 182 w 182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" h="412">
                  <a:moveTo>
                    <a:pt x="161" y="0"/>
                  </a:moveTo>
                  <a:lnTo>
                    <a:pt x="0" y="26"/>
                  </a:lnTo>
                  <a:lnTo>
                    <a:pt x="31" y="412"/>
                  </a:lnTo>
                  <a:lnTo>
                    <a:pt x="182" y="412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3" name="Freeform 94"/>
            <p:cNvSpPr>
              <a:spLocks noChangeArrowheads="1"/>
            </p:cNvSpPr>
            <p:nvPr/>
          </p:nvSpPr>
          <p:spPr bwMode="auto">
            <a:xfrm>
              <a:off x="3062727" y="4259354"/>
              <a:ext cx="264304" cy="598314"/>
            </a:xfrm>
            <a:custGeom>
              <a:avLst/>
              <a:gdLst>
                <a:gd name="T0" fmla="*/ 44288347 w 182"/>
                <a:gd name="T1" fmla="*/ 0 h 412"/>
                <a:gd name="T2" fmla="*/ 383827497 w 182"/>
                <a:gd name="T3" fmla="*/ 54832864 h 412"/>
                <a:gd name="T4" fmla="*/ 310014070 w 182"/>
                <a:gd name="T5" fmla="*/ 862555312 h 412"/>
                <a:gd name="T6" fmla="*/ 0 w 182"/>
                <a:gd name="T7" fmla="*/ 868882628 h 412"/>
                <a:gd name="T8" fmla="*/ 44288347 w 182"/>
                <a:gd name="T9" fmla="*/ 0 h 4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"/>
                <a:gd name="T16" fmla="*/ 0 h 412"/>
                <a:gd name="T17" fmla="*/ 182 w 182"/>
                <a:gd name="T18" fmla="*/ 412 h 4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" h="412">
                  <a:moveTo>
                    <a:pt x="21" y="0"/>
                  </a:moveTo>
                  <a:lnTo>
                    <a:pt x="182" y="26"/>
                  </a:lnTo>
                  <a:lnTo>
                    <a:pt x="147" y="409"/>
                  </a:lnTo>
                  <a:lnTo>
                    <a:pt x="0" y="412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74" name="Rectangle 95"/>
            <p:cNvSpPr>
              <a:spLocks noChangeArrowheads="1"/>
            </p:cNvSpPr>
            <p:nvPr/>
          </p:nvSpPr>
          <p:spPr bwMode="auto">
            <a:xfrm>
              <a:off x="2403420" y="3510010"/>
              <a:ext cx="923610" cy="103107"/>
            </a:xfrm>
            <a:prstGeom prst="rect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5" name="Oval 96"/>
            <p:cNvSpPr>
              <a:spLocks noChangeArrowheads="1"/>
            </p:cNvSpPr>
            <p:nvPr/>
          </p:nvSpPr>
          <p:spPr bwMode="auto">
            <a:xfrm>
              <a:off x="2788258" y="3482418"/>
              <a:ext cx="153935" cy="153935"/>
            </a:xfrm>
            <a:prstGeom prst="ellipse">
              <a:avLst/>
            </a:prstGeom>
            <a:solidFill>
              <a:srgbClr val="56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6" name="Oval 97"/>
            <p:cNvSpPr>
              <a:spLocks noChangeArrowheads="1"/>
            </p:cNvSpPr>
            <p:nvPr/>
          </p:nvSpPr>
          <p:spPr bwMode="auto">
            <a:xfrm>
              <a:off x="2815850" y="3512914"/>
              <a:ext cx="95846" cy="95846"/>
            </a:xfrm>
            <a:prstGeom prst="ellipse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7" name="Oval 98"/>
            <p:cNvSpPr>
              <a:spLocks noChangeArrowheads="1"/>
            </p:cNvSpPr>
            <p:nvPr/>
          </p:nvSpPr>
          <p:spPr bwMode="auto">
            <a:xfrm>
              <a:off x="2670628" y="3550672"/>
              <a:ext cx="21783" cy="20331"/>
            </a:xfrm>
            <a:prstGeom prst="ellipse">
              <a:avLst/>
            </a:pr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8" name="Oval 99"/>
            <p:cNvSpPr>
              <a:spLocks noChangeArrowheads="1"/>
            </p:cNvSpPr>
            <p:nvPr/>
          </p:nvSpPr>
          <p:spPr bwMode="auto">
            <a:xfrm>
              <a:off x="2735978" y="3550672"/>
              <a:ext cx="20331" cy="20331"/>
            </a:xfrm>
            <a:prstGeom prst="ellipse">
              <a:avLst/>
            </a:pr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79" name="Rectangle 100"/>
            <p:cNvSpPr>
              <a:spLocks noChangeArrowheads="1"/>
            </p:cNvSpPr>
            <p:nvPr/>
          </p:nvSpPr>
          <p:spPr bwMode="auto">
            <a:xfrm>
              <a:off x="2393255" y="3083058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0" name="Rectangle 101"/>
            <p:cNvSpPr>
              <a:spLocks noChangeArrowheads="1"/>
            </p:cNvSpPr>
            <p:nvPr/>
          </p:nvSpPr>
          <p:spPr bwMode="auto">
            <a:xfrm>
              <a:off x="2582043" y="3083058"/>
              <a:ext cx="191693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1" name="Rectangle 102"/>
            <p:cNvSpPr>
              <a:spLocks noChangeArrowheads="1"/>
            </p:cNvSpPr>
            <p:nvPr/>
          </p:nvSpPr>
          <p:spPr bwMode="auto">
            <a:xfrm>
              <a:off x="2393255" y="2506527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2" name="Rectangle 103"/>
            <p:cNvSpPr>
              <a:spLocks noChangeArrowheads="1"/>
            </p:cNvSpPr>
            <p:nvPr/>
          </p:nvSpPr>
          <p:spPr bwMode="auto">
            <a:xfrm>
              <a:off x="2582043" y="2506527"/>
              <a:ext cx="191693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3" name="Rectangle 104"/>
            <p:cNvSpPr>
              <a:spLocks noChangeArrowheads="1"/>
            </p:cNvSpPr>
            <p:nvPr/>
          </p:nvSpPr>
          <p:spPr bwMode="auto">
            <a:xfrm>
              <a:off x="2393255" y="2698220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4" name="Rectangle 105"/>
            <p:cNvSpPr>
              <a:spLocks noChangeArrowheads="1"/>
            </p:cNvSpPr>
            <p:nvPr/>
          </p:nvSpPr>
          <p:spPr bwMode="auto">
            <a:xfrm>
              <a:off x="2582043" y="2698220"/>
              <a:ext cx="191693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5" name="Freeform 106"/>
            <p:cNvSpPr>
              <a:spLocks noChangeArrowheads="1"/>
            </p:cNvSpPr>
            <p:nvPr/>
          </p:nvSpPr>
          <p:spPr bwMode="auto">
            <a:xfrm>
              <a:off x="2393255" y="2121690"/>
              <a:ext cx="191693" cy="191693"/>
            </a:xfrm>
            <a:custGeom>
              <a:avLst/>
              <a:gdLst>
                <a:gd name="T0" fmla="*/ 278380350 w 132"/>
                <a:gd name="T1" fmla="*/ 0 h 132"/>
                <a:gd name="T2" fmla="*/ 0 w 132"/>
                <a:gd name="T3" fmla="*/ 278380350 h 132"/>
                <a:gd name="T4" fmla="*/ 278380350 w 132"/>
                <a:gd name="T5" fmla="*/ 278380350 h 132"/>
                <a:gd name="T6" fmla="*/ 278380350 w 132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2"/>
                <a:gd name="T13" fmla="*/ 0 h 132"/>
                <a:gd name="T14" fmla="*/ 132 w 132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2" h="132">
                  <a:moveTo>
                    <a:pt x="132" y="0"/>
                  </a:moveTo>
                  <a:lnTo>
                    <a:pt x="0" y="132"/>
                  </a:lnTo>
                  <a:lnTo>
                    <a:pt x="132" y="13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86" name="Rectangle 107"/>
            <p:cNvSpPr>
              <a:spLocks noChangeArrowheads="1"/>
            </p:cNvSpPr>
            <p:nvPr/>
          </p:nvSpPr>
          <p:spPr bwMode="auto">
            <a:xfrm>
              <a:off x="2582043" y="2121690"/>
              <a:ext cx="191693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7" name="Rectangle 108"/>
            <p:cNvSpPr>
              <a:spLocks noChangeArrowheads="1"/>
            </p:cNvSpPr>
            <p:nvPr/>
          </p:nvSpPr>
          <p:spPr bwMode="auto">
            <a:xfrm>
              <a:off x="2393255" y="2313382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8" name="Rectangle 109"/>
            <p:cNvSpPr>
              <a:spLocks noChangeArrowheads="1"/>
            </p:cNvSpPr>
            <p:nvPr/>
          </p:nvSpPr>
          <p:spPr bwMode="auto">
            <a:xfrm>
              <a:off x="2582043" y="2313382"/>
              <a:ext cx="191693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89" name="Rectangle 110"/>
            <p:cNvSpPr>
              <a:spLocks noChangeArrowheads="1"/>
            </p:cNvSpPr>
            <p:nvPr/>
          </p:nvSpPr>
          <p:spPr bwMode="auto">
            <a:xfrm>
              <a:off x="2959620" y="3083058"/>
              <a:ext cx="193145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0" name="Rectangle 111"/>
            <p:cNvSpPr>
              <a:spLocks noChangeArrowheads="1"/>
            </p:cNvSpPr>
            <p:nvPr/>
          </p:nvSpPr>
          <p:spPr bwMode="auto">
            <a:xfrm>
              <a:off x="3152765" y="3083058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1" name="Rectangle 112"/>
            <p:cNvSpPr>
              <a:spLocks noChangeArrowheads="1"/>
            </p:cNvSpPr>
            <p:nvPr/>
          </p:nvSpPr>
          <p:spPr bwMode="auto">
            <a:xfrm>
              <a:off x="2959620" y="2506527"/>
              <a:ext cx="193145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2" name="Rectangle 113"/>
            <p:cNvSpPr>
              <a:spLocks noChangeArrowheads="1"/>
            </p:cNvSpPr>
            <p:nvPr/>
          </p:nvSpPr>
          <p:spPr bwMode="auto">
            <a:xfrm>
              <a:off x="3152765" y="2506527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3" name="Rectangle 114"/>
            <p:cNvSpPr>
              <a:spLocks noChangeArrowheads="1"/>
            </p:cNvSpPr>
            <p:nvPr/>
          </p:nvSpPr>
          <p:spPr bwMode="auto">
            <a:xfrm>
              <a:off x="2959620" y="2698220"/>
              <a:ext cx="193145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4" name="Rectangle 115"/>
            <p:cNvSpPr>
              <a:spLocks noChangeArrowheads="1"/>
            </p:cNvSpPr>
            <p:nvPr/>
          </p:nvSpPr>
          <p:spPr bwMode="auto">
            <a:xfrm>
              <a:off x="3152765" y="2698220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5" name="Rectangle 116"/>
            <p:cNvSpPr>
              <a:spLocks noChangeArrowheads="1"/>
            </p:cNvSpPr>
            <p:nvPr/>
          </p:nvSpPr>
          <p:spPr bwMode="auto">
            <a:xfrm>
              <a:off x="2959620" y="2121690"/>
              <a:ext cx="193145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6" name="Freeform 117"/>
            <p:cNvSpPr>
              <a:spLocks noChangeArrowheads="1"/>
            </p:cNvSpPr>
            <p:nvPr/>
          </p:nvSpPr>
          <p:spPr bwMode="auto">
            <a:xfrm>
              <a:off x="3152765" y="2121690"/>
              <a:ext cx="191693" cy="191693"/>
            </a:xfrm>
            <a:custGeom>
              <a:avLst/>
              <a:gdLst>
                <a:gd name="T0" fmla="*/ 0 w 132"/>
                <a:gd name="T1" fmla="*/ 0 h 132"/>
                <a:gd name="T2" fmla="*/ 0 w 132"/>
                <a:gd name="T3" fmla="*/ 278380350 h 132"/>
                <a:gd name="T4" fmla="*/ 278380350 w 132"/>
                <a:gd name="T5" fmla="*/ 278380350 h 132"/>
                <a:gd name="T6" fmla="*/ 0 w 132"/>
                <a:gd name="T7" fmla="*/ 0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2"/>
                <a:gd name="T13" fmla="*/ 0 h 132"/>
                <a:gd name="T14" fmla="*/ 132 w 132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2" h="132">
                  <a:moveTo>
                    <a:pt x="0" y="0"/>
                  </a:moveTo>
                  <a:lnTo>
                    <a:pt x="0" y="132"/>
                  </a:lnTo>
                  <a:lnTo>
                    <a:pt x="132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697" name="Rectangle 118"/>
            <p:cNvSpPr>
              <a:spLocks noChangeArrowheads="1"/>
            </p:cNvSpPr>
            <p:nvPr/>
          </p:nvSpPr>
          <p:spPr bwMode="auto">
            <a:xfrm>
              <a:off x="2959620" y="2313382"/>
              <a:ext cx="193145" cy="193145"/>
            </a:xfrm>
            <a:prstGeom prst="rect">
              <a:avLst/>
            </a:pr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8" name="Rectangle 119"/>
            <p:cNvSpPr>
              <a:spLocks noChangeArrowheads="1"/>
            </p:cNvSpPr>
            <p:nvPr/>
          </p:nvSpPr>
          <p:spPr bwMode="auto">
            <a:xfrm>
              <a:off x="3152765" y="2313382"/>
              <a:ext cx="191693" cy="193145"/>
            </a:xfrm>
            <a:prstGeom prst="rect">
              <a:avLst/>
            </a:pr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699" name="Rectangle 120"/>
            <p:cNvSpPr>
              <a:spLocks noChangeArrowheads="1"/>
            </p:cNvSpPr>
            <p:nvPr/>
          </p:nvSpPr>
          <p:spPr bwMode="auto">
            <a:xfrm>
              <a:off x="2770831" y="3083058"/>
              <a:ext cx="191693" cy="193145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0" name="Rectangle 121"/>
            <p:cNvSpPr>
              <a:spLocks noChangeArrowheads="1"/>
            </p:cNvSpPr>
            <p:nvPr/>
          </p:nvSpPr>
          <p:spPr bwMode="auto">
            <a:xfrm>
              <a:off x="2770831" y="2506527"/>
              <a:ext cx="191693" cy="191693"/>
            </a:xfrm>
            <a:prstGeom prst="rect">
              <a:avLst/>
            </a:prstGeom>
            <a:solidFill>
              <a:srgbClr val="56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1" name="Rectangle 122"/>
            <p:cNvSpPr>
              <a:spLocks noChangeArrowheads="1"/>
            </p:cNvSpPr>
            <p:nvPr/>
          </p:nvSpPr>
          <p:spPr bwMode="auto">
            <a:xfrm>
              <a:off x="2770831" y="2698220"/>
              <a:ext cx="191693" cy="193145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2" name="Rectangle 123"/>
            <p:cNvSpPr>
              <a:spLocks noChangeArrowheads="1"/>
            </p:cNvSpPr>
            <p:nvPr/>
          </p:nvSpPr>
          <p:spPr bwMode="auto">
            <a:xfrm>
              <a:off x="2770831" y="2313382"/>
              <a:ext cx="191693" cy="193145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3" name="Oval 124"/>
            <p:cNvSpPr>
              <a:spLocks noChangeArrowheads="1"/>
            </p:cNvSpPr>
            <p:nvPr/>
          </p:nvSpPr>
          <p:spPr bwMode="auto">
            <a:xfrm>
              <a:off x="2818755" y="2567521"/>
              <a:ext cx="90037" cy="85681"/>
            </a:xfrm>
            <a:prstGeom prst="ellipse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4" name="Rectangle 125"/>
            <p:cNvSpPr>
              <a:spLocks noChangeArrowheads="1"/>
            </p:cNvSpPr>
            <p:nvPr/>
          </p:nvSpPr>
          <p:spPr bwMode="auto">
            <a:xfrm>
              <a:off x="2393255" y="2891365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5" name="Rectangle 126"/>
            <p:cNvSpPr>
              <a:spLocks noChangeArrowheads="1"/>
            </p:cNvSpPr>
            <p:nvPr/>
          </p:nvSpPr>
          <p:spPr bwMode="auto">
            <a:xfrm>
              <a:off x="2582043" y="2891365"/>
              <a:ext cx="191693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6" name="Rectangle 127"/>
            <p:cNvSpPr>
              <a:spLocks noChangeArrowheads="1"/>
            </p:cNvSpPr>
            <p:nvPr/>
          </p:nvSpPr>
          <p:spPr bwMode="auto">
            <a:xfrm>
              <a:off x="2959620" y="2891365"/>
              <a:ext cx="193145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7" name="Rectangle 128"/>
            <p:cNvSpPr>
              <a:spLocks noChangeArrowheads="1"/>
            </p:cNvSpPr>
            <p:nvPr/>
          </p:nvSpPr>
          <p:spPr bwMode="auto">
            <a:xfrm>
              <a:off x="3152765" y="2891365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8" name="Rectangle 129"/>
            <p:cNvSpPr>
              <a:spLocks noChangeArrowheads="1"/>
            </p:cNvSpPr>
            <p:nvPr/>
          </p:nvSpPr>
          <p:spPr bwMode="auto">
            <a:xfrm>
              <a:off x="2770831" y="2891365"/>
              <a:ext cx="191693" cy="191693"/>
            </a:xfrm>
            <a:prstGeom prst="rect">
              <a:avLst/>
            </a:prstGeom>
            <a:solidFill>
              <a:srgbClr val="56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09" name="Oval 130"/>
            <p:cNvSpPr>
              <a:spLocks noChangeArrowheads="1"/>
            </p:cNvSpPr>
            <p:nvPr/>
          </p:nvSpPr>
          <p:spPr bwMode="auto">
            <a:xfrm>
              <a:off x="2818755" y="2936384"/>
              <a:ext cx="90037" cy="88585"/>
            </a:xfrm>
            <a:prstGeom prst="ellipse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0" name="Rectangle 131"/>
            <p:cNvSpPr>
              <a:spLocks noChangeArrowheads="1"/>
            </p:cNvSpPr>
            <p:nvPr/>
          </p:nvSpPr>
          <p:spPr bwMode="auto">
            <a:xfrm>
              <a:off x="2393255" y="3276203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1" name="Rectangle 132"/>
            <p:cNvSpPr>
              <a:spLocks noChangeArrowheads="1"/>
            </p:cNvSpPr>
            <p:nvPr/>
          </p:nvSpPr>
          <p:spPr bwMode="auto">
            <a:xfrm>
              <a:off x="2582043" y="3276203"/>
              <a:ext cx="191693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2" name="Rectangle 133"/>
            <p:cNvSpPr>
              <a:spLocks noChangeArrowheads="1"/>
            </p:cNvSpPr>
            <p:nvPr/>
          </p:nvSpPr>
          <p:spPr bwMode="auto">
            <a:xfrm>
              <a:off x="2959620" y="3276203"/>
              <a:ext cx="193145" cy="191693"/>
            </a:xfrm>
            <a:prstGeom prst="rect">
              <a:avLst/>
            </a:prstGeom>
            <a:solidFill>
              <a:srgbClr val="CEAA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3" name="Rectangle 134"/>
            <p:cNvSpPr>
              <a:spLocks noChangeArrowheads="1"/>
            </p:cNvSpPr>
            <p:nvPr/>
          </p:nvSpPr>
          <p:spPr bwMode="auto">
            <a:xfrm>
              <a:off x="3152765" y="3276203"/>
              <a:ext cx="191693" cy="191693"/>
            </a:xfrm>
            <a:prstGeom prst="rect">
              <a:avLst/>
            </a:pr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4" name="Rectangle 135"/>
            <p:cNvSpPr>
              <a:spLocks noChangeArrowheads="1"/>
            </p:cNvSpPr>
            <p:nvPr/>
          </p:nvSpPr>
          <p:spPr bwMode="auto">
            <a:xfrm>
              <a:off x="2770831" y="3276203"/>
              <a:ext cx="191693" cy="191693"/>
            </a:xfrm>
            <a:prstGeom prst="rect">
              <a:avLst/>
            </a:prstGeom>
            <a:solidFill>
              <a:srgbClr val="56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5" name="Oval 136"/>
            <p:cNvSpPr>
              <a:spLocks noChangeArrowheads="1"/>
            </p:cNvSpPr>
            <p:nvPr/>
          </p:nvSpPr>
          <p:spPr bwMode="auto">
            <a:xfrm>
              <a:off x="2818755" y="3321221"/>
              <a:ext cx="90037" cy="88585"/>
            </a:xfrm>
            <a:prstGeom prst="ellipse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16" name="Freeform 137"/>
            <p:cNvSpPr>
              <a:spLocks noChangeArrowheads="1"/>
            </p:cNvSpPr>
            <p:nvPr/>
          </p:nvSpPr>
          <p:spPr bwMode="auto">
            <a:xfrm>
              <a:off x="3042396" y="4870738"/>
              <a:ext cx="580887" cy="336914"/>
            </a:xfrm>
            <a:custGeom>
              <a:avLst/>
              <a:gdLst>
                <a:gd name="T0" fmla="*/ 50614137 w 400"/>
                <a:gd name="T1" fmla="*/ 54832754 h 232"/>
                <a:gd name="T2" fmla="*/ 310013583 w 400"/>
                <a:gd name="T3" fmla="*/ 0 h 232"/>
                <a:gd name="T4" fmla="*/ 328994066 w 400"/>
                <a:gd name="T5" fmla="*/ 99119518 h 232"/>
                <a:gd name="T6" fmla="*/ 577848961 w 400"/>
                <a:gd name="T7" fmla="*/ 280488166 h 232"/>
                <a:gd name="T8" fmla="*/ 752890545 w 400"/>
                <a:gd name="T9" fmla="*/ 295249937 h 232"/>
                <a:gd name="T10" fmla="*/ 843574267 w 400"/>
                <a:gd name="T11" fmla="*/ 409132678 h 232"/>
                <a:gd name="T12" fmla="*/ 839357027 w 400"/>
                <a:gd name="T13" fmla="*/ 489271739 h 232"/>
                <a:gd name="T14" fmla="*/ 0 w 400"/>
                <a:gd name="T15" fmla="*/ 478727202 h 232"/>
                <a:gd name="T16" fmla="*/ 50614137 w 400"/>
                <a:gd name="T17" fmla="*/ 54832754 h 2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0"/>
                <a:gd name="T28" fmla="*/ 0 h 232"/>
                <a:gd name="T29" fmla="*/ 400 w 400"/>
                <a:gd name="T30" fmla="*/ 232 h 2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0" h="232">
                  <a:moveTo>
                    <a:pt x="24" y="26"/>
                  </a:moveTo>
                  <a:lnTo>
                    <a:pt x="147" y="0"/>
                  </a:lnTo>
                  <a:lnTo>
                    <a:pt x="156" y="47"/>
                  </a:lnTo>
                  <a:lnTo>
                    <a:pt x="274" y="133"/>
                  </a:lnTo>
                  <a:lnTo>
                    <a:pt x="357" y="140"/>
                  </a:lnTo>
                  <a:lnTo>
                    <a:pt x="400" y="194"/>
                  </a:lnTo>
                  <a:lnTo>
                    <a:pt x="398" y="232"/>
                  </a:lnTo>
                  <a:lnTo>
                    <a:pt x="0" y="227"/>
                  </a:lnTo>
                  <a:lnTo>
                    <a:pt x="24" y="26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7" name="Freeform 138"/>
            <p:cNvSpPr>
              <a:spLocks noChangeArrowheads="1"/>
            </p:cNvSpPr>
            <p:nvPr/>
          </p:nvSpPr>
          <p:spPr bwMode="auto">
            <a:xfrm>
              <a:off x="3042396" y="4994176"/>
              <a:ext cx="309322" cy="213476"/>
            </a:xfrm>
            <a:custGeom>
              <a:avLst/>
              <a:gdLst>
                <a:gd name="T0" fmla="*/ 449202346 w 213"/>
                <a:gd name="T1" fmla="*/ 204566644 h 147"/>
                <a:gd name="T2" fmla="*/ 269943712 w 213"/>
                <a:gd name="T3" fmla="*/ 0 h 147"/>
                <a:gd name="T4" fmla="*/ 33742238 w 213"/>
                <a:gd name="T5" fmla="*/ 25307798 h 147"/>
                <a:gd name="T6" fmla="*/ 0 w 213"/>
                <a:gd name="T7" fmla="*/ 310013623 h 147"/>
                <a:gd name="T8" fmla="*/ 314230490 w 213"/>
                <a:gd name="T9" fmla="*/ 305796383 h 147"/>
                <a:gd name="T10" fmla="*/ 449202346 w 213"/>
                <a:gd name="T11" fmla="*/ 204566644 h 1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147"/>
                <a:gd name="T20" fmla="*/ 213 w 213"/>
                <a:gd name="T21" fmla="*/ 147 h 1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147">
                  <a:moveTo>
                    <a:pt x="213" y="97"/>
                  </a:moveTo>
                  <a:lnTo>
                    <a:pt x="128" y="0"/>
                  </a:lnTo>
                  <a:lnTo>
                    <a:pt x="16" y="12"/>
                  </a:lnTo>
                  <a:lnTo>
                    <a:pt x="0" y="147"/>
                  </a:lnTo>
                  <a:lnTo>
                    <a:pt x="149" y="145"/>
                  </a:lnTo>
                  <a:lnTo>
                    <a:pt x="213" y="97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8" name="Freeform 139"/>
            <p:cNvSpPr>
              <a:spLocks noChangeArrowheads="1"/>
            </p:cNvSpPr>
            <p:nvPr/>
          </p:nvSpPr>
          <p:spPr bwMode="auto">
            <a:xfrm>
              <a:off x="3042396" y="5046456"/>
              <a:ext cx="171362" cy="161196"/>
            </a:xfrm>
            <a:custGeom>
              <a:avLst/>
              <a:gdLst>
                <a:gd name="T0" fmla="*/ 70474336 w 50"/>
                <a:gd name="T1" fmla="*/ 0 h 47"/>
                <a:gd name="T2" fmla="*/ 0 w 50"/>
                <a:gd name="T3" fmla="*/ 541090386 h 47"/>
                <a:gd name="T4" fmla="*/ 516824365 w 50"/>
                <a:gd name="T5" fmla="*/ 552854264 h 47"/>
                <a:gd name="T6" fmla="*/ 70474336 w 50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47"/>
                <a:gd name="T14" fmla="*/ 50 w 50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47">
                  <a:moveTo>
                    <a:pt x="6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29"/>
                    <a:pt x="50" y="4"/>
                    <a:pt x="6" y="0"/>
                  </a:cubicBezTo>
                  <a:close/>
                </a:path>
              </a:pathLst>
            </a:cu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19" name="Freeform 140"/>
            <p:cNvSpPr>
              <a:spLocks noChangeArrowheads="1"/>
            </p:cNvSpPr>
            <p:nvPr/>
          </p:nvSpPr>
          <p:spPr bwMode="auto">
            <a:xfrm>
              <a:off x="3039492" y="5177155"/>
              <a:ext cx="586696" cy="58089"/>
            </a:xfrm>
            <a:custGeom>
              <a:avLst/>
              <a:gdLst>
                <a:gd name="T0" fmla="*/ 717038358 w 404"/>
                <a:gd name="T1" fmla="*/ 33743900 h 40"/>
                <a:gd name="T2" fmla="*/ 253072191 w 404"/>
                <a:gd name="T3" fmla="*/ 0 h 40"/>
                <a:gd name="T4" fmla="*/ 253072191 w 404"/>
                <a:gd name="T5" fmla="*/ 0 h 40"/>
                <a:gd name="T6" fmla="*/ 0 w 404"/>
                <a:gd name="T7" fmla="*/ 0 h 40"/>
                <a:gd name="T8" fmla="*/ 0 w 404"/>
                <a:gd name="T9" fmla="*/ 84358298 h 40"/>
                <a:gd name="T10" fmla="*/ 253072191 w 404"/>
                <a:gd name="T11" fmla="*/ 84358298 h 40"/>
                <a:gd name="T12" fmla="*/ 253072191 w 404"/>
                <a:gd name="T13" fmla="*/ 59050373 h 40"/>
                <a:gd name="T14" fmla="*/ 463966167 w 404"/>
                <a:gd name="T15" fmla="*/ 59050373 h 40"/>
                <a:gd name="T16" fmla="*/ 463966167 w 404"/>
                <a:gd name="T17" fmla="*/ 84358298 h 40"/>
                <a:gd name="T18" fmla="*/ 852010387 w 404"/>
                <a:gd name="T19" fmla="*/ 84358298 h 40"/>
                <a:gd name="T20" fmla="*/ 852010387 w 404"/>
                <a:gd name="T21" fmla="*/ 33743900 h 40"/>
                <a:gd name="T22" fmla="*/ 717038358 w 404"/>
                <a:gd name="T23" fmla="*/ 33743900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4"/>
                <a:gd name="T37" fmla="*/ 0 h 40"/>
                <a:gd name="T38" fmla="*/ 404 w 404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4" h="40">
                  <a:moveTo>
                    <a:pt x="340" y="16"/>
                  </a:moveTo>
                  <a:lnTo>
                    <a:pt x="120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120" y="40"/>
                  </a:lnTo>
                  <a:lnTo>
                    <a:pt x="120" y="28"/>
                  </a:lnTo>
                  <a:lnTo>
                    <a:pt x="220" y="28"/>
                  </a:lnTo>
                  <a:lnTo>
                    <a:pt x="220" y="40"/>
                  </a:lnTo>
                  <a:lnTo>
                    <a:pt x="404" y="40"/>
                  </a:lnTo>
                  <a:lnTo>
                    <a:pt x="404" y="16"/>
                  </a:lnTo>
                  <a:lnTo>
                    <a:pt x="340" y="16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0" name="Freeform 141"/>
            <p:cNvSpPr>
              <a:spLocks noChangeArrowheads="1"/>
            </p:cNvSpPr>
            <p:nvPr/>
          </p:nvSpPr>
          <p:spPr bwMode="auto">
            <a:xfrm>
              <a:off x="3268942" y="4953514"/>
              <a:ext cx="34853" cy="34853"/>
            </a:xfrm>
            <a:custGeom>
              <a:avLst/>
              <a:gdLst>
                <a:gd name="T0" fmla="*/ 35852119 w 24"/>
                <a:gd name="T1" fmla="*/ 0 h 24"/>
                <a:gd name="T2" fmla="*/ 0 w 24"/>
                <a:gd name="T3" fmla="*/ 40069332 h 24"/>
                <a:gd name="T4" fmla="*/ 14761698 w 24"/>
                <a:gd name="T5" fmla="*/ 50613817 h 24"/>
                <a:gd name="T6" fmla="*/ 50613817 w 24"/>
                <a:gd name="T7" fmla="*/ 10544485 h 24"/>
                <a:gd name="T8" fmla="*/ 35852119 w 24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17" y="0"/>
                  </a:moveTo>
                  <a:lnTo>
                    <a:pt x="0" y="19"/>
                  </a:lnTo>
                  <a:lnTo>
                    <a:pt x="7" y="24"/>
                  </a:lnTo>
                  <a:lnTo>
                    <a:pt x="24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1" name="Rectangle 142"/>
            <p:cNvSpPr>
              <a:spLocks noChangeArrowheads="1"/>
            </p:cNvSpPr>
            <p:nvPr/>
          </p:nvSpPr>
          <p:spPr bwMode="auto">
            <a:xfrm>
              <a:off x="3234089" y="4912852"/>
              <a:ext cx="34853" cy="10166"/>
            </a:xfrm>
            <a:prstGeom prst="rect">
              <a:avLst/>
            </a:pr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22" name="Freeform 143"/>
            <p:cNvSpPr>
              <a:spLocks noChangeArrowheads="1"/>
            </p:cNvSpPr>
            <p:nvPr/>
          </p:nvSpPr>
          <p:spPr bwMode="auto">
            <a:xfrm>
              <a:off x="3311056" y="4984010"/>
              <a:ext cx="33401" cy="34853"/>
            </a:xfrm>
            <a:custGeom>
              <a:avLst/>
              <a:gdLst>
                <a:gd name="T0" fmla="*/ 33742271 w 23"/>
                <a:gd name="T1" fmla="*/ 0 h 24"/>
                <a:gd name="T2" fmla="*/ 0 w 23"/>
                <a:gd name="T3" fmla="*/ 35852119 h 24"/>
                <a:gd name="T4" fmla="*/ 8435931 w 23"/>
                <a:gd name="T5" fmla="*/ 50613817 h 24"/>
                <a:gd name="T6" fmla="*/ 48505513 w 23"/>
                <a:gd name="T7" fmla="*/ 10544485 h 24"/>
                <a:gd name="T8" fmla="*/ 33742271 w 23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4"/>
                <a:gd name="T17" fmla="*/ 23 w 2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4">
                  <a:moveTo>
                    <a:pt x="16" y="0"/>
                  </a:moveTo>
                  <a:lnTo>
                    <a:pt x="0" y="17"/>
                  </a:lnTo>
                  <a:lnTo>
                    <a:pt x="4" y="24"/>
                  </a:lnTo>
                  <a:lnTo>
                    <a:pt x="23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3" name="Freeform 144"/>
            <p:cNvSpPr>
              <a:spLocks noChangeArrowheads="1"/>
            </p:cNvSpPr>
            <p:nvPr/>
          </p:nvSpPr>
          <p:spPr bwMode="auto">
            <a:xfrm>
              <a:off x="3354623" y="5015959"/>
              <a:ext cx="31949" cy="33401"/>
            </a:xfrm>
            <a:custGeom>
              <a:avLst/>
              <a:gdLst>
                <a:gd name="T0" fmla="*/ 31633867 w 22"/>
                <a:gd name="T1" fmla="*/ 0 h 23"/>
                <a:gd name="T2" fmla="*/ 0 w 22"/>
                <a:gd name="T3" fmla="*/ 37960963 h 23"/>
                <a:gd name="T4" fmla="*/ 14763342 w 22"/>
                <a:gd name="T5" fmla="*/ 48505513 h 23"/>
                <a:gd name="T6" fmla="*/ 46397209 w 22"/>
                <a:gd name="T7" fmla="*/ 8435931 h 23"/>
                <a:gd name="T8" fmla="*/ 31633867 w 22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15" y="0"/>
                  </a:moveTo>
                  <a:lnTo>
                    <a:pt x="0" y="18"/>
                  </a:lnTo>
                  <a:lnTo>
                    <a:pt x="7" y="23"/>
                  </a:lnTo>
                  <a:lnTo>
                    <a:pt x="22" y="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4" name="Freeform 145"/>
            <p:cNvSpPr>
              <a:spLocks noChangeArrowheads="1"/>
            </p:cNvSpPr>
            <p:nvPr/>
          </p:nvSpPr>
          <p:spPr bwMode="auto">
            <a:xfrm>
              <a:off x="3389476" y="5042099"/>
              <a:ext cx="34853" cy="34853"/>
            </a:xfrm>
            <a:custGeom>
              <a:avLst/>
              <a:gdLst>
                <a:gd name="T0" fmla="*/ 35852119 w 24"/>
                <a:gd name="T1" fmla="*/ 0 h 24"/>
                <a:gd name="T2" fmla="*/ 0 w 24"/>
                <a:gd name="T3" fmla="*/ 40069332 h 24"/>
                <a:gd name="T4" fmla="*/ 14761698 w 24"/>
                <a:gd name="T5" fmla="*/ 50613817 h 24"/>
                <a:gd name="T6" fmla="*/ 50613817 w 24"/>
                <a:gd name="T7" fmla="*/ 10544485 h 24"/>
                <a:gd name="T8" fmla="*/ 35852119 w 24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17" y="0"/>
                  </a:moveTo>
                  <a:lnTo>
                    <a:pt x="0" y="19"/>
                  </a:lnTo>
                  <a:lnTo>
                    <a:pt x="7" y="24"/>
                  </a:lnTo>
                  <a:lnTo>
                    <a:pt x="24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25" name="Oval 146"/>
            <p:cNvSpPr>
              <a:spLocks noChangeArrowheads="1"/>
            </p:cNvSpPr>
            <p:nvPr/>
          </p:nvSpPr>
          <p:spPr bwMode="auto">
            <a:xfrm>
              <a:off x="3231184" y="4905591"/>
              <a:ext cx="24688" cy="23235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26" name="Oval 147"/>
            <p:cNvSpPr>
              <a:spLocks noChangeArrowheads="1"/>
            </p:cNvSpPr>
            <p:nvPr/>
          </p:nvSpPr>
          <p:spPr bwMode="auto">
            <a:xfrm>
              <a:off x="3261681" y="4973845"/>
              <a:ext cx="24688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27" name="Oval 148"/>
            <p:cNvSpPr>
              <a:spLocks noChangeArrowheads="1"/>
            </p:cNvSpPr>
            <p:nvPr/>
          </p:nvSpPr>
          <p:spPr bwMode="auto">
            <a:xfrm>
              <a:off x="3299439" y="5001437"/>
              <a:ext cx="24688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28" name="Oval 149"/>
            <p:cNvSpPr>
              <a:spLocks noChangeArrowheads="1"/>
            </p:cNvSpPr>
            <p:nvPr/>
          </p:nvSpPr>
          <p:spPr bwMode="auto">
            <a:xfrm>
              <a:off x="3341553" y="5039195"/>
              <a:ext cx="23235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29" name="Oval 150"/>
            <p:cNvSpPr>
              <a:spLocks noChangeArrowheads="1"/>
            </p:cNvSpPr>
            <p:nvPr/>
          </p:nvSpPr>
          <p:spPr bwMode="auto">
            <a:xfrm>
              <a:off x="3382215" y="5063882"/>
              <a:ext cx="24688" cy="20331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30" name="Freeform 151"/>
            <p:cNvSpPr>
              <a:spLocks noChangeArrowheads="1"/>
            </p:cNvSpPr>
            <p:nvPr/>
          </p:nvSpPr>
          <p:spPr bwMode="auto">
            <a:xfrm>
              <a:off x="2114429" y="4870738"/>
              <a:ext cx="580887" cy="336914"/>
            </a:xfrm>
            <a:custGeom>
              <a:avLst/>
              <a:gdLst>
                <a:gd name="T0" fmla="*/ 792960130 w 400"/>
                <a:gd name="T1" fmla="*/ 54832754 h 232"/>
                <a:gd name="T2" fmla="*/ 533560684 w 400"/>
                <a:gd name="T3" fmla="*/ 0 h 232"/>
                <a:gd name="T4" fmla="*/ 508252890 w 400"/>
                <a:gd name="T5" fmla="*/ 99119518 h 232"/>
                <a:gd name="T6" fmla="*/ 263616686 w 400"/>
                <a:gd name="T7" fmla="*/ 280488166 h 232"/>
                <a:gd name="T8" fmla="*/ 88575102 w 400"/>
                <a:gd name="T9" fmla="*/ 295249937 h 232"/>
                <a:gd name="T10" fmla="*/ 0 w 400"/>
                <a:gd name="T11" fmla="*/ 409132678 h 232"/>
                <a:gd name="T12" fmla="*/ 4217240 w 400"/>
                <a:gd name="T13" fmla="*/ 489271739 h 232"/>
                <a:gd name="T14" fmla="*/ 843574267 w 400"/>
                <a:gd name="T15" fmla="*/ 478727202 h 232"/>
                <a:gd name="T16" fmla="*/ 792960130 w 400"/>
                <a:gd name="T17" fmla="*/ 54832754 h 23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0"/>
                <a:gd name="T28" fmla="*/ 0 h 232"/>
                <a:gd name="T29" fmla="*/ 400 w 400"/>
                <a:gd name="T30" fmla="*/ 232 h 23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0" h="232">
                  <a:moveTo>
                    <a:pt x="376" y="26"/>
                  </a:moveTo>
                  <a:lnTo>
                    <a:pt x="253" y="0"/>
                  </a:lnTo>
                  <a:lnTo>
                    <a:pt x="241" y="47"/>
                  </a:lnTo>
                  <a:lnTo>
                    <a:pt x="125" y="133"/>
                  </a:lnTo>
                  <a:lnTo>
                    <a:pt x="42" y="140"/>
                  </a:lnTo>
                  <a:lnTo>
                    <a:pt x="0" y="194"/>
                  </a:lnTo>
                  <a:lnTo>
                    <a:pt x="2" y="232"/>
                  </a:lnTo>
                  <a:lnTo>
                    <a:pt x="400" y="227"/>
                  </a:lnTo>
                  <a:lnTo>
                    <a:pt x="376" y="26"/>
                  </a:lnTo>
                  <a:close/>
                </a:path>
              </a:pathLst>
            </a:custGeom>
            <a:solidFill>
              <a:srgbClr val="E5BE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1" name="Freeform 152"/>
            <p:cNvSpPr>
              <a:spLocks noChangeArrowheads="1"/>
            </p:cNvSpPr>
            <p:nvPr/>
          </p:nvSpPr>
          <p:spPr bwMode="auto">
            <a:xfrm>
              <a:off x="2385994" y="4994176"/>
              <a:ext cx="309322" cy="213476"/>
            </a:xfrm>
            <a:custGeom>
              <a:avLst/>
              <a:gdLst>
                <a:gd name="T0" fmla="*/ 0 w 213"/>
                <a:gd name="T1" fmla="*/ 204566644 h 147"/>
                <a:gd name="T2" fmla="*/ 179258634 w 213"/>
                <a:gd name="T3" fmla="*/ 0 h 147"/>
                <a:gd name="T4" fmla="*/ 413350038 w 213"/>
                <a:gd name="T5" fmla="*/ 25307798 h 147"/>
                <a:gd name="T6" fmla="*/ 449202346 w 213"/>
                <a:gd name="T7" fmla="*/ 310013623 h 147"/>
                <a:gd name="T8" fmla="*/ 134971856 w 213"/>
                <a:gd name="T9" fmla="*/ 305796383 h 147"/>
                <a:gd name="T10" fmla="*/ 0 w 213"/>
                <a:gd name="T11" fmla="*/ 204566644 h 1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147"/>
                <a:gd name="T20" fmla="*/ 213 w 213"/>
                <a:gd name="T21" fmla="*/ 147 h 1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147">
                  <a:moveTo>
                    <a:pt x="0" y="97"/>
                  </a:moveTo>
                  <a:lnTo>
                    <a:pt x="85" y="0"/>
                  </a:lnTo>
                  <a:lnTo>
                    <a:pt x="196" y="12"/>
                  </a:lnTo>
                  <a:lnTo>
                    <a:pt x="213" y="147"/>
                  </a:lnTo>
                  <a:lnTo>
                    <a:pt x="64" y="145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BC9C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2" name="Freeform 153"/>
            <p:cNvSpPr>
              <a:spLocks noChangeArrowheads="1"/>
            </p:cNvSpPr>
            <p:nvPr/>
          </p:nvSpPr>
          <p:spPr bwMode="auto">
            <a:xfrm>
              <a:off x="2523954" y="5046456"/>
              <a:ext cx="171362" cy="161196"/>
            </a:xfrm>
            <a:custGeom>
              <a:avLst/>
              <a:gdLst>
                <a:gd name="T0" fmla="*/ 516824365 w 50"/>
                <a:gd name="T1" fmla="*/ 0 h 47"/>
                <a:gd name="T2" fmla="*/ 587298701 w 50"/>
                <a:gd name="T3" fmla="*/ 541090386 h 47"/>
                <a:gd name="T4" fmla="*/ 70474336 w 50"/>
                <a:gd name="T5" fmla="*/ 552854264 h 47"/>
                <a:gd name="T6" fmla="*/ 516824365 w 50"/>
                <a:gd name="T7" fmla="*/ 0 h 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0"/>
                <a:gd name="T13" fmla="*/ 0 h 47"/>
                <a:gd name="T14" fmla="*/ 50 w 50"/>
                <a:gd name="T15" fmla="*/ 47 h 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0" h="47">
                  <a:moveTo>
                    <a:pt x="44" y="0"/>
                  </a:moveTo>
                  <a:cubicBezTo>
                    <a:pt x="50" y="46"/>
                    <a:pt x="50" y="46"/>
                    <a:pt x="50" y="46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6" y="29"/>
                    <a:pt x="0" y="4"/>
                    <a:pt x="44" y="0"/>
                  </a:cubicBezTo>
                  <a:close/>
                </a:path>
              </a:pathLst>
            </a:cu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3" name="Freeform 154"/>
            <p:cNvSpPr>
              <a:spLocks noChangeArrowheads="1"/>
            </p:cNvSpPr>
            <p:nvPr/>
          </p:nvSpPr>
          <p:spPr bwMode="auto">
            <a:xfrm>
              <a:off x="2111525" y="5177155"/>
              <a:ext cx="586696" cy="58089"/>
            </a:xfrm>
            <a:custGeom>
              <a:avLst/>
              <a:gdLst>
                <a:gd name="T0" fmla="*/ 132863409 w 404"/>
                <a:gd name="T1" fmla="*/ 33743900 h 40"/>
                <a:gd name="T2" fmla="*/ 598938196 w 404"/>
                <a:gd name="T3" fmla="*/ 0 h 40"/>
                <a:gd name="T4" fmla="*/ 598938196 w 404"/>
                <a:gd name="T5" fmla="*/ 0 h 40"/>
                <a:gd name="T6" fmla="*/ 852010387 w 404"/>
                <a:gd name="T7" fmla="*/ 0 h 40"/>
                <a:gd name="T8" fmla="*/ 852010387 w 404"/>
                <a:gd name="T9" fmla="*/ 84358298 h 40"/>
                <a:gd name="T10" fmla="*/ 598938196 w 404"/>
                <a:gd name="T11" fmla="*/ 84358298 h 40"/>
                <a:gd name="T12" fmla="*/ 598938196 w 404"/>
                <a:gd name="T13" fmla="*/ 59050373 h 40"/>
                <a:gd name="T14" fmla="*/ 388044220 w 404"/>
                <a:gd name="T15" fmla="*/ 59050373 h 40"/>
                <a:gd name="T16" fmla="*/ 388044220 w 404"/>
                <a:gd name="T17" fmla="*/ 84358298 h 40"/>
                <a:gd name="T18" fmla="*/ 0 w 404"/>
                <a:gd name="T19" fmla="*/ 84358298 h 40"/>
                <a:gd name="T20" fmla="*/ 0 w 404"/>
                <a:gd name="T21" fmla="*/ 33743900 h 40"/>
                <a:gd name="T22" fmla="*/ 132863409 w 404"/>
                <a:gd name="T23" fmla="*/ 33743900 h 4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04"/>
                <a:gd name="T37" fmla="*/ 0 h 40"/>
                <a:gd name="T38" fmla="*/ 404 w 404"/>
                <a:gd name="T39" fmla="*/ 40 h 4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04" h="40">
                  <a:moveTo>
                    <a:pt x="63" y="16"/>
                  </a:moveTo>
                  <a:lnTo>
                    <a:pt x="284" y="0"/>
                  </a:lnTo>
                  <a:lnTo>
                    <a:pt x="404" y="0"/>
                  </a:lnTo>
                  <a:lnTo>
                    <a:pt x="404" y="40"/>
                  </a:lnTo>
                  <a:lnTo>
                    <a:pt x="284" y="40"/>
                  </a:lnTo>
                  <a:lnTo>
                    <a:pt x="284" y="28"/>
                  </a:lnTo>
                  <a:lnTo>
                    <a:pt x="184" y="28"/>
                  </a:lnTo>
                  <a:lnTo>
                    <a:pt x="184" y="40"/>
                  </a:lnTo>
                  <a:lnTo>
                    <a:pt x="0" y="40"/>
                  </a:lnTo>
                  <a:lnTo>
                    <a:pt x="0" y="16"/>
                  </a:lnTo>
                  <a:lnTo>
                    <a:pt x="63" y="16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4" name="Freeform 155"/>
            <p:cNvSpPr>
              <a:spLocks noChangeArrowheads="1"/>
            </p:cNvSpPr>
            <p:nvPr/>
          </p:nvSpPr>
          <p:spPr bwMode="auto">
            <a:xfrm>
              <a:off x="2433917" y="4953514"/>
              <a:ext cx="34853" cy="34853"/>
            </a:xfrm>
            <a:custGeom>
              <a:avLst/>
              <a:gdLst>
                <a:gd name="T0" fmla="*/ 14761698 w 24"/>
                <a:gd name="T1" fmla="*/ 0 h 24"/>
                <a:gd name="T2" fmla="*/ 50613817 w 24"/>
                <a:gd name="T3" fmla="*/ 40069332 h 24"/>
                <a:gd name="T4" fmla="*/ 35852119 w 24"/>
                <a:gd name="T5" fmla="*/ 50613817 h 24"/>
                <a:gd name="T6" fmla="*/ 0 w 24"/>
                <a:gd name="T7" fmla="*/ 10544485 h 24"/>
                <a:gd name="T8" fmla="*/ 14761698 w 24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7" y="0"/>
                  </a:moveTo>
                  <a:lnTo>
                    <a:pt x="24" y="19"/>
                  </a:lnTo>
                  <a:lnTo>
                    <a:pt x="17" y="24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5" name="Rectangle 156"/>
            <p:cNvSpPr>
              <a:spLocks noChangeArrowheads="1"/>
            </p:cNvSpPr>
            <p:nvPr/>
          </p:nvSpPr>
          <p:spPr bwMode="auto">
            <a:xfrm>
              <a:off x="2468770" y="4912852"/>
              <a:ext cx="33401" cy="10166"/>
            </a:xfrm>
            <a:prstGeom prst="rect">
              <a:avLst/>
            </a:pr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36" name="Freeform 157"/>
            <p:cNvSpPr>
              <a:spLocks noChangeArrowheads="1"/>
            </p:cNvSpPr>
            <p:nvPr/>
          </p:nvSpPr>
          <p:spPr bwMode="auto">
            <a:xfrm>
              <a:off x="2393255" y="4984010"/>
              <a:ext cx="33401" cy="34853"/>
            </a:xfrm>
            <a:custGeom>
              <a:avLst/>
              <a:gdLst>
                <a:gd name="T0" fmla="*/ 14763242 w 23"/>
                <a:gd name="T1" fmla="*/ 0 h 24"/>
                <a:gd name="T2" fmla="*/ 48505513 w 23"/>
                <a:gd name="T3" fmla="*/ 35852119 h 24"/>
                <a:gd name="T4" fmla="*/ 33742271 w 23"/>
                <a:gd name="T5" fmla="*/ 50613817 h 24"/>
                <a:gd name="T6" fmla="*/ 0 w 23"/>
                <a:gd name="T7" fmla="*/ 10544485 h 24"/>
                <a:gd name="T8" fmla="*/ 14763242 w 23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24"/>
                <a:gd name="T17" fmla="*/ 23 w 23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24">
                  <a:moveTo>
                    <a:pt x="7" y="0"/>
                  </a:moveTo>
                  <a:lnTo>
                    <a:pt x="23" y="17"/>
                  </a:lnTo>
                  <a:lnTo>
                    <a:pt x="16" y="24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7" name="Freeform 158"/>
            <p:cNvSpPr>
              <a:spLocks noChangeArrowheads="1"/>
            </p:cNvSpPr>
            <p:nvPr/>
          </p:nvSpPr>
          <p:spPr bwMode="auto">
            <a:xfrm>
              <a:off x="2351140" y="5015959"/>
              <a:ext cx="30497" cy="33401"/>
            </a:xfrm>
            <a:custGeom>
              <a:avLst/>
              <a:gdLst>
                <a:gd name="T0" fmla="*/ 14763452 w 21"/>
                <a:gd name="T1" fmla="*/ 0 h 23"/>
                <a:gd name="T2" fmla="*/ 44288905 w 21"/>
                <a:gd name="T3" fmla="*/ 37960963 h 23"/>
                <a:gd name="T4" fmla="*/ 29525453 w 21"/>
                <a:gd name="T5" fmla="*/ 48505513 h 23"/>
                <a:gd name="T6" fmla="*/ 0 w 21"/>
                <a:gd name="T7" fmla="*/ 8435931 h 23"/>
                <a:gd name="T8" fmla="*/ 14763452 w 21"/>
                <a:gd name="T9" fmla="*/ 0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3"/>
                <a:gd name="T17" fmla="*/ 21 w 21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3">
                  <a:moveTo>
                    <a:pt x="7" y="0"/>
                  </a:moveTo>
                  <a:lnTo>
                    <a:pt x="21" y="18"/>
                  </a:lnTo>
                  <a:lnTo>
                    <a:pt x="14" y="23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8" name="Freeform 159"/>
            <p:cNvSpPr>
              <a:spLocks noChangeArrowheads="1"/>
            </p:cNvSpPr>
            <p:nvPr/>
          </p:nvSpPr>
          <p:spPr bwMode="auto">
            <a:xfrm>
              <a:off x="2313383" y="5042099"/>
              <a:ext cx="34853" cy="34853"/>
            </a:xfrm>
            <a:custGeom>
              <a:avLst/>
              <a:gdLst>
                <a:gd name="T0" fmla="*/ 14761698 w 24"/>
                <a:gd name="T1" fmla="*/ 0 h 24"/>
                <a:gd name="T2" fmla="*/ 50613817 w 24"/>
                <a:gd name="T3" fmla="*/ 40069332 h 24"/>
                <a:gd name="T4" fmla="*/ 35852119 w 24"/>
                <a:gd name="T5" fmla="*/ 50613817 h 24"/>
                <a:gd name="T6" fmla="*/ 0 w 24"/>
                <a:gd name="T7" fmla="*/ 10544485 h 24"/>
                <a:gd name="T8" fmla="*/ 14761698 w 24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7" y="0"/>
                  </a:moveTo>
                  <a:lnTo>
                    <a:pt x="24" y="19"/>
                  </a:lnTo>
                  <a:lnTo>
                    <a:pt x="17" y="24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5936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39" name="Oval 160"/>
            <p:cNvSpPr>
              <a:spLocks noChangeArrowheads="1"/>
            </p:cNvSpPr>
            <p:nvPr/>
          </p:nvSpPr>
          <p:spPr bwMode="auto">
            <a:xfrm>
              <a:off x="2481840" y="4905591"/>
              <a:ext cx="24688" cy="23235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0" name="Oval 161"/>
            <p:cNvSpPr>
              <a:spLocks noChangeArrowheads="1"/>
            </p:cNvSpPr>
            <p:nvPr/>
          </p:nvSpPr>
          <p:spPr bwMode="auto">
            <a:xfrm>
              <a:off x="2451344" y="4973845"/>
              <a:ext cx="23235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1" name="Oval 162"/>
            <p:cNvSpPr>
              <a:spLocks noChangeArrowheads="1"/>
            </p:cNvSpPr>
            <p:nvPr/>
          </p:nvSpPr>
          <p:spPr bwMode="auto">
            <a:xfrm>
              <a:off x="2413586" y="5001437"/>
              <a:ext cx="23235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2" name="Oval 163"/>
            <p:cNvSpPr>
              <a:spLocks noChangeArrowheads="1"/>
            </p:cNvSpPr>
            <p:nvPr/>
          </p:nvSpPr>
          <p:spPr bwMode="auto">
            <a:xfrm>
              <a:off x="2371472" y="5039195"/>
              <a:ext cx="24688" cy="24688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3" name="Oval 164"/>
            <p:cNvSpPr>
              <a:spLocks noChangeArrowheads="1"/>
            </p:cNvSpPr>
            <p:nvPr/>
          </p:nvSpPr>
          <p:spPr bwMode="auto">
            <a:xfrm>
              <a:off x="2330809" y="5063882"/>
              <a:ext cx="24688" cy="20331"/>
            </a:xfrm>
            <a:prstGeom prst="ellipse">
              <a:avLst/>
            </a:prstGeom>
            <a:solidFill>
              <a:srgbClr val="875D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4" name="Rectangle 165"/>
            <p:cNvSpPr>
              <a:spLocks noChangeArrowheads="1"/>
            </p:cNvSpPr>
            <p:nvPr/>
          </p:nvSpPr>
          <p:spPr bwMode="auto">
            <a:xfrm>
              <a:off x="2770831" y="2121690"/>
              <a:ext cx="191693" cy="191693"/>
            </a:xfrm>
            <a:prstGeom prst="rect">
              <a:avLst/>
            </a:prstGeom>
            <a:solidFill>
              <a:srgbClr val="5655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45" name="Oval 166"/>
            <p:cNvSpPr>
              <a:spLocks noChangeArrowheads="1"/>
            </p:cNvSpPr>
            <p:nvPr/>
          </p:nvSpPr>
          <p:spPr bwMode="auto">
            <a:xfrm>
              <a:off x="2818755" y="2172517"/>
              <a:ext cx="90037" cy="90037"/>
            </a:xfrm>
            <a:prstGeom prst="ellipse">
              <a:avLst/>
            </a:prstGeom>
            <a:solidFill>
              <a:srgbClr val="CFB4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24746" name="组合 170"/>
            <p:cNvGrpSpPr>
              <a:grpSpLocks/>
            </p:cNvGrpSpPr>
            <p:nvPr/>
          </p:nvGrpSpPr>
          <p:grpSpPr bwMode="auto">
            <a:xfrm>
              <a:off x="5036291" y="1918379"/>
              <a:ext cx="480684" cy="480684"/>
              <a:chOff x="0" y="0"/>
              <a:chExt cx="480684" cy="480684"/>
            </a:xfrm>
          </p:grpSpPr>
          <p:sp>
            <p:nvSpPr>
              <p:cNvPr id="24856" name="Oval 167"/>
              <p:cNvSpPr>
                <a:spLocks noChangeArrowheads="1"/>
              </p:cNvSpPr>
              <p:nvPr/>
            </p:nvSpPr>
            <p:spPr bwMode="auto">
              <a:xfrm>
                <a:off x="60993" y="58089"/>
                <a:ext cx="357246" cy="361602"/>
              </a:xfrm>
              <a:prstGeom prst="ellipse">
                <a:avLst/>
              </a:pr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4857" name="Rectangle 168"/>
              <p:cNvSpPr>
                <a:spLocks noChangeArrowheads="1"/>
              </p:cNvSpPr>
              <p:nvPr/>
            </p:nvSpPr>
            <p:spPr bwMode="auto">
              <a:xfrm>
                <a:off x="212024" y="0"/>
                <a:ext cx="55184" cy="480684"/>
              </a:xfrm>
              <a:prstGeom prst="rect">
                <a:avLst/>
              </a:pr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4858" name="Rectangle 169"/>
              <p:cNvSpPr>
                <a:spLocks noChangeArrowheads="1"/>
              </p:cNvSpPr>
              <p:nvPr/>
            </p:nvSpPr>
            <p:spPr bwMode="auto">
              <a:xfrm>
                <a:off x="0" y="213476"/>
                <a:ext cx="480684" cy="55184"/>
              </a:xfrm>
              <a:prstGeom prst="rect">
                <a:avLst/>
              </a:pr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4859" name="Freeform 170"/>
              <p:cNvSpPr>
                <a:spLocks noChangeArrowheads="1"/>
              </p:cNvSpPr>
              <p:nvPr/>
            </p:nvSpPr>
            <p:spPr bwMode="auto">
              <a:xfrm>
                <a:off x="43567" y="50828"/>
                <a:ext cx="392099" cy="379029"/>
              </a:xfrm>
              <a:custGeom>
                <a:avLst/>
                <a:gdLst>
                  <a:gd name="T0" fmla="*/ 0 w 270"/>
                  <a:gd name="T1" fmla="*/ 61158725 h 261"/>
                  <a:gd name="T2" fmla="*/ 510363319 w 270"/>
                  <a:gd name="T3" fmla="*/ 550432884 h 261"/>
                  <a:gd name="T4" fmla="*/ 569413429 w 270"/>
                  <a:gd name="T5" fmla="*/ 489274159 h 261"/>
                  <a:gd name="T6" fmla="*/ 61158731 w 270"/>
                  <a:gd name="T7" fmla="*/ 0 h 261"/>
                  <a:gd name="T8" fmla="*/ 0 w 270"/>
                  <a:gd name="T9" fmla="*/ 6115872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261"/>
                  <a:gd name="T17" fmla="*/ 270 w 27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261">
                    <a:moveTo>
                      <a:pt x="0" y="29"/>
                    </a:moveTo>
                    <a:lnTo>
                      <a:pt x="242" y="261"/>
                    </a:lnTo>
                    <a:lnTo>
                      <a:pt x="270" y="232"/>
                    </a:lnTo>
                    <a:lnTo>
                      <a:pt x="29" y="0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60" name="Freeform 171"/>
              <p:cNvSpPr>
                <a:spLocks noChangeArrowheads="1"/>
              </p:cNvSpPr>
              <p:nvPr/>
            </p:nvSpPr>
            <p:spPr bwMode="auto">
              <a:xfrm>
                <a:off x="43567" y="50828"/>
                <a:ext cx="392099" cy="379029"/>
              </a:xfrm>
              <a:custGeom>
                <a:avLst/>
                <a:gdLst>
                  <a:gd name="T0" fmla="*/ 569413429 w 270"/>
                  <a:gd name="T1" fmla="*/ 61158725 h 261"/>
                  <a:gd name="T2" fmla="*/ 61158731 w 270"/>
                  <a:gd name="T3" fmla="*/ 550432884 h 261"/>
                  <a:gd name="T4" fmla="*/ 0 w 270"/>
                  <a:gd name="T5" fmla="*/ 489274159 h 261"/>
                  <a:gd name="T6" fmla="*/ 510363319 w 270"/>
                  <a:gd name="T7" fmla="*/ 0 h 261"/>
                  <a:gd name="T8" fmla="*/ 569413429 w 270"/>
                  <a:gd name="T9" fmla="*/ 61158725 h 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261"/>
                  <a:gd name="T17" fmla="*/ 270 w 270"/>
                  <a:gd name="T18" fmla="*/ 261 h 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261">
                    <a:moveTo>
                      <a:pt x="270" y="29"/>
                    </a:moveTo>
                    <a:lnTo>
                      <a:pt x="29" y="261"/>
                    </a:lnTo>
                    <a:lnTo>
                      <a:pt x="0" y="232"/>
                    </a:lnTo>
                    <a:lnTo>
                      <a:pt x="242" y="0"/>
                    </a:lnTo>
                    <a:lnTo>
                      <a:pt x="270" y="29"/>
                    </a:lnTo>
                    <a:close/>
                  </a:path>
                </a:pathLst>
              </a:cu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61" name="Oval 172"/>
              <p:cNvSpPr>
                <a:spLocks noChangeArrowheads="1"/>
              </p:cNvSpPr>
              <p:nvPr/>
            </p:nvSpPr>
            <p:spPr bwMode="auto">
              <a:xfrm>
                <a:off x="130700" y="130700"/>
                <a:ext cx="219285" cy="21928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4862" name="Oval 173"/>
              <p:cNvSpPr>
                <a:spLocks noChangeArrowheads="1"/>
              </p:cNvSpPr>
              <p:nvPr/>
            </p:nvSpPr>
            <p:spPr bwMode="auto">
              <a:xfrm>
                <a:off x="201858" y="203311"/>
                <a:ext cx="75515" cy="75515"/>
              </a:xfrm>
              <a:prstGeom prst="ellipse">
                <a:avLst/>
              </a:pr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24747" name="组合 178"/>
            <p:cNvGrpSpPr>
              <a:grpSpLocks/>
            </p:cNvGrpSpPr>
            <p:nvPr/>
          </p:nvGrpSpPr>
          <p:grpSpPr bwMode="auto">
            <a:xfrm>
              <a:off x="4744395" y="1498688"/>
              <a:ext cx="487945" cy="487945"/>
              <a:chOff x="0" y="0"/>
              <a:chExt cx="487945" cy="487945"/>
            </a:xfrm>
          </p:grpSpPr>
          <p:sp>
            <p:nvSpPr>
              <p:cNvPr id="24854" name="Freeform 17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87945" cy="487945"/>
              </a:xfrm>
              <a:custGeom>
                <a:avLst/>
                <a:gdLst>
                  <a:gd name="T0" fmla="*/ 743885897 w 142"/>
                  <a:gd name="T1" fmla="*/ 1676692416 h 142"/>
                  <a:gd name="T2" fmla="*/ 720268672 w 142"/>
                  <a:gd name="T3" fmla="*/ 1452347675 h 142"/>
                  <a:gd name="T4" fmla="*/ 318806769 w 142"/>
                  <a:gd name="T5" fmla="*/ 1487768359 h 142"/>
                  <a:gd name="T6" fmla="*/ 165306832 w 142"/>
                  <a:gd name="T7" fmla="*/ 1346075316 h 142"/>
                  <a:gd name="T8" fmla="*/ 165306832 w 142"/>
                  <a:gd name="T9" fmla="*/ 1322461527 h 142"/>
                  <a:gd name="T10" fmla="*/ 212537846 w 142"/>
                  <a:gd name="T11" fmla="*/ 944616849 h 142"/>
                  <a:gd name="T12" fmla="*/ 0 w 142"/>
                  <a:gd name="T13" fmla="*/ 932806518 h 142"/>
                  <a:gd name="T14" fmla="*/ 11806895 w 142"/>
                  <a:gd name="T15" fmla="*/ 720268672 h 142"/>
                  <a:gd name="T16" fmla="*/ 306999875 w 142"/>
                  <a:gd name="T17" fmla="*/ 484117037 h 142"/>
                  <a:gd name="T18" fmla="*/ 165306832 w 142"/>
                  <a:gd name="T19" fmla="*/ 330613664 h 142"/>
                  <a:gd name="T20" fmla="*/ 295192980 w 142"/>
                  <a:gd name="T21" fmla="*/ 188924057 h 142"/>
                  <a:gd name="T22" fmla="*/ 472306706 w 142"/>
                  <a:gd name="T23" fmla="*/ 318806769 h 142"/>
                  <a:gd name="T24" fmla="*/ 720268672 w 142"/>
                  <a:gd name="T25" fmla="*/ 11806895 h 142"/>
                  <a:gd name="T26" fmla="*/ 932806518 w 142"/>
                  <a:gd name="T27" fmla="*/ 0 h 142"/>
                  <a:gd name="T28" fmla="*/ 956423743 w 142"/>
                  <a:gd name="T29" fmla="*/ 212537846 h 142"/>
                  <a:gd name="T30" fmla="*/ 1346075316 w 142"/>
                  <a:gd name="T31" fmla="*/ 177113726 h 142"/>
                  <a:gd name="T32" fmla="*/ 1511385584 w 142"/>
                  <a:gd name="T33" fmla="*/ 318806769 h 142"/>
                  <a:gd name="T34" fmla="*/ 1511385584 w 142"/>
                  <a:gd name="T35" fmla="*/ 354230889 h 142"/>
                  <a:gd name="T36" fmla="*/ 1452347675 w 142"/>
                  <a:gd name="T37" fmla="*/ 720268672 h 142"/>
                  <a:gd name="T38" fmla="*/ 1676692416 w 142"/>
                  <a:gd name="T39" fmla="*/ 732075567 h 142"/>
                  <a:gd name="T40" fmla="*/ 1653078627 w 142"/>
                  <a:gd name="T41" fmla="*/ 944616849 h 142"/>
                  <a:gd name="T42" fmla="*/ 1369692541 w 142"/>
                  <a:gd name="T43" fmla="*/ 1180768484 h 142"/>
                  <a:gd name="T44" fmla="*/ 1511385584 w 142"/>
                  <a:gd name="T45" fmla="*/ 1334268421 h 142"/>
                  <a:gd name="T46" fmla="*/ 1381499436 w 142"/>
                  <a:gd name="T47" fmla="*/ 1487768359 h 142"/>
                  <a:gd name="T48" fmla="*/ 1204385709 w 142"/>
                  <a:gd name="T49" fmla="*/ 1346075316 h 142"/>
                  <a:gd name="T50" fmla="*/ 956423743 w 142"/>
                  <a:gd name="T51" fmla="*/ 1653078627 h 142"/>
                  <a:gd name="T52" fmla="*/ 755692792 w 142"/>
                  <a:gd name="T53" fmla="*/ 1641268296 h 142"/>
                  <a:gd name="T54" fmla="*/ 920999624 w 142"/>
                  <a:gd name="T55" fmla="*/ 1440537344 h 142"/>
                  <a:gd name="T56" fmla="*/ 1192575379 w 142"/>
                  <a:gd name="T57" fmla="*/ 1310654632 h 142"/>
                  <a:gd name="T58" fmla="*/ 1357885647 w 142"/>
                  <a:gd name="T59" fmla="*/ 1452347675 h 142"/>
                  <a:gd name="T60" fmla="*/ 1322461527 w 142"/>
                  <a:gd name="T61" fmla="*/ 1192575379 h 142"/>
                  <a:gd name="T62" fmla="*/ 1428730450 w 142"/>
                  <a:gd name="T63" fmla="*/ 932806518 h 142"/>
                  <a:gd name="T64" fmla="*/ 1641268296 w 142"/>
                  <a:gd name="T65" fmla="*/ 909192729 h 142"/>
                  <a:gd name="T66" fmla="*/ 1440537344 w 142"/>
                  <a:gd name="T67" fmla="*/ 755692792 h 142"/>
                  <a:gd name="T68" fmla="*/ 1322461527 w 142"/>
                  <a:gd name="T69" fmla="*/ 495923932 h 142"/>
                  <a:gd name="T70" fmla="*/ 1475961464 w 142"/>
                  <a:gd name="T71" fmla="*/ 330613664 h 142"/>
                  <a:gd name="T72" fmla="*/ 1216192604 w 142"/>
                  <a:gd name="T73" fmla="*/ 354230889 h 142"/>
                  <a:gd name="T74" fmla="*/ 932806518 w 142"/>
                  <a:gd name="T75" fmla="*/ 247961966 h 142"/>
                  <a:gd name="T76" fmla="*/ 920999624 w 142"/>
                  <a:gd name="T77" fmla="*/ 35424120 h 142"/>
                  <a:gd name="T78" fmla="*/ 755692792 w 142"/>
                  <a:gd name="T79" fmla="*/ 224344741 h 142"/>
                  <a:gd name="T80" fmla="*/ 484117037 w 142"/>
                  <a:gd name="T81" fmla="*/ 366037783 h 142"/>
                  <a:gd name="T82" fmla="*/ 306999875 w 142"/>
                  <a:gd name="T83" fmla="*/ 224344741 h 142"/>
                  <a:gd name="T84" fmla="*/ 342423994 w 142"/>
                  <a:gd name="T85" fmla="*/ 472306706 h 142"/>
                  <a:gd name="T86" fmla="*/ 247961966 w 142"/>
                  <a:gd name="T87" fmla="*/ 743885897 h 142"/>
                  <a:gd name="T88" fmla="*/ 35424120 w 142"/>
                  <a:gd name="T89" fmla="*/ 755692792 h 142"/>
                  <a:gd name="T90" fmla="*/ 236155071 w 142"/>
                  <a:gd name="T91" fmla="*/ 909192729 h 142"/>
                  <a:gd name="T92" fmla="*/ 354230889 w 142"/>
                  <a:gd name="T93" fmla="*/ 1168961590 h 142"/>
                  <a:gd name="T94" fmla="*/ 200730952 w 142"/>
                  <a:gd name="T95" fmla="*/ 1334268421 h 142"/>
                  <a:gd name="T96" fmla="*/ 460499812 w 142"/>
                  <a:gd name="T97" fmla="*/ 1310654632 h 142"/>
                  <a:gd name="T98" fmla="*/ 743885897 w 142"/>
                  <a:gd name="T99" fmla="*/ 1416923555 h 142"/>
                  <a:gd name="T100" fmla="*/ 755692792 w 142"/>
                  <a:gd name="T101" fmla="*/ 1641268296 h 142"/>
                  <a:gd name="T102" fmla="*/ 436886023 w 142"/>
                  <a:gd name="T103" fmla="*/ 838347926 h 142"/>
                  <a:gd name="T104" fmla="*/ 1227999498 w 142"/>
                  <a:gd name="T105" fmla="*/ 838347926 h 142"/>
                  <a:gd name="T106" fmla="*/ 838347926 w 142"/>
                  <a:gd name="T107" fmla="*/ 472306706 h 142"/>
                  <a:gd name="T108" fmla="*/ 838347926 w 142"/>
                  <a:gd name="T109" fmla="*/ 1192575379 h 142"/>
                  <a:gd name="T110" fmla="*/ 838347926 w 142"/>
                  <a:gd name="T111" fmla="*/ 472306706 h 14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2"/>
                  <a:gd name="T169" fmla="*/ 0 h 142"/>
                  <a:gd name="T170" fmla="*/ 142 w 142"/>
                  <a:gd name="T171" fmla="*/ 142 h 14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2" h="142">
                    <a:moveTo>
                      <a:pt x="79" y="142"/>
                    </a:moveTo>
                    <a:cubicBezTo>
                      <a:pt x="63" y="142"/>
                      <a:pt x="63" y="142"/>
                      <a:pt x="63" y="142"/>
                    </a:cubicBezTo>
                    <a:cubicBezTo>
                      <a:pt x="62" y="142"/>
                      <a:pt x="61" y="141"/>
                      <a:pt x="61" y="140"/>
                    </a:cubicBezTo>
                    <a:cubicBezTo>
                      <a:pt x="61" y="123"/>
                      <a:pt x="61" y="123"/>
                      <a:pt x="61" y="123"/>
                    </a:cubicBezTo>
                    <a:cubicBezTo>
                      <a:pt x="54" y="122"/>
                      <a:pt x="46" y="119"/>
                      <a:pt x="40" y="114"/>
                    </a:cubicBezTo>
                    <a:cubicBezTo>
                      <a:pt x="27" y="126"/>
                      <a:pt x="27" y="126"/>
                      <a:pt x="27" y="126"/>
                    </a:cubicBezTo>
                    <a:cubicBezTo>
                      <a:pt x="27" y="126"/>
                      <a:pt x="26" y="126"/>
                      <a:pt x="25" y="126"/>
                    </a:cubicBezTo>
                    <a:cubicBezTo>
                      <a:pt x="14" y="114"/>
                      <a:pt x="14" y="114"/>
                      <a:pt x="14" y="114"/>
                    </a:cubicBezTo>
                    <a:cubicBezTo>
                      <a:pt x="14" y="114"/>
                      <a:pt x="14" y="113"/>
                      <a:pt x="14" y="113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26" y="100"/>
                      <a:pt x="26" y="100"/>
                      <a:pt x="26" y="100"/>
                    </a:cubicBezTo>
                    <a:cubicBezTo>
                      <a:pt x="22" y="94"/>
                      <a:pt x="20" y="87"/>
                      <a:pt x="18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1" y="80"/>
                      <a:pt x="0" y="80"/>
                      <a:pt x="0" y="7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1" y="61"/>
                      <a:pt x="1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20" y="54"/>
                      <a:pt x="22" y="47"/>
                      <a:pt x="26" y="4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8"/>
                    </a:cubicBezTo>
                    <a:cubicBezTo>
                      <a:pt x="14" y="28"/>
                      <a:pt x="14" y="28"/>
                      <a:pt x="14" y="2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6" y="23"/>
                      <a:pt x="54" y="20"/>
                      <a:pt x="61" y="18"/>
                    </a:cubicBezTo>
                    <a:cubicBezTo>
                      <a:pt x="61" y="1"/>
                      <a:pt x="61" y="1"/>
                      <a:pt x="61" y="1"/>
                    </a:cubicBezTo>
                    <a:cubicBezTo>
                      <a:pt x="61" y="0"/>
                      <a:pt x="62" y="0"/>
                      <a:pt x="63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80" y="0"/>
                      <a:pt x="81" y="0"/>
                      <a:pt x="81" y="1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8" y="20"/>
                      <a:pt x="96" y="23"/>
                      <a:pt x="102" y="27"/>
                    </a:cubicBezTo>
                    <a:cubicBezTo>
                      <a:pt x="114" y="15"/>
                      <a:pt x="114" y="15"/>
                      <a:pt x="114" y="15"/>
                    </a:cubicBezTo>
                    <a:cubicBezTo>
                      <a:pt x="115" y="15"/>
                      <a:pt x="116" y="15"/>
                      <a:pt x="117" y="16"/>
                    </a:cubicBezTo>
                    <a:cubicBezTo>
                      <a:pt x="128" y="27"/>
                      <a:pt x="128" y="27"/>
                      <a:pt x="128" y="27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28" y="29"/>
                      <a:pt x="128" y="29"/>
                      <a:pt x="128" y="30"/>
                    </a:cubicBezTo>
                    <a:cubicBezTo>
                      <a:pt x="116" y="41"/>
                      <a:pt x="116" y="41"/>
                      <a:pt x="116" y="41"/>
                    </a:cubicBezTo>
                    <a:cubicBezTo>
                      <a:pt x="119" y="47"/>
                      <a:pt x="122" y="54"/>
                      <a:pt x="123" y="61"/>
                    </a:cubicBezTo>
                    <a:cubicBezTo>
                      <a:pt x="140" y="61"/>
                      <a:pt x="140" y="61"/>
                      <a:pt x="140" y="61"/>
                    </a:cubicBezTo>
                    <a:cubicBezTo>
                      <a:pt x="141" y="61"/>
                      <a:pt x="142" y="62"/>
                      <a:pt x="142" y="62"/>
                    </a:cubicBezTo>
                    <a:cubicBezTo>
                      <a:pt x="142" y="79"/>
                      <a:pt x="142" y="79"/>
                      <a:pt x="142" y="79"/>
                    </a:cubicBezTo>
                    <a:cubicBezTo>
                      <a:pt x="142" y="80"/>
                      <a:pt x="141" y="80"/>
                      <a:pt x="140" y="80"/>
                    </a:cubicBezTo>
                    <a:cubicBezTo>
                      <a:pt x="123" y="80"/>
                      <a:pt x="123" y="80"/>
                      <a:pt x="123" y="80"/>
                    </a:cubicBezTo>
                    <a:cubicBezTo>
                      <a:pt x="122" y="87"/>
                      <a:pt x="119" y="94"/>
                      <a:pt x="116" y="100"/>
                    </a:cubicBezTo>
                    <a:cubicBezTo>
                      <a:pt x="128" y="112"/>
                      <a:pt x="128" y="112"/>
                      <a:pt x="128" y="112"/>
                    </a:cubicBezTo>
                    <a:cubicBezTo>
                      <a:pt x="128" y="112"/>
                      <a:pt x="128" y="112"/>
                      <a:pt x="128" y="113"/>
                    </a:cubicBezTo>
                    <a:cubicBezTo>
                      <a:pt x="128" y="113"/>
                      <a:pt x="128" y="114"/>
                      <a:pt x="128" y="114"/>
                    </a:cubicBezTo>
                    <a:cubicBezTo>
                      <a:pt x="117" y="126"/>
                      <a:pt x="117" y="126"/>
                      <a:pt x="117" y="126"/>
                    </a:cubicBezTo>
                    <a:cubicBezTo>
                      <a:pt x="116" y="126"/>
                      <a:pt x="115" y="126"/>
                      <a:pt x="114" y="126"/>
                    </a:cubicBezTo>
                    <a:cubicBezTo>
                      <a:pt x="102" y="114"/>
                      <a:pt x="102" y="114"/>
                      <a:pt x="102" y="114"/>
                    </a:cubicBezTo>
                    <a:cubicBezTo>
                      <a:pt x="96" y="119"/>
                      <a:pt x="88" y="122"/>
                      <a:pt x="81" y="123"/>
                    </a:cubicBezTo>
                    <a:cubicBezTo>
                      <a:pt x="81" y="140"/>
                      <a:pt x="81" y="140"/>
                      <a:pt x="81" y="140"/>
                    </a:cubicBezTo>
                    <a:cubicBezTo>
                      <a:pt x="81" y="141"/>
                      <a:pt x="80" y="142"/>
                      <a:pt x="79" y="142"/>
                    </a:cubicBezTo>
                    <a:close/>
                    <a:moveTo>
                      <a:pt x="64" y="139"/>
                    </a:moveTo>
                    <a:cubicBezTo>
                      <a:pt x="78" y="139"/>
                      <a:pt x="78" y="139"/>
                      <a:pt x="78" y="139"/>
                    </a:cubicBezTo>
                    <a:cubicBezTo>
                      <a:pt x="78" y="122"/>
                      <a:pt x="78" y="122"/>
                      <a:pt x="78" y="122"/>
                    </a:cubicBezTo>
                    <a:cubicBezTo>
                      <a:pt x="78" y="121"/>
                      <a:pt x="78" y="120"/>
                      <a:pt x="79" y="120"/>
                    </a:cubicBezTo>
                    <a:cubicBezTo>
                      <a:pt x="87" y="119"/>
                      <a:pt x="95" y="116"/>
                      <a:pt x="101" y="111"/>
                    </a:cubicBezTo>
                    <a:cubicBezTo>
                      <a:pt x="102" y="110"/>
                      <a:pt x="103" y="110"/>
                      <a:pt x="103" y="111"/>
                    </a:cubicBezTo>
                    <a:cubicBezTo>
                      <a:pt x="115" y="123"/>
                      <a:pt x="115" y="123"/>
                      <a:pt x="115" y="123"/>
                    </a:cubicBezTo>
                    <a:cubicBezTo>
                      <a:pt x="125" y="113"/>
                      <a:pt x="125" y="113"/>
                      <a:pt x="125" y="113"/>
                    </a:cubicBezTo>
                    <a:cubicBezTo>
                      <a:pt x="112" y="101"/>
                      <a:pt x="112" y="101"/>
                      <a:pt x="112" y="101"/>
                    </a:cubicBezTo>
                    <a:cubicBezTo>
                      <a:pt x="112" y="101"/>
                      <a:pt x="112" y="100"/>
                      <a:pt x="112" y="99"/>
                    </a:cubicBezTo>
                    <a:cubicBezTo>
                      <a:pt x="117" y="93"/>
                      <a:pt x="119" y="86"/>
                      <a:pt x="121" y="79"/>
                    </a:cubicBezTo>
                    <a:cubicBezTo>
                      <a:pt x="121" y="78"/>
                      <a:pt x="121" y="77"/>
                      <a:pt x="122" y="77"/>
                    </a:cubicBezTo>
                    <a:cubicBezTo>
                      <a:pt x="139" y="77"/>
                      <a:pt x="139" y="77"/>
                      <a:pt x="139" y="77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1" y="64"/>
                      <a:pt x="121" y="63"/>
                      <a:pt x="121" y="63"/>
                    </a:cubicBezTo>
                    <a:cubicBezTo>
                      <a:pt x="119" y="55"/>
                      <a:pt x="117" y="48"/>
                      <a:pt x="112" y="42"/>
                    </a:cubicBezTo>
                    <a:cubicBezTo>
                      <a:pt x="112" y="41"/>
                      <a:pt x="112" y="41"/>
                      <a:pt x="112" y="40"/>
                    </a:cubicBezTo>
                    <a:cubicBezTo>
                      <a:pt x="125" y="28"/>
                      <a:pt x="125" y="28"/>
                      <a:pt x="125" y="28"/>
                    </a:cubicBezTo>
                    <a:cubicBezTo>
                      <a:pt x="115" y="19"/>
                      <a:pt x="115" y="19"/>
                      <a:pt x="115" y="19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3" y="31"/>
                      <a:pt x="102" y="31"/>
                      <a:pt x="101" y="31"/>
                    </a:cubicBezTo>
                    <a:cubicBezTo>
                      <a:pt x="95" y="26"/>
                      <a:pt x="87" y="22"/>
                      <a:pt x="79" y="21"/>
                    </a:cubicBezTo>
                    <a:cubicBezTo>
                      <a:pt x="78" y="21"/>
                      <a:pt x="78" y="20"/>
                      <a:pt x="78" y="19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20"/>
                      <a:pt x="64" y="21"/>
                      <a:pt x="63" y="21"/>
                    </a:cubicBezTo>
                    <a:cubicBezTo>
                      <a:pt x="55" y="22"/>
                      <a:pt x="47" y="26"/>
                      <a:pt x="41" y="31"/>
                    </a:cubicBezTo>
                    <a:cubicBezTo>
                      <a:pt x="40" y="31"/>
                      <a:pt x="39" y="31"/>
                      <a:pt x="39" y="30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30" y="41"/>
                      <a:pt x="30" y="41"/>
                      <a:pt x="30" y="42"/>
                    </a:cubicBezTo>
                    <a:cubicBezTo>
                      <a:pt x="25" y="48"/>
                      <a:pt x="22" y="55"/>
                      <a:pt x="21" y="63"/>
                    </a:cubicBezTo>
                    <a:cubicBezTo>
                      <a:pt x="21" y="63"/>
                      <a:pt x="21" y="64"/>
                      <a:pt x="20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0" y="77"/>
                      <a:pt x="20" y="77"/>
                      <a:pt x="20" y="77"/>
                    </a:cubicBezTo>
                    <a:cubicBezTo>
                      <a:pt x="21" y="77"/>
                      <a:pt x="21" y="78"/>
                      <a:pt x="21" y="79"/>
                    </a:cubicBezTo>
                    <a:cubicBezTo>
                      <a:pt x="22" y="86"/>
                      <a:pt x="25" y="93"/>
                      <a:pt x="30" y="99"/>
                    </a:cubicBezTo>
                    <a:cubicBezTo>
                      <a:pt x="30" y="100"/>
                      <a:pt x="30" y="101"/>
                      <a:pt x="29" y="101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26" y="123"/>
                      <a:pt x="26" y="123"/>
                      <a:pt x="26" y="123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39" y="110"/>
                      <a:pt x="40" y="110"/>
                      <a:pt x="41" y="111"/>
                    </a:cubicBezTo>
                    <a:cubicBezTo>
                      <a:pt x="47" y="116"/>
                      <a:pt x="55" y="119"/>
                      <a:pt x="63" y="120"/>
                    </a:cubicBezTo>
                    <a:cubicBezTo>
                      <a:pt x="64" y="120"/>
                      <a:pt x="64" y="121"/>
                      <a:pt x="64" y="122"/>
                    </a:cubicBezTo>
                    <a:lnTo>
                      <a:pt x="64" y="139"/>
                    </a:lnTo>
                    <a:close/>
                    <a:moveTo>
                      <a:pt x="71" y="104"/>
                    </a:moveTo>
                    <a:cubicBezTo>
                      <a:pt x="52" y="104"/>
                      <a:pt x="37" y="89"/>
                      <a:pt x="37" y="71"/>
                    </a:cubicBezTo>
                    <a:cubicBezTo>
                      <a:pt x="37" y="52"/>
                      <a:pt x="52" y="37"/>
                      <a:pt x="71" y="37"/>
                    </a:cubicBezTo>
                    <a:cubicBezTo>
                      <a:pt x="89" y="37"/>
                      <a:pt x="104" y="52"/>
                      <a:pt x="104" y="71"/>
                    </a:cubicBezTo>
                    <a:cubicBezTo>
                      <a:pt x="104" y="89"/>
                      <a:pt x="89" y="104"/>
                      <a:pt x="71" y="104"/>
                    </a:cubicBezTo>
                    <a:close/>
                    <a:moveTo>
                      <a:pt x="71" y="40"/>
                    </a:moveTo>
                    <a:cubicBezTo>
                      <a:pt x="54" y="40"/>
                      <a:pt x="41" y="54"/>
                      <a:pt x="41" y="71"/>
                    </a:cubicBezTo>
                    <a:cubicBezTo>
                      <a:pt x="41" y="87"/>
                      <a:pt x="54" y="101"/>
                      <a:pt x="71" y="101"/>
                    </a:cubicBezTo>
                    <a:cubicBezTo>
                      <a:pt x="88" y="101"/>
                      <a:pt x="101" y="87"/>
                      <a:pt x="101" y="71"/>
                    </a:cubicBezTo>
                    <a:cubicBezTo>
                      <a:pt x="101" y="54"/>
                      <a:pt x="88" y="40"/>
                      <a:pt x="71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55" name="Freeform 175"/>
              <p:cNvSpPr>
                <a:spLocks noEditPoints="1" noChangeArrowheads="1"/>
              </p:cNvSpPr>
              <p:nvPr/>
            </p:nvSpPr>
            <p:spPr bwMode="auto">
              <a:xfrm>
                <a:off x="198954" y="198954"/>
                <a:ext cx="85681" cy="87133"/>
              </a:xfrm>
              <a:custGeom>
                <a:avLst/>
                <a:gdLst>
                  <a:gd name="T0" fmla="*/ 152697251 w 25"/>
                  <a:gd name="T1" fmla="*/ 303686388 h 25"/>
                  <a:gd name="T2" fmla="*/ 0 w 25"/>
                  <a:gd name="T3" fmla="*/ 157916364 h 25"/>
                  <a:gd name="T4" fmla="*/ 152697251 w 25"/>
                  <a:gd name="T5" fmla="*/ 0 h 25"/>
                  <a:gd name="T6" fmla="*/ 293649350 w 25"/>
                  <a:gd name="T7" fmla="*/ 157916364 h 25"/>
                  <a:gd name="T8" fmla="*/ 152697251 w 25"/>
                  <a:gd name="T9" fmla="*/ 303686388 h 25"/>
                  <a:gd name="T10" fmla="*/ 152697251 w 25"/>
                  <a:gd name="T11" fmla="*/ 36442506 h 25"/>
                  <a:gd name="T12" fmla="*/ 46984033 w 25"/>
                  <a:gd name="T13" fmla="*/ 157916364 h 25"/>
                  <a:gd name="T14" fmla="*/ 152697251 w 25"/>
                  <a:gd name="T15" fmla="*/ 267243882 h 25"/>
                  <a:gd name="T16" fmla="*/ 258410469 w 25"/>
                  <a:gd name="T17" fmla="*/ 157916364 h 25"/>
                  <a:gd name="T18" fmla="*/ 152697251 w 25"/>
                  <a:gd name="T19" fmla="*/ 36442506 h 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25"/>
                  <a:gd name="T32" fmla="*/ 25 w 25"/>
                  <a:gd name="T33" fmla="*/ 25 h 2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25">
                    <a:moveTo>
                      <a:pt x="13" y="25"/>
                    </a:moveTo>
                    <a:cubicBezTo>
                      <a:pt x="6" y="25"/>
                      <a:pt x="0" y="20"/>
                      <a:pt x="0" y="13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" y="0"/>
                      <a:pt x="25" y="6"/>
                      <a:pt x="25" y="13"/>
                    </a:cubicBezTo>
                    <a:cubicBezTo>
                      <a:pt x="25" y="20"/>
                      <a:pt x="20" y="25"/>
                      <a:pt x="13" y="25"/>
                    </a:cubicBezTo>
                    <a:close/>
                    <a:moveTo>
                      <a:pt x="13" y="3"/>
                    </a:moveTo>
                    <a:cubicBezTo>
                      <a:pt x="8" y="3"/>
                      <a:pt x="4" y="7"/>
                      <a:pt x="4" y="13"/>
                    </a:cubicBezTo>
                    <a:cubicBezTo>
                      <a:pt x="4" y="18"/>
                      <a:pt x="8" y="22"/>
                      <a:pt x="13" y="22"/>
                    </a:cubicBezTo>
                    <a:cubicBezTo>
                      <a:pt x="18" y="22"/>
                      <a:pt x="22" y="18"/>
                      <a:pt x="22" y="13"/>
                    </a:cubicBezTo>
                    <a:cubicBezTo>
                      <a:pt x="22" y="7"/>
                      <a:pt x="18" y="3"/>
                      <a:pt x="13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4748" name="Freeform 176"/>
            <p:cNvSpPr>
              <a:spLocks noEditPoints="1" noChangeArrowheads="1"/>
            </p:cNvSpPr>
            <p:nvPr/>
          </p:nvSpPr>
          <p:spPr bwMode="auto">
            <a:xfrm>
              <a:off x="4981107" y="2519597"/>
              <a:ext cx="332558" cy="334010"/>
            </a:xfrm>
            <a:custGeom>
              <a:avLst/>
              <a:gdLst>
                <a:gd name="T0" fmla="*/ 564200075 w 97"/>
                <a:gd name="T1" fmla="*/ 675850296 h 97"/>
                <a:gd name="T2" fmla="*/ 458412347 w 97"/>
                <a:gd name="T3" fmla="*/ 569135823 h 97"/>
                <a:gd name="T4" fmla="*/ 564200075 w 97"/>
                <a:gd name="T5" fmla="*/ 474280426 h 97"/>
                <a:gd name="T6" fmla="*/ 669987803 w 97"/>
                <a:gd name="T7" fmla="*/ 569135823 h 97"/>
                <a:gd name="T8" fmla="*/ 564200075 w 97"/>
                <a:gd name="T9" fmla="*/ 675850296 h 97"/>
                <a:gd name="T10" fmla="*/ 611217605 w 97"/>
                <a:gd name="T11" fmla="*/ 0 h 97"/>
                <a:gd name="T12" fmla="*/ 575952743 w 97"/>
                <a:gd name="T13" fmla="*/ 154140450 h 97"/>
                <a:gd name="T14" fmla="*/ 564200075 w 97"/>
                <a:gd name="T15" fmla="*/ 154140450 h 97"/>
                <a:gd name="T16" fmla="*/ 376133383 w 97"/>
                <a:gd name="T17" fmla="*/ 189710793 h 97"/>
                <a:gd name="T18" fmla="*/ 293854420 w 97"/>
                <a:gd name="T19" fmla="*/ 71140687 h 97"/>
                <a:gd name="T20" fmla="*/ 188066692 w 97"/>
                <a:gd name="T21" fmla="*/ 142284817 h 97"/>
                <a:gd name="T22" fmla="*/ 270345655 w 97"/>
                <a:gd name="T23" fmla="*/ 272710556 h 97"/>
                <a:gd name="T24" fmla="*/ 176310595 w 97"/>
                <a:gd name="T25" fmla="*/ 426851006 h 97"/>
                <a:gd name="T26" fmla="*/ 23508765 w 97"/>
                <a:gd name="T27" fmla="*/ 403139740 h 97"/>
                <a:gd name="T28" fmla="*/ 0 w 97"/>
                <a:gd name="T29" fmla="*/ 533565480 h 97"/>
                <a:gd name="T30" fmla="*/ 141049162 w 97"/>
                <a:gd name="T31" fmla="*/ 557280190 h 97"/>
                <a:gd name="T32" fmla="*/ 176310595 w 97"/>
                <a:gd name="T33" fmla="*/ 746990983 h 97"/>
                <a:gd name="T34" fmla="*/ 58770198 w 97"/>
                <a:gd name="T35" fmla="*/ 829990746 h 97"/>
                <a:gd name="T36" fmla="*/ 129296493 w 97"/>
                <a:gd name="T37" fmla="*/ 936705219 h 97"/>
                <a:gd name="T38" fmla="*/ 258592987 w 97"/>
                <a:gd name="T39" fmla="*/ 853705456 h 97"/>
                <a:gd name="T40" fmla="*/ 423150913 w 97"/>
                <a:gd name="T41" fmla="*/ 972275563 h 97"/>
                <a:gd name="T42" fmla="*/ 399642148 w 97"/>
                <a:gd name="T43" fmla="*/ 1126416013 h 97"/>
                <a:gd name="T44" fmla="*/ 528935213 w 97"/>
                <a:gd name="T45" fmla="*/ 1150130723 h 97"/>
                <a:gd name="T46" fmla="*/ 552443978 w 97"/>
                <a:gd name="T47" fmla="*/ 995990273 h 97"/>
                <a:gd name="T48" fmla="*/ 564200075 w 97"/>
                <a:gd name="T49" fmla="*/ 995990273 h 97"/>
                <a:gd name="T50" fmla="*/ 752266767 w 97"/>
                <a:gd name="T51" fmla="*/ 960419929 h 97"/>
                <a:gd name="T52" fmla="*/ 834545730 w 97"/>
                <a:gd name="T53" fmla="*/ 1078990036 h 97"/>
                <a:gd name="T54" fmla="*/ 952086127 w 97"/>
                <a:gd name="T55" fmla="*/ 995990273 h 97"/>
                <a:gd name="T56" fmla="*/ 858054495 w 97"/>
                <a:gd name="T57" fmla="*/ 877420166 h 97"/>
                <a:gd name="T58" fmla="*/ 963842223 w 97"/>
                <a:gd name="T59" fmla="*/ 723279716 h 97"/>
                <a:gd name="T60" fmla="*/ 1104891385 w 97"/>
                <a:gd name="T61" fmla="*/ 746990983 h 97"/>
                <a:gd name="T62" fmla="*/ 1140152818 w 97"/>
                <a:gd name="T63" fmla="*/ 616565243 h 97"/>
                <a:gd name="T64" fmla="*/ 987347560 w 97"/>
                <a:gd name="T65" fmla="*/ 592850533 h 97"/>
                <a:gd name="T66" fmla="*/ 952086127 w 97"/>
                <a:gd name="T67" fmla="*/ 403139740 h 97"/>
                <a:gd name="T68" fmla="*/ 1081382620 w 97"/>
                <a:gd name="T69" fmla="*/ 320139976 h 97"/>
                <a:gd name="T70" fmla="*/ 1010856325 w 97"/>
                <a:gd name="T71" fmla="*/ 213425503 h 97"/>
                <a:gd name="T72" fmla="*/ 881559832 w 97"/>
                <a:gd name="T73" fmla="*/ 284569633 h 97"/>
                <a:gd name="T74" fmla="*/ 705249237 w 97"/>
                <a:gd name="T75" fmla="*/ 177855160 h 97"/>
                <a:gd name="T76" fmla="*/ 740510670 w 97"/>
                <a:gd name="T77" fmla="*/ 23714710 h 97"/>
                <a:gd name="T78" fmla="*/ 611217605 w 97"/>
                <a:gd name="T79" fmla="*/ 0 h 9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7"/>
                <a:gd name="T121" fmla="*/ 0 h 97"/>
                <a:gd name="T122" fmla="*/ 97 w 97"/>
                <a:gd name="T123" fmla="*/ 97 h 9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7" h="97">
                  <a:moveTo>
                    <a:pt x="48" y="57"/>
                  </a:moveTo>
                  <a:cubicBezTo>
                    <a:pt x="43" y="57"/>
                    <a:pt x="39" y="53"/>
                    <a:pt x="39" y="48"/>
                  </a:cubicBezTo>
                  <a:cubicBezTo>
                    <a:pt x="39" y="44"/>
                    <a:pt x="43" y="40"/>
                    <a:pt x="48" y="40"/>
                  </a:cubicBezTo>
                  <a:cubicBezTo>
                    <a:pt x="53" y="40"/>
                    <a:pt x="57" y="44"/>
                    <a:pt x="57" y="48"/>
                  </a:cubicBezTo>
                  <a:cubicBezTo>
                    <a:pt x="57" y="53"/>
                    <a:pt x="53" y="57"/>
                    <a:pt x="48" y="57"/>
                  </a:cubicBezTo>
                  <a:moveTo>
                    <a:pt x="52" y="0"/>
                  </a:move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8" y="13"/>
                  </a:cubicBezTo>
                  <a:cubicBezTo>
                    <a:pt x="43" y="13"/>
                    <a:pt x="37" y="14"/>
                    <a:pt x="32" y="1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19" y="27"/>
                    <a:pt x="16" y="31"/>
                    <a:pt x="15" y="36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53"/>
                    <a:pt x="13" y="58"/>
                    <a:pt x="15" y="63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5" y="77"/>
                    <a:pt x="30" y="80"/>
                    <a:pt x="36" y="8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84"/>
                    <a:pt x="48" y="84"/>
                    <a:pt x="48" y="84"/>
                  </a:cubicBezTo>
                  <a:cubicBezTo>
                    <a:pt x="54" y="84"/>
                    <a:pt x="59" y="83"/>
                    <a:pt x="64" y="8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73" y="74"/>
                    <a:pt x="73" y="74"/>
                    <a:pt x="73" y="74"/>
                  </a:cubicBezTo>
                  <a:cubicBezTo>
                    <a:pt x="77" y="70"/>
                    <a:pt x="80" y="66"/>
                    <a:pt x="82" y="61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44"/>
                    <a:pt x="83" y="39"/>
                    <a:pt x="81" y="34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1" y="20"/>
                    <a:pt x="66" y="17"/>
                    <a:pt x="60" y="15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49" name="Freeform 177"/>
            <p:cNvSpPr>
              <a:spLocks noEditPoints="1" noChangeArrowheads="1"/>
            </p:cNvSpPr>
            <p:nvPr/>
          </p:nvSpPr>
          <p:spPr bwMode="auto">
            <a:xfrm>
              <a:off x="694160" y="1752827"/>
              <a:ext cx="334010" cy="334010"/>
            </a:xfrm>
            <a:custGeom>
              <a:avLst/>
              <a:gdLst>
                <a:gd name="T0" fmla="*/ 580994900 w 97"/>
                <a:gd name="T1" fmla="*/ 675850296 h 97"/>
                <a:gd name="T2" fmla="*/ 474280426 w 97"/>
                <a:gd name="T3" fmla="*/ 569135823 h 97"/>
                <a:gd name="T4" fmla="*/ 580994900 w 97"/>
                <a:gd name="T5" fmla="*/ 462424793 h 97"/>
                <a:gd name="T6" fmla="*/ 687705930 w 97"/>
                <a:gd name="T7" fmla="*/ 569135823 h 97"/>
                <a:gd name="T8" fmla="*/ 580994900 w 97"/>
                <a:gd name="T9" fmla="*/ 675850296 h 97"/>
                <a:gd name="T10" fmla="*/ 616565243 w 97"/>
                <a:gd name="T11" fmla="*/ 0 h 97"/>
                <a:gd name="T12" fmla="*/ 592850533 w 97"/>
                <a:gd name="T13" fmla="*/ 154140450 h 97"/>
                <a:gd name="T14" fmla="*/ 580994900 w 97"/>
                <a:gd name="T15" fmla="*/ 142284817 h 97"/>
                <a:gd name="T16" fmla="*/ 391280663 w 97"/>
                <a:gd name="T17" fmla="*/ 189710793 h 97"/>
                <a:gd name="T18" fmla="*/ 308280900 w 97"/>
                <a:gd name="T19" fmla="*/ 71140687 h 97"/>
                <a:gd name="T20" fmla="*/ 189710793 w 97"/>
                <a:gd name="T21" fmla="*/ 142284817 h 97"/>
                <a:gd name="T22" fmla="*/ 284569633 w 97"/>
                <a:gd name="T23" fmla="*/ 272710556 h 97"/>
                <a:gd name="T24" fmla="*/ 177855160 w 97"/>
                <a:gd name="T25" fmla="*/ 426851006 h 97"/>
                <a:gd name="T26" fmla="*/ 35570343 w 97"/>
                <a:gd name="T27" fmla="*/ 403139740 h 97"/>
                <a:gd name="T28" fmla="*/ 0 w 97"/>
                <a:gd name="T29" fmla="*/ 533565480 h 97"/>
                <a:gd name="T30" fmla="*/ 154140450 w 97"/>
                <a:gd name="T31" fmla="*/ 557280190 h 97"/>
                <a:gd name="T32" fmla="*/ 189710793 w 97"/>
                <a:gd name="T33" fmla="*/ 746990983 h 97"/>
                <a:gd name="T34" fmla="*/ 59285053 w 97"/>
                <a:gd name="T35" fmla="*/ 829990746 h 97"/>
                <a:gd name="T36" fmla="*/ 130425740 w 97"/>
                <a:gd name="T37" fmla="*/ 936705219 h 97"/>
                <a:gd name="T38" fmla="*/ 260854923 w 97"/>
                <a:gd name="T39" fmla="*/ 853705456 h 97"/>
                <a:gd name="T40" fmla="*/ 438710083 w 97"/>
                <a:gd name="T41" fmla="*/ 972275563 h 97"/>
                <a:gd name="T42" fmla="*/ 403139740 w 97"/>
                <a:gd name="T43" fmla="*/ 1126416013 h 97"/>
                <a:gd name="T44" fmla="*/ 533565480 w 97"/>
                <a:gd name="T45" fmla="*/ 1150130723 h 97"/>
                <a:gd name="T46" fmla="*/ 569135823 w 97"/>
                <a:gd name="T47" fmla="*/ 995990273 h 97"/>
                <a:gd name="T48" fmla="*/ 580994900 w 97"/>
                <a:gd name="T49" fmla="*/ 995990273 h 97"/>
                <a:gd name="T50" fmla="*/ 770705693 w 97"/>
                <a:gd name="T51" fmla="*/ 948560853 h 97"/>
                <a:gd name="T52" fmla="*/ 853705456 w 97"/>
                <a:gd name="T53" fmla="*/ 1078990036 h 97"/>
                <a:gd name="T54" fmla="*/ 960419929 w 97"/>
                <a:gd name="T55" fmla="*/ 995990273 h 97"/>
                <a:gd name="T56" fmla="*/ 877420166 w 97"/>
                <a:gd name="T57" fmla="*/ 877420166 h 97"/>
                <a:gd name="T58" fmla="*/ 972275563 w 97"/>
                <a:gd name="T59" fmla="*/ 723279716 h 97"/>
                <a:gd name="T60" fmla="*/ 1126416013 w 97"/>
                <a:gd name="T61" fmla="*/ 746990983 h 97"/>
                <a:gd name="T62" fmla="*/ 1150130723 w 97"/>
                <a:gd name="T63" fmla="*/ 616565243 h 97"/>
                <a:gd name="T64" fmla="*/ 1007845906 w 97"/>
                <a:gd name="T65" fmla="*/ 580994900 h 97"/>
                <a:gd name="T66" fmla="*/ 972275563 w 97"/>
                <a:gd name="T67" fmla="*/ 403139740 h 97"/>
                <a:gd name="T68" fmla="*/ 1090845669 w 97"/>
                <a:gd name="T69" fmla="*/ 320139976 h 97"/>
                <a:gd name="T70" fmla="*/ 1019704983 w 97"/>
                <a:gd name="T71" fmla="*/ 201569870 h 97"/>
                <a:gd name="T72" fmla="*/ 889275799 w 97"/>
                <a:gd name="T73" fmla="*/ 284569633 h 97"/>
                <a:gd name="T74" fmla="*/ 723279716 w 97"/>
                <a:gd name="T75" fmla="*/ 177855160 h 97"/>
                <a:gd name="T76" fmla="*/ 746990983 w 97"/>
                <a:gd name="T77" fmla="*/ 23714710 h 97"/>
                <a:gd name="T78" fmla="*/ 616565243 w 97"/>
                <a:gd name="T79" fmla="*/ 0 h 97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7"/>
                <a:gd name="T121" fmla="*/ 0 h 97"/>
                <a:gd name="T122" fmla="*/ 97 w 97"/>
                <a:gd name="T123" fmla="*/ 97 h 97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7" h="97">
                  <a:moveTo>
                    <a:pt x="49" y="57"/>
                  </a:moveTo>
                  <a:cubicBezTo>
                    <a:pt x="44" y="57"/>
                    <a:pt x="40" y="53"/>
                    <a:pt x="40" y="48"/>
                  </a:cubicBezTo>
                  <a:cubicBezTo>
                    <a:pt x="40" y="43"/>
                    <a:pt x="44" y="39"/>
                    <a:pt x="49" y="39"/>
                  </a:cubicBezTo>
                  <a:cubicBezTo>
                    <a:pt x="54" y="39"/>
                    <a:pt x="58" y="43"/>
                    <a:pt x="58" y="48"/>
                  </a:cubicBezTo>
                  <a:cubicBezTo>
                    <a:pt x="58" y="53"/>
                    <a:pt x="54" y="57"/>
                    <a:pt x="49" y="57"/>
                  </a:cubicBezTo>
                  <a:moveTo>
                    <a:pt x="52" y="0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3" y="12"/>
                    <a:pt x="38" y="14"/>
                    <a:pt x="33" y="1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0" y="26"/>
                    <a:pt x="17" y="31"/>
                    <a:pt x="15" y="36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53"/>
                    <a:pt x="14" y="58"/>
                    <a:pt x="16" y="63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6" y="77"/>
                    <a:pt x="31" y="80"/>
                    <a:pt x="37" y="82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8" y="84"/>
                    <a:pt x="48" y="84"/>
                    <a:pt x="49" y="84"/>
                  </a:cubicBezTo>
                  <a:cubicBezTo>
                    <a:pt x="54" y="84"/>
                    <a:pt x="60" y="83"/>
                    <a:pt x="65" y="80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81" y="84"/>
                    <a:pt x="81" y="84"/>
                    <a:pt x="81" y="8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8" y="70"/>
                    <a:pt x="81" y="66"/>
                    <a:pt x="82" y="61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85" y="44"/>
                    <a:pt x="84" y="39"/>
                    <a:pt x="82" y="34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2" y="20"/>
                    <a:pt x="67" y="17"/>
                    <a:pt x="61" y="15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52" y="0"/>
                    <a:pt x="52" y="0"/>
                    <a:pt x="5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0" name="Freeform 180"/>
            <p:cNvSpPr>
              <a:spLocks noChangeArrowheads="1"/>
            </p:cNvSpPr>
            <p:nvPr/>
          </p:nvSpPr>
          <p:spPr bwMode="auto">
            <a:xfrm>
              <a:off x="3183261" y="10166"/>
              <a:ext cx="625906" cy="97299"/>
            </a:xfrm>
            <a:custGeom>
              <a:avLst/>
              <a:gdLst>
                <a:gd name="T0" fmla="*/ 0 w 182"/>
                <a:gd name="T1" fmla="*/ 229431042 h 28"/>
                <a:gd name="T2" fmla="*/ 23653744 w 182"/>
                <a:gd name="T3" fmla="*/ 338110550 h 28"/>
                <a:gd name="T4" fmla="*/ 461254893 w 182"/>
                <a:gd name="T5" fmla="*/ 338110550 h 28"/>
                <a:gd name="T6" fmla="*/ 1490203088 w 182"/>
                <a:gd name="T7" fmla="*/ 338110550 h 28"/>
                <a:gd name="T8" fmla="*/ 1963284853 w 182"/>
                <a:gd name="T9" fmla="*/ 338110550 h 28"/>
                <a:gd name="T10" fmla="*/ 1927804236 w 182"/>
                <a:gd name="T11" fmla="*/ 229431042 h 28"/>
                <a:gd name="T12" fmla="*/ 2147483646 w 182"/>
                <a:gd name="T13" fmla="*/ 0 h 28"/>
                <a:gd name="T14" fmla="*/ 1691263354 w 182"/>
                <a:gd name="T15" fmla="*/ 0 h 28"/>
                <a:gd name="T16" fmla="*/ 461254893 w 182"/>
                <a:gd name="T17" fmla="*/ 0 h 28"/>
                <a:gd name="T18" fmla="*/ 224714010 w 182"/>
                <a:gd name="T19" fmla="*/ 0 h 28"/>
                <a:gd name="T20" fmla="*/ 0 w 182"/>
                <a:gd name="T21" fmla="*/ 229431042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2"/>
                <a:gd name="T34" fmla="*/ 0 h 28"/>
                <a:gd name="T35" fmla="*/ 182 w 182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2" h="28">
                  <a:moveTo>
                    <a:pt x="0" y="19"/>
                  </a:moveTo>
                  <a:cubicBezTo>
                    <a:pt x="0" y="22"/>
                    <a:pt x="0" y="25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164" y="25"/>
                    <a:pt x="163" y="22"/>
                    <a:pt x="163" y="19"/>
                  </a:cubicBezTo>
                  <a:cubicBezTo>
                    <a:pt x="163" y="8"/>
                    <a:pt x="172" y="0"/>
                    <a:pt x="182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8"/>
                    <a:pt x="0" y="19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1" name="Freeform 181"/>
            <p:cNvSpPr>
              <a:spLocks noChangeArrowheads="1"/>
            </p:cNvSpPr>
            <p:nvPr/>
          </p:nvSpPr>
          <p:spPr bwMode="auto">
            <a:xfrm>
              <a:off x="3251515" y="0"/>
              <a:ext cx="640428" cy="801624"/>
            </a:xfrm>
            <a:custGeom>
              <a:avLst/>
              <a:gdLst>
                <a:gd name="T0" fmla="*/ 1932422627 w 186"/>
                <a:gd name="T1" fmla="*/ 35508847 h 233"/>
                <a:gd name="T2" fmla="*/ 0 w 186"/>
                <a:gd name="T3" fmla="*/ 35508847 h 233"/>
                <a:gd name="T4" fmla="*/ 272674272 w 186"/>
                <a:gd name="T5" fmla="*/ 378772501 h 233"/>
                <a:gd name="T6" fmla="*/ 272674272 w 186"/>
                <a:gd name="T7" fmla="*/ 2147483646 h 233"/>
                <a:gd name="T8" fmla="*/ 557203348 w 186"/>
                <a:gd name="T9" fmla="*/ 2147483646 h 233"/>
                <a:gd name="T10" fmla="*/ 2147483646 w 186"/>
                <a:gd name="T11" fmla="*/ 2147483646 h 233"/>
                <a:gd name="T12" fmla="*/ 2147483646 w 186"/>
                <a:gd name="T13" fmla="*/ 307754807 h 233"/>
                <a:gd name="T14" fmla="*/ 1932422627 w 186"/>
                <a:gd name="T15" fmla="*/ 35508847 h 2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6"/>
                <a:gd name="T25" fmla="*/ 0 h 233"/>
                <a:gd name="T26" fmla="*/ 186 w 186"/>
                <a:gd name="T27" fmla="*/ 233 h 2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6" h="233">
                  <a:moveTo>
                    <a:pt x="163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23" y="0"/>
                    <a:pt x="23" y="32"/>
                  </a:cubicBezTo>
                  <a:cubicBezTo>
                    <a:pt x="23" y="81"/>
                    <a:pt x="23" y="186"/>
                    <a:pt x="23" y="206"/>
                  </a:cubicBezTo>
                  <a:cubicBezTo>
                    <a:pt x="23" y="233"/>
                    <a:pt x="47" y="230"/>
                    <a:pt x="47" y="230"/>
                  </a:cubicBezTo>
                  <a:cubicBezTo>
                    <a:pt x="186" y="230"/>
                    <a:pt x="186" y="230"/>
                    <a:pt x="186" y="230"/>
                  </a:cubicBezTo>
                  <a:cubicBezTo>
                    <a:pt x="186" y="230"/>
                    <a:pt x="186" y="52"/>
                    <a:pt x="186" y="26"/>
                  </a:cubicBezTo>
                  <a:cubicBezTo>
                    <a:pt x="186" y="3"/>
                    <a:pt x="163" y="3"/>
                    <a:pt x="163" y="3"/>
                  </a:cubicBezTo>
                  <a:close/>
                </a:path>
              </a:pathLst>
            </a:custGeom>
            <a:solidFill>
              <a:srgbClr val="F6F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2" name="Freeform 182"/>
            <p:cNvSpPr>
              <a:spLocks noChangeArrowheads="1"/>
            </p:cNvSpPr>
            <p:nvPr/>
          </p:nvSpPr>
          <p:spPr bwMode="auto">
            <a:xfrm>
              <a:off x="3399642" y="694160"/>
              <a:ext cx="625906" cy="97299"/>
            </a:xfrm>
            <a:custGeom>
              <a:avLst/>
              <a:gdLst>
                <a:gd name="T0" fmla="*/ 2147483646 w 182"/>
                <a:gd name="T1" fmla="*/ 108679508 h 28"/>
                <a:gd name="T2" fmla="*/ 2128864502 w 182"/>
                <a:gd name="T3" fmla="*/ 0 h 28"/>
                <a:gd name="T4" fmla="*/ 1691263354 w 182"/>
                <a:gd name="T5" fmla="*/ 0 h 28"/>
                <a:gd name="T6" fmla="*/ 662311719 w 182"/>
                <a:gd name="T7" fmla="*/ 0 h 28"/>
                <a:gd name="T8" fmla="*/ 189233394 w 182"/>
                <a:gd name="T9" fmla="*/ 0 h 28"/>
                <a:gd name="T10" fmla="*/ 224714010 w 182"/>
                <a:gd name="T11" fmla="*/ 108679508 h 28"/>
                <a:gd name="T12" fmla="*/ 0 w 182"/>
                <a:gd name="T13" fmla="*/ 338110550 h 28"/>
                <a:gd name="T14" fmla="*/ 461254893 w 182"/>
                <a:gd name="T15" fmla="*/ 338110550 h 28"/>
                <a:gd name="T16" fmla="*/ 1691263354 w 182"/>
                <a:gd name="T17" fmla="*/ 338110550 h 28"/>
                <a:gd name="T18" fmla="*/ 1927804236 w 182"/>
                <a:gd name="T19" fmla="*/ 338110550 h 28"/>
                <a:gd name="T20" fmla="*/ 2147483646 w 182"/>
                <a:gd name="T21" fmla="*/ 108679508 h 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82"/>
                <a:gd name="T34" fmla="*/ 0 h 28"/>
                <a:gd name="T35" fmla="*/ 182 w 182"/>
                <a:gd name="T36" fmla="*/ 28 h 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82" h="28">
                  <a:moveTo>
                    <a:pt x="182" y="9"/>
                  </a:moveTo>
                  <a:cubicBezTo>
                    <a:pt x="182" y="6"/>
                    <a:pt x="181" y="3"/>
                    <a:pt x="18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3"/>
                    <a:pt x="19" y="6"/>
                    <a:pt x="19" y="9"/>
                  </a:cubicBezTo>
                  <a:cubicBezTo>
                    <a:pt x="19" y="19"/>
                    <a:pt x="10" y="28"/>
                    <a:pt x="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143" y="28"/>
                    <a:pt x="143" y="28"/>
                    <a:pt x="143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74" y="28"/>
                    <a:pt x="182" y="19"/>
                    <a:pt x="182" y="9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53" name="Rectangle 183"/>
            <p:cNvSpPr>
              <a:spLocks noChangeArrowheads="1"/>
            </p:cNvSpPr>
            <p:nvPr/>
          </p:nvSpPr>
          <p:spPr bwMode="auto">
            <a:xfrm>
              <a:off x="3402546" y="168457"/>
              <a:ext cx="180075" cy="140865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4" name="Rectangle 184"/>
            <p:cNvSpPr>
              <a:spLocks noChangeArrowheads="1"/>
            </p:cNvSpPr>
            <p:nvPr/>
          </p:nvSpPr>
          <p:spPr bwMode="auto">
            <a:xfrm>
              <a:off x="3650875" y="178623"/>
              <a:ext cx="171362" cy="31949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5" name="Rectangle 185"/>
            <p:cNvSpPr>
              <a:spLocks noChangeArrowheads="1"/>
            </p:cNvSpPr>
            <p:nvPr/>
          </p:nvSpPr>
          <p:spPr bwMode="auto">
            <a:xfrm>
              <a:off x="3650875" y="268660"/>
              <a:ext cx="171362" cy="30497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6" name="Rectangle 186"/>
            <p:cNvSpPr>
              <a:spLocks noChangeArrowheads="1"/>
            </p:cNvSpPr>
            <p:nvPr/>
          </p:nvSpPr>
          <p:spPr bwMode="auto">
            <a:xfrm>
              <a:off x="3402546" y="361602"/>
              <a:ext cx="130700" cy="27592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7" name="Rectangle 187"/>
            <p:cNvSpPr>
              <a:spLocks noChangeArrowheads="1"/>
            </p:cNvSpPr>
            <p:nvPr/>
          </p:nvSpPr>
          <p:spPr bwMode="auto">
            <a:xfrm>
              <a:off x="3623283" y="361602"/>
              <a:ext cx="198954" cy="27592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8" name="Rectangle 188"/>
            <p:cNvSpPr>
              <a:spLocks noChangeArrowheads="1"/>
            </p:cNvSpPr>
            <p:nvPr/>
          </p:nvSpPr>
          <p:spPr bwMode="auto">
            <a:xfrm>
              <a:off x="3402546" y="450187"/>
              <a:ext cx="168457" cy="31949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59" name="Rectangle 189"/>
            <p:cNvSpPr>
              <a:spLocks noChangeArrowheads="1"/>
            </p:cNvSpPr>
            <p:nvPr/>
          </p:nvSpPr>
          <p:spPr bwMode="auto">
            <a:xfrm>
              <a:off x="3402546" y="540225"/>
              <a:ext cx="241068" cy="30497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60" name="Rectangle 190"/>
            <p:cNvSpPr>
              <a:spLocks noChangeArrowheads="1"/>
            </p:cNvSpPr>
            <p:nvPr/>
          </p:nvSpPr>
          <p:spPr bwMode="auto">
            <a:xfrm>
              <a:off x="3633449" y="450187"/>
              <a:ext cx="47923" cy="31949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61" name="Rectangle 191"/>
            <p:cNvSpPr>
              <a:spLocks noChangeArrowheads="1"/>
            </p:cNvSpPr>
            <p:nvPr/>
          </p:nvSpPr>
          <p:spPr bwMode="auto">
            <a:xfrm>
              <a:off x="3733652" y="450187"/>
              <a:ext cx="88585" cy="31949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62" name="Rectangle 192"/>
            <p:cNvSpPr>
              <a:spLocks noChangeArrowheads="1"/>
            </p:cNvSpPr>
            <p:nvPr/>
          </p:nvSpPr>
          <p:spPr bwMode="auto">
            <a:xfrm>
              <a:off x="3701703" y="540225"/>
              <a:ext cx="120534" cy="30497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63" name="Freeform 193"/>
            <p:cNvSpPr>
              <a:spLocks noChangeArrowheads="1"/>
            </p:cNvSpPr>
            <p:nvPr/>
          </p:nvSpPr>
          <p:spPr bwMode="auto">
            <a:xfrm>
              <a:off x="5129233" y="3424329"/>
              <a:ext cx="380481" cy="377577"/>
            </a:xfrm>
            <a:custGeom>
              <a:avLst/>
              <a:gdLst>
                <a:gd name="T0" fmla="*/ 1104454077 w 111"/>
                <a:gd name="T1" fmla="*/ 1260691845 h 110"/>
                <a:gd name="T2" fmla="*/ 1257198346 w 111"/>
                <a:gd name="T3" fmla="*/ 1260691845 h 110"/>
                <a:gd name="T4" fmla="*/ 1257198346 w 111"/>
                <a:gd name="T5" fmla="*/ 1107526019 h 110"/>
                <a:gd name="T6" fmla="*/ 199742242 w 111"/>
                <a:gd name="T7" fmla="*/ 35348072 h 110"/>
                <a:gd name="T8" fmla="*/ 46997973 w 111"/>
                <a:gd name="T9" fmla="*/ 35348072 h 110"/>
                <a:gd name="T10" fmla="*/ 46997973 w 111"/>
                <a:gd name="T11" fmla="*/ 188513899 h 110"/>
                <a:gd name="T12" fmla="*/ 1104454077 w 111"/>
                <a:gd name="T13" fmla="*/ 1260691845 h 1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1"/>
                <a:gd name="T22" fmla="*/ 0 h 110"/>
                <a:gd name="T23" fmla="*/ 111 w 111"/>
                <a:gd name="T24" fmla="*/ 110 h 11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1" h="110">
                  <a:moveTo>
                    <a:pt x="94" y="107"/>
                  </a:moveTo>
                  <a:cubicBezTo>
                    <a:pt x="98" y="110"/>
                    <a:pt x="104" y="110"/>
                    <a:pt x="107" y="107"/>
                  </a:cubicBezTo>
                  <a:cubicBezTo>
                    <a:pt x="111" y="103"/>
                    <a:pt x="111" y="97"/>
                    <a:pt x="107" y="9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3" y="0"/>
                    <a:pt x="7" y="0"/>
                    <a:pt x="4" y="3"/>
                  </a:cubicBezTo>
                  <a:cubicBezTo>
                    <a:pt x="0" y="7"/>
                    <a:pt x="0" y="13"/>
                    <a:pt x="4" y="16"/>
                  </a:cubicBezTo>
                  <a:lnTo>
                    <a:pt x="94" y="107"/>
                  </a:ln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4" name="Freeform 194"/>
            <p:cNvSpPr>
              <a:spLocks noChangeArrowheads="1"/>
            </p:cNvSpPr>
            <p:nvPr/>
          </p:nvSpPr>
          <p:spPr bwMode="auto">
            <a:xfrm>
              <a:off x="4911400" y="3207948"/>
              <a:ext cx="255590" cy="249781"/>
            </a:xfrm>
            <a:custGeom>
              <a:avLst/>
              <a:gdLst>
                <a:gd name="T0" fmla="*/ 679983379 w 74"/>
                <a:gd name="T1" fmla="*/ 854665041 h 73"/>
                <a:gd name="T2" fmla="*/ 882787136 w 74"/>
                <a:gd name="T3" fmla="*/ 655634065 h 73"/>
                <a:gd name="T4" fmla="*/ 477183076 w 74"/>
                <a:gd name="T5" fmla="*/ 81955541 h 73"/>
                <a:gd name="T6" fmla="*/ 23859672 w 74"/>
                <a:gd name="T7" fmla="*/ 0 h 73"/>
                <a:gd name="T8" fmla="*/ 23859672 w 74"/>
                <a:gd name="T9" fmla="*/ 0 h 73"/>
                <a:gd name="T10" fmla="*/ 310168827 w 74"/>
                <a:gd name="T11" fmla="*/ 269277605 h 73"/>
                <a:gd name="T12" fmla="*/ 369814553 w 74"/>
                <a:gd name="T13" fmla="*/ 280986517 h 73"/>
                <a:gd name="T14" fmla="*/ 369814553 w 74"/>
                <a:gd name="T15" fmla="*/ 362938636 h 73"/>
                <a:gd name="T16" fmla="*/ 286309155 w 74"/>
                <a:gd name="T17" fmla="*/ 362938636 h 73"/>
                <a:gd name="T18" fmla="*/ 274379319 w 74"/>
                <a:gd name="T19" fmla="*/ 304400919 h 73"/>
                <a:gd name="T20" fmla="*/ 0 w 74"/>
                <a:gd name="T21" fmla="*/ 23414403 h 73"/>
                <a:gd name="T22" fmla="*/ 0 w 74"/>
                <a:gd name="T23" fmla="*/ 35123315 h 73"/>
                <a:gd name="T24" fmla="*/ 95435234 w 74"/>
                <a:gd name="T25" fmla="*/ 468308580 h 73"/>
                <a:gd name="T26" fmla="*/ 679983379 w 74"/>
                <a:gd name="T27" fmla="*/ 854665041 h 7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73"/>
                <a:gd name="T44" fmla="*/ 74 w 74"/>
                <a:gd name="T45" fmla="*/ 73 h 7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73">
                  <a:moveTo>
                    <a:pt x="57" y="73"/>
                  </a:moveTo>
                  <a:cubicBezTo>
                    <a:pt x="74" y="56"/>
                    <a:pt x="74" y="56"/>
                    <a:pt x="74" y="56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2"/>
                    <a:pt x="29" y="23"/>
                    <a:pt x="31" y="24"/>
                  </a:cubicBezTo>
                  <a:cubicBezTo>
                    <a:pt x="33" y="26"/>
                    <a:pt x="33" y="29"/>
                    <a:pt x="31" y="31"/>
                  </a:cubicBezTo>
                  <a:cubicBezTo>
                    <a:pt x="29" y="32"/>
                    <a:pt x="26" y="32"/>
                    <a:pt x="24" y="31"/>
                  </a:cubicBezTo>
                  <a:cubicBezTo>
                    <a:pt x="23" y="29"/>
                    <a:pt x="23" y="27"/>
                    <a:pt x="23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40"/>
                    <a:pt x="8" y="40"/>
                    <a:pt x="8" y="40"/>
                  </a:cubicBezTo>
                  <a:lnTo>
                    <a:pt x="57" y="73"/>
                  </a:lnTo>
                  <a:close/>
                </a:path>
              </a:pathLst>
            </a:cu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5" name="Freeform 195"/>
            <p:cNvSpPr>
              <a:spLocks noChangeArrowheads="1"/>
            </p:cNvSpPr>
            <p:nvPr/>
          </p:nvSpPr>
          <p:spPr bwMode="auto">
            <a:xfrm>
              <a:off x="5087119" y="3382215"/>
              <a:ext cx="113273" cy="113273"/>
            </a:xfrm>
            <a:custGeom>
              <a:avLst/>
              <a:gdLst>
                <a:gd name="T0" fmla="*/ 58912258 w 33"/>
                <a:gd name="T1" fmla="*/ 329899031 h 33"/>
                <a:gd name="T2" fmla="*/ 188513732 w 33"/>
                <a:gd name="T3" fmla="*/ 365247072 h 33"/>
                <a:gd name="T4" fmla="*/ 365247072 w 33"/>
                <a:gd name="T5" fmla="*/ 188513732 h 33"/>
                <a:gd name="T6" fmla="*/ 329899031 w 33"/>
                <a:gd name="T7" fmla="*/ 58912258 h 33"/>
                <a:gd name="T8" fmla="*/ 200297557 w 33"/>
                <a:gd name="T9" fmla="*/ 23564217 h 33"/>
                <a:gd name="T10" fmla="*/ 35348041 w 33"/>
                <a:gd name="T11" fmla="*/ 200297557 h 33"/>
                <a:gd name="T12" fmla="*/ 58912258 w 33"/>
                <a:gd name="T13" fmla="*/ 329899031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33"/>
                <a:gd name="T23" fmla="*/ 33 w 33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33">
                  <a:moveTo>
                    <a:pt x="5" y="28"/>
                  </a:moveTo>
                  <a:cubicBezTo>
                    <a:pt x="9" y="32"/>
                    <a:pt x="14" y="33"/>
                    <a:pt x="16" y="3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4"/>
                    <a:pt x="32" y="9"/>
                    <a:pt x="28" y="5"/>
                  </a:cubicBezTo>
                  <a:cubicBezTo>
                    <a:pt x="24" y="1"/>
                    <a:pt x="20" y="0"/>
                    <a:pt x="17" y="2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0" y="19"/>
                    <a:pt x="2" y="24"/>
                    <a:pt x="5" y="28"/>
                  </a:cubicBez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6" name="Freeform 196"/>
            <p:cNvSpPr>
              <a:spLocks noChangeArrowheads="1"/>
            </p:cNvSpPr>
            <p:nvPr/>
          </p:nvSpPr>
          <p:spPr bwMode="auto">
            <a:xfrm>
              <a:off x="5396441" y="3173095"/>
              <a:ext cx="193145" cy="181527"/>
            </a:xfrm>
            <a:custGeom>
              <a:avLst/>
              <a:gdLst>
                <a:gd name="T0" fmla="*/ 463934290 w 56"/>
                <a:gd name="T1" fmla="*/ 0 h 53"/>
                <a:gd name="T2" fmla="*/ 297391565 w 56"/>
                <a:gd name="T3" fmla="*/ 117307542 h 53"/>
                <a:gd name="T4" fmla="*/ 11895663 w 56"/>
                <a:gd name="T5" fmla="*/ 457502841 h 53"/>
                <a:gd name="T6" fmla="*/ 154643614 w 56"/>
                <a:gd name="T7" fmla="*/ 574813808 h 53"/>
                <a:gd name="T8" fmla="*/ 404455977 w 56"/>
                <a:gd name="T9" fmla="*/ 539621545 h 53"/>
                <a:gd name="T10" fmla="*/ 463934290 w 56"/>
                <a:gd name="T11" fmla="*/ 0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6"/>
                <a:gd name="T19" fmla="*/ 0 h 53"/>
                <a:gd name="T20" fmla="*/ 56 w 56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6" h="53">
                  <a:moveTo>
                    <a:pt x="39" y="0"/>
                  </a:moveTo>
                  <a:cubicBezTo>
                    <a:pt x="40" y="8"/>
                    <a:pt x="29" y="10"/>
                    <a:pt x="25" y="10"/>
                  </a:cubicBezTo>
                  <a:cubicBezTo>
                    <a:pt x="0" y="9"/>
                    <a:pt x="1" y="34"/>
                    <a:pt x="1" y="39"/>
                  </a:cubicBezTo>
                  <a:cubicBezTo>
                    <a:pt x="2" y="41"/>
                    <a:pt x="13" y="49"/>
                    <a:pt x="13" y="49"/>
                  </a:cubicBezTo>
                  <a:cubicBezTo>
                    <a:pt x="25" y="53"/>
                    <a:pt x="32" y="48"/>
                    <a:pt x="34" y="46"/>
                  </a:cubicBezTo>
                  <a:cubicBezTo>
                    <a:pt x="56" y="28"/>
                    <a:pt x="44" y="6"/>
                    <a:pt x="39" y="0"/>
                  </a:cubicBezTo>
                  <a:close/>
                </a:path>
              </a:pathLst>
            </a:custGeom>
            <a:solidFill>
              <a:srgbClr val="F2CA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7" name="Freeform 197"/>
            <p:cNvSpPr>
              <a:spLocks noChangeArrowheads="1"/>
            </p:cNvSpPr>
            <p:nvPr/>
          </p:nvSpPr>
          <p:spPr bwMode="auto">
            <a:xfrm>
              <a:off x="5049361" y="3299438"/>
              <a:ext cx="412430" cy="482136"/>
            </a:xfrm>
            <a:custGeom>
              <a:avLst/>
              <a:gdLst>
                <a:gd name="T0" fmla="*/ 504035931 w 284"/>
                <a:gd name="T1" fmla="*/ 0 h 332"/>
                <a:gd name="T2" fmla="*/ 0 w 284"/>
                <a:gd name="T3" fmla="*/ 624244134 h 332"/>
                <a:gd name="T4" fmla="*/ 94902467 w 284"/>
                <a:gd name="T5" fmla="*/ 700166032 h 332"/>
                <a:gd name="T6" fmla="*/ 598938398 w 284"/>
                <a:gd name="T7" fmla="*/ 80139136 h 332"/>
                <a:gd name="T8" fmla="*/ 504035931 w 284"/>
                <a:gd name="T9" fmla="*/ 0 h 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4"/>
                <a:gd name="T16" fmla="*/ 0 h 332"/>
                <a:gd name="T17" fmla="*/ 284 w 284"/>
                <a:gd name="T18" fmla="*/ 332 h 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4" h="332">
                  <a:moveTo>
                    <a:pt x="239" y="0"/>
                  </a:moveTo>
                  <a:lnTo>
                    <a:pt x="0" y="296"/>
                  </a:lnTo>
                  <a:lnTo>
                    <a:pt x="45" y="332"/>
                  </a:lnTo>
                  <a:lnTo>
                    <a:pt x="284" y="38"/>
                  </a:lnTo>
                  <a:lnTo>
                    <a:pt x="239" y="0"/>
                  </a:ln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8" name="Freeform 198"/>
            <p:cNvSpPr>
              <a:spLocks noChangeArrowheads="1"/>
            </p:cNvSpPr>
            <p:nvPr/>
          </p:nvSpPr>
          <p:spPr bwMode="auto">
            <a:xfrm>
              <a:off x="5039195" y="3736556"/>
              <a:ext cx="68254" cy="62445"/>
            </a:xfrm>
            <a:custGeom>
              <a:avLst/>
              <a:gdLst>
                <a:gd name="T0" fmla="*/ 69594392 w 47"/>
                <a:gd name="T1" fmla="*/ 90683210 h 43"/>
                <a:gd name="T2" fmla="*/ 99119330 w 47"/>
                <a:gd name="T3" fmla="*/ 54831067 h 43"/>
                <a:gd name="T4" fmla="*/ 25307712 w 47"/>
                <a:gd name="T5" fmla="*/ 0 h 43"/>
                <a:gd name="T6" fmla="*/ 0 w 47"/>
                <a:gd name="T7" fmla="*/ 35852143 h 43"/>
                <a:gd name="T8" fmla="*/ 69594392 w 47"/>
                <a:gd name="T9" fmla="*/ 9068321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43"/>
                <a:gd name="T17" fmla="*/ 47 w 47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43">
                  <a:moveTo>
                    <a:pt x="33" y="43"/>
                  </a:moveTo>
                  <a:lnTo>
                    <a:pt x="47" y="26"/>
                  </a:lnTo>
                  <a:lnTo>
                    <a:pt x="12" y="0"/>
                  </a:lnTo>
                  <a:lnTo>
                    <a:pt x="0" y="17"/>
                  </a:lnTo>
                  <a:lnTo>
                    <a:pt x="33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69" name="Freeform 199"/>
            <p:cNvSpPr>
              <a:spLocks noChangeArrowheads="1"/>
            </p:cNvSpPr>
            <p:nvPr/>
          </p:nvSpPr>
          <p:spPr bwMode="auto">
            <a:xfrm>
              <a:off x="5383371" y="3299438"/>
              <a:ext cx="78420" cy="72611"/>
            </a:xfrm>
            <a:custGeom>
              <a:avLst/>
              <a:gdLst>
                <a:gd name="T0" fmla="*/ 18980544 w 54"/>
                <a:gd name="T1" fmla="*/ 0 h 50"/>
                <a:gd name="T2" fmla="*/ 0 w 54"/>
                <a:gd name="T3" fmla="*/ 25307838 h 50"/>
                <a:gd name="T4" fmla="*/ 99119976 w 54"/>
                <a:gd name="T5" fmla="*/ 105447146 h 50"/>
                <a:gd name="T6" fmla="*/ 113883267 w 54"/>
                <a:gd name="T7" fmla="*/ 80139308 h 50"/>
                <a:gd name="T8" fmla="*/ 18980544 w 54"/>
                <a:gd name="T9" fmla="*/ 0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50"/>
                <a:gd name="T17" fmla="*/ 54 w 54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50">
                  <a:moveTo>
                    <a:pt x="9" y="0"/>
                  </a:moveTo>
                  <a:lnTo>
                    <a:pt x="0" y="12"/>
                  </a:lnTo>
                  <a:lnTo>
                    <a:pt x="47" y="50"/>
                  </a:lnTo>
                  <a:lnTo>
                    <a:pt x="54" y="38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0" name="Freeform 200"/>
            <p:cNvSpPr>
              <a:spLocks noEditPoints="1" noChangeArrowheads="1"/>
            </p:cNvSpPr>
            <p:nvPr/>
          </p:nvSpPr>
          <p:spPr bwMode="auto">
            <a:xfrm>
              <a:off x="4224501" y="824860"/>
              <a:ext cx="175718" cy="265756"/>
            </a:xfrm>
            <a:custGeom>
              <a:avLst/>
              <a:gdLst>
                <a:gd name="T0" fmla="*/ 557942550 w 51"/>
                <a:gd name="T1" fmla="*/ 917224046 h 77"/>
                <a:gd name="T2" fmla="*/ 59354784 w 51"/>
                <a:gd name="T3" fmla="*/ 917224046 h 77"/>
                <a:gd name="T4" fmla="*/ 0 w 51"/>
                <a:gd name="T5" fmla="*/ 857663640 h 77"/>
                <a:gd name="T6" fmla="*/ 0 w 51"/>
                <a:gd name="T7" fmla="*/ 47649706 h 77"/>
                <a:gd name="T8" fmla="*/ 59354784 w 51"/>
                <a:gd name="T9" fmla="*/ 0 h 77"/>
                <a:gd name="T10" fmla="*/ 557942550 w 51"/>
                <a:gd name="T11" fmla="*/ 0 h 77"/>
                <a:gd name="T12" fmla="*/ 605427755 w 51"/>
                <a:gd name="T13" fmla="*/ 47649706 h 77"/>
                <a:gd name="T14" fmla="*/ 605427755 w 51"/>
                <a:gd name="T15" fmla="*/ 857663640 h 77"/>
                <a:gd name="T16" fmla="*/ 557942550 w 51"/>
                <a:gd name="T17" fmla="*/ 917224046 h 77"/>
                <a:gd name="T18" fmla="*/ 106839989 w 51"/>
                <a:gd name="T19" fmla="*/ 798103233 h 77"/>
                <a:gd name="T20" fmla="*/ 498587766 w 51"/>
                <a:gd name="T21" fmla="*/ 798103233 h 77"/>
                <a:gd name="T22" fmla="*/ 498587766 w 51"/>
                <a:gd name="T23" fmla="*/ 107206661 h 77"/>
                <a:gd name="T24" fmla="*/ 106839989 w 51"/>
                <a:gd name="T25" fmla="*/ 107206661 h 77"/>
                <a:gd name="T26" fmla="*/ 106839989 w 51"/>
                <a:gd name="T27" fmla="*/ 798103233 h 7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77"/>
                <a:gd name="T44" fmla="*/ 51 w 51"/>
                <a:gd name="T45" fmla="*/ 77 h 7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77">
                  <a:moveTo>
                    <a:pt x="47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2" y="77"/>
                    <a:pt x="0" y="75"/>
                    <a:pt x="0" y="7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0"/>
                    <a:pt x="51" y="2"/>
                    <a:pt x="51" y="4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5"/>
                    <a:pt x="49" y="77"/>
                    <a:pt x="47" y="77"/>
                  </a:cubicBezTo>
                  <a:close/>
                  <a:moveTo>
                    <a:pt x="9" y="67"/>
                  </a:moveTo>
                  <a:cubicBezTo>
                    <a:pt x="42" y="67"/>
                    <a:pt x="42" y="67"/>
                    <a:pt x="42" y="6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9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1" name="Freeform 201"/>
            <p:cNvSpPr>
              <a:spLocks noEditPoints="1" noChangeArrowheads="1"/>
            </p:cNvSpPr>
            <p:nvPr/>
          </p:nvSpPr>
          <p:spPr bwMode="auto">
            <a:xfrm>
              <a:off x="4468474" y="681090"/>
              <a:ext cx="175718" cy="409525"/>
            </a:xfrm>
            <a:custGeom>
              <a:avLst/>
              <a:gdLst>
                <a:gd name="T0" fmla="*/ 546072971 w 51"/>
                <a:gd name="T1" fmla="*/ 1409333829 h 119"/>
                <a:gd name="T2" fmla="*/ 59354784 w 51"/>
                <a:gd name="T3" fmla="*/ 1409333829 h 119"/>
                <a:gd name="T4" fmla="*/ 0 w 51"/>
                <a:gd name="T5" fmla="*/ 1350117890 h 119"/>
                <a:gd name="T6" fmla="*/ 0 w 51"/>
                <a:gd name="T7" fmla="*/ 47374127 h 119"/>
                <a:gd name="T8" fmla="*/ 59354784 w 51"/>
                <a:gd name="T9" fmla="*/ 0 h 119"/>
                <a:gd name="T10" fmla="*/ 546072971 w 51"/>
                <a:gd name="T11" fmla="*/ 0 h 119"/>
                <a:gd name="T12" fmla="*/ 605427755 w 51"/>
                <a:gd name="T13" fmla="*/ 47374127 h 119"/>
                <a:gd name="T14" fmla="*/ 605427755 w 51"/>
                <a:gd name="T15" fmla="*/ 1350117890 h 119"/>
                <a:gd name="T16" fmla="*/ 546072971 w 51"/>
                <a:gd name="T17" fmla="*/ 1409333829 h 119"/>
                <a:gd name="T18" fmla="*/ 106839989 w 51"/>
                <a:gd name="T19" fmla="*/ 1290901952 h 119"/>
                <a:gd name="T20" fmla="*/ 498587766 w 51"/>
                <a:gd name="T21" fmla="*/ 1290901952 h 119"/>
                <a:gd name="T22" fmla="*/ 498587766 w 51"/>
                <a:gd name="T23" fmla="*/ 106586624 h 119"/>
                <a:gd name="T24" fmla="*/ 106839989 w 51"/>
                <a:gd name="T25" fmla="*/ 106586624 h 119"/>
                <a:gd name="T26" fmla="*/ 106839989 w 51"/>
                <a:gd name="T27" fmla="*/ 1290901952 h 1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119"/>
                <a:gd name="T44" fmla="*/ 51 w 51"/>
                <a:gd name="T45" fmla="*/ 119 h 11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119">
                  <a:moveTo>
                    <a:pt x="46" y="119"/>
                  </a:moveTo>
                  <a:cubicBezTo>
                    <a:pt x="5" y="119"/>
                    <a:pt x="5" y="119"/>
                    <a:pt x="5" y="119"/>
                  </a:cubicBezTo>
                  <a:cubicBezTo>
                    <a:pt x="2" y="119"/>
                    <a:pt x="0" y="117"/>
                    <a:pt x="0" y="11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2"/>
                    <a:pt x="51" y="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1" y="117"/>
                    <a:pt x="49" y="119"/>
                    <a:pt x="46" y="119"/>
                  </a:cubicBezTo>
                  <a:moveTo>
                    <a:pt x="9" y="109"/>
                  </a:moveTo>
                  <a:cubicBezTo>
                    <a:pt x="42" y="109"/>
                    <a:pt x="42" y="109"/>
                    <a:pt x="42" y="10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9"/>
                    <a:pt x="9" y="109"/>
                    <a:pt x="9" y="10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2" name="Freeform 202"/>
            <p:cNvSpPr>
              <a:spLocks noEditPoints="1" noChangeArrowheads="1"/>
            </p:cNvSpPr>
            <p:nvPr/>
          </p:nvSpPr>
          <p:spPr bwMode="auto">
            <a:xfrm>
              <a:off x="4712446" y="467614"/>
              <a:ext cx="175718" cy="623001"/>
            </a:xfrm>
            <a:custGeom>
              <a:avLst/>
              <a:gdLst>
                <a:gd name="T0" fmla="*/ 546072971 w 51"/>
                <a:gd name="T1" fmla="*/ 2144366000 h 181"/>
                <a:gd name="T2" fmla="*/ 59354784 w 51"/>
                <a:gd name="T3" fmla="*/ 2144366000 h 181"/>
                <a:gd name="T4" fmla="*/ 0 w 51"/>
                <a:gd name="T5" fmla="*/ 2085129275 h 181"/>
                <a:gd name="T6" fmla="*/ 0 w 51"/>
                <a:gd name="T7" fmla="*/ 59236725 h 181"/>
                <a:gd name="T8" fmla="*/ 59354784 w 51"/>
                <a:gd name="T9" fmla="*/ 0 h 181"/>
                <a:gd name="T10" fmla="*/ 546072971 w 51"/>
                <a:gd name="T11" fmla="*/ 0 h 181"/>
                <a:gd name="T12" fmla="*/ 605427755 w 51"/>
                <a:gd name="T13" fmla="*/ 59236725 h 181"/>
                <a:gd name="T14" fmla="*/ 605427755 w 51"/>
                <a:gd name="T15" fmla="*/ 2085129275 h 181"/>
                <a:gd name="T16" fmla="*/ 546072971 w 51"/>
                <a:gd name="T17" fmla="*/ 2144366000 h 181"/>
                <a:gd name="T18" fmla="*/ 106839989 w 51"/>
                <a:gd name="T19" fmla="*/ 2025892550 h 181"/>
                <a:gd name="T20" fmla="*/ 498587766 w 51"/>
                <a:gd name="T21" fmla="*/ 2025892550 h 181"/>
                <a:gd name="T22" fmla="*/ 498587766 w 51"/>
                <a:gd name="T23" fmla="*/ 118473450 h 181"/>
                <a:gd name="T24" fmla="*/ 106839989 w 51"/>
                <a:gd name="T25" fmla="*/ 118473450 h 181"/>
                <a:gd name="T26" fmla="*/ 106839989 w 51"/>
                <a:gd name="T27" fmla="*/ 2025892550 h 18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"/>
                <a:gd name="T43" fmla="*/ 0 h 181"/>
                <a:gd name="T44" fmla="*/ 51 w 51"/>
                <a:gd name="T45" fmla="*/ 181 h 18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" h="181">
                  <a:moveTo>
                    <a:pt x="46" y="181"/>
                  </a:moveTo>
                  <a:cubicBezTo>
                    <a:pt x="5" y="181"/>
                    <a:pt x="5" y="181"/>
                    <a:pt x="5" y="181"/>
                  </a:cubicBezTo>
                  <a:cubicBezTo>
                    <a:pt x="2" y="181"/>
                    <a:pt x="0" y="179"/>
                    <a:pt x="0" y="17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2"/>
                    <a:pt x="51" y="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1" y="179"/>
                    <a:pt x="49" y="181"/>
                    <a:pt x="46" y="181"/>
                  </a:cubicBezTo>
                  <a:moveTo>
                    <a:pt x="9" y="171"/>
                  </a:moveTo>
                  <a:cubicBezTo>
                    <a:pt x="42" y="171"/>
                    <a:pt x="42" y="171"/>
                    <a:pt x="42" y="171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71"/>
                    <a:pt x="9" y="171"/>
                    <a:pt x="9" y="17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73" name="Rectangle 203"/>
            <p:cNvSpPr>
              <a:spLocks noChangeArrowheads="1"/>
            </p:cNvSpPr>
            <p:nvPr/>
          </p:nvSpPr>
          <p:spPr bwMode="auto">
            <a:xfrm>
              <a:off x="4173674" y="1055762"/>
              <a:ext cx="765319" cy="406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4" name="Rectangle 204"/>
            <p:cNvSpPr>
              <a:spLocks noChangeArrowheads="1"/>
            </p:cNvSpPr>
            <p:nvPr/>
          </p:nvSpPr>
          <p:spPr bwMode="auto">
            <a:xfrm>
              <a:off x="4173674" y="1055762"/>
              <a:ext cx="765319" cy="40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5" name="Rectangle 206"/>
            <p:cNvSpPr>
              <a:spLocks noChangeArrowheads="1"/>
            </p:cNvSpPr>
            <p:nvPr/>
          </p:nvSpPr>
          <p:spPr bwMode="auto">
            <a:xfrm>
              <a:off x="4183839" y="945394"/>
              <a:ext cx="58089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6" name="Rectangle 207"/>
            <p:cNvSpPr>
              <a:spLocks noChangeArrowheads="1"/>
            </p:cNvSpPr>
            <p:nvPr/>
          </p:nvSpPr>
          <p:spPr bwMode="auto">
            <a:xfrm>
              <a:off x="4385698" y="945394"/>
              <a:ext cx="100203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7" name="Rectangle 208"/>
            <p:cNvSpPr>
              <a:spLocks noChangeArrowheads="1"/>
            </p:cNvSpPr>
            <p:nvPr/>
          </p:nvSpPr>
          <p:spPr bwMode="auto">
            <a:xfrm>
              <a:off x="4626766" y="945394"/>
              <a:ext cx="103107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8" name="Rectangle 209"/>
            <p:cNvSpPr>
              <a:spLocks noChangeArrowheads="1"/>
            </p:cNvSpPr>
            <p:nvPr/>
          </p:nvSpPr>
          <p:spPr bwMode="auto">
            <a:xfrm>
              <a:off x="4626766" y="945394"/>
              <a:ext cx="103107" cy="2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79" name="Rectangle 210"/>
            <p:cNvSpPr>
              <a:spLocks noChangeArrowheads="1"/>
            </p:cNvSpPr>
            <p:nvPr/>
          </p:nvSpPr>
          <p:spPr bwMode="auto">
            <a:xfrm>
              <a:off x="4870738" y="945394"/>
              <a:ext cx="58089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0" name="Rectangle 211"/>
            <p:cNvSpPr>
              <a:spLocks noChangeArrowheads="1"/>
            </p:cNvSpPr>
            <p:nvPr/>
          </p:nvSpPr>
          <p:spPr bwMode="auto">
            <a:xfrm>
              <a:off x="4870738" y="945394"/>
              <a:ext cx="58089" cy="20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1" name="Rectangle 212"/>
            <p:cNvSpPr>
              <a:spLocks noChangeArrowheads="1"/>
            </p:cNvSpPr>
            <p:nvPr/>
          </p:nvSpPr>
          <p:spPr bwMode="auto">
            <a:xfrm>
              <a:off x="4183839" y="835025"/>
              <a:ext cx="58089" cy="217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2" name="Rectangle 213"/>
            <p:cNvSpPr>
              <a:spLocks noChangeArrowheads="1"/>
            </p:cNvSpPr>
            <p:nvPr/>
          </p:nvSpPr>
          <p:spPr bwMode="auto">
            <a:xfrm>
              <a:off x="4385698" y="835025"/>
              <a:ext cx="100203" cy="217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3" name="Rectangle 214"/>
            <p:cNvSpPr>
              <a:spLocks noChangeArrowheads="1"/>
            </p:cNvSpPr>
            <p:nvPr/>
          </p:nvSpPr>
          <p:spPr bwMode="auto">
            <a:xfrm>
              <a:off x="4626766" y="835025"/>
              <a:ext cx="103107" cy="217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4" name="Rectangle 215"/>
            <p:cNvSpPr>
              <a:spLocks noChangeArrowheads="1"/>
            </p:cNvSpPr>
            <p:nvPr/>
          </p:nvSpPr>
          <p:spPr bwMode="auto">
            <a:xfrm>
              <a:off x="4870738" y="835025"/>
              <a:ext cx="58089" cy="217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5" name="Rectangle 216"/>
            <p:cNvSpPr>
              <a:spLocks noChangeArrowheads="1"/>
            </p:cNvSpPr>
            <p:nvPr/>
          </p:nvSpPr>
          <p:spPr bwMode="auto">
            <a:xfrm>
              <a:off x="4870738" y="835025"/>
              <a:ext cx="58089" cy="21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6" name="Rectangle 217"/>
            <p:cNvSpPr>
              <a:spLocks noChangeArrowheads="1"/>
            </p:cNvSpPr>
            <p:nvPr/>
          </p:nvSpPr>
          <p:spPr bwMode="auto">
            <a:xfrm>
              <a:off x="4183839" y="726109"/>
              <a:ext cx="302061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7" name="Rectangle 218"/>
            <p:cNvSpPr>
              <a:spLocks noChangeArrowheads="1"/>
            </p:cNvSpPr>
            <p:nvPr/>
          </p:nvSpPr>
          <p:spPr bwMode="auto">
            <a:xfrm>
              <a:off x="4626766" y="726109"/>
              <a:ext cx="103107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8" name="Rectangle 219"/>
            <p:cNvSpPr>
              <a:spLocks noChangeArrowheads="1"/>
            </p:cNvSpPr>
            <p:nvPr/>
          </p:nvSpPr>
          <p:spPr bwMode="auto">
            <a:xfrm>
              <a:off x="4870738" y="726109"/>
              <a:ext cx="58089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89" name="Rectangle 220"/>
            <p:cNvSpPr>
              <a:spLocks noChangeArrowheads="1"/>
            </p:cNvSpPr>
            <p:nvPr/>
          </p:nvSpPr>
          <p:spPr bwMode="auto">
            <a:xfrm>
              <a:off x="4183839" y="612836"/>
              <a:ext cx="546034" cy="232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90" name="Rectangle 221"/>
            <p:cNvSpPr>
              <a:spLocks noChangeArrowheads="1"/>
            </p:cNvSpPr>
            <p:nvPr/>
          </p:nvSpPr>
          <p:spPr bwMode="auto">
            <a:xfrm>
              <a:off x="4870738" y="612836"/>
              <a:ext cx="58089" cy="232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91" name="Rectangle 222"/>
            <p:cNvSpPr>
              <a:spLocks noChangeArrowheads="1"/>
            </p:cNvSpPr>
            <p:nvPr/>
          </p:nvSpPr>
          <p:spPr bwMode="auto">
            <a:xfrm>
              <a:off x="4183839" y="502467"/>
              <a:ext cx="546034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92" name="Rectangle 223"/>
            <p:cNvSpPr>
              <a:spLocks noChangeArrowheads="1"/>
            </p:cNvSpPr>
            <p:nvPr/>
          </p:nvSpPr>
          <p:spPr bwMode="auto">
            <a:xfrm>
              <a:off x="4870738" y="502467"/>
              <a:ext cx="58089" cy="2033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793" name="Freeform 224"/>
            <p:cNvSpPr>
              <a:spLocks noChangeArrowheads="1"/>
            </p:cNvSpPr>
            <p:nvPr/>
          </p:nvSpPr>
          <p:spPr bwMode="auto">
            <a:xfrm>
              <a:off x="4953515" y="1124016"/>
              <a:ext cx="387742" cy="347080"/>
            </a:xfrm>
            <a:custGeom>
              <a:avLst/>
              <a:gdLst>
                <a:gd name="T0" fmla="*/ 73813297 w 267"/>
                <a:gd name="T1" fmla="*/ 0 h 239"/>
                <a:gd name="T2" fmla="*/ 0 w 267"/>
                <a:gd name="T3" fmla="*/ 84357867 h 239"/>
                <a:gd name="T4" fmla="*/ 489272315 w 267"/>
                <a:gd name="T5" fmla="*/ 504035675 h 239"/>
                <a:gd name="T6" fmla="*/ 563085613 w 267"/>
                <a:gd name="T7" fmla="*/ 419677809 h 239"/>
                <a:gd name="T8" fmla="*/ 73813297 w 267"/>
                <a:gd name="T9" fmla="*/ 0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7"/>
                <a:gd name="T16" fmla="*/ 0 h 239"/>
                <a:gd name="T17" fmla="*/ 267 w 267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7" h="239">
                  <a:moveTo>
                    <a:pt x="35" y="0"/>
                  </a:moveTo>
                  <a:lnTo>
                    <a:pt x="0" y="40"/>
                  </a:lnTo>
                  <a:lnTo>
                    <a:pt x="232" y="239"/>
                  </a:lnTo>
                  <a:lnTo>
                    <a:pt x="267" y="199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4" name="Freeform 225"/>
            <p:cNvSpPr>
              <a:spLocks noChangeArrowheads="1"/>
            </p:cNvSpPr>
            <p:nvPr/>
          </p:nvSpPr>
          <p:spPr bwMode="auto">
            <a:xfrm>
              <a:off x="4984011" y="1116755"/>
              <a:ext cx="357246" cy="306418"/>
            </a:xfrm>
            <a:custGeom>
              <a:avLst/>
              <a:gdLst>
                <a:gd name="T0" fmla="*/ 14763264 w 246"/>
                <a:gd name="T1" fmla="*/ 0 h 211"/>
                <a:gd name="T2" fmla="*/ 0 w 246"/>
                <a:gd name="T3" fmla="*/ 21089110 h 211"/>
                <a:gd name="T4" fmla="*/ 504036348 w 246"/>
                <a:gd name="T5" fmla="*/ 444985738 h 211"/>
                <a:gd name="T6" fmla="*/ 518799612 w 246"/>
                <a:gd name="T7" fmla="*/ 430222490 h 211"/>
                <a:gd name="T8" fmla="*/ 14763264 w 246"/>
                <a:gd name="T9" fmla="*/ 0 h 2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6"/>
                <a:gd name="T16" fmla="*/ 0 h 211"/>
                <a:gd name="T17" fmla="*/ 246 w 246"/>
                <a:gd name="T18" fmla="*/ 211 h 2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6" h="211">
                  <a:moveTo>
                    <a:pt x="7" y="0"/>
                  </a:moveTo>
                  <a:lnTo>
                    <a:pt x="0" y="10"/>
                  </a:lnTo>
                  <a:lnTo>
                    <a:pt x="239" y="211"/>
                  </a:lnTo>
                  <a:lnTo>
                    <a:pt x="246" y="20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3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5" name="Freeform 226"/>
            <p:cNvSpPr>
              <a:spLocks noChangeArrowheads="1"/>
            </p:cNvSpPr>
            <p:nvPr/>
          </p:nvSpPr>
          <p:spPr bwMode="auto">
            <a:xfrm>
              <a:off x="4943349" y="1166131"/>
              <a:ext cx="357246" cy="304966"/>
            </a:xfrm>
            <a:custGeom>
              <a:avLst/>
              <a:gdLst>
                <a:gd name="T0" fmla="*/ 14763264 w 246"/>
                <a:gd name="T1" fmla="*/ 0 h 210"/>
                <a:gd name="T2" fmla="*/ 0 w 246"/>
                <a:gd name="T3" fmla="*/ 14763259 h 210"/>
                <a:gd name="T4" fmla="*/ 504036348 w 246"/>
                <a:gd name="T5" fmla="*/ 442877434 h 210"/>
                <a:gd name="T6" fmla="*/ 518799612 w 246"/>
                <a:gd name="T7" fmla="*/ 423896931 h 210"/>
                <a:gd name="T8" fmla="*/ 14763264 w 246"/>
                <a:gd name="T9" fmla="*/ 0 h 2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6"/>
                <a:gd name="T16" fmla="*/ 0 h 210"/>
                <a:gd name="T17" fmla="*/ 246 w 246"/>
                <a:gd name="T18" fmla="*/ 210 h 2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6" h="210">
                  <a:moveTo>
                    <a:pt x="7" y="0"/>
                  </a:moveTo>
                  <a:lnTo>
                    <a:pt x="0" y="7"/>
                  </a:lnTo>
                  <a:lnTo>
                    <a:pt x="239" y="210"/>
                  </a:lnTo>
                  <a:lnTo>
                    <a:pt x="246" y="20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C3A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6" name="Freeform 227"/>
            <p:cNvSpPr>
              <a:spLocks noEditPoints="1" noChangeArrowheads="1"/>
            </p:cNvSpPr>
            <p:nvPr/>
          </p:nvSpPr>
          <p:spPr bwMode="auto">
            <a:xfrm>
              <a:off x="4644192" y="904732"/>
              <a:ext cx="367411" cy="294800"/>
            </a:xfrm>
            <a:custGeom>
              <a:avLst/>
              <a:gdLst>
                <a:gd name="T0" fmla="*/ 341929159 w 107"/>
                <a:gd name="T1" fmla="*/ 364266535 h 86"/>
                <a:gd name="T2" fmla="*/ 341929159 w 107"/>
                <a:gd name="T3" fmla="*/ 517024353 h 86"/>
                <a:gd name="T4" fmla="*/ 731017408 w 107"/>
                <a:gd name="T5" fmla="*/ 517024353 h 86"/>
                <a:gd name="T6" fmla="*/ 731017408 w 107"/>
                <a:gd name="T7" fmla="*/ 387768265 h 86"/>
                <a:gd name="T8" fmla="*/ 341929159 w 107"/>
                <a:gd name="T9" fmla="*/ 364266535 h 86"/>
                <a:gd name="T10" fmla="*/ 0 w 107"/>
                <a:gd name="T11" fmla="*/ 340764805 h 86"/>
                <a:gd name="T12" fmla="*/ 0 w 107"/>
                <a:gd name="T13" fmla="*/ 493522623 h 86"/>
                <a:gd name="T14" fmla="*/ 11791489 w 107"/>
                <a:gd name="T15" fmla="*/ 517024353 h 86"/>
                <a:gd name="T16" fmla="*/ 235812621 w 107"/>
                <a:gd name="T17" fmla="*/ 517024353 h 86"/>
                <a:gd name="T18" fmla="*/ 235812621 w 107"/>
                <a:gd name="T19" fmla="*/ 352515670 h 86"/>
                <a:gd name="T20" fmla="*/ 0 w 107"/>
                <a:gd name="T21" fmla="*/ 340764805 h 86"/>
                <a:gd name="T22" fmla="*/ 23579545 w 107"/>
                <a:gd name="T23" fmla="*/ 211508716 h 86"/>
                <a:gd name="T24" fmla="*/ 23579545 w 107"/>
                <a:gd name="T25" fmla="*/ 211508716 h 86"/>
                <a:gd name="T26" fmla="*/ 0 w 107"/>
                <a:gd name="T27" fmla="*/ 293764772 h 86"/>
                <a:gd name="T28" fmla="*/ 0 w 107"/>
                <a:gd name="T29" fmla="*/ 293764772 h 86"/>
                <a:gd name="T30" fmla="*/ 23579545 w 107"/>
                <a:gd name="T31" fmla="*/ 211508716 h 86"/>
                <a:gd name="T32" fmla="*/ 1179063104 w 107"/>
                <a:gd name="T33" fmla="*/ 176259549 h 86"/>
                <a:gd name="T34" fmla="*/ 1226225628 w 107"/>
                <a:gd name="T35" fmla="*/ 423020860 h 86"/>
                <a:gd name="T36" fmla="*/ 837133945 w 107"/>
                <a:gd name="T37" fmla="*/ 399519130 h 86"/>
                <a:gd name="T38" fmla="*/ 837133945 w 107"/>
                <a:gd name="T39" fmla="*/ 517024353 h 86"/>
                <a:gd name="T40" fmla="*/ 1013992553 w 107"/>
                <a:gd name="T41" fmla="*/ 517024353 h 86"/>
                <a:gd name="T42" fmla="*/ 1013992553 w 107"/>
                <a:gd name="T43" fmla="*/ 658031307 h 86"/>
                <a:gd name="T44" fmla="*/ 58954014 w 107"/>
                <a:gd name="T45" fmla="*/ 658031307 h 86"/>
                <a:gd name="T46" fmla="*/ 212229642 w 107"/>
                <a:gd name="T47" fmla="*/ 857789158 h 86"/>
                <a:gd name="T48" fmla="*/ 613112814 w 107"/>
                <a:gd name="T49" fmla="*/ 1010546977 h 86"/>
                <a:gd name="T50" fmla="*/ 1072946566 w 107"/>
                <a:gd name="T51" fmla="*/ 787287395 h 86"/>
                <a:gd name="T52" fmla="*/ 1179063104 w 107"/>
                <a:gd name="T53" fmla="*/ 176259549 h 86"/>
                <a:gd name="T54" fmla="*/ 117904594 w 107"/>
                <a:gd name="T55" fmla="*/ 23501730 h 86"/>
                <a:gd name="T56" fmla="*/ 47162524 w 107"/>
                <a:gd name="T57" fmla="*/ 141006953 h 86"/>
                <a:gd name="T58" fmla="*/ 47162524 w 107"/>
                <a:gd name="T59" fmla="*/ 141006953 h 86"/>
                <a:gd name="T60" fmla="*/ 117904594 w 107"/>
                <a:gd name="T61" fmla="*/ 23501730 h 86"/>
                <a:gd name="T62" fmla="*/ 117904594 w 107"/>
                <a:gd name="T63" fmla="*/ 23501730 h 86"/>
                <a:gd name="T64" fmla="*/ 117904594 w 107"/>
                <a:gd name="T65" fmla="*/ 23501730 h 86"/>
                <a:gd name="T66" fmla="*/ 117904594 w 107"/>
                <a:gd name="T67" fmla="*/ 23501730 h 86"/>
                <a:gd name="T68" fmla="*/ 117904594 w 107"/>
                <a:gd name="T69" fmla="*/ 23501730 h 86"/>
                <a:gd name="T70" fmla="*/ 117904594 w 107"/>
                <a:gd name="T71" fmla="*/ 23501730 h 86"/>
                <a:gd name="T72" fmla="*/ 117904594 w 107"/>
                <a:gd name="T73" fmla="*/ 23501730 h 86"/>
                <a:gd name="T74" fmla="*/ 141487572 w 107"/>
                <a:gd name="T75" fmla="*/ 0 h 86"/>
                <a:gd name="T76" fmla="*/ 141487572 w 107"/>
                <a:gd name="T77" fmla="*/ 0 h 86"/>
                <a:gd name="T78" fmla="*/ 141487572 w 107"/>
                <a:gd name="T79" fmla="*/ 0 h 8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7"/>
                <a:gd name="T121" fmla="*/ 0 h 86"/>
                <a:gd name="T122" fmla="*/ 107 w 107"/>
                <a:gd name="T123" fmla="*/ 86 h 8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7" h="86">
                  <a:moveTo>
                    <a:pt x="29" y="31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0" y="29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1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2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1" y="20"/>
                    <a:pt x="1" y="23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3"/>
                    <a:pt x="1" y="20"/>
                    <a:pt x="2" y="18"/>
                  </a:cubicBezTo>
                  <a:moveTo>
                    <a:pt x="100" y="15"/>
                  </a:moveTo>
                  <a:cubicBezTo>
                    <a:pt x="103" y="22"/>
                    <a:pt x="104" y="29"/>
                    <a:pt x="104" y="36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8" y="62"/>
                    <a:pt x="12" y="68"/>
                    <a:pt x="18" y="73"/>
                  </a:cubicBezTo>
                  <a:cubicBezTo>
                    <a:pt x="28" y="81"/>
                    <a:pt x="40" y="86"/>
                    <a:pt x="52" y="86"/>
                  </a:cubicBezTo>
                  <a:cubicBezTo>
                    <a:pt x="66" y="86"/>
                    <a:pt x="81" y="79"/>
                    <a:pt x="91" y="67"/>
                  </a:cubicBezTo>
                  <a:cubicBezTo>
                    <a:pt x="104" y="52"/>
                    <a:pt x="107" y="32"/>
                    <a:pt x="100" y="15"/>
                  </a:cubicBezTo>
                  <a:moveTo>
                    <a:pt x="10" y="2"/>
                  </a:moveTo>
                  <a:cubicBezTo>
                    <a:pt x="8" y="5"/>
                    <a:pt x="6" y="9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9"/>
                    <a:pt x="8" y="5"/>
                    <a:pt x="10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10" y="2"/>
                  </a:move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7" name="Freeform 228"/>
            <p:cNvSpPr>
              <a:spLocks noChangeArrowheads="1"/>
            </p:cNvSpPr>
            <p:nvPr/>
          </p:nvSpPr>
          <p:spPr bwMode="auto">
            <a:xfrm>
              <a:off x="4641288" y="990412"/>
              <a:ext cx="2904" cy="58089"/>
            </a:xfrm>
            <a:custGeom>
              <a:avLst/>
              <a:gdLst>
                <a:gd name="T0" fmla="*/ 8433216 w 1"/>
                <a:gd name="T1" fmla="*/ 0 h 17"/>
                <a:gd name="T2" fmla="*/ 8433216 w 1"/>
                <a:gd name="T3" fmla="*/ 198490113 h 17"/>
                <a:gd name="T4" fmla="*/ 8433216 w 1"/>
                <a:gd name="T5" fmla="*/ 46703556 h 17"/>
                <a:gd name="T6" fmla="*/ 8433216 w 1"/>
                <a:gd name="T7" fmla="*/ 46703556 h 17"/>
                <a:gd name="T8" fmla="*/ 8433216 w 1"/>
                <a:gd name="T9" fmla="*/ 0 h 17"/>
                <a:gd name="T10" fmla="*/ 8433216 w 1"/>
                <a:gd name="T11" fmla="*/ 0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7"/>
                <a:gd name="T20" fmla="*/ 1 w 1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7">
                  <a:moveTo>
                    <a:pt x="1" y="0"/>
                  </a:moveTo>
                  <a:cubicBezTo>
                    <a:pt x="0" y="5"/>
                    <a:pt x="0" y="11"/>
                    <a:pt x="1" y="17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8" name="Freeform 229"/>
            <p:cNvSpPr>
              <a:spLocks noEditPoints="1" noChangeArrowheads="1"/>
            </p:cNvSpPr>
            <p:nvPr/>
          </p:nvSpPr>
          <p:spPr bwMode="auto">
            <a:xfrm>
              <a:off x="4712446" y="1007839"/>
              <a:ext cx="175718" cy="47923"/>
            </a:xfrm>
            <a:custGeom>
              <a:avLst/>
              <a:gdLst>
                <a:gd name="T0" fmla="*/ 210892097 w 121"/>
                <a:gd name="T1" fmla="*/ 14761736 h 33"/>
                <a:gd name="T2" fmla="*/ 210892097 w 121"/>
                <a:gd name="T3" fmla="*/ 69594361 h 33"/>
                <a:gd name="T4" fmla="*/ 255180294 w 121"/>
                <a:gd name="T5" fmla="*/ 69594361 h 33"/>
                <a:gd name="T6" fmla="*/ 255180294 w 121"/>
                <a:gd name="T7" fmla="*/ 18980412 h 33"/>
                <a:gd name="T8" fmla="*/ 210892097 w 121"/>
                <a:gd name="T9" fmla="*/ 14761736 h 33"/>
                <a:gd name="T10" fmla="*/ 0 w 121"/>
                <a:gd name="T11" fmla="*/ 0 h 33"/>
                <a:gd name="T12" fmla="*/ 0 w 121"/>
                <a:gd name="T13" fmla="*/ 69594361 h 33"/>
                <a:gd name="T14" fmla="*/ 46396813 w 121"/>
                <a:gd name="T15" fmla="*/ 69594361 h 33"/>
                <a:gd name="T16" fmla="*/ 46396813 w 121"/>
                <a:gd name="T17" fmla="*/ 4217224 h 33"/>
                <a:gd name="T18" fmla="*/ 0 w 121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33"/>
                <a:gd name="T32" fmla="*/ 121 w 121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33">
                  <a:moveTo>
                    <a:pt x="100" y="7"/>
                  </a:moveTo>
                  <a:lnTo>
                    <a:pt x="100" y="33"/>
                  </a:lnTo>
                  <a:lnTo>
                    <a:pt x="121" y="33"/>
                  </a:lnTo>
                  <a:lnTo>
                    <a:pt x="121" y="9"/>
                  </a:lnTo>
                  <a:lnTo>
                    <a:pt x="100" y="7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22" y="33"/>
                  </a:lnTo>
                  <a:lnTo>
                    <a:pt x="2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799" name="Freeform 230"/>
            <p:cNvSpPr>
              <a:spLocks noEditPoints="1" noChangeArrowheads="1"/>
            </p:cNvSpPr>
            <p:nvPr/>
          </p:nvSpPr>
          <p:spPr bwMode="auto">
            <a:xfrm>
              <a:off x="4712446" y="1007839"/>
              <a:ext cx="175718" cy="47923"/>
            </a:xfrm>
            <a:custGeom>
              <a:avLst/>
              <a:gdLst>
                <a:gd name="T0" fmla="*/ 210892097 w 121"/>
                <a:gd name="T1" fmla="*/ 14761736 h 33"/>
                <a:gd name="T2" fmla="*/ 210892097 w 121"/>
                <a:gd name="T3" fmla="*/ 69594361 h 33"/>
                <a:gd name="T4" fmla="*/ 255180294 w 121"/>
                <a:gd name="T5" fmla="*/ 69594361 h 33"/>
                <a:gd name="T6" fmla="*/ 255180294 w 121"/>
                <a:gd name="T7" fmla="*/ 18980412 h 33"/>
                <a:gd name="T8" fmla="*/ 210892097 w 121"/>
                <a:gd name="T9" fmla="*/ 14761736 h 33"/>
                <a:gd name="T10" fmla="*/ 0 w 121"/>
                <a:gd name="T11" fmla="*/ 0 h 33"/>
                <a:gd name="T12" fmla="*/ 0 w 121"/>
                <a:gd name="T13" fmla="*/ 69594361 h 33"/>
                <a:gd name="T14" fmla="*/ 46396813 w 121"/>
                <a:gd name="T15" fmla="*/ 69594361 h 33"/>
                <a:gd name="T16" fmla="*/ 46396813 w 121"/>
                <a:gd name="T17" fmla="*/ 4217224 h 33"/>
                <a:gd name="T18" fmla="*/ 0 w 121"/>
                <a:gd name="T19" fmla="*/ 0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33"/>
                <a:gd name="T32" fmla="*/ 121 w 121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33">
                  <a:moveTo>
                    <a:pt x="100" y="7"/>
                  </a:moveTo>
                  <a:lnTo>
                    <a:pt x="100" y="33"/>
                  </a:lnTo>
                  <a:lnTo>
                    <a:pt x="121" y="33"/>
                  </a:lnTo>
                  <a:lnTo>
                    <a:pt x="121" y="9"/>
                  </a:lnTo>
                  <a:lnTo>
                    <a:pt x="100" y="7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22" y="33"/>
                  </a:lnTo>
                  <a:lnTo>
                    <a:pt x="22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0" name="Freeform 231"/>
            <p:cNvSpPr>
              <a:spLocks noChangeArrowheads="1"/>
            </p:cNvSpPr>
            <p:nvPr/>
          </p:nvSpPr>
          <p:spPr bwMode="auto">
            <a:xfrm>
              <a:off x="4647097" y="1055762"/>
              <a:ext cx="291896" cy="40662"/>
            </a:xfrm>
            <a:custGeom>
              <a:avLst/>
              <a:gdLst>
                <a:gd name="T0" fmla="*/ 1002391468 w 85"/>
                <a:gd name="T1" fmla="*/ 0 h 12"/>
                <a:gd name="T2" fmla="*/ 825499058 w 85"/>
                <a:gd name="T3" fmla="*/ 0 h 12"/>
                <a:gd name="T4" fmla="*/ 719362239 w 85"/>
                <a:gd name="T5" fmla="*/ 0 h 12"/>
                <a:gd name="T6" fmla="*/ 330199623 w 85"/>
                <a:gd name="T7" fmla="*/ 0 h 12"/>
                <a:gd name="T8" fmla="*/ 224062804 w 85"/>
                <a:gd name="T9" fmla="*/ 0 h 12"/>
                <a:gd name="T10" fmla="*/ 0 w 85"/>
                <a:gd name="T11" fmla="*/ 0 h 12"/>
                <a:gd name="T12" fmla="*/ 47170394 w 85"/>
                <a:gd name="T13" fmla="*/ 137783187 h 12"/>
                <a:gd name="T14" fmla="*/ 1002391468 w 85"/>
                <a:gd name="T15" fmla="*/ 137783187 h 12"/>
                <a:gd name="T16" fmla="*/ 1002391468 w 85"/>
                <a:gd name="T17" fmla="*/ 0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12"/>
                <a:gd name="T29" fmla="*/ 85 w 85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12">
                  <a:moveTo>
                    <a:pt x="85" y="0"/>
                  </a:moveTo>
                  <a:cubicBezTo>
                    <a:pt x="70" y="0"/>
                    <a:pt x="70" y="0"/>
                    <a:pt x="7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4"/>
                    <a:pt x="2" y="8"/>
                    <a:pt x="4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0"/>
                    <a:pt x="85" y="0"/>
                    <a:pt x="85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1" name="Freeform 232"/>
            <p:cNvSpPr>
              <a:spLocks noChangeArrowheads="1"/>
            </p:cNvSpPr>
            <p:nvPr/>
          </p:nvSpPr>
          <p:spPr bwMode="auto">
            <a:xfrm>
              <a:off x="4651453" y="945394"/>
              <a:ext cx="5809" cy="20331"/>
            </a:xfrm>
            <a:custGeom>
              <a:avLst/>
              <a:gdLst>
                <a:gd name="T0" fmla="*/ 16872241 w 2"/>
                <a:gd name="T1" fmla="*/ 0 h 6"/>
                <a:gd name="T2" fmla="*/ 16872241 w 2"/>
                <a:gd name="T3" fmla="*/ 0 h 6"/>
                <a:gd name="T4" fmla="*/ 0 w 2"/>
                <a:gd name="T5" fmla="*/ 68891594 h 6"/>
                <a:gd name="T6" fmla="*/ 0 w 2"/>
                <a:gd name="T7" fmla="*/ 68891594 h 6"/>
                <a:gd name="T8" fmla="*/ 16872241 w 2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6"/>
                <a:gd name="T17" fmla="*/ 2 w 2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6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2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2" name="Freeform 233"/>
            <p:cNvSpPr>
              <a:spLocks noChangeArrowheads="1"/>
            </p:cNvSpPr>
            <p:nvPr/>
          </p:nvSpPr>
          <p:spPr bwMode="auto">
            <a:xfrm>
              <a:off x="4988368" y="955559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3" name="Freeform 234"/>
            <p:cNvSpPr>
              <a:spLocks noEditPoints="1" noChangeArrowheads="1"/>
            </p:cNvSpPr>
            <p:nvPr/>
          </p:nvSpPr>
          <p:spPr bwMode="auto">
            <a:xfrm>
              <a:off x="4657262" y="839382"/>
              <a:ext cx="344176" cy="188788"/>
            </a:xfrm>
            <a:custGeom>
              <a:avLst/>
              <a:gdLst>
                <a:gd name="T0" fmla="*/ 189530840 w 100"/>
                <a:gd name="T1" fmla="*/ 129604678 h 55"/>
                <a:gd name="T2" fmla="*/ 94765420 w 100"/>
                <a:gd name="T3" fmla="*/ 223861378 h 55"/>
                <a:gd name="T4" fmla="*/ 94765420 w 100"/>
                <a:gd name="T5" fmla="*/ 223861378 h 55"/>
                <a:gd name="T6" fmla="*/ 94765420 w 100"/>
                <a:gd name="T7" fmla="*/ 223861378 h 55"/>
                <a:gd name="T8" fmla="*/ 71075786 w 100"/>
                <a:gd name="T9" fmla="*/ 247425553 h 55"/>
                <a:gd name="T10" fmla="*/ 71075786 w 100"/>
                <a:gd name="T11" fmla="*/ 247425553 h 55"/>
                <a:gd name="T12" fmla="*/ 71075786 w 100"/>
                <a:gd name="T13" fmla="*/ 247425553 h 55"/>
                <a:gd name="T14" fmla="*/ 71075786 w 100"/>
                <a:gd name="T15" fmla="*/ 247425553 h 55"/>
                <a:gd name="T16" fmla="*/ 71075786 w 100"/>
                <a:gd name="T17" fmla="*/ 247425553 h 55"/>
                <a:gd name="T18" fmla="*/ 0 w 100"/>
                <a:gd name="T19" fmla="*/ 365246427 h 55"/>
                <a:gd name="T20" fmla="*/ 189530840 w 100"/>
                <a:gd name="T21" fmla="*/ 365246427 h 55"/>
                <a:gd name="T22" fmla="*/ 189530840 w 100"/>
                <a:gd name="T23" fmla="*/ 129604678 h 55"/>
                <a:gd name="T24" fmla="*/ 829199144 w 100"/>
                <a:gd name="T25" fmla="*/ 58912154 h 55"/>
                <a:gd name="T26" fmla="*/ 793662972 w 100"/>
                <a:gd name="T27" fmla="*/ 58912154 h 55"/>
                <a:gd name="T28" fmla="*/ 793662972 w 100"/>
                <a:gd name="T29" fmla="*/ 365246427 h 55"/>
                <a:gd name="T30" fmla="*/ 935811102 w 100"/>
                <a:gd name="T31" fmla="*/ 365246427 h 55"/>
                <a:gd name="T32" fmla="*/ 935811102 w 100"/>
                <a:gd name="T33" fmla="*/ 435938952 h 55"/>
                <a:gd name="T34" fmla="*/ 793662972 w 100"/>
                <a:gd name="T35" fmla="*/ 435938952 h 55"/>
                <a:gd name="T36" fmla="*/ 793662972 w 100"/>
                <a:gd name="T37" fmla="*/ 624452351 h 55"/>
                <a:gd name="T38" fmla="*/ 1184571190 w 100"/>
                <a:gd name="T39" fmla="*/ 648016526 h 55"/>
                <a:gd name="T40" fmla="*/ 1137188480 w 100"/>
                <a:gd name="T41" fmla="*/ 400590973 h 55"/>
                <a:gd name="T42" fmla="*/ 1137188480 w 100"/>
                <a:gd name="T43" fmla="*/ 400590973 h 55"/>
                <a:gd name="T44" fmla="*/ 1137188480 w 100"/>
                <a:gd name="T45" fmla="*/ 400590973 h 55"/>
                <a:gd name="T46" fmla="*/ 959504178 w 100"/>
                <a:gd name="T47" fmla="*/ 153168853 h 55"/>
                <a:gd name="T48" fmla="*/ 829199144 w 100"/>
                <a:gd name="T49" fmla="*/ 58912154 h 55"/>
                <a:gd name="T50" fmla="*/ 568592519 w 100"/>
                <a:gd name="T51" fmla="*/ 0 h 55"/>
                <a:gd name="T52" fmla="*/ 296142797 w 100"/>
                <a:gd name="T53" fmla="*/ 58912154 h 55"/>
                <a:gd name="T54" fmla="*/ 296142797 w 100"/>
                <a:gd name="T55" fmla="*/ 589104373 h 55"/>
                <a:gd name="T56" fmla="*/ 687051015 w 100"/>
                <a:gd name="T57" fmla="*/ 612668548 h 55"/>
                <a:gd name="T58" fmla="*/ 687051015 w 100"/>
                <a:gd name="T59" fmla="*/ 11783804 h 55"/>
                <a:gd name="T60" fmla="*/ 568592519 w 100"/>
                <a:gd name="T61" fmla="*/ 0 h 5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00"/>
                <a:gd name="T94" fmla="*/ 0 h 55"/>
                <a:gd name="T95" fmla="*/ 100 w 100"/>
                <a:gd name="T96" fmla="*/ 55 h 5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00" h="55">
                  <a:moveTo>
                    <a:pt x="16" y="11"/>
                  </a:moveTo>
                  <a:cubicBezTo>
                    <a:pt x="13" y="13"/>
                    <a:pt x="10" y="16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4" y="24"/>
                    <a:pt x="2" y="28"/>
                    <a:pt x="0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70" y="5"/>
                  </a:moveTo>
                  <a:cubicBezTo>
                    <a:pt x="67" y="5"/>
                    <a:pt x="67" y="5"/>
                    <a:pt x="67" y="5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79" y="31"/>
                    <a:pt x="79" y="31"/>
                    <a:pt x="79" y="31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48"/>
                    <a:pt x="99" y="41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6" y="34"/>
                    <a:pt x="96" y="34"/>
                    <a:pt x="96" y="34"/>
                  </a:cubicBezTo>
                  <a:cubicBezTo>
                    <a:pt x="93" y="26"/>
                    <a:pt x="88" y="19"/>
                    <a:pt x="81" y="13"/>
                  </a:cubicBezTo>
                  <a:cubicBezTo>
                    <a:pt x="78" y="10"/>
                    <a:pt x="74" y="7"/>
                    <a:pt x="70" y="5"/>
                  </a:cubicBezTo>
                  <a:moveTo>
                    <a:pt x="48" y="0"/>
                  </a:moveTo>
                  <a:cubicBezTo>
                    <a:pt x="40" y="0"/>
                    <a:pt x="32" y="2"/>
                    <a:pt x="25" y="5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58" y="52"/>
                    <a:pt x="58" y="52"/>
                    <a:pt x="58" y="5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1"/>
                    <a:pt x="51" y="0"/>
                    <a:pt x="48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4" name="Freeform 235"/>
            <p:cNvSpPr>
              <a:spLocks noEditPoints="1" noChangeArrowheads="1"/>
            </p:cNvSpPr>
            <p:nvPr/>
          </p:nvSpPr>
          <p:spPr bwMode="auto">
            <a:xfrm>
              <a:off x="4712446" y="842286"/>
              <a:ext cx="175718" cy="178623"/>
            </a:xfrm>
            <a:custGeom>
              <a:avLst/>
              <a:gdLst>
                <a:gd name="T0" fmla="*/ 106839989 w 51"/>
                <a:gd name="T1" fmla="*/ 47197693 h 52"/>
                <a:gd name="T2" fmla="*/ 0 w 51"/>
                <a:gd name="T3" fmla="*/ 117997667 h 52"/>
                <a:gd name="T4" fmla="*/ 0 w 51"/>
                <a:gd name="T5" fmla="*/ 353989565 h 52"/>
                <a:gd name="T6" fmla="*/ 59354784 w 51"/>
                <a:gd name="T7" fmla="*/ 353989565 h 52"/>
                <a:gd name="T8" fmla="*/ 59354784 w 51"/>
                <a:gd name="T9" fmla="*/ 424786104 h 52"/>
                <a:gd name="T10" fmla="*/ 0 w 51"/>
                <a:gd name="T11" fmla="*/ 424786104 h 52"/>
                <a:gd name="T12" fmla="*/ 0 w 51"/>
                <a:gd name="T13" fmla="*/ 566382617 h 52"/>
                <a:gd name="T14" fmla="*/ 106839989 w 51"/>
                <a:gd name="T15" fmla="*/ 578182041 h 52"/>
                <a:gd name="T16" fmla="*/ 106839989 w 51"/>
                <a:gd name="T17" fmla="*/ 47197693 h 52"/>
                <a:gd name="T18" fmla="*/ 498587766 w 51"/>
                <a:gd name="T19" fmla="*/ 0 h 52"/>
                <a:gd name="T20" fmla="*/ 498587766 w 51"/>
                <a:gd name="T21" fmla="*/ 601780887 h 52"/>
                <a:gd name="T22" fmla="*/ 605427755 w 51"/>
                <a:gd name="T23" fmla="*/ 613580310 h 52"/>
                <a:gd name="T24" fmla="*/ 605427755 w 51"/>
                <a:gd name="T25" fmla="*/ 424786104 h 52"/>
                <a:gd name="T26" fmla="*/ 546072971 w 51"/>
                <a:gd name="T27" fmla="*/ 424786104 h 52"/>
                <a:gd name="T28" fmla="*/ 546072971 w 51"/>
                <a:gd name="T29" fmla="*/ 353989565 h 52"/>
                <a:gd name="T30" fmla="*/ 605427755 w 51"/>
                <a:gd name="T31" fmla="*/ 353989565 h 52"/>
                <a:gd name="T32" fmla="*/ 605427755 w 51"/>
                <a:gd name="T33" fmla="*/ 47197693 h 52"/>
                <a:gd name="T34" fmla="*/ 546072971 w 51"/>
                <a:gd name="T35" fmla="*/ 47197693 h 52"/>
                <a:gd name="T36" fmla="*/ 546072971 w 51"/>
                <a:gd name="T37" fmla="*/ 11799423 h 52"/>
                <a:gd name="T38" fmla="*/ 498587766 w 51"/>
                <a:gd name="T39" fmla="*/ 0 h 5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2"/>
                <a:gd name="T62" fmla="*/ 51 w 51"/>
                <a:gd name="T63" fmla="*/ 52 h 5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2">
                  <a:moveTo>
                    <a:pt x="9" y="4"/>
                  </a:moveTo>
                  <a:cubicBezTo>
                    <a:pt x="6" y="6"/>
                    <a:pt x="3" y="8"/>
                    <a:pt x="0" y="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"/>
                    <a:pt x="9" y="4"/>
                    <a:pt x="9" y="4"/>
                  </a:cubicBezTo>
                  <a:moveTo>
                    <a:pt x="42" y="0"/>
                  </a:moveTo>
                  <a:cubicBezTo>
                    <a:pt x="42" y="51"/>
                    <a:pt x="42" y="51"/>
                    <a:pt x="42" y="51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1"/>
                    <a:pt x="43" y="1"/>
                    <a:pt x="4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5" name="Freeform 236"/>
            <p:cNvSpPr>
              <a:spLocks noChangeArrowheads="1"/>
            </p:cNvSpPr>
            <p:nvPr/>
          </p:nvSpPr>
          <p:spPr bwMode="auto">
            <a:xfrm>
              <a:off x="4870738" y="845191"/>
              <a:ext cx="27592" cy="11618"/>
            </a:xfrm>
            <a:custGeom>
              <a:avLst/>
              <a:gdLst>
                <a:gd name="T0" fmla="*/ 0 w 8"/>
                <a:gd name="T1" fmla="*/ 0 h 3"/>
                <a:gd name="T2" fmla="*/ 0 w 8"/>
                <a:gd name="T3" fmla="*/ 44992641 h 3"/>
                <a:gd name="T4" fmla="*/ 59478005 w 8"/>
                <a:gd name="T5" fmla="*/ 44992641 h 3"/>
                <a:gd name="T6" fmla="*/ 95164808 w 8"/>
                <a:gd name="T7" fmla="*/ 44992641 h 3"/>
                <a:gd name="T8" fmla="*/ 0 w 8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3"/>
                <a:gd name="T17" fmla="*/ 8 w 8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6" name="Freeform 237"/>
            <p:cNvSpPr>
              <a:spLocks noChangeArrowheads="1"/>
            </p:cNvSpPr>
            <p:nvPr/>
          </p:nvSpPr>
          <p:spPr bwMode="auto">
            <a:xfrm>
              <a:off x="4644192" y="965725"/>
              <a:ext cx="68254" cy="42114"/>
            </a:xfrm>
            <a:custGeom>
              <a:avLst/>
              <a:gdLst>
                <a:gd name="T0" fmla="*/ 232930426 w 20"/>
                <a:gd name="T1" fmla="*/ 0 h 12"/>
                <a:gd name="T2" fmla="*/ 23291678 w 20"/>
                <a:gd name="T3" fmla="*/ 0 h 12"/>
                <a:gd name="T4" fmla="*/ 0 w 20"/>
                <a:gd name="T5" fmla="*/ 86214377 h 12"/>
                <a:gd name="T6" fmla="*/ 0 w 20"/>
                <a:gd name="T7" fmla="*/ 135484248 h 12"/>
                <a:gd name="T8" fmla="*/ 232930426 w 20"/>
                <a:gd name="T9" fmla="*/ 147799083 h 12"/>
                <a:gd name="T10" fmla="*/ 232930426 w 20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"/>
                <a:gd name="T19" fmla="*/ 0 h 12"/>
                <a:gd name="T20" fmla="*/ 20 w 20"/>
                <a:gd name="T21" fmla="*/ 12 h 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" h="12">
                  <a:moveTo>
                    <a:pt x="2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5"/>
                    <a:pt x="0" y="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7" name="Freeform 238"/>
            <p:cNvSpPr>
              <a:spLocks noChangeArrowheads="1"/>
            </p:cNvSpPr>
            <p:nvPr/>
          </p:nvSpPr>
          <p:spPr bwMode="auto">
            <a:xfrm>
              <a:off x="4644192" y="990412"/>
              <a:ext cx="1" cy="13070"/>
            </a:xfrm>
            <a:custGeom>
              <a:avLst/>
              <a:gdLst>
                <a:gd name="T0" fmla="*/ 0 w 1"/>
                <a:gd name="T1" fmla="*/ 0 h 4"/>
                <a:gd name="T2" fmla="*/ 0 w 1"/>
                <a:gd name="T3" fmla="*/ 42706225 h 4"/>
                <a:gd name="T4" fmla="*/ 0 w 1"/>
                <a:gd name="T5" fmla="*/ 42706225 h 4"/>
                <a:gd name="T6" fmla="*/ 0 w 1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4"/>
                <a:gd name="T14" fmla="*/ 1 w 1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4">
                  <a:moveTo>
                    <a:pt x="0" y="0"/>
                  </a:moveTo>
                  <a:cubicBezTo>
                    <a:pt x="0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8" name="Freeform 239"/>
            <p:cNvSpPr>
              <a:spLocks noChangeArrowheads="1"/>
            </p:cNvSpPr>
            <p:nvPr/>
          </p:nvSpPr>
          <p:spPr bwMode="auto">
            <a:xfrm>
              <a:off x="4651453" y="945394"/>
              <a:ext cx="78420" cy="20331"/>
            </a:xfrm>
            <a:custGeom>
              <a:avLst/>
              <a:gdLst>
                <a:gd name="T0" fmla="*/ 267378104 w 23"/>
                <a:gd name="T1" fmla="*/ 0 h 6"/>
                <a:gd name="T2" fmla="*/ 209251837 w 23"/>
                <a:gd name="T3" fmla="*/ 0 h 6"/>
                <a:gd name="T4" fmla="*/ 23249825 w 23"/>
                <a:gd name="T5" fmla="*/ 0 h 6"/>
                <a:gd name="T6" fmla="*/ 0 w 23"/>
                <a:gd name="T7" fmla="*/ 68891594 h 6"/>
                <a:gd name="T8" fmla="*/ 209251837 w 23"/>
                <a:gd name="T9" fmla="*/ 68891594 h 6"/>
                <a:gd name="T10" fmla="*/ 267378104 w 23"/>
                <a:gd name="T11" fmla="*/ 68891594 h 6"/>
                <a:gd name="T12" fmla="*/ 267378104 w 23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"/>
                <a:gd name="T22" fmla="*/ 0 h 6"/>
                <a:gd name="T23" fmla="*/ 23 w 2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" h="6">
                  <a:moveTo>
                    <a:pt x="23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09" name="Freeform 240"/>
            <p:cNvSpPr>
              <a:spLocks noChangeArrowheads="1"/>
            </p:cNvSpPr>
            <p:nvPr/>
          </p:nvSpPr>
          <p:spPr bwMode="auto">
            <a:xfrm>
              <a:off x="4870738" y="945394"/>
              <a:ext cx="58089" cy="20331"/>
            </a:xfrm>
            <a:custGeom>
              <a:avLst/>
              <a:gdLst>
                <a:gd name="T0" fmla="*/ 84358298 w 40"/>
                <a:gd name="T1" fmla="*/ 0 h 14"/>
                <a:gd name="T2" fmla="*/ 25307925 w 40"/>
                <a:gd name="T3" fmla="*/ 0 h 14"/>
                <a:gd name="T4" fmla="*/ 0 w 40"/>
                <a:gd name="T5" fmla="*/ 0 h 14"/>
                <a:gd name="T6" fmla="*/ 0 w 40"/>
                <a:gd name="T7" fmla="*/ 29524969 h 14"/>
                <a:gd name="T8" fmla="*/ 25307925 w 40"/>
                <a:gd name="T9" fmla="*/ 29524969 h 14"/>
                <a:gd name="T10" fmla="*/ 84358298 w 40"/>
                <a:gd name="T11" fmla="*/ 29524969 h 14"/>
                <a:gd name="T12" fmla="*/ 84358298 w 4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14"/>
                <a:gd name="T23" fmla="*/ 40 w 4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14">
                  <a:moveTo>
                    <a:pt x="40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40" y="1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0" name="Freeform 241"/>
            <p:cNvSpPr>
              <a:spLocks noChangeArrowheads="1"/>
            </p:cNvSpPr>
            <p:nvPr/>
          </p:nvSpPr>
          <p:spPr bwMode="auto">
            <a:xfrm>
              <a:off x="4870738" y="945394"/>
              <a:ext cx="58089" cy="20331"/>
            </a:xfrm>
            <a:custGeom>
              <a:avLst/>
              <a:gdLst>
                <a:gd name="T0" fmla="*/ 84358298 w 40"/>
                <a:gd name="T1" fmla="*/ 0 h 14"/>
                <a:gd name="T2" fmla="*/ 25307925 w 40"/>
                <a:gd name="T3" fmla="*/ 0 h 14"/>
                <a:gd name="T4" fmla="*/ 0 w 40"/>
                <a:gd name="T5" fmla="*/ 0 h 14"/>
                <a:gd name="T6" fmla="*/ 0 w 40"/>
                <a:gd name="T7" fmla="*/ 29524969 h 14"/>
                <a:gd name="T8" fmla="*/ 25307925 w 40"/>
                <a:gd name="T9" fmla="*/ 29524969 h 14"/>
                <a:gd name="T10" fmla="*/ 84358298 w 40"/>
                <a:gd name="T11" fmla="*/ 29524969 h 14"/>
                <a:gd name="T12" fmla="*/ 84358298 w 40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14"/>
                <a:gd name="T23" fmla="*/ 40 w 40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14">
                  <a:moveTo>
                    <a:pt x="40" y="0"/>
                  </a:moveTo>
                  <a:lnTo>
                    <a:pt x="12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" y="14"/>
                  </a:lnTo>
                  <a:lnTo>
                    <a:pt x="40" y="14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1" name="Freeform 242"/>
            <p:cNvSpPr>
              <a:spLocks noEditPoints="1" noChangeArrowheads="1"/>
            </p:cNvSpPr>
            <p:nvPr/>
          </p:nvSpPr>
          <p:spPr bwMode="auto">
            <a:xfrm>
              <a:off x="4558511" y="756605"/>
              <a:ext cx="528607" cy="525703"/>
            </a:xfrm>
            <a:custGeom>
              <a:avLst/>
              <a:gdLst>
                <a:gd name="T0" fmla="*/ 282770420 w 154"/>
                <a:gd name="T1" fmla="*/ 377788043 h 153"/>
                <a:gd name="T2" fmla="*/ 377027226 w 154"/>
                <a:gd name="T3" fmla="*/ 1522958155 h 153"/>
                <a:gd name="T4" fmla="*/ 1519896156 w 154"/>
                <a:gd name="T5" fmla="*/ 1428510285 h 153"/>
                <a:gd name="T6" fmla="*/ 1425639349 w 154"/>
                <a:gd name="T7" fmla="*/ 283340173 h 153"/>
                <a:gd name="T8" fmla="*/ 282770420 w 154"/>
                <a:gd name="T9" fmla="*/ 377788043 h 153"/>
                <a:gd name="T10" fmla="*/ 1366727129 w 154"/>
                <a:gd name="T11" fmla="*/ 1298644464 h 153"/>
                <a:gd name="T12" fmla="*/ 506632052 w 154"/>
                <a:gd name="T13" fmla="*/ 1369480367 h 153"/>
                <a:gd name="T14" fmla="*/ 447719831 w 154"/>
                <a:gd name="T15" fmla="*/ 507653864 h 153"/>
                <a:gd name="T16" fmla="*/ 1296034524 w 154"/>
                <a:gd name="T17" fmla="*/ 436817961 h 153"/>
                <a:gd name="T18" fmla="*/ 1366727129 w 154"/>
                <a:gd name="T19" fmla="*/ 1298644464 h 1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54"/>
                <a:gd name="T31" fmla="*/ 0 h 153"/>
                <a:gd name="T32" fmla="*/ 154 w 154"/>
                <a:gd name="T33" fmla="*/ 153 h 1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54" h="153">
                  <a:moveTo>
                    <a:pt x="24" y="32"/>
                  </a:moveTo>
                  <a:cubicBezTo>
                    <a:pt x="0" y="61"/>
                    <a:pt x="3" y="104"/>
                    <a:pt x="32" y="129"/>
                  </a:cubicBezTo>
                  <a:cubicBezTo>
                    <a:pt x="61" y="153"/>
                    <a:pt x="104" y="150"/>
                    <a:pt x="129" y="121"/>
                  </a:cubicBezTo>
                  <a:cubicBezTo>
                    <a:pt x="154" y="92"/>
                    <a:pt x="150" y="49"/>
                    <a:pt x="121" y="24"/>
                  </a:cubicBezTo>
                  <a:cubicBezTo>
                    <a:pt x="92" y="0"/>
                    <a:pt x="49" y="3"/>
                    <a:pt x="24" y="32"/>
                  </a:cubicBezTo>
                  <a:close/>
                  <a:moveTo>
                    <a:pt x="116" y="110"/>
                  </a:moveTo>
                  <a:cubicBezTo>
                    <a:pt x="98" y="132"/>
                    <a:pt x="65" y="134"/>
                    <a:pt x="43" y="116"/>
                  </a:cubicBezTo>
                  <a:cubicBezTo>
                    <a:pt x="22" y="97"/>
                    <a:pt x="19" y="65"/>
                    <a:pt x="38" y="43"/>
                  </a:cubicBezTo>
                  <a:cubicBezTo>
                    <a:pt x="56" y="21"/>
                    <a:pt x="89" y="19"/>
                    <a:pt x="110" y="37"/>
                  </a:cubicBezTo>
                  <a:cubicBezTo>
                    <a:pt x="132" y="56"/>
                    <a:pt x="134" y="88"/>
                    <a:pt x="116" y="110"/>
                  </a:cubicBezTo>
                  <a:close/>
                </a:path>
              </a:pathLst>
            </a:cu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2" name="Freeform 243"/>
            <p:cNvSpPr>
              <a:spLocks noEditPoints="1" noChangeArrowheads="1"/>
            </p:cNvSpPr>
            <p:nvPr/>
          </p:nvSpPr>
          <p:spPr bwMode="auto">
            <a:xfrm>
              <a:off x="4609339" y="807433"/>
              <a:ext cx="422595" cy="424048"/>
            </a:xfrm>
            <a:custGeom>
              <a:avLst/>
              <a:gdLst>
                <a:gd name="T0" fmla="*/ 236086304 w 123"/>
                <a:gd name="T1" fmla="*/ 309024118 h 123"/>
                <a:gd name="T2" fmla="*/ 306910478 w 123"/>
                <a:gd name="T3" fmla="*/ 1224212786 h 123"/>
                <a:gd name="T4" fmla="*/ 1227641911 w 123"/>
                <a:gd name="T5" fmla="*/ 1152900323 h 123"/>
                <a:gd name="T6" fmla="*/ 1145012563 w 123"/>
                <a:gd name="T7" fmla="*/ 237711656 h 123"/>
                <a:gd name="T8" fmla="*/ 236086304 w 123"/>
                <a:gd name="T9" fmla="*/ 309024118 h 123"/>
                <a:gd name="T10" fmla="*/ 1192229824 w 123"/>
                <a:gd name="T11" fmla="*/ 1129129503 h 123"/>
                <a:gd name="T12" fmla="*/ 330517390 w 123"/>
                <a:gd name="T13" fmla="*/ 1200441965 h 123"/>
                <a:gd name="T14" fmla="*/ 271498391 w 123"/>
                <a:gd name="T15" fmla="*/ 332794939 h 123"/>
                <a:gd name="T16" fmla="*/ 1121405651 w 123"/>
                <a:gd name="T17" fmla="*/ 261482476 h 123"/>
                <a:gd name="T18" fmla="*/ 1192229824 w 123"/>
                <a:gd name="T19" fmla="*/ 1129129503 h 12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3"/>
                <a:gd name="T31" fmla="*/ 0 h 123"/>
                <a:gd name="T32" fmla="*/ 123 w 123"/>
                <a:gd name="T33" fmla="*/ 123 h 12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3" h="123">
                  <a:moveTo>
                    <a:pt x="20" y="26"/>
                  </a:moveTo>
                  <a:cubicBezTo>
                    <a:pt x="0" y="49"/>
                    <a:pt x="3" y="84"/>
                    <a:pt x="26" y="103"/>
                  </a:cubicBezTo>
                  <a:cubicBezTo>
                    <a:pt x="49" y="123"/>
                    <a:pt x="84" y="120"/>
                    <a:pt x="104" y="97"/>
                  </a:cubicBezTo>
                  <a:cubicBezTo>
                    <a:pt x="123" y="74"/>
                    <a:pt x="120" y="39"/>
                    <a:pt x="97" y="20"/>
                  </a:cubicBezTo>
                  <a:cubicBezTo>
                    <a:pt x="74" y="0"/>
                    <a:pt x="40" y="3"/>
                    <a:pt x="20" y="26"/>
                  </a:cubicBezTo>
                  <a:close/>
                  <a:moveTo>
                    <a:pt x="101" y="95"/>
                  </a:moveTo>
                  <a:cubicBezTo>
                    <a:pt x="83" y="117"/>
                    <a:pt x="50" y="119"/>
                    <a:pt x="28" y="101"/>
                  </a:cubicBezTo>
                  <a:cubicBezTo>
                    <a:pt x="7" y="82"/>
                    <a:pt x="4" y="50"/>
                    <a:pt x="23" y="28"/>
                  </a:cubicBezTo>
                  <a:cubicBezTo>
                    <a:pt x="41" y="6"/>
                    <a:pt x="74" y="4"/>
                    <a:pt x="95" y="22"/>
                  </a:cubicBezTo>
                  <a:cubicBezTo>
                    <a:pt x="117" y="41"/>
                    <a:pt x="119" y="73"/>
                    <a:pt x="101" y="95"/>
                  </a:cubicBezTo>
                  <a:close/>
                </a:path>
              </a:pathLst>
            </a:custGeom>
            <a:solidFill>
              <a:srgbClr val="083E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3" name="Freeform 244"/>
            <p:cNvSpPr>
              <a:spLocks noEditPoints="1" noChangeArrowheads="1"/>
            </p:cNvSpPr>
            <p:nvPr/>
          </p:nvSpPr>
          <p:spPr bwMode="auto">
            <a:xfrm>
              <a:off x="1110947" y="220737"/>
              <a:ext cx="312227" cy="532964"/>
            </a:xfrm>
            <a:custGeom>
              <a:avLst/>
              <a:gdLst>
                <a:gd name="T0" fmla="*/ 164811252 w 91"/>
                <a:gd name="T1" fmla="*/ 1832584679 h 155"/>
                <a:gd name="T2" fmla="*/ 35315962 w 91"/>
                <a:gd name="T3" fmla="*/ 1619766996 h 155"/>
                <a:gd name="T4" fmla="*/ 164811252 w 91"/>
                <a:gd name="T5" fmla="*/ 1336013524 h 155"/>
                <a:gd name="T6" fmla="*/ 188355227 w 91"/>
                <a:gd name="T7" fmla="*/ 1217781478 h 155"/>
                <a:gd name="T8" fmla="*/ 329622504 w 91"/>
                <a:gd name="T9" fmla="*/ 815795960 h 155"/>
                <a:gd name="T10" fmla="*/ 294306543 w 91"/>
                <a:gd name="T11" fmla="*/ 567510383 h 155"/>
                <a:gd name="T12" fmla="*/ 529749718 w 91"/>
                <a:gd name="T13" fmla="*/ 0 h 155"/>
                <a:gd name="T14" fmla="*/ 776964881 w 91"/>
                <a:gd name="T15" fmla="*/ 567510383 h 155"/>
                <a:gd name="T16" fmla="*/ 741648919 w 91"/>
                <a:gd name="T17" fmla="*/ 815795960 h 155"/>
                <a:gd name="T18" fmla="*/ 882916197 w 91"/>
                <a:gd name="T19" fmla="*/ 1217781478 h 155"/>
                <a:gd name="T20" fmla="*/ 906460171 w 91"/>
                <a:gd name="T21" fmla="*/ 1336013524 h 155"/>
                <a:gd name="T22" fmla="*/ 1035955462 w 91"/>
                <a:gd name="T23" fmla="*/ 1619766996 h 155"/>
                <a:gd name="T24" fmla="*/ 906460171 w 91"/>
                <a:gd name="T25" fmla="*/ 1832584679 h 155"/>
                <a:gd name="T26" fmla="*/ 70631923 w 91"/>
                <a:gd name="T27" fmla="*/ 1513359874 h 155"/>
                <a:gd name="T28" fmla="*/ 129495290 w 91"/>
                <a:gd name="T29" fmla="*/ 1631591920 h 155"/>
                <a:gd name="T30" fmla="*/ 70631923 w 91"/>
                <a:gd name="T31" fmla="*/ 1702531148 h 155"/>
                <a:gd name="T32" fmla="*/ 906460171 w 91"/>
                <a:gd name="T33" fmla="*/ 1749823966 h 155"/>
                <a:gd name="T34" fmla="*/ 965320107 w 91"/>
                <a:gd name="T35" fmla="*/ 1667059815 h 155"/>
                <a:gd name="T36" fmla="*/ 953548120 w 91"/>
                <a:gd name="T37" fmla="*/ 1596120587 h 155"/>
                <a:gd name="T38" fmla="*/ 906460171 w 91"/>
                <a:gd name="T39" fmla="*/ 1406952752 h 155"/>
                <a:gd name="T40" fmla="*/ 859372222 w 91"/>
                <a:gd name="T41" fmla="*/ 1395127828 h 155"/>
                <a:gd name="T42" fmla="*/ 659245009 w 91"/>
                <a:gd name="T43" fmla="*/ 768503142 h 155"/>
                <a:gd name="T44" fmla="*/ 741648919 w 91"/>
                <a:gd name="T45" fmla="*/ 744856732 h 155"/>
                <a:gd name="T46" fmla="*/ 741648919 w 91"/>
                <a:gd name="T47" fmla="*/ 638449610 h 155"/>
                <a:gd name="T48" fmla="*/ 647473021 w 91"/>
                <a:gd name="T49" fmla="*/ 602978277 h 155"/>
                <a:gd name="T50" fmla="*/ 800512286 w 91"/>
                <a:gd name="T51" fmla="*/ 342871214 h 155"/>
                <a:gd name="T52" fmla="*/ 270762568 w 91"/>
                <a:gd name="T53" fmla="*/ 342871214 h 155"/>
                <a:gd name="T54" fmla="*/ 423798402 w 91"/>
                <a:gd name="T55" fmla="*/ 602978277 h 155"/>
                <a:gd name="T56" fmla="*/ 329622504 w 91"/>
                <a:gd name="T57" fmla="*/ 638449610 h 155"/>
                <a:gd name="T58" fmla="*/ 329622504 w 91"/>
                <a:gd name="T59" fmla="*/ 744856732 h 155"/>
                <a:gd name="T60" fmla="*/ 400254428 w 91"/>
                <a:gd name="T61" fmla="*/ 768503142 h 155"/>
                <a:gd name="T62" fmla="*/ 211899201 w 91"/>
                <a:gd name="T63" fmla="*/ 1395127828 h 155"/>
                <a:gd name="T64" fmla="*/ 164811252 w 91"/>
                <a:gd name="T65" fmla="*/ 1406952752 h 15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91"/>
                <a:gd name="T100" fmla="*/ 0 h 155"/>
                <a:gd name="T101" fmla="*/ 91 w 91"/>
                <a:gd name="T102" fmla="*/ 155 h 15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91" h="155">
                  <a:moveTo>
                    <a:pt x="77" y="155"/>
                  </a:moveTo>
                  <a:cubicBezTo>
                    <a:pt x="14" y="155"/>
                    <a:pt x="14" y="155"/>
                    <a:pt x="14" y="155"/>
                  </a:cubicBezTo>
                  <a:cubicBezTo>
                    <a:pt x="6" y="155"/>
                    <a:pt x="0" y="150"/>
                    <a:pt x="0" y="144"/>
                  </a:cubicBezTo>
                  <a:cubicBezTo>
                    <a:pt x="0" y="141"/>
                    <a:pt x="1" y="139"/>
                    <a:pt x="3" y="137"/>
                  </a:cubicBezTo>
                  <a:cubicBezTo>
                    <a:pt x="1" y="135"/>
                    <a:pt x="0" y="131"/>
                    <a:pt x="0" y="128"/>
                  </a:cubicBezTo>
                  <a:cubicBezTo>
                    <a:pt x="0" y="120"/>
                    <a:pt x="6" y="113"/>
                    <a:pt x="14" y="113"/>
                  </a:cubicBezTo>
                  <a:cubicBezTo>
                    <a:pt x="15" y="111"/>
                    <a:pt x="15" y="108"/>
                    <a:pt x="15" y="105"/>
                  </a:cubicBezTo>
                  <a:cubicBezTo>
                    <a:pt x="15" y="104"/>
                    <a:pt x="16" y="103"/>
                    <a:pt x="16" y="103"/>
                  </a:cubicBezTo>
                  <a:cubicBezTo>
                    <a:pt x="31" y="93"/>
                    <a:pt x="30" y="77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2" y="69"/>
                    <a:pt x="17" y="64"/>
                    <a:pt x="17" y="58"/>
                  </a:cubicBezTo>
                  <a:cubicBezTo>
                    <a:pt x="17" y="54"/>
                    <a:pt x="20" y="49"/>
                    <a:pt x="25" y="48"/>
                  </a:cubicBezTo>
                  <a:cubicBezTo>
                    <a:pt x="20" y="43"/>
                    <a:pt x="17" y="36"/>
                    <a:pt x="17" y="29"/>
                  </a:cubicBezTo>
                  <a:cubicBezTo>
                    <a:pt x="17" y="13"/>
                    <a:pt x="30" y="0"/>
                    <a:pt x="45" y="0"/>
                  </a:cubicBezTo>
                  <a:cubicBezTo>
                    <a:pt x="61" y="0"/>
                    <a:pt x="74" y="13"/>
                    <a:pt x="74" y="29"/>
                  </a:cubicBezTo>
                  <a:cubicBezTo>
                    <a:pt x="74" y="36"/>
                    <a:pt x="71" y="43"/>
                    <a:pt x="66" y="48"/>
                  </a:cubicBezTo>
                  <a:cubicBezTo>
                    <a:pt x="71" y="49"/>
                    <a:pt x="74" y="54"/>
                    <a:pt x="74" y="58"/>
                  </a:cubicBezTo>
                  <a:cubicBezTo>
                    <a:pt x="74" y="64"/>
                    <a:pt x="69" y="69"/>
                    <a:pt x="63" y="69"/>
                  </a:cubicBezTo>
                  <a:cubicBezTo>
                    <a:pt x="62" y="69"/>
                    <a:pt x="62" y="69"/>
                    <a:pt x="62" y="69"/>
                  </a:cubicBezTo>
                  <a:cubicBezTo>
                    <a:pt x="61" y="77"/>
                    <a:pt x="60" y="93"/>
                    <a:pt x="75" y="103"/>
                  </a:cubicBezTo>
                  <a:cubicBezTo>
                    <a:pt x="75" y="103"/>
                    <a:pt x="76" y="104"/>
                    <a:pt x="76" y="105"/>
                  </a:cubicBezTo>
                  <a:cubicBezTo>
                    <a:pt x="76" y="108"/>
                    <a:pt x="76" y="111"/>
                    <a:pt x="77" y="113"/>
                  </a:cubicBezTo>
                  <a:cubicBezTo>
                    <a:pt x="85" y="113"/>
                    <a:pt x="91" y="120"/>
                    <a:pt x="91" y="128"/>
                  </a:cubicBezTo>
                  <a:cubicBezTo>
                    <a:pt x="91" y="131"/>
                    <a:pt x="90" y="135"/>
                    <a:pt x="88" y="137"/>
                  </a:cubicBezTo>
                  <a:cubicBezTo>
                    <a:pt x="90" y="139"/>
                    <a:pt x="91" y="141"/>
                    <a:pt x="91" y="144"/>
                  </a:cubicBezTo>
                  <a:cubicBezTo>
                    <a:pt x="91" y="150"/>
                    <a:pt x="85" y="155"/>
                    <a:pt x="77" y="155"/>
                  </a:cubicBezTo>
                  <a:close/>
                  <a:moveTo>
                    <a:pt x="14" y="119"/>
                  </a:moveTo>
                  <a:cubicBezTo>
                    <a:pt x="10" y="119"/>
                    <a:pt x="6" y="123"/>
                    <a:pt x="6" y="128"/>
                  </a:cubicBezTo>
                  <a:cubicBezTo>
                    <a:pt x="6" y="131"/>
                    <a:pt x="8" y="134"/>
                    <a:pt x="10" y="135"/>
                  </a:cubicBezTo>
                  <a:cubicBezTo>
                    <a:pt x="11" y="136"/>
                    <a:pt x="11" y="137"/>
                    <a:pt x="11" y="138"/>
                  </a:cubicBezTo>
                  <a:cubicBezTo>
                    <a:pt x="11" y="139"/>
                    <a:pt x="10" y="140"/>
                    <a:pt x="9" y="141"/>
                  </a:cubicBezTo>
                  <a:cubicBezTo>
                    <a:pt x="7" y="141"/>
                    <a:pt x="6" y="143"/>
                    <a:pt x="6" y="144"/>
                  </a:cubicBezTo>
                  <a:cubicBezTo>
                    <a:pt x="6" y="146"/>
                    <a:pt x="9" y="148"/>
                    <a:pt x="14" y="148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82" y="148"/>
                    <a:pt x="85" y="146"/>
                    <a:pt x="85" y="144"/>
                  </a:cubicBezTo>
                  <a:cubicBezTo>
                    <a:pt x="85" y="143"/>
                    <a:pt x="84" y="141"/>
                    <a:pt x="82" y="141"/>
                  </a:cubicBezTo>
                  <a:cubicBezTo>
                    <a:pt x="81" y="140"/>
                    <a:pt x="80" y="139"/>
                    <a:pt x="80" y="138"/>
                  </a:cubicBezTo>
                  <a:cubicBezTo>
                    <a:pt x="80" y="137"/>
                    <a:pt x="80" y="136"/>
                    <a:pt x="81" y="135"/>
                  </a:cubicBezTo>
                  <a:cubicBezTo>
                    <a:pt x="83" y="134"/>
                    <a:pt x="85" y="131"/>
                    <a:pt x="85" y="128"/>
                  </a:cubicBezTo>
                  <a:cubicBezTo>
                    <a:pt x="85" y="123"/>
                    <a:pt x="81" y="119"/>
                    <a:pt x="77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4" y="119"/>
                    <a:pt x="74" y="119"/>
                    <a:pt x="73" y="118"/>
                  </a:cubicBezTo>
                  <a:cubicBezTo>
                    <a:pt x="71" y="115"/>
                    <a:pt x="70" y="110"/>
                    <a:pt x="70" y="107"/>
                  </a:cubicBezTo>
                  <a:cubicBezTo>
                    <a:pt x="52" y="94"/>
                    <a:pt x="55" y="73"/>
                    <a:pt x="56" y="65"/>
                  </a:cubicBezTo>
                  <a:cubicBezTo>
                    <a:pt x="57" y="64"/>
                    <a:pt x="58" y="63"/>
                    <a:pt x="59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5" y="63"/>
                    <a:pt x="68" y="61"/>
                    <a:pt x="68" y="58"/>
                  </a:cubicBezTo>
                  <a:cubicBezTo>
                    <a:pt x="68" y="56"/>
                    <a:pt x="65" y="54"/>
                    <a:pt x="63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7" y="54"/>
                    <a:pt x="55" y="53"/>
                    <a:pt x="55" y="51"/>
                  </a:cubicBezTo>
                  <a:cubicBezTo>
                    <a:pt x="55" y="50"/>
                    <a:pt x="55" y="49"/>
                    <a:pt x="57" y="48"/>
                  </a:cubicBezTo>
                  <a:cubicBezTo>
                    <a:pt x="63" y="44"/>
                    <a:pt x="68" y="37"/>
                    <a:pt x="68" y="29"/>
                  </a:cubicBezTo>
                  <a:cubicBezTo>
                    <a:pt x="68" y="16"/>
                    <a:pt x="58" y="6"/>
                    <a:pt x="45" y="6"/>
                  </a:cubicBezTo>
                  <a:cubicBezTo>
                    <a:pt x="33" y="6"/>
                    <a:pt x="23" y="16"/>
                    <a:pt x="23" y="29"/>
                  </a:cubicBezTo>
                  <a:cubicBezTo>
                    <a:pt x="23" y="37"/>
                    <a:pt x="28" y="44"/>
                    <a:pt x="34" y="48"/>
                  </a:cubicBezTo>
                  <a:cubicBezTo>
                    <a:pt x="36" y="49"/>
                    <a:pt x="36" y="50"/>
                    <a:pt x="36" y="51"/>
                  </a:cubicBezTo>
                  <a:cubicBezTo>
                    <a:pt x="36" y="53"/>
                    <a:pt x="34" y="54"/>
                    <a:pt x="33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6" y="54"/>
                    <a:pt x="23" y="56"/>
                    <a:pt x="23" y="58"/>
                  </a:cubicBezTo>
                  <a:cubicBezTo>
                    <a:pt x="23" y="61"/>
                    <a:pt x="26" y="63"/>
                    <a:pt x="28" y="63"/>
                  </a:cubicBezTo>
                  <a:cubicBezTo>
                    <a:pt x="31" y="63"/>
                    <a:pt x="31" y="63"/>
                    <a:pt x="31" y="63"/>
                  </a:cubicBezTo>
                  <a:cubicBezTo>
                    <a:pt x="33" y="63"/>
                    <a:pt x="34" y="64"/>
                    <a:pt x="34" y="65"/>
                  </a:cubicBezTo>
                  <a:cubicBezTo>
                    <a:pt x="36" y="73"/>
                    <a:pt x="39" y="94"/>
                    <a:pt x="21" y="107"/>
                  </a:cubicBezTo>
                  <a:cubicBezTo>
                    <a:pt x="21" y="110"/>
                    <a:pt x="20" y="115"/>
                    <a:pt x="18" y="118"/>
                  </a:cubicBezTo>
                  <a:cubicBezTo>
                    <a:pt x="17" y="119"/>
                    <a:pt x="17" y="119"/>
                    <a:pt x="16" y="119"/>
                  </a:cubicBezTo>
                  <a:lnTo>
                    <a:pt x="14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14" name="Rectangle 245"/>
            <p:cNvSpPr>
              <a:spLocks noChangeArrowheads="1"/>
            </p:cNvSpPr>
            <p:nvPr/>
          </p:nvSpPr>
          <p:spPr bwMode="auto">
            <a:xfrm>
              <a:off x="980247" y="495206"/>
              <a:ext cx="82776" cy="65350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15" name="Rectangle 246"/>
            <p:cNvSpPr>
              <a:spLocks noChangeArrowheads="1"/>
            </p:cNvSpPr>
            <p:nvPr/>
          </p:nvSpPr>
          <p:spPr bwMode="auto">
            <a:xfrm>
              <a:off x="980247" y="495206"/>
              <a:ext cx="17427" cy="65350"/>
            </a:xfrm>
            <a:prstGeom prst="rect">
              <a:avLst/>
            </a:prstGeom>
            <a:solidFill>
              <a:srgbClr val="CC3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16" name="Rectangle 247"/>
            <p:cNvSpPr>
              <a:spLocks noChangeArrowheads="1"/>
            </p:cNvSpPr>
            <p:nvPr/>
          </p:nvSpPr>
          <p:spPr bwMode="auto">
            <a:xfrm>
              <a:off x="1045597" y="495206"/>
              <a:ext cx="17427" cy="65350"/>
            </a:xfrm>
            <a:prstGeom prst="rect">
              <a:avLst/>
            </a:prstGeom>
            <a:solidFill>
              <a:srgbClr val="CC3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17" name="Rectangle 248"/>
            <p:cNvSpPr>
              <a:spLocks noChangeArrowheads="1"/>
            </p:cNvSpPr>
            <p:nvPr/>
          </p:nvSpPr>
          <p:spPr bwMode="auto">
            <a:xfrm>
              <a:off x="959916" y="454544"/>
              <a:ext cx="123439" cy="43567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18" name="Oval 249"/>
            <p:cNvSpPr>
              <a:spLocks noChangeArrowheads="1"/>
            </p:cNvSpPr>
            <p:nvPr/>
          </p:nvSpPr>
          <p:spPr bwMode="auto">
            <a:xfrm>
              <a:off x="753701" y="547486"/>
              <a:ext cx="535868" cy="535868"/>
            </a:xfrm>
            <a:prstGeom prst="ellipse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19" name="Oval 250"/>
            <p:cNvSpPr>
              <a:spLocks noChangeArrowheads="1"/>
            </p:cNvSpPr>
            <p:nvPr/>
          </p:nvSpPr>
          <p:spPr bwMode="auto">
            <a:xfrm>
              <a:off x="814694" y="608479"/>
              <a:ext cx="412430" cy="41243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0" name="Oval 251"/>
            <p:cNvSpPr>
              <a:spLocks noChangeArrowheads="1"/>
            </p:cNvSpPr>
            <p:nvPr/>
          </p:nvSpPr>
          <p:spPr bwMode="auto">
            <a:xfrm>
              <a:off x="987508" y="781293"/>
              <a:ext cx="65350" cy="63898"/>
            </a:xfrm>
            <a:prstGeom prst="ellipse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1" name="Rectangle 254"/>
            <p:cNvSpPr>
              <a:spLocks noChangeArrowheads="1"/>
            </p:cNvSpPr>
            <p:nvPr/>
          </p:nvSpPr>
          <p:spPr bwMode="auto">
            <a:xfrm>
              <a:off x="2763570" y="638976"/>
              <a:ext cx="220737" cy="42114"/>
            </a:xfrm>
            <a:prstGeom prst="rect">
              <a:avLst/>
            </a:pr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2" name="Oval 255"/>
            <p:cNvSpPr>
              <a:spLocks noChangeArrowheads="1"/>
            </p:cNvSpPr>
            <p:nvPr/>
          </p:nvSpPr>
          <p:spPr bwMode="auto">
            <a:xfrm>
              <a:off x="2698221" y="241068"/>
              <a:ext cx="354341" cy="354341"/>
            </a:xfrm>
            <a:prstGeom prst="ellipse">
              <a:avLst/>
            </a:pr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3" name="Rectangle 256"/>
            <p:cNvSpPr>
              <a:spLocks noChangeArrowheads="1"/>
            </p:cNvSpPr>
            <p:nvPr/>
          </p:nvSpPr>
          <p:spPr bwMode="auto">
            <a:xfrm>
              <a:off x="2763570" y="447283"/>
              <a:ext cx="220737" cy="165553"/>
            </a:xfrm>
            <a:prstGeom prst="rect">
              <a:avLst/>
            </a:pr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4" name="Freeform 257"/>
            <p:cNvSpPr>
              <a:spLocks noChangeArrowheads="1"/>
            </p:cNvSpPr>
            <p:nvPr/>
          </p:nvSpPr>
          <p:spPr bwMode="auto">
            <a:xfrm>
              <a:off x="2763570" y="708682"/>
              <a:ext cx="220737" cy="110369"/>
            </a:xfrm>
            <a:custGeom>
              <a:avLst/>
              <a:gdLst>
                <a:gd name="T0" fmla="*/ 0 w 64"/>
                <a:gd name="T1" fmla="*/ 0 h 32"/>
                <a:gd name="T2" fmla="*/ 380664406 w 64"/>
                <a:gd name="T3" fmla="*/ 380666130 h 32"/>
                <a:gd name="T4" fmla="*/ 761325362 w 64"/>
                <a:gd name="T5" fmla="*/ 0 h 32"/>
                <a:gd name="T6" fmla="*/ 0 w 64"/>
                <a:gd name="T7" fmla="*/ 0 h 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"/>
                <a:gd name="T13" fmla="*/ 0 h 32"/>
                <a:gd name="T14" fmla="*/ 64 w 64"/>
                <a:gd name="T15" fmla="*/ 32 h 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" h="32">
                  <a:moveTo>
                    <a:pt x="0" y="0"/>
                  </a:moveTo>
                  <a:cubicBezTo>
                    <a:pt x="0" y="18"/>
                    <a:pt x="15" y="32"/>
                    <a:pt x="32" y="32"/>
                  </a:cubicBezTo>
                  <a:cubicBezTo>
                    <a:pt x="50" y="32"/>
                    <a:pt x="64" y="18"/>
                    <a:pt x="6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E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5" name="Freeform 258"/>
            <p:cNvSpPr>
              <a:spLocks noChangeArrowheads="1"/>
            </p:cNvSpPr>
            <p:nvPr/>
          </p:nvSpPr>
          <p:spPr bwMode="auto">
            <a:xfrm>
              <a:off x="2791162" y="281730"/>
              <a:ext cx="178623" cy="296252"/>
            </a:xfrm>
            <a:custGeom>
              <a:avLst/>
              <a:gdLst>
                <a:gd name="T0" fmla="*/ 124427620 w 123"/>
                <a:gd name="T1" fmla="*/ 0 h 204"/>
                <a:gd name="T2" fmla="*/ 0 w 123"/>
                <a:gd name="T3" fmla="*/ 244635898 h 204"/>
                <a:gd name="T4" fmla="*/ 156061318 w 123"/>
                <a:gd name="T5" fmla="*/ 244635898 h 204"/>
                <a:gd name="T6" fmla="*/ 94902545 w 123"/>
                <a:gd name="T7" fmla="*/ 430221801 h 204"/>
                <a:gd name="T8" fmla="*/ 259399806 w 123"/>
                <a:gd name="T9" fmla="*/ 185585904 h 204"/>
                <a:gd name="T10" fmla="*/ 80139282 w 123"/>
                <a:gd name="T11" fmla="*/ 185585904 h 204"/>
                <a:gd name="T12" fmla="*/ 124427620 w 123"/>
                <a:gd name="T13" fmla="*/ 0 h 2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3"/>
                <a:gd name="T22" fmla="*/ 0 h 204"/>
                <a:gd name="T23" fmla="*/ 123 w 123"/>
                <a:gd name="T24" fmla="*/ 204 h 20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3" h="204">
                  <a:moveTo>
                    <a:pt x="59" y="0"/>
                  </a:moveTo>
                  <a:lnTo>
                    <a:pt x="0" y="116"/>
                  </a:lnTo>
                  <a:lnTo>
                    <a:pt x="74" y="116"/>
                  </a:lnTo>
                  <a:lnTo>
                    <a:pt x="45" y="204"/>
                  </a:lnTo>
                  <a:lnTo>
                    <a:pt x="123" y="88"/>
                  </a:lnTo>
                  <a:lnTo>
                    <a:pt x="38" y="8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2AB2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26" name="Rectangle 259"/>
            <p:cNvSpPr>
              <a:spLocks noChangeArrowheads="1"/>
            </p:cNvSpPr>
            <p:nvPr/>
          </p:nvSpPr>
          <p:spPr bwMode="auto">
            <a:xfrm>
              <a:off x="1732496" y="226546"/>
              <a:ext cx="708682" cy="5373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7" name="Rectangle 260"/>
            <p:cNvSpPr>
              <a:spLocks noChangeArrowheads="1"/>
            </p:cNvSpPr>
            <p:nvPr/>
          </p:nvSpPr>
          <p:spPr bwMode="auto">
            <a:xfrm>
              <a:off x="1732496" y="103107"/>
              <a:ext cx="708682" cy="145222"/>
            </a:xfrm>
            <a:prstGeom prst="rect">
              <a:avLst/>
            </a:prstGeom>
            <a:solidFill>
              <a:srgbClr val="0C4F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8" name="Rectangle 261"/>
            <p:cNvSpPr>
              <a:spLocks noChangeArrowheads="1"/>
            </p:cNvSpPr>
            <p:nvPr/>
          </p:nvSpPr>
          <p:spPr bwMode="auto">
            <a:xfrm>
              <a:off x="1825438" y="361602"/>
              <a:ext cx="286087" cy="113273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29" name="Rectangle 262"/>
            <p:cNvSpPr>
              <a:spLocks noChangeArrowheads="1"/>
            </p:cNvSpPr>
            <p:nvPr/>
          </p:nvSpPr>
          <p:spPr bwMode="auto">
            <a:xfrm>
              <a:off x="1825438" y="577983"/>
              <a:ext cx="286087" cy="113273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0" name="Rectangle 263"/>
            <p:cNvSpPr>
              <a:spLocks noChangeArrowheads="1"/>
            </p:cNvSpPr>
            <p:nvPr/>
          </p:nvSpPr>
          <p:spPr bwMode="auto">
            <a:xfrm>
              <a:off x="2175422" y="361602"/>
              <a:ext cx="172814" cy="17427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1" name="Rectangle 264"/>
            <p:cNvSpPr>
              <a:spLocks noChangeArrowheads="1"/>
            </p:cNvSpPr>
            <p:nvPr/>
          </p:nvSpPr>
          <p:spPr bwMode="auto">
            <a:xfrm>
              <a:off x="2175422" y="454544"/>
              <a:ext cx="172814" cy="20331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2" name="Rectangle 265"/>
            <p:cNvSpPr>
              <a:spLocks noChangeArrowheads="1"/>
            </p:cNvSpPr>
            <p:nvPr/>
          </p:nvSpPr>
          <p:spPr bwMode="auto">
            <a:xfrm>
              <a:off x="2175422" y="409525"/>
              <a:ext cx="172814" cy="17427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3" name="Rectangle 266"/>
            <p:cNvSpPr>
              <a:spLocks noChangeArrowheads="1"/>
            </p:cNvSpPr>
            <p:nvPr/>
          </p:nvSpPr>
          <p:spPr bwMode="auto">
            <a:xfrm>
              <a:off x="2175422" y="577983"/>
              <a:ext cx="172814" cy="20331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4" name="Rectangle 267"/>
            <p:cNvSpPr>
              <a:spLocks noChangeArrowheads="1"/>
            </p:cNvSpPr>
            <p:nvPr/>
          </p:nvSpPr>
          <p:spPr bwMode="auto">
            <a:xfrm>
              <a:off x="2175422" y="673829"/>
              <a:ext cx="172814" cy="17427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5" name="Rectangle 268"/>
            <p:cNvSpPr>
              <a:spLocks noChangeArrowheads="1"/>
            </p:cNvSpPr>
            <p:nvPr/>
          </p:nvSpPr>
          <p:spPr bwMode="auto">
            <a:xfrm>
              <a:off x="2175422" y="625906"/>
              <a:ext cx="172814" cy="17427"/>
            </a:xfrm>
            <a:prstGeom prst="rect">
              <a:avLst/>
            </a:prstGeom>
            <a:solidFill>
              <a:srgbClr val="E84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6" name="Oval 269"/>
            <p:cNvSpPr>
              <a:spLocks noChangeArrowheads="1"/>
            </p:cNvSpPr>
            <p:nvPr/>
          </p:nvSpPr>
          <p:spPr bwMode="auto">
            <a:xfrm>
              <a:off x="1787680" y="140865"/>
              <a:ext cx="58089" cy="595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7" name="Oval 270"/>
            <p:cNvSpPr>
              <a:spLocks noChangeArrowheads="1"/>
            </p:cNvSpPr>
            <p:nvPr/>
          </p:nvSpPr>
          <p:spPr bwMode="auto">
            <a:xfrm>
              <a:off x="1883526" y="140865"/>
              <a:ext cx="55184" cy="595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8" name="Oval 271"/>
            <p:cNvSpPr>
              <a:spLocks noChangeArrowheads="1"/>
            </p:cNvSpPr>
            <p:nvPr/>
          </p:nvSpPr>
          <p:spPr bwMode="auto">
            <a:xfrm>
              <a:off x="1976468" y="140865"/>
              <a:ext cx="58089" cy="5954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39" name="Rectangle 272"/>
            <p:cNvSpPr>
              <a:spLocks noChangeArrowheads="1"/>
            </p:cNvSpPr>
            <p:nvPr/>
          </p:nvSpPr>
          <p:spPr bwMode="auto">
            <a:xfrm>
              <a:off x="155387" y="1038336"/>
              <a:ext cx="824860" cy="518442"/>
            </a:xfrm>
            <a:prstGeom prst="rect">
              <a:avLst/>
            </a:prstGeom>
            <a:solidFill>
              <a:srgbClr val="D7EF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4840" name="Freeform 273"/>
            <p:cNvSpPr>
              <a:spLocks noChangeArrowheads="1"/>
            </p:cNvSpPr>
            <p:nvPr/>
          </p:nvSpPr>
          <p:spPr bwMode="auto">
            <a:xfrm>
              <a:off x="155387" y="1269238"/>
              <a:ext cx="824860" cy="287539"/>
            </a:xfrm>
            <a:custGeom>
              <a:avLst/>
              <a:gdLst>
                <a:gd name="T0" fmla="*/ 0 w 568"/>
                <a:gd name="T1" fmla="*/ 417569073 h 198"/>
                <a:gd name="T2" fmla="*/ 1197876795 w 568"/>
                <a:gd name="T3" fmla="*/ 417569073 h 198"/>
                <a:gd name="T4" fmla="*/ 598938398 w 568"/>
                <a:gd name="T5" fmla="*/ 0 h 198"/>
                <a:gd name="T6" fmla="*/ 0 w 568"/>
                <a:gd name="T7" fmla="*/ 417569073 h 19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8"/>
                <a:gd name="T13" fmla="*/ 0 h 198"/>
                <a:gd name="T14" fmla="*/ 568 w 568"/>
                <a:gd name="T15" fmla="*/ 198 h 19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8" h="198">
                  <a:moveTo>
                    <a:pt x="0" y="198"/>
                  </a:moveTo>
                  <a:lnTo>
                    <a:pt x="568" y="198"/>
                  </a:lnTo>
                  <a:lnTo>
                    <a:pt x="284" y="0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1" name="Freeform 274"/>
            <p:cNvSpPr>
              <a:spLocks noChangeArrowheads="1"/>
            </p:cNvSpPr>
            <p:nvPr/>
          </p:nvSpPr>
          <p:spPr bwMode="auto">
            <a:xfrm>
              <a:off x="155387" y="1038336"/>
              <a:ext cx="824860" cy="329653"/>
            </a:xfrm>
            <a:custGeom>
              <a:avLst/>
              <a:gdLst>
                <a:gd name="T0" fmla="*/ 1197876795 w 568"/>
                <a:gd name="T1" fmla="*/ 0 h 227"/>
                <a:gd name="T2" fmla="*/ 0 w 568"/>
                <a:gd name="T3" fmla="*/ 0 h 227"/>
                <a:gd name="T4" fmla="*/ 598938398 w 568"/>
                <a:gd name="T5" fmla="*/ 478727315 h 227"/>
                <a:gd name="T6" fmla="*/ 1197876795 w 568"/>
                <a:gd name="T7" fmla="*/ 0 h 22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8"/>
                <a:gd name="T13" fmla="*/ 0 h 227"/>
                <a:gd name="T14" fmla="*/ 568 w 568"/>
                <a:gd name="T15" fmla="*/ 227 h 22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8" h="227">
                  <a:moveTo>
                    <a:pt x="568" y="0"/>
                  </a:moveTo>
                  <a:lnTo>
                    <a:pt x="0" y="0"/>
                  </a:lnTo>
                  <a:lnTo>
                    <a:pt x="284" y="227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AFD8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842" name="Freeform 275"/>
            <p:cNvSpPr>
              <a:spLocks noChangeArrowheads="1"/>
            </p:cNvSpPr>
            <p:nvPr/>
          </p:nvSpPr>
          <p:spPr bwMode="auto">
            <a:xfrm>
              <a:off x="155387" y="1038336"/>
              <a:ext cx="824860" cy="291896"/>
            </a:xfrm>
            <a:custGeom>
              <a:avLst/>
              <a:gdLst>
                <a:gd name="T0" fmla="*/ 1197876795 w 568"/>
                <a:gd name="T1" fmla="*/ 0 h 201"/>
                <a:gd name="T2" fmla="*/ 0 w 568"/>
                <a:gd name="T3" fmla="*/ 0 h 201"/>
                <a:gd name="T4" fmla="*/ 598938398 w 568"/>
                <a:gd name="T5" fmla="*/ 423896890 h 201"/>
                <a:gd name="T6" fmla="*/ 1197876795 w 568"/>
                <a:gd name="T7" fmla="*/ 0 h 2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68"/>
                <a:gd name="T13" fmla="*/ 0 h 201"/>
                <a:gd name="T14" fmla="*/ 568 w 568"/>
                <a:gd name="T15" fmla="*/ 201 h 2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68" h="201">
                  <a:moveTo>
                    <a:pt x="568" y="0"/>
                  </a:moveTo>
                  <a:lnTo>
                    <a:pt x="0" y="0"/>
                  </a:lnTo>
                  <a:lnTo>
                    <a:pt x="284" y="201"/>
                  </a:lnTo>
                  <a:lnTo>
                    <a:pt x="5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4843" name="组合 276"/>
            <p:cNvGrpSpPr>
              <a:grpSpLocks/>
            </p:cNvGrpSpPr>
            <p:nvPr/>
          </p:nvGrpSpPr>
          <p:grpSpPr bwMode="auto">
            <a:xfrm>
              <a:off x="863385" y="794814"/>
              <a:ext cx="313885" cy="24688"/>
              <a:chOff x="0" y="0"/>
              <a:chExt cx="313885" cy="24688"/>
            </a:xfrm>
          </p:grpSpPr>
          <p:sp>
            <p:nvSpPr>
              <p:cNvPr id="24852" name="Freeform 253"/>
              <p:cNvSpPr>
                <a:spLocks noChangeArrowheads="1"/>
              </p:cNvSpPr>
              <p:nvPr/>
            </p:nvSpPr>
            <p:spPr bwMode="auto">
              <a:xfrm>
                <a:off x="142523" y="0"/>
                <a:ext cx="171362" cy="24688"/>
              </a:xfrm>
              <a:custGeom>
                <a:avLst/>
                <a:gdLst>
                  <a:gd name="T0" fmla="*/ 587298701 w 50"/>
                  <a:gd name="T1" fmla="*/ 37317675 h 7"/>
                  <a:gd name="T2" fmla="*/ 552059819 w 50"/>
                  <a:gd name="T3" fmla="*/ 0 h 7"/>
                  <a:gd name="T4" fmla="*/ 35238882 w 50"/>
                  <a:gd name="T5" fmla="*/ 0 h 7"/>
                  <a:gd name="T6" fmla="*/ 0 w 50"/>
                  <a:gd name="T7" fmla="*/ 37317675 h 7"/>
                  <a:gd name="T8" fmla="*/ 35238882 w 50"/>
                  <a:gd name="T9" fmla="*/ 87071049 h 7"/>
                  <a:gd name="T10" fmla="*/ 552059819 w 50"/>
                  <a:gd name="T11" fmla="*/ 87071049 h 7"/>
                  <a:gd name="T12" fmla="*/ 587298701 w 50"/>
                  <a:gd name="T13" fmla="*/ 37317675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7"/>
                  <a:gd name="T23" fmla="*/ 50 w 5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7">
                    <a:moveTo>
                      <a:pt x="50" y="3"/>
                    </a:moveTo>
                    <a:cubicBezTo>
                      <a:pt x="50" y="1"/>
                      <a:pt x="49" y="0"/>
                      <a:pt x="4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9" y="7"/>
                      <a:pt x="50" y="5"/>
                      <a:pt x="50" y="3"/>
                    </a:cubicBezTo>
                    <a:close/>
                  </a:path>
                </a:pathLst>
              </a:cu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53" name="Freeform 25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1362" cy="24688"/>
              </a:xfrm>
              <a:custGeom>
                <a:avLst/>
                <a:gdLst>
                  <a:gd name="T0" fmla="*/ 587298701 w 50"/>
                  <a:gd name="T1" fmla="*/ 37317675 h 7"/>
                  <a:gd name="T2" fmla="*/ 552059819 w 50"/>
                  <a:gd name="T3" fmla="*/ 0 h 7"/>
                  <a:gd name="T4" fmla="*/ 35238882 w 50"/>
                  <a:gd name="T5" fmla="*/ 0 h 7"/>
                  <a:gd name="T6" fmla="*/ 0 w 50"/>
                  <a:gd name="T7" fmla="*/ 37317675 h 7"/>
                  <a:gd name="T8" fmla="*/ 35238882 w 50"/>
                  <a:gd name="T9" fmla="*/ 87071049 h 7"/>
                  <a:gd name="T10" fmla="*/ 552059819 w 50"/>
                  <a:gd name="T11" fmla="*/ 87071049 h 7"/>
                  <a:gd name="T12" fmla="*/ 587298701 w 50"/>
                  <a:gd name="T13" fmla="*/ 37317675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"/>
                  <a:gd name="T22" fmla="*/ 0 h 7"/>
                  <a:gd name="T23" fmla="*/ 50 w 5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" h="7">
                    <a:moveTo>
                      <a:pt x="50" y="3"/>
                    </a:moveTo>
                    <a:cubicBezTo>
                      <a:pt x="50" y="1"/>
                      <a:pt x="49" y="0"/>
                      <a:pt x="4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9" y="7"/>
                      <a:pt x="50" y="5"/>
                      <a:pt x="50" y="3"/>
                    </a:cubicBezTo>
                    <a:close/>
                  </a:path>
                </a:pathLst>
              </a:custGeom>
              <a:solidFill>
                <a:srgbClr val="E84D23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44" name="组合 279"/>
            <p:cNvGrpSpPr>
              <a:grpSpLocks/>
            </p:cNvGrpSpPr>
            <p:nvPr/>
          </p:nvGrpSpPr>
          <p:grpSpPr bwMode="auto">
            <a:xfrm>
              <a:off x="1002801" y="691256"/>
              <a:ext cx="40662" cy="253412"/>
              <a:chOff x="0" y="0"/>
              <a:chExt cx="40662" cy="253412"/>
            </a:xfrm>
          </p:grpSpPr>
          <p:sp>
            <p:nvSpPr>
              <p:cNvPr id="24850" name="Freeform 252"/>
              <p:cNvSpPr>
                <a:spLocks noChangeArrowheads="1"/>
              </p:cNvSpPr>
              <p:nvPr/>
            </p:nvSpPr>
            <p:spPr bwMode="auto">
              <a:xfrm>
                <a:off x="0" y="105286"/>
                <a:ext cx="40662" cy="148126"/>
              </a:xfrm>
              <a:custGeom>
                <a:avLst/>
                <a:gdLst>
                  <a:gd name="T0" fmla="*/ 137783187 w 12"/>
                  <a:gd name="T1" fmla="*/ 71200379 h 43"/>
                  <a:gd name="T2" fmla="*/ 68891594 w 12"/>
                  <a:gd name="T3" fmla="*/ 0 h 43"/>
                  <a:gd name="T4" fmla="*/ 0 w 12"/>
                  <a:gd name="T5" fmla="*/ 71200379 h 43"/>
                  <a:gd name="T6" fmla="*/ 0 w 12"/>
                  <a:gd name="T7" fmla="*/ 439062688 h 43"/>
                  <a:gd name="T8" fmla="*/ 68891594 w 12"/>
                  <a:gd name="T9" fmla="*/ 510263067 h 43"/>
                  <a:gd name="T10" fmla="*/ 137783187 w 12"/>
                  <a:gd name="T11" fmla="*/ 439062688 h 43"/>
                  <a:gd name="T12" fmla="*/ 137783187 w 12"/>
                  <a:gd name="T13" fmla="*/ 71200379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43"/>
                  <a:gd name="T23" fmla="*/ 12 w 12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43">
                    <a:moveTo>
                      <a:pt x="12" y="6"/>
                    </a:moveTo>
                    <a:cubicBezTo>
                      <a:pt x="12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0"/>
                      <a:pt x="3" y="43"/>
                      <a:pt x="6" y="43"/>
                    </a:cubicBezTo>
                    <a:cubicBezTo>
                      <a:pt x="9" y="43"/>
                      <a:pt x="12" y="40"/>
                      <a:pt x="12" y="37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84D23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851" name="Freeform 25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0662" cy="148126"/>
              </a:xfrm>
              <a:custGeom>
                <a:avLst/>
                <a:gdLst>
                  <a:gd name="T0" fmla="*/ 137783187 w 12"/>
                  <a:gd name="T1" fmla="*/ 71200379 h 43"/>
                  <a:gd name="T2" fmla="*/ 68891594 w 12"/>
                  <a:gd name="T3" fmla="*/ 0 h 43"/>
                  <a:gd name="T4" fmla="*/ 0 w 12"/>
                  <a:gd name="T5" fmla="*/ 71200379 h 43"/>
                  <a:gd name="T6" fmla="*/ 0 w 12"/>
                  <a:gd name="T7" fmla="*/ 439062688 h 43"/>
                  <a:gd name="T8" fmla="*/ 68891594 w 12"/>
                  <a:gd name="T9" fmla="*/ 510263067 h 43"/>
                  <a:gd name="T10" fmla="*/ 137783187 w 12"/>
                  <a:gd name="T11" fmla="*/ 439062688 h 43"/>
                  <a:gd name="T12" fmla="*/ 137783187 w 12"/>
                  <a:gd name="T13" fmla="*/ 71200379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2"/>
                  <a:gd name="T22" fmla="*/ 0 h 43"/>
                  <a:gd name="T23" fmla="*/ 12 w 12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2" h="43">
                    <a:moveTo>
                      <a:pt x="12" y="6"/>
                    </a:moveTo>
                    <a:cubicBezTo>
                      <a:pt x="12" y="2"/>
                      <a:pt x="9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0"/>
                      <a:pt x="3" y="43"/>
                      <a:pt x="6" y="43"/>
                    </a:cubicBezTo>
                    <a:cubicBezTo>
                      <a:pt x="9" y="43"/>
                      <a:pt x="12" y="40"/>
                      <a:pt x="12" y="37"/>
                    </a:cubicBezTo>
                    <a:lnTo>
                      <a:pt x="12" y="6"/>
                    </a:lnTo>
                    <a:close/>
                  </a:path>
                </a:pathLst>
              </a:custGeom>
              <a:solidFill>
                <a:srgbClr val="E84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845" name="组合 282"/>
            <p:cNvGrpSpPr>
              <a:grpSpLocks/>
            </p:cNvGrpSpPr>
            <p:nvPr/>
          </p:nvGrpSpPr>
          <p:grpSpPr bwMode="auto">
            <a:xfrm>
              <a:off x="126839" y="2960649"/>
              <a:ext cx="1025295" cy="991910"/>
              <a:chOff x="0" y="0"/>
              <a:chExt cx="1025295" cy="991910"/>
            </a:xfrm>
          </p:grpSpPr>
          <p:grpSp>
            <p:nvGrpSpPr>
              <p:cNvPr id="24846" name="组合 283"/>
              <p:cNvGrpSpPr>
                <a:grpSpLocks/>
              </p:cNvGrpSpPr>
              <p:nvPr/>
            </p:nvGrpSpPr>
            <p:grpSpPr bwMode="auto">
              <a:xfrm>
                <a:off x="0" y="351482"/>
                <a:ext cx="652046" cy="640428"/>
                <a:chOff x="0" y="0"/>
                <a:chExt cx="652046" cy="640428"/>
              </a:xfrm>
            </p:grpSpPr>
            <p:sp>
              <p:nvSpPr>
                <p:cNvPr id="24848" name="Freeform 17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652046" cy="640428"/>
                </a:xfrm>
                <a:custGeom>
                  <a:avLst/>
                  <a:gdLst>
                    <a:gd name="T0" fmla="*/ 2131709965 w 190"/>
                    <a:gd name="T1" fmla="*/ 770600156 h 186"/>
                    <a:gd name="T2" fmla="*/ 2147483646 w 190"/>
                    <a:gd name="T3" fmla="*/ 497925884 h 186"/>
                    <a:gd name="T4" fmla="*/ 2143484543 w 190"/>
                    <a:gd name="T5" fmla="*/ 486071079 h 186"/>
                    <a:gd name="T6" fmla="*/ 1919716083 w 190"/>
                    <a:gd name="T7" fmla="*/ 735032300 h 186"/>
                    <a:gd name="T8" fmla="*/ 1801942848 w 190"/>
                    <a:gd name="T9" fmla="*/ 723177495 h 186"/>
                    <a:gd name="T10" fmla="*/ 1519284339 w 190"/>
                    <a:gd name="T11" fmla="*/ 438648419 h 186"/>
                    <a:gd name="T12" fmla="*/ 1519284339 w 190"/>
                    <a:gd name="T13" fmla="*/ 320093489 h 186"/>
                    <a:gd name="T14" fmla="*/ 1754830809 w 190"/>
                    <a:gd name="T15" fmla="*/ 94841878 h 186"/>
                    <a:gd name="T16" fmla="*/ 1754830809 w 190"/>
                    <a:gd name="T17" fmla="*/ 23709609 h 186"/>
                    <a:gd name="T18" fmla="*/ 1483950310 w 190"/>
                    <a:gd name="T19" fmla="*/ 94841878 h 186"/>
                    <a:gd name="T20" fmla="*/ 1260181850 w 190"/>
                    <a:gd name="T21" fmla="*/ 237106416 h 186"/>
                    <a:gd name="T22" fmla="*/ 1165961203 w 190"/>
                    <a:gd name="T23" fmla="*/ 723177495 h 186"/>
                    <a:gd name="T24" fmla="*/ 1071743987 w 190"/>
                    <a:gd name="T25" fmla="*/ 936574303 h 186"/>
                    <a:gd name="T26" fmla="*/ 82442637 w 190"/>
                    <a:gd name="T27" fmla="*/ 1837580749 h 186"/>
                    <a:gd name="T28" fmla="*/ 47108608 w 190"/>
                    <a:gd name="T29" fmla="*/ 1956135679 h 186"/>
                    <a:gd name="T30" fmla="*/ 259102489 w 190"/>
                    <a:gd name="T31" fmla="*/ 2147483646 h 186"/>
                    <a:gd name="T32" fmla="*/ 365097715 w 190"/>
                    <a:gd name="T33" fmla="*/ 2145819434 h 186"/>
                    <a:gd name="T34" fmla="*/ 1295512447 w 190"/>
                    <a:gd name="T35" fmla="*/ 1161825914 h 186"/>
                    <a:gd name="T36" fmla="*/ 1507506329 w 190"/>
                    <a:gd name="T37" fmla="*/ 1078838841 h 186"/>
                    <a:gd name="T38" fmla="*/ 1990380710 w 190"/>
                    <a:gd name="T39" fmla="*/ 983993520 h 186"/>
                    <a:gd name="T40" fmla="*/ 2131709965 w 190"/>
                    <a:gd name="T41" fmla="*/ 770600156 h 18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90"/>
                    <a:gd name="T64" fmla="*/ 0 h 186"/>
                    <a:gd name="T65" fmla="*/ 190 w 190"/>
                    <a:gd name="T66" fmla="*/ 186 h 18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90" h="186">
                      <a:moveTo>
                        <a:pt x="181" y="65"/>
                      </a:moveTo>
                      <a:cubicBezTo>
                        <a:pt x="181" y="65"/>
                        <a:pt x="190" y="45"/>
                        <a:pt x="187" y="42"/>
                      </a:cubicBezTo>
                      <a:cubicBezTo>
                        <a:pt x="187" y="40"/>
                        <a:pt x="185" y="38"/>
                        <a:pt x="182" y="41"/>
                      </a:cubicBezTo>
                      <a:cubicBezTo>
                        <a:pt x="181" y="42"/>
                        <a:pt x="163" y="62"/>
                        <a:pt x="163" y="62"/>
                      </a:cubicBezTo>
                      <a:cubicBezTo>
                        <a:pt x="163" y="62"/>
                        <a:pt x="159" y="67"/>
                        <a:pt x="153" y="61"/>
                      </a:cubicBezTo>
                      <a:cubicBezTo>
                        <a:pt x="151" y="59"/>
                        <a:pt x="131" y="39"/>
                        <a:pt x="129" y="37"/>
                      </a:cubicBezTo>
                      <a:cubicBezTo>
                        <a:pt x="123" y="31"/>
                        <a:pt x="129" y="27"/>
                        <a:pt x="129" y="27"/>
                      </a:cubicBezTo>
                      <a:cubicBezTo>
                        <a:pt x="129" y="27"/>
                        <a:pt x="148" y="9"/>
                        <a:pt x="149" y="8"/>
                      </a:cubicBezTo>
                      <a:cubicBezTo>
                        <a:pt x="153" y="5"/>
                        <a:pt x="151" y="3"/>
                        <a:pt x="149" y="2"/>
                      </a:cubicBezTo>
                      <a:cubicBezTo>
                        <a:pt x="146" y="0"/>
                        <a:pt x="126" y="8"/>
                        <a:pt x="126" y="8"/>
                      </a:cubicBezTo>
                      <a:cubicBezTo>
                        <a:pt x="119" y="10"/>
                        <a:pt x="108" y="19"/>
                        <a:pt x="107" y="20"/>
                      </a:cubicBezTo>
                      <a:cubicBezTo>
                        <a:pt x="98" y="29"/>
                        <a:pt x="99" y="58"/>
                        <a:pt x="99" y="61"/>
                      </a:cubicBezTo>
                      <a:cubicBezTo>
                        <a:pt x="99" y="69"/>
                        <a:pt x="95" y="75"/>
                        <a:pt x="91" y="79"/>
                      </a:cubicBezTo>
                      <a:cubicBezTo>
                        <a:pt x="87" y="83"/>
                        <a:pt x="13" y="149"/>
                        <a:pt x="7" y="155"/>
                      </a:cubicBezTo>
                      <a:cubicBezTo>
                        <a:pt x="0" y="162"/>
                        <a:pt x="2" y="163"/>
                        <a:pt x="4" y="165"/>
                      </a:cubicBezTo>
                      <a:cubicBezTo>
                        <a:pt x="6" y="167"/>
                        <a:pt x="19" y="182"/>
                        <a:pt x="22" y="183"/>
                      </a:cubicBezTo>
                      <a:cubicBezTo>
                        <a:pt x="24" y="185"/>
                        <a:pt x="25" y="186"/>
                        <a:pt x="31" y="181"/>
                      </a:cubicBezTo>
                      <a:cubicBezTo>
                        <a:pt x="36" y="175"/>
                        <a:pt x="97" y="110"/>
                        <a:pt x="110" y="98"/>
                      </a:cubicBezTo>
                      <a:cubicBezTo>
                        <a:pt x="114" y="94"/>
                        <a:pt x="120" y="90"/>
                        <a:pt x="128" y="91"/>
                      </a:cubicBezTo>
                      <a:cubicBezTo>
                        <a:pt x="130" y="90"/>
                        <a:pt x="159" y="93"/>
                        <a:pt x="169" y="83"/>
                      </a:cubicBezTo>
                      <a:cubicBezTo>
                        <a:pt x="170" y="83"/>
                        <a:pt x="179" y="72"/>
                        <a:pt x="181" y="65"/>
                      </a:cubicBezTo>
                      <a:close/>
                    </a:path>
                  </a:pathLst>
                </a:custGeom>
                <a:solidFill>
                  <a:srgbClr val="0C4F8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849" name="Freeform 179"/>
                <p:cNvSpPr>
                  <a:spLocks noChangeArrowheads="1"/>
                </p:cNvSpPr>
                <p:nvPr/>
              </p:nvSpPr>
              <p:spPr bwMode="auto">
                <a:xfrm>
                  <a:off x="336915" y="0"/>
                  <a:ext cx="315131" cy="319488"/>
                </a:xfrm>
                <a:custGeom>
                  <a:avLst/>
                  <a:gdLst>
                    <a:gd name="T0" fmla="*/ 973833573 w 92"/>
                    <a:gd name="T1" fmla="*/ 767107865 h 93"/>
                    <a:gd name="T2" fmla="*/ 1044231098 w 92"/>
                    <a:gd name="T3" fmla="*/ 495670173 h 93"/>
                    <a:gd name="T4" fmla="*/ 985565352 w 92"/>
                    <a:gd name="T5" fmla="*/ 483869729 h 93"/>
                    <a:gd name="T6" fmla="*/ 762640997 w 92"/>
                    <a:gd name="T7" fmla="*/ 731703098 h 93"/>
                    <a:gd name="T8" fmla="*/ 645312931 w 92"/>
                    <a:gd name="T9" fmla="*/ 719902654 h 93"/>
                    <a:gd name="T10" fmla="*/ 363719405 w 92"/>
                    <a:gd name="T11" fmla="*/ 436661083 h 93"/>
                    <a:gd name="T12" fmla="*/ 363719405 w 92"/>
                    <a:gd name="T13" fmla="*/ 318646338 h 93"/>
                    <a:gd name="T14" fmla="*/ 598378964 w 92"/>
                    <a:gd name="T15" fmla="*/ 94413857 h 93"/>
                    <a:gd name="T16" fmla="*/ 598378964 w 92"/>
                    <a:gd name="T17" fmla="*/ 23604323 h 93"/>
                    <a:gd name="T18" fmla="*/ 328520642 w 92"/>
                    <a:gd name="T19" fmla="*/ 94413857 h 93"/>
                    <a:gd name="T20" fmla="*/ 105596288 w 92"/>
                    <a:gd name="T21" fmla="*/ 236032925 h 93"/>
                    <a:gd name="T22" fmla="*/ 11731779 w 92"/>
                    <a:gd name="T23" fmla="*/ 719902654 h 93"/>
                    <a:gd name="T24" fmla="*/ 351987626 w 92"/>
                    <a:gd name="T25" fmla="*/ 1073950324 h 93"/>
                    <a:gd name="T26" fmla="*/ 833038522 w 92"/>
                    <a:gd name="T27" fmla="*/ 979536467 h 93"/>
                    <a:gd name="T28" fmla="*/ 973833573 w 92"/>
                    <a:gd name="T29" fmla="*/ 767107865 h 9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92"/>
                    <a:gd name="T46" fmla="*/ 0 h 93"/>
                    <a:gd name="T47" fmla="*/ 92 w 92"/>
                    <a:gd name="T48" fmla="*/ 93 h 93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92" h="93">
                      <a:moveTo>
                        <a:pt x="83" y="65"/>
                      </a:moveTo>
                      <a:cubicBezTo>
                        <a:pt x="83" y="65"/>
                        <a:pt x="92" y="45"/>
                        <a:pt x="89" y="42"/>
                      </a:cubicBezTo>
                      <a:cubicBezTo>
                        <a:pt x="89" y="40"/>
                        <a:pt x="87" y="38"/>
                        <a:pt x="84" y="41"/>
                      </a:cubicBezTo>
                      <a:cubicBezTo>
                        <a:pt x="83" y="42"/>
                        <a:pt x="65" y="62"/>
                        <a:pt x="65" y="62"/>
                      </a:cubicBezTo>
                      <a:cubicBezTo>
                        <a:pt x="65" y="62"/>
                        <a:pt x="61" y="67"/>
                        <a:pt x="55" y="61"/>
                      </a:cubicBezTo>
                      <a:cubicBezTo>
                        <a:pt x="53" y="59"/>
                        <a:pt x="33" y="39"/>
                        <a:pt x="31" y="37"/>
                      </a:cubicBezTo>
                      <a:cubicBezTo>
                        <a:pt x="25" y="31"/>
                        <a:pt x="31" y="27"/>
                        <a:pt x="31" y="27"/>
                      </a:cubicBezTo>
                      <a:cubicBezTo>
                        <a:pt x="31" y="27"/>
                        <a:pt x="50" y="9"/>
                        <a:pt x="51" y="8"/>
                      </a:cubicBezTo>
                      <a:cubicBezTo>
                        <a:pt x="55" y="5"/>
                        <a:pt x="53" y="3"/>
                        <a:pt x="51" y="2"/>
                      </a:cubicBezTo>
                      <a:cubicBezTo>
                        <a:pt x="48" y="0"/>
                        <a:pt x="28" y="8"/>
                        <a:pt x="28" y="8"/>
                      </a:cubicBezTo>
                      <a:cubicBezTo>
                        <a:pt x="21" y="10"/>
                        <a:pt x="10" y="19"/>
                        <a:pt x="9" y="20"/>
                      </a:cubicBezTo>
                      <a:cubicBezTo>
                        <a:pt x="0" y="29"/>
                        <a:pt x="1" y="58"/>
                        <a:pt x="1" y="61"/>
                      </a:cubicBezTo>
                      <a:cubicBezTo>
                        <a:pt x="1" y="69"/>
                        <a:pt x="22" y="90"/>
                        <a:pt x="30" y="91"/>
                      </a:cubicBezTo>
                      <a:cubicBezTo>
                        <a:pt x="32" y="90"/>
                        <a:pt x="61" y="93"/>
                        <a:pt x="71" y="83"/>
                      </a:cubicBezTo>
                      <a:cubicBezTo>
                        <a:pt x="72" y="83"/>
                        <a:pt x="81" y="72"/>
                        <a:pt x="83" y="65"/>
                      </a:cubicBezTo>
                      <a:close/>
                    </a:path>
                  </a:pathLst>
                </a:custGeom>
                <a:solidFill>
                  <a:srgbClr val="F5F5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4847" name="Freeform 178"/>
              <p:cNvSpPr>
                <a:spLocks noChangeArrowheads="1"/>
              </p:cNvSpPr>
              <p:nvPr/>
            </p:nvSpPr>
            <p:spPr bwMode="auto">
              <a:xfrm rot="10633200">
                <a:off x="373249" y="0"/>
                <a:ext cx="652046" cy="640428"/>
              </a:xfrm>
              <a:custGeom>
                <a:avLst/>
                <a:gdLst>
                  <a:gd name="T0" fmla="*/ 2131709965 w 190"/>
                  <a:gd name="T1" fmla="*/ 770600156 h 186"/>
                  <a:gd name="T2" fmla="*/ 2147483646 w 190"/>
                  <a:gd name="T3" fmla="*/ 497925884 h 186"/>
                  <a:gd name="T4" fmla="*/ 2143484543 w 190"/>
                  <a:gd name="T5" fmla="*/ 486071079 h 186"/>
                  <a:gd name="T6" fmla="*/ 1919716083 w 190"/>
                  <a:gd name="T7" fmla="*/ 735032300 h 186"/>
                  <a:gd name="T8" fmla="*/ 1801942848 w 190"/>
                  <a:gd name="T9" fmla="*/ 723177495 h 186"/>
                  <a:gd name="T10" fmla="*/ 1519284339 w 190"/>
                  <a:gd name="T11" fmla="*/ 438648419 h 186"/>
                  <a:gd name="T12" fmla="*/ 1519284339 w 190"/>
                  <a:gd name="T13" fmla="*/ 320093489 h 186"/>
                  <a:gd name="T14" fmla="*/ 1754830809 w 190"/>
                  <a:gd name="T15" fmla="*/ 94841878 h 186"/>
                  <a:gd name="T16" fmla="*/ 1754830809 w 190"/>
                  <a:gd name="T17" fmla="*/ 23709609 h 186"/>
                  <a:gd name="T18" fmla="*/ 1483950310 w 190"/>
                  <a:gd name="T19" fmla="*/ 94841878 h 186"/>
                  <a:gd name="T20" fmla="*/ 1260181850 w 190"/>
                  <a:gd name="T21" fmla="*/ 237106416 h 186"/>
                  <a:gd name="T22" fmla="*/ 1165961203 w 190"/>
                  <a:gd name="T23" fmla="*/ 723177495 h 186"/>
                  <a:gd name="T24" fmla="*/ 1071743987 w 190"/>
                  <a:gd name="T25" fmla="*/ 936574303 h 186"/>
                  <a:gd name="T26" fmla="*/ 82442637 w 190"/>
                  <a:gd name="T27" fmla="*/ 1837580749 h 186"/>
                  <a:gd name="T28" fmla="*/ 47108608 w 190"/>
                  <a:gd name="T29" fmla="*/ 1956135679 h 186"/>
                  <a:gd name="T30" fmla="*/ 259102489 w 190"/>
                  <a:gd name="T31" fmla="*/ 2147483646 h 186"/>
                  <a:gd name="T32" fmla="*/ 365097715 w 190"/>
                  <a:gd name="T33" fmla="*/ 2145819434 h 186"/>
                  <a:gd name="T34" fmla="*/ 1295512447 w 190"/>
                  <a:gd name="T35" fmla="*/ 1161825914 h 186"/>
                  <a:gd name="T36" fmla="*/ 1507506329 w 190"/>
                  <a:gd name="T37" fmla="*/ 1078838841 h 186"/>
                  <a:gd name="T38" fmla="*/ 1990380710 w 190"/>
                  <a:gd name="T39" fmla="*/ 983993520 h 186"/>
                  <a:gd name="T40" fmla="*/ 2131709965 w 190"/>
                  <a:gd name="T41" fmla="*/ 770600156 h 18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90"/>
                  <a:gd name="T64" fmla="*/ 0 h 186"/>
                  <a:gd name="T65" fmla="*/ 190 w 190"/>
                  <a:gd name="T66" fmla="*/ 186 h 18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90" h="186">
                    <a:moveTo>
                      <a:pt x="181" y="65"/>
                    </a:moveTo>
                    <a:cubicBezTo>
                      <a:pt x="181" y="65"/>
                      <a:pt x="190" y="45"/>
                      <a:pt x="187" y="42"/>
                    </a:cubicBezTo>
                    <a:cubicBezTo>
                      <a:pt x="187" y="40"/>
                      <a:pt x="185" y="38"/>
                      <a:pt x="182" y="41"/>
                    </a:cubicBezTo>
                    <a:cubicBezTo>
                      <a:pt x="181" y="42"/>
                      <a:pt x="163" y="62"/>
                      <a:pt x="163" y="62"/>
                    </a:cubicBezTo>
                    <a:cubicBezTo>
                      <a:pt x="163" y="62"/>
                      <a:pt x="159" y="67"/>
                      <a:pt x="153" y="61"/>
                    </a:cubicBezTo>
                    <a:cubicBezTo>
                      <a:pt x="151" y="59"/>
                      <a:pt x="131" y="39"/>
                      <a:pt x="129" y="37"/>
                    </a:cubicBezTo>
                    <a:cubicBezTo>
                      <a:pt x="123" y="31"/>
                      <a:pt x="129" y="27"/>
                      <a:pt x="129" y="27"/>
                    </a:cubicBezTo>
                    <a:cubicBezTo>
                      <a:pt x="129" y="27"/>
                      <a:pt x="148" y="9"/>
                      <a:pt x="149" y="8"/>
                    </a:cubicBezTo>
                    <a:cubicBezTo>
                      <a:pt x="153" y="5"/>
                      <a:pt x="151" y="3"/>
                      <a:pt x="149" y="2"/>
                    </a:cubicBezTo>
                    <a:cubicBezTo>
                      <a:pt x="146" y="0"/>
                      <a:pt x="126" y="8"/>
                      <a:pt x="126" y="8"/>
                    </a:cubicBezTo>
                    <a:cubicBezTo>
                      <a:pt x="119" y="10"/>
                      <a:pt x="108" y="19"/>
                      <a:pt x="107" y="20"/>
                    </a:cubicBezTo>
                    <a:cubicBezTo>
                      <a:pt x="98" y="29"/>
                      <a:pt x="99" y="58"/>
                      <a:pt x="99" y="61"/>
                    </a:cubicBezTo>
                    <a:cubicBezTo>
                      <a:pt x="99" y="69"/>
                      <a:pt x="95" y="75"/>
                      <a:pt x="91" y="79"/>
                    </a:cubicBezTo>
                    <a:cubicBezTo>
                      <a:pt x="87" y="83"/>
                      <a:pt x="13" y="149"/>
                      <a:pt x="7" y="155"/>
                    </a:cubicBezTo>
                    <a:cubicBezTo>
                      <a:pt x="0" y="162"/>
                      <a:pt x="2" y="163"/>
                      <a:pt x="4" y="165"/>
                    </a:cubicBezTo>
                    <a:cubicBezTo>
                      <a:pt x="6" y="167"/>
                      <a:pt x="19" y="182"/>
                      <a:pt x="22" y="183"/>
                    </a:cubicBezTo>
                    <a:cubicBezTo>
                      <a:pt x="24" y="185"/>
                      <a:pt x="25" y="186"/>
                      <a:pt x="31" y="181"/>
                    </a:cubicBezTo>
                    <a:cubicBezTo>
                      <a:pt x="36" y="175"/>
                      <a:pt x="97" y="110"/>
                      <a:pt x="110" y="98"/>
                    </a:cubicBezTo>
                    <a:cubicBezTo>
                      <a:pt x="114" y="94"/>
                      <a:pt x="120" y="90"/>
                      <a:pt x="128" y="91"/>
                    </a:cubicBezTo>
                    <a:cubicBezTo>
                      <a:pt x="130" y="90"/>
                      <a:pt x="159" y="93"/>
                      <a:pt x="169" y="83"/>
                    </a:cubicBezTo>
                    <a:cubicBezTo>
                      <a:pt x="170" y="83"/>
                      <a:pt x="179" y="72"/>
                      <a:pt x="181" y="65"/>
                    </a:cubicBezTo>
                    <a:close/>
                  </a:path>
                </a:pathLst>
              </a:custGeom>
              <a:solidFill>
                <a:srgbClr val="0C4F87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AAA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任意多边形 1331"/>
          <p:cNvSpPr>
            <a:spLocks noChangeArrowheads="1"/>
          </p:cNvSpPr>
          <p:nvPr/>
        </p:nvSpPr>
        <p:spPr bwMode="auto">
          <a:xfrm>
            <a:off x="619125" y="806450"/>
            <a:ext cx="4949825" cy="1924050"/>
          </a:xfrm>
          <a:custGeom>
            <a:avLst/>
            <a:gdLst>
              <a:gd name="T0" fmla="*/ 1390649 w 4948603"/>
              <a:gd name="T1" fmla="*/ 1813322 h 1924050"/>
              <a:gd name="T2" fmla="*/ 1115615 w 4948603"/>
              <a:gd name="T3" fmla="*/ 1727597 h 1924050"/>
              <a:gd name="T4" fmla="*/ 1201340 w 4948603"/>
              <a:gd name="T5" fmla="*/ 1634728 h 1924050"/>
              <a:gd name="T6" fmla="*/ 4123134 w 4948603"/>
              <a:gd name="T7" fmla="*/ 1524000 h 1924050"/>
              <a:gd name="T8" fmla="*/ 3276599 w 4948603"/>
              <a:gd name="T9" fmla="*/ 1559719 h 1924050"/>
              <a:gd name="T10" fmla="*/ 2076449 w 4948603"/>
              <a:gd name="T11" fmla="*/ 1420416 h 1924050"/>
              <a:gd name="T12" fmla="*/ 1558528 w 4948603"/>
              <a:gd name="T13" fmla="*/ 1459706 h 1924050"/>
              <a:gd name="T14" fmla="*/ 2744390 w 4948603"/>
              <a:gd name="T15" fmla="*/ 1288256 h 1924050"/>
              <a:gd name="T16" fmla="*/ 1829990 w 4948603"/>
              <a:gd name="T17" fmla="*/ 1238250 h 1924050"/>
              <a:gd name="T18" fmla="*/ 958453 w 4948603"/>
              <a:gd name="T19" fmla="*/ 1227534 h 1924050"/>
              <a:gd name="T20" fmla="*/ 4108846 w 4948603"/>
              <a:gd name="T21" fmla="*/ 1291828 h 1924050"/>
              <a:gd name="T22" fmla="*/ 2076449 w 4948603"/>
              <a:gd name="T23" fmla="*/ 1209675 h 1924050"/>
              <a:gd name="T24" fmla="*/ 2501503 w 4948603"/>
              <a:gd name="T25" fmla="*/ 1131094 h 1924050"/>
              <a:gd name="T26" fmla="*/ 2387203 w 4948603"/>
              <a:gd name="T27" fmla="*/ 1234678 h 1924050"/>
              <a:gd name="T28" fmla="*/ 1426368 w 4948603"/>
              <a:gd name="T29" fmla="*/ 1395412 h 1924050"/>
              <a:gd name="T30" fmla="*/ 397668 w 4948603"/>
              <a:gd name="T31" fmla="*/ 1127522 h 1924050"/>
              <a:gd name="T32" fmla="*/ 4948237 w 4948603"/>
              <a:gd name="T33" fmla="*/ 1320403 h 1924050"/>
              <a:gd name="T34" fmla="*/ 4683918 w 4948603"/>
              <a:gd name="T35" fmla="*/ 1231106 h 1924050"/>
              <a:gd name="T36" fmla="*/ 4123134 w 4948603"/>
              <a:gd name="T37" fmla="*/ 1381125 h 1924050"/>
              <a:gd name="T38" fmla="*/ 4173140 w 4948603"/>
              <a:gd name="T39" fmla="*/ 1759744 h 1924050"/>
              <a:gd name="T40" fmla="*/ 3780234 w 4948603"/>
              <a:gd name="T41" fmla="*/ 1802606 h 1924050"/>
              <a:gd name="T42" fmla="*/ 3823096 w 4948603"/>
              <a:gd name="T43" fmla="*/ 1381125 h 1924050"/>
              <a:gd name="T44" fmla="*/ 3687365 w 4948603"/>
              <a:gd name="T45" fmla="*/ 1531144 h 1924050"/>
              <a:gd name="T46" fmla="*/ 3633787 w 4948603"/>
              <a:gd name="T47" fmla="*/ 1627584 h 1924050"/>
              <a:gd name="T48" fmla="*/ 3508771 w 4948603"/>
              <a:gd name="T49" fmla="*/ 1123950 h 1924050"/>
              <a:gd name="T50" fmla="*/ 2108596 w 4948603"/>
              <a:gd name="T51" fmla="*/ 1777603 h 1924050"/>
              <a:gd name="T52" fmla="*/ 1976437 w 4948603"/>
              <a:gd name="T53" fmla="*/ 1538287 h 1924050"/>
              <a:gd name="T54" fmla="*/ 2908696 w 4948603"/>
              <a:gd name="T55" fmla="*/ 1091803 h 1924050"/>
              <a:gd name="T56" fmla="*/ 3030140 w 4948603"/>
              <a:gd name="T57" fmla="*/ 1434703 h 1924050"/>
              <a:gd name="T58" fmla="*/ 2980134 w 4948603"/>
              <a:gd name="T59" fmla="*/ 1763316 h 1924050"/>
              <a:gd name="T60" fmla="*/ 2933699 w 4948603"/>
              <a:gd name="T61" fmla="*/ 1498997 h 1924050"/>
              <a:gd name="T62" fmla="*/ 2597943 w 4948603"/>
              <a:gd name="T63" fmla="*/ 1306116 h 1924050"/>
              <a:gd name="T64" fmla="*/ 4611290 w 4948603"/>
              <a:gd name="T65" fmla="*/ 614362 h 1924050"/>
              <a:gd name="T66" fmla="*/ 1042987 w 4948603"/>
              <a:gd name="T67" fmla="*/ 535781 h 1924050"/>
              <a:gd name="T68" fmla="*/ 1721643 w 4948603"/>
              <a:gd name="T69" fmla="*/ 478631 h 1924050"/>
              <a:gd name="T70" fmla="*/ 1493043 w 4948603"/>
              <a:gd name="T71" fmla="*/ 671512 h 1924050"/>
              <a:gd name="T72" fmla="*/ 1360884 w 4948603"/>
              <a:gd name="T73" fmla="*/ 332184 h 1924050"/>
              <a:gd name="T74" fmla="*/ 1214437 w 4948603"/>
              <a:gd name="T75" fmla="*/ 364331 h 1924050"/>
              <a:gd name="T76" fmla="*/ 2943224 w 4948603"/>
              <a:gd name="T77" fmla="*/ 257175 h 1924050"/>
              <a:gd name="T78" fmla="*/ 2928937 w 4948603"/>
              <a:gd name="T79" fmla="*/ 821531 h 1924050"/>
              <a:gd name="T80" fmla="*/ 2911078 w 4948603"/>
              <a:gd name="T81" fmla="*/ 610790 h 1924050"/>
              <a:gd name="T82" fmla="*/ 4782740 w 4948603"/>
              <a:gd name="T83" fmla="*/ 232172 h 1924050"/>
              <a:gd name="T84" fmla="*/ 1092994 w 4948603"/>
              <a:gd name="T85" fmla="*/ 128587 h 1924050"/>
              <a:gd name="T86" fmla="*/ 3275409 w 4948603"/>
              <a:gd name="T87" fmla="*/ 210741 h 1924050"/>
              <a:gd name="T88" fmla="*/ 1528762 w 4948603"/>
              <a:gd name="T89" fmla="*/ 214312 h 1924050"/>
              <a:gd name="T90" fmla="*/ 1343025 w 4948603"/>
              <a:gd name="T91" fmla="*/ 117872 h 1924050"/>
              <a:gd name="T92" fmla="*/ 2871787 w 4948603"/>
              <a:gd name="T93" fmla="*/ 10715 h 1924050"/>
              <a:gd name="T94" fmla="*/ 2593181 w 4948603"/>
              <a:gd name="T95" fmla="*/ 250031 h 1924050"/>
              <a:gd name="T96" fmla="*/ 1825228 w 4948603"/>
              <a:gd name="T97" fmla="*/ 721519 h 1924050"/>
              <a:gd name="T98" fmla="*/ 1150143 w 4948603"/>
              <a:gd name="T99" fmla="*/ 3572 h 1924050"/>
              <a:gd name="T100" fmla="*/ 1225153 w 4948603"/>
              <a:gd name="T101" fmla="*/ 814387 h 1924050"/>
              <a:gd name="T102" fmla="*/ 1075134 w 4948603"/>
              <a:gd name="T103" fmla="*/ 767953 h 1924050"/>
              <a:gd name="T104" fmla="*/ 907256 w 4948603"/>
              <a:gd name="T105" fmla="*/ 182166 h 1924050"/>
              <a:gd name="T106" fmla="*/ 4150518 w 4948603"/>
              <a:gd name="T107" fmla="*/ 821531 h 1924050"/>
              <a:gd name="T108" fmla="*/ 3411140 w 4948603"/>
              <a:gd name="T109" fmla="*/ 0 h 1924050"/>
              <a:gd name="T110" fmla="*/ 3411140 w 4948603"/>
              <a:gd name="T111" fmla="*/ 685800 h 1924050"/>
              <a:gd name="T112" fmla="*/ 3282553 w 4948603"/>
              <a:gd name="T113" fmla="*/ 246459 h 1924050"/>
              <a:gd name="T114" fmla="*/ 489347 w 4948603"/>
              <a:gd name="T115" fmla="*/ 300037 h 1924050"/>
              <a:gd name="T116" fmla="*/ 489347 w 4948603"/>
              <a:gd name="T117" fmla="*/ 821531 h 1924050"/>
              <a:gd name="T118" fmla="*/ 0 w 4948603"/>
              <a:gd name="T119" fmla="*/ 300037 h 1924050"/>
              <a:gd name="T120" fmla="*/ 0 w 4948603"/>
              <a:gd name="T121" fmla="*/ 0 h 1924050"/>
              <a:gd name="T122" fmla="*/ 4948603 w 4948603"/>
              <a:gd name="T123" fmla="*/ 1924050 h 192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4948603" h="1924050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1340643" y="1727597"/>
                </a:moveTo>
                <a:lnTo>
                  <a:pt x="1340643" y="1813322"/>
                </a:lnTo>
                <a:lnTo>
                  <a:pt x="1390649" y="1813322"/>
                </a:lnTo>
                <a:cubicBezTo>
                  <a:pt x="1414462" y="1813322"/>
                  <a:pt x="1426368" y="1800225"/>
                  <a:pt x="1426368" y="1774031"/>
                </a:cubicBezTo>
                <a:lnTo>
                  <a:pt x="1426368" y="1727597"/>
                </a:lnTo>
                <a:lnTo>
                  <a:pt x="1340643" y="1727597"/>
                </a:lnTo>
                <a:close/>
                <a:moveTo>
                  <a:pt x="1115615" y="1727597"/>
                </a:moveTo>
                <a:lnTo>
                  <a:pt x="1115615" y="1813322"/>
                </a:lnTo>
                <a:lnTo>
                  <a:pt x="1201340" y="1813322"/>
                </a:lnTo>
                <a:lnTo>
                  <a:pt x="1201340" y="1727597"/>
                </a:lnTo>
                <a:lnTo>
                  <a:pt x="1115615" y="1727597"/>
                </a:lnTo>
                <a:close/>
                <a:moveTo>
                  <a:pt x="1340643" y="1552575"/>
                </a:moveTo>
                <a:lnTo>
                  <a:pt x="1340643" y="1634728"/>
                </a:lnTo>
                <a:lnTo>
                  <a:pt x="1426368" y="1634728"/>
                </a:lnTo>
                <a:lnTo>
                  <a:pt x="1426368" y="1552575"/>
                </a:lnTo>
                <a:lnTo>
                  <a:pt x="1340643" y="1552575"/>
                </a:lnTo>
                <a:close/>
                <a:moveTo>
                  <a:pt x="1115615" y="1552575"/>
                </a:moveTo>
                <a:lnTo>
                  <a:pt x="1115615" y="1634728"/>
                </a:lnTo>
                <a:lnTo>
                  <a:pt x="1201340" y="1634728"/>
                </a:lnTo>
                <a:lnTo>
                  <a:pt x="1201340" y="1552575"/>
                </a:lnTo>
                <a:lnTo>
                  <a:pt x="1115615" y="1552575"/>
                </a:lnTo>
                <a:close/>
                <a:moveTo>
                  <a:pt x="4123134" y="1524000"/>
                </a:moveTo>
                <a:lnTo>
                  <a:pt x="4123134" y="1624012"/>
                </a:lnTo>
                <a:lnTo>
                  <a:pt x="4133850" y="1624012"/>
                </a:lnTo>
                <a:cubicBezTo>
                  <a:pt x="4162425" y="1626394"/>
                  <a:pt x="4175521" y="1612106"/>
                  <a:pt x="4173140" y="1581150"/>
                </a:cubicBezTo>
                <a:lnTo>
                  <a:pt x="4173140" y="1524000"/>
                </a:lnTo>
                <a:lnTo>
                  <a:pt x="4123134" y="1524000"/>
                </a:lnTo>
                <a:close/>
                <a:moveTo>
                  <a:pt x="3926681" y="1524000"/>
                </a:moveTo>
                <a:lnTo>
                  <a:pt x="3926681" y="1624012"/>
                </a:lnTo>
                <a:lnTo>
                  <a:pt x="3980259" y="1624012"/>
                </a:lnTo>
                <a:lnTo>
                  <a:pt x="3980259" y="1524000"/>
                </a:lnTo>
                <a:lnTo>
                  <a:pt x="3926681" y="1524000"/>
                </a:lnTo>
                <a:close/>
                <a:moveTo>
                  <a:pt x="3380184" y="1434703"/>
                </a:moveTo>
                <a:lnTo>
                  <a:pt x="3380184" y="1541859"/>
                </a:lnTo>
                <a:cubicBezTo>
                  <a:pt x="3346846" y="1553766"/>
                  <a:pt x="3312318" y="1559719"/>
                  <a:pt x="3276599" y="1559719"/>
                </a:cubicBezTo>
                <a:lnTo>
                  <a:pt x="3265884" y="1559719"/>
                </a:lnTo>
                <a:cubicBezTo>
                  <a:pt x="3277790" y="1657350"/>
                  <a:pt x="3327796" y="1734741"/>
                  <a:pt x="3415903" y="1791891"/>
                </a:cubicBezTo>
                <a:lnTo>
                  <a:pt x="3415903" y="1884759"/>
                </a:lnTo>
                <a:cubicBezTo>
                  <a:pt x="3232546" y="1813322"/>
                  <a:pt x="3136106" y="1704975"/>
                  <a:pt x="3126581" y="1559719"/>
                </a:cubicBezTo>
                <a:lnTo>
                  <a:pt x="3126581" y="1459706"/>
                </a:lnTo>
                <a:lnTo>
                  <a:pt x="3255168" y="1459706"/>
                </a:lnTo>
                <a:cubicBezTo>
                  <a:pt x="3295649" y="1462087"/>
                  <a:pt x="3337321" y="1453753"/>
                  <a:pt x="3380184" y="1434703"/>
                </a:cubicBezTo>
                <a:close/>
                <a:moveTo>
                  <a:pt x="2076449" y="1420416"/>
                </a:moveTo>
                <a:lnTo>
                  <a:pt x="2076449" y="1538287"/>
                </a:lnTo>
                <a:lnTo>
                  <a:pt x="2108596" y="1538287"/>
                </a:lnTo>
                <a:lnTo>
                  <a:pt x="2108596" y="1420416"/>
                </a:lnTo>
                <a:lnTo>
                  <a:pt x="2076449" y="1420416"/>
                </a:lnTo>
                <a:close/>
                <a:moveTo>
                  <a:pt x="1201340" y="1409700"/>
                </a:moveTo>
                <a:lnTo>
                  <a:pt x="1340643" y="1409700"/>
                </a:lnTo>
                <a:lnTo>
                  <a:pt x="1340643" y="1459706"/>
                </a:lnTo>
                <a:lnTo>
                  <a:pt x="1558528" y="1459706"/>
                </a:lnTo>
                <a:lnTo>
                  <a:pt x="1558528" y="1774031"/>
                </a:lnTo>
                <a:cubicBezTo>
                  <a:pt x="1558528" y="1857375"/>
                  <a:pt x="1521618" y="1899047"/>
                  <a:pt x="1447800" y="1899047"/>
                </a:cubicBezTo>
                <a:lnTo>
                  <a:pt x="983456" y="1899047"/>
                </a:lnTo>
                <a:lnTo>
                  <a:pt x="983456" y="1459706"/>
                </a:lnTo>
                <a:lnTo>
                  <a:pt x="1201340" y="1459706"/>
                </a:lnTo>
                <a:lnTo>
                  <a:pt x="1201340" y="1409700"/>
                </a:lnTo>
                <a:close/>
                <a:moveTo>
                  <a:pt x="2744390" y="1238250"/>
                </a:moveTo>
                <a:lnTo>
                  <a:pt x="2744390" y="1288256"/>
                </a:lnTo>
                <a:lnTo>
                  <a:pt x="3248024" y="1288256"/>
                </a:lnTo>
                <a:lnTo>
                  <a:pt x="3248024" y="1238250"/>
                </a:lnTo>
                <a:lnTo>
                  <a:pt x="2744390" y="1238250"/>
                </a:lnTo>
                <a:close/>
                <a:moveTo>
                  <a:pt x="1787128" y="1238250"/>
                </a:moveTo>
                <a:lnTo>
                  <a:pt x="1787128" y="1770459"/>
                </a:lnTo>
                <a:lnTo>
                  <a:pt x="1801415" y="1770459"/>
                </a:lnTo>
                <a:cubicBezTo>
                  <a:pt x="1822846" y="1770459"/>
                  <a:pt x="1832371" y="1762125"/>
                  <a:pt x="1829990" y="1745456"/>
                </a:cubicBezTo>
                <a:lnTo>
                  <a:pt x="1829990" y="1238250"/>
                </a:lnTo>
                <a:lnTo>
                  <a:pt x="1787128" y="1238250"/>
                </a:lnTo>
                <a:close/>
                <a:moveTo>
                  <a:pt x="233362" y="1234678"/>
                </a:moveTo>
                <a:lnTo>
                  <a:pt x="233362" y="1516856"/>
                </a:lnTo>
                <a:lnTo>
                  <a:pt x="365521" y="1516856"/>
                </a:lnTo>
                <a:cubicBezTo>
                  <a:pt x="463153" y="1519237"/>
                  <a:pt x="509587" y="1472803"/>
                  <a:pt x="504825" y="1377553"/>
                </a:cubicBezTo>
                <a:cubicBezTo>
                  <a:pt x="507206" y="1279922"/>
                  <a:pt x="460771" y="1232297"/>
                  <a:pt x="365521" y="1234678"/>
                </a:cubicBezTo>
                <a:lnTo>
                  <a:pt x="233362" y="1234678"/>
                </a:lnTo>
                <a:close/>
                <a:moveTo>
                  <a:pt x="958453" y="1227534"/>
                </a:moveTo>
                <a:lnTo>
                  <a:pt x="958453" y="1295400"/>
                </a:lnTo>
                <a:lnTo>
                  <a:pt x="1376362" y="1295400"/>
                </a:lnTo>
                <a:cubicBezTo>
                  <a:pt x="1404937" y="1295400"/>
                  <a:pt x="1418034" y="1281112"/>
                  <a:pt x="1415653" y="1252537"/>
                </a:cubicBezTo>
                <a:lnTo>
                  <a:pt x="1415653" y="1227534"/>
                </a:lnTo>
                <a:lnTo>
                  <a:pt x="958453" y="1227534"/>
                </a:lnTo>
                <a:close/>
                <a:moveTo>
                  <a:pt x="3955256" y="1216819"/>
                </a:moveTo>
                <a:lnTo>
                  <a:pt x="3955256" y="1291828"/>
                </a:lnTo>
                <a:lnTo>
                  <a:pt x="4108846" y="1291828"/>
                </a:lnTo>
                <a:cubicBezTo>
                  <a:pt x="4135040" y="1294209"/>
                  <a:pt x="4146946" y="1281112"/>
                  <a:pt x="4144565" y="1252537"/>
                </a:cubicBezTo>
                <a:lnTo>
                  <a:pt x="4144565" y="1216819"/>
                </a:lnTo>
                <a:lnTo>
                  <a:pt x="3955256" y="1216819"/>
                </a:lnTo>
                <a:close/>
                <a:moveTo>
                  <a:pt x="2076449" y="1209675"/>
                </a:moveTo>
                <a:lnTo>
                  <a:pt x="2076449" y="1327547"/>
                </a:lnTo>
                <a:lnTo>
                  <a:pt x="2108596" y="1327547"/>
                </a:lnTo>
                <a:lnTo>
                  <a:pt x="2108596" y="1209675"/>
                </a:lnTo>
                <a:lnTo>
                  <a:pt x="2076449" y="1209675"/>
                </a:lnTo>
                <a:close/>
                <a:moveTo>
                  <a:pt x="1690687" y="1145381"/>
                </a:moveTo>
                <a:lnTo>
                  <a:pt x="1919287" y="1145381"/>
                </a:lnTo>
                <a:lnTo>
                  <a:pt x="1919287" y="1749028"/>
                </a:lnTo>
                <a:cubicBezTo>
                  <a:pt x="1921668" y="1825228"/>
                  <a:pt x="1887140" y="1860947"/>
                  <a:pt x="1815703" y="1856184"/>
                </a:cubicBezTo>
                <a:lnTo>
                  <a:pt x="1690687" y="1856184"/>
                </a:lnTo>
                <a:lnTo>
                  <a:pt x="1690687" y="1145381"/>
                </a:lnTo>
                <a:close/>
                <a:moveTo>
                  <a:pt x="2244328" y="1131094"/>
                </a:moveTo>
                <a:lnTo>
                  <a:pt x="2501503" y="1131094"/>
                </a:lnTo>
                <a:lnTo>
                  <a:pt x="2501503" y="1216819"/>
                </a:lnTo>
                <a:cubicBezTo>
                  <a:pt x="2491978" y="1309687"/>
                  <a:pt x="2476499" y="1385887"/>
                  <a:pt x="2455068" y="1445419"/>
                </a:cubicBezTo>
                <a:cubicBezTo>
                  <a:pt x="2488406" y="1500187"/>
                  <a:pt x="2505074" y="1563291"/>
                  <a:pt x="2505074" y="1634728"/>
                </a:cubicBezTo>
                <a:cubicBezTo>
                  <a:pt x="2507456" y="1758553"/>
                  <a:pt x="2459831" y="1819275"/>
                  <a:pt x="2362199" y="1816894"/>
                </a:cubicBezTo>
                <a:lnTo>
                  <a:pt x="2362199" y="1709737"/>
                </a:lnTo>
                <a:cubicBezTo>
                  <a:pt x="2390774" y="1709737"/>
                  <a:pt x="2403871" y="1681162"/>
                  <a:pt x="2401490" y="1624012"/>
                </a:cubicBezTo>
                <a:cubicBezTo>
                  <a:pt x="2403871" y="1559719"/>
                  <a:pt x="2388393" y="1502569"/>
                  <a:pt x="2355056" y="1452562"/>
                </a:cubicBezTo>
                <a:cubicBezTo>
                  <a:pt x="2374106" y="1378744"/>
                  <a:pt x="2384821" y="1306116"/>
                  <a:pt x="2387203" y="1234678"/>
                </a:cubicBezTo>
                <a:lnTo>
                  <a:pt x="2347912" y="1234678"/>
                </a:lnTo>
                <a:lnTo>
                  <a:pt x="2347912" y="1916906"/>
                </a:lnTo>
                <a:lnTo>
                  <a:pt x="2244328" y="1916906"/>
                </a:lnTo>
                <a:lnTo>
                  <a:pt x="2244328" y="1131094"/>
                </a:lnTo>
                <a:close/>
                <a:moveTo>
                  <a:pt x="812006" y="1127522"/>
                </a:moveTo>
                <a:lnTo>
                  <a:pt x="1558528" y="1127522"/>
                </a:lnTo>
                <a:lnTo>
                  <a:pt x="1558528" y="1256109"/>
                </a:lnTo>
                <a:cubicBezTo>
                  <a:pt x="1560909" y="1351359"/>
                  <a:pt x="1516856" y="1397794"/>
                  <a:pt x="1426368" y="1395412"/>
                </a:cubicBezTo>
                <a:lnTo>
                  <a:pt x="958453" y="1395412"/>
                </a:lnTo>
                <a:lnTo>
                  <a:pt x="958453" y="1634728"/>
                </a:lnTo>
                <a:cubicBezTo>
                  <a:pt x="967978" y="1779984"/>
                  <a:pt x="902493" y="1875234"/>
                  <a:pt x="762000" y="1920478"/>
                </a:cubicBezTo>
                <a:lnTo>
                  <a:pt x="762000" y="1824037"/>
                </a:lnTo>
                <a:cubicBezTo>
                  <a:pt x="797718" y="1797844"/>
                  <a:pt x="814387" y="1744266"/>
                  <a:pt x="812006" y="1663303"/>
                </a:cubicBezTo>
                <a:lnTo>
                  <a:pt x="812006" y="1127522"/>
                </a:lnTo>
                <a:close/>
                <a:moveTo>
                  <a:pt x="65484" y="1127522"/>
                </a:moveTo>
                <a:lnTo>
                  <a:pt x="397668" y="1127522"/>
                </a:lnTo>
                <a:cubicBezTo>
                  <a:pt x="585787" y="1127522"/>
                  <a:pt x="678656" y="1210865"/>
                  <a:pt x="676275" y="1377553"/>
                </a:cubicBezTo>
                <a:cubicBezTo>
                  <a:pt x="681037" y="1549003"/>
                  <a:pt x="588168" y="1632347"/>
                  <a:pt x="397668" y="1627584"/>
                </a:cubicBezTo>
                <a:lnTo>
                  <a:pt x="233362" y="1627584"/>
                </a:lnTo>
                <a:lnTo>
                  <a:pt x="233362" y="1895475"/>
                </a:lnTo>
                <a:lnTo>
                  <a:pt x="65484" y="1895475"/>
                </a:lnTo>
                <a:lnTo>
                  <a:pt x="654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3823096" y="1123950"/>
                </a:moveTo>
                <a:lnTo>
                  <a:pt x="4276725" y="1123950"/>
                </a:lnTo>
                <a:lnTo>
                  <a:pt x="4276725" y="1266825"/>
                </a:lnTo>
                <a:cubicBezTo>
                  <a:pt x="4281487" y="1347787"/>
                  <a:pt x="4244578" y="1385887"/>
                  <a:pt x="4165996" y="1381125"/>
                </a:cubicBezTo>
                <a:lnTo>
                  <a:pt x="4123134" y="1381125"/>
                </a:lnTo>
                <a:lnTo>
                  <a:pt x="4123134" y="1427559"/>
                </a:lnTo>
                <a:lnTo>
                  <a:pt x="4301728" y="1427559"/>
                </a:lnTo>
                <a:lnTo>
                  <a:pt x="4301728" y="1606153"/>
                </a:lnTo>
                <a:cubicBezTo>
                  <a:pt x="4306490" y="1687116"/>
                  <a:pt x="4268390" y="1725216"/>
                  <a:pt x="4187428" y="1720453"/>
                </a:cubicBezTo>
                <a:lnTo>
                  <a:pt x="4123134" y="1720453"/>
                </a:lnTo>
                <a:lnTo>
                  <a:pt x="4123134" y="1795462"/>
                </a:lnTo>
                <a:cubicBezTo>
                  <a:pt x="4142184" y="1790700"/>
                  <a:pt x="4162425" y="1787128"/>
                  <a:pt x="4183856" y="1784747"/>
                </a:cubicBezTo>
                <a:cubicBezTo>
                  <a:pt x="4181475" y="1779984"/>
                  <a:pt x="4177903" y="1771650"/>
                  <a:pt x="4173140" y="1759744"/>
                </a:cubicBezTo>
                <a:cubicBezTo>
                  <a:pt x="4170759" y="1750219"/>
                  <a:pt x="4168378" y="1743075"/>
                  <a:pt x="4165996" y="1738312"/>
                </a:cubicBezTo>
                <a:lnTo>
                  <a:pt x="4276725" y="1738312"/>
                </a:lnTo>
                <a:cubicBezTo>
                  <a:pt x="4302918" y="1790700"/>
                  <a:pt x="4321968" y="1847850"/>
                  <a:pt x="4333875" y="1909762"/>
                </a:cubicBezTo>
                <a:lnTo>
                  <a:pt x="4208859" y="1909762"/>
                </a:lnTo>
                <a:cubicBezTo>
                  <a:pt x="4208859" y="1895475"/>
                  <a:pt x="4207668" y="1882378"/>
                  <a:pt x="4205287" y="1870472"/>
                </a:cubicBezTo>
                <a:cubicBezTo>
                  <a:pt x="4114800" y="1887141"/>
                  <a:pt x="4033837" y="1895475"/>
                  <a:pt x="3962399" y="1895475"/>
                </a:cubicBezTo>
                <a:lnTo>
                  <a:pt x="3780234" y="1895475"/>
                </a:lnTo>
                <a:lnTo>
                  <a:pt x="3780234" y="1802606"/>
                </a:lnTo>
                <a:lnTo>
                  <a:pt x="3951684" y="1802606"/>
                </a:lnTo>
                <a:lnTo>
                  <a:pt x="3980259" y="1802606"/>
                </a:lnTo>
                <a:lnTo>
                  <a:pt x="3980259" y="1720453"/>
                </a:lnTo>
                <a:lnTo>
                  <a:pt x="3798093" y="1720453"/>
                </a:lnTo>
                <a:lnTo>
                  <a:pt x="3798093" y="1427559"/>
                </a:lnTo>
                <a:lnTo>
                  <a:pt x="3980259" y="1427559"/>
                </a:lnTo>
                <a:lnTo>
                  <a:pt x="3980259" y="1381125"/>
                </a:lnTo>
                <a:lnTo>
                  <a:pt x="3823096" y="1381125"/>
                </a:lnTo>
                <a:lnTo>
                  <a:pt x="3823096" y="1123950"/>
                </a:lnTo>
                <a:close/>
                <a:moveTo>
                  <a:pt x="3508771" y="1123950"/>
                </a:moveTo>
                <a:lnTo>
                  <a:pt x="3773090" y="1123950"/>
                </a:lnTo>
                <a:lnTo>
                  <a:pt x="3773090" y="1320403"/>
                </a:lnTo>
                <a:cubicBezTo>
                  <a:pt x="3775471" y="1387078"/>
                  <a:pt x="3744515" y="1419225"/>
                  <a:pt x="3680221" y="1416844"/>
                </a:cubicBezTo>
                <a:lnTo>
                  <a:pt x="3640931" y="1416844"/>
                </a:lnTo>
                <a:lnTo>
                  <a:pt x="3640931" y="1484709"/>
                </a:lnTo>
                <a:cubicBezTo>
                  <a:pt x="3638549" y="1518047"/>
                  <a:pt x="3654028" y="1533525"/>
                  <a:pt x="3687365" y="1531144"/>
                </a:cubicBezTo>
                <a:lnTo>
                  <a:pt x="3773090" y="1531144"/>
                </a:lnTo>
                <a:lnTo>
                  <a:pt x="3773090" y="1802606"/>
                </a:lnTo>
                <a:cubicBezTo>
                  <a:pt x="3773090" y="1878806"/>
                  <a:pt x="3734990" y="1916906"/>
                  <a:pt x="3658790" y="1916906"/>
                </a:cubicBezTo>
                <a:lnTo>
                  <a:pt x="3533774" y="1916906"/>
                </a:lnTo>
                <a:lnTo>
                  <a:pt x="3533774" y="1827609"/>
                </a:lnTo>
                <a:lnTo>
                  <a:pt x="3594496" y="1827609"/>
                </a:lnTo>
                <a:cubicBezTo>
                  <a:pt x="3623071" y="1827609"/>
                  <a:pt x="3636168" y="1814512"/>
                  <a:pt x="3633787" y="1788319"/>
                </a:cubicBezTo>
                <a:lnTo>
                  <a:pt x="3633787" y="1627584"/>
                </a:lnTo>
                <a:lnTo>
                  <a:pt x="3601640" y="1627584"/>
                </a:lnTo>
                <a:cubicBezTo>
                  <a:pt x="3539728" y="1627584"/>
                  <a:pt x="3508771" y="1593056"/>
                  <a:pt x="3508771" y="1524000"/>
                </a:cubicBezTo>
                <a:lnTo>
                  <a:pt x="3508771" y="1320403"/>
                </a:lnTo>
                <a:lnTo>
                  <a:pt x="3608784" y="1320403"/>
                </a:lnTo>
                <a:cubicBezTo>
                  <a:pt x="3632596" y="1322784"/>
                  <a:pt x="3643312" y="1312069"/>
                  <a:pt x="3640931" y="1288256"/>
                </a:cubicBezTo>
                <a:lnTo>
                  <a:pt x="3640931" y="1216819"/>
                </a:lnTo>
                <a:lnTo>
                  <a:pt x="3508771" y="1216819"/>
                </a:lnTo>
                <a:lnTo>
                  <a:pt x="3508771" y="1123950"/>
                </a:lnTo>
                <a:close/>
                <a:moveTo>
                  <a:pt x="1937146" y="1120378"/>
                </a:moveTo>
                <a:lnTo>
                  <a:pt x="2215753" y="1120378"/>
                </a:lnTo>
                <a:lnTo>
                  <a:pt x="2215753" y="1791891"/>
                </a:lnTo>
                <a:cubicBezTo>
                  <a:pt x="2218134" y="1865709"/>
                  <a:pt x="2183606" y="1901428"/>
                  <a:pt x="2112168" y="1899047"/>
                </a:cubicBezTo>
                <a:lnTo>
                  <a:pt x="2055018" y="1899047"/>
                </a:lnTo>
                <a:lnTo>
                  <a:pt x="2055018" y="1820466"/>
                </a:lnTo>
                <a:lnTo>
                  <a:pt x="2072878" y="1820466"/>
                </a:lnTo>
                <a:cubicBezTo>
                  <a:pt x="2099071" y="1822847"/>
                  <a:pt x="2110978" y="1808559"/>
                  <a:pt x="2108596" y="1777603"/>
                </a:cubicBezTo>
                <a:lnTo>
                  <a:pt x="2108596" y="1627584"/>
                </a:lnTo>
                <a:lnTo>
                  <a:pt x="2076449" y="1627584"/>
                </a:lnTo>
                <a:cubicBezTo>
                  <a:pt x="2074068" y="1751409"/>
                  <a:pt x="2021681" y="1850231"/>
                  <a:pt x="1919287" y="1924050"/>
                </a:cubicBezTo>
                <a:lnTo>
                  <a:pt x="1919287" y="1820466"/>
                </a:lnTo>
                <a:cubicBezTo>
                  <a:pt x="1955006" y="1768078"/>
                  <a:pt x="1974056" y="1703784"/>
                  <a:pt x="1976437" y="1627584"/>
                </a:cubicBezTo>
                <a:lnTo>
                  <a:pt x="1937146" y="1627584"/>
                </a:lnTo>
                <a:lnTo>
                  <a:pt x="1937146" y="1538287"/>
                </a:lnTo>
                <a:lnTo>
                  <a:pt x="1976437" y="1538287"/>
                </a:lnTo>
                <a:lnTo>
                  <a:pt x="1976437" y="1420416"/>
                </a:lnTo>
                <a:lnTo>
                  <a:pt x="1940718" y="1420416"/>
                </a:lnTo>
                <a:lnTo>
                  <a:pt x="1940718" y="1327547"/>
                </a:lnTo>
                <a:lnTo>
                  <a:pt x="1976437" y="1327547"/>
                </a:lnTo>
                <a:lnTo>
                  <a:pt x="1976437" y="1209675"/>
                </a:lnTo>
                <a:lnTo>
                  <a:pt x="1937146" y="1209675"/>
                </a:lnTo>
                <a:lnTo>
                  <a:pt x="1937146" y="1120378"/>
                </a:lnTo>
                <a:close/>
                <a:moveTo>
                  <a:pt x="2908696" y="1091803"/>
                </a:moveTo>
                <a:lnTo>
                  <a:pt x="3094434" y="1091803"/>
                </a:lnTo>
                <a:lnTo>
                  <a:pt x="3094434" y="1138237"/>
                </a:lnTo>
                <a:lnTo>
                  <a:pt x="3394471" y="1138237"/>
                </a:lnTo>
                <a:lnTo>
                  <a:pt x="3394471" y="1306116"/>
                </a:lnTo>
                <a:lnTo>
                  <a:pt x="3287315" y="1306116"/>
                </a:lnTo>
                <a:lnTo>
                  <a:pt x="3287315" y="1384697"/>
                </a:lnTo>
                <a:lnTo>
                  <a:pt x="3098006" y="1384697"/>
                </a:lnTo>
                <a:cubicBezTo>
                  <a:pt x="3076574" y="1403747"/>
                  <a:pt x="3053953" y="1420416"/>
                  <a:pt x="3030140" y="1434703"/>
                </a:cubicBezTo>
                <a:cubicBezTo>
                  <a:pt x="3094434" y="1470422"/>
                  <a:pt x="3126581" y="1528762"/>
                  <a:pt x="3126581" y="1609725"/>
                </a:cubicBezTo>
                <a:lnTo>
                  <a:pt x="3126581" y="1788319"/>
                </a:lnTo>
                <a:cubicBezTo>
                  <a:pt x="3128962" y="1874044"/>
                  <a:pt x="3087290" y="1915716"/>
                  <a:pt x="3001565" y="1913334"/>
                </a:cubicBezTo>
                <a:lnTo>
                  <a:pt x="2876549" y="1913334"/>
                </a:lnTo>
                <a:lnTo>
                  <a:pt x="2876549" y="1816894"/>
                </a:lnTo>
                <a:lnTo>
                  <a:pt x="2940843" y="1816894"/>
                </a:lnTo>
                <a:cubicBezTo>
                  <a:pt x="2969418" y="1816894"/>
                  <a:pt x="2982515" y="1803797"/>
                  <a:pt x="2980134" y="1777603"/>
                </a:cubicBezTo>
                <a:lnTo>
                  <a:pt x="2980134" y="1763316"/>
                </a:lnTo>
                <a:cubicBezTo>
                  <a:pt x="2896790" y="1813322"/>
                  <a:pt x="2769393" y="1853803"/>
                  <a:pt x="2597943" y="1884759"/>
                </a:cubicBezTo>
                <a:lnTo>
                  <a:pt x="2597943" y="1806178"/>
                </a:lnTo>
                <a:cubicBezTo>
                  <a:pt x="2752724" y="1765697"/>
                  <a:pt x="2880121" y="1704975"/>
                  <a:pt x="2980134" y="1624012"/>
                </a:cubicBezTo>
                <a:cubicBezTo>
                  <a:pt x="2980134" y="1621631"/>
                  <a:pt x="2980134" y="1618059"/>
                  <a:pt x="2980134" y="1613297"/>
                </a:cubicBezTo>
                <a:cubicBezTo>
                  <a:pt x="2977753" y="1608534"/>
                  <a:pt x="2976562" y="1604962"/>
                  <a:pt x="2976562" y="1602581"/>
                </a:cubicBezTo>
                <a:cubicBezTo>
                  <a:pt x="2895599" y="1657350"/>
                  <a:pt x="2770584" y="1697831"/>
                  <a:pt x="2601515" y="1724025"/>
                </a:cubicBezTo>
                <a:lnTo>
                  <a:pt x="2601515" y="1638300"/>
                </a:lnTo>
                <a:cubicBezTo>
                  <a:pt x="2727721" y="1612106"/>
                  <a:pt x="2838449" y="1565672"/>
                  <a:pt x="2933699" y="1498997"/>
                </a:cubicBezTo>
                <a:cubicBezTo>
                  <a:pt x="2933699" y="1496616"/>
                  <a:pt x="2932509" y="1495425"/>
                  <a:pt x="2930128" y="1495425"/>
                </a:cubicBezTo>
                <a:cubicBezTo>
                  <a:pt x="2927746" y="1493044"/>
                  <a:pt x="2925365" y="1491853"/>
                  <a:pt x="2922984" y="1491853"/>
                </a:cubicBezTo>
                <a:cubicBezTo>
                  <a:pt x="2849165" y="1520428"/>
                  <a:pt x="2745581" y="1543050"/>
                  <a:pt x="2612231" y="1559719"/>
                </a:cubicBezTo>
                <a:lnTo>
                  <a:pt x="2612231" y="1477566"/>
                </a:lnTo>
                <a:cubicBezTo>
                  <a:pt x="2733674" y="1456134"/>
                  <a:pt x="2825353" y="1425178"/>
                  <a:pt x="2887265" y="1384697"/>
                </a:cubicBezTo>
                <a:lnTo>
                  <a:pt x="2708671" y="1384697"/>
                </a:lnTo>
                <a:lnTo>
                  <a:pt x="2708671" y="1306116"/>
                </a:lnTo>
                <a:lnTo>
                  <a:pt x="2597943" y="1306116"/>
                </a:lnTo>
                <a:lnTo>
                  <a:pt x="2597943" y="1138237"/>
                </a:lnTo>
                <a:lnTo>
                  <a:pt x="2908696" y="1138237"/>
                </a:lnTo>
                <a:lnTo>
                  <a:pt x="2908696" y="1091803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4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4" y="128587"/>
                </a:moveTo>
                <a:cubicBezTo>
                  <a:pt x="1078706" y="152400"/>
                  <a:pt x="1060847" y="172641"/>
                  <a:pt x="1039415" y="189309"/>
                </a:cubicBezTo>
                <a:lnTo>
                  <a:pt x="1128712" y="189309"/>
                </a:lnTo>
                <a:cubicBezTo>
                  <a:pt x="1143000" y="172641"/>
                  <a:pt x="1154906" y="152400"/>
                  <a:pt x="1164431" y="128587"/>
                </a:cubicBezTo>
                <a:lnTo>
                  <a:pt x="1092994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1"/>
                  <a:pt x="3275409" y="210741"/>
                </a:cubicBezTo>
                <a:lnTo>
                  <a:pt x="3186112" y="210741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4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1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6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5"/>
                  <a:pt x="1139428" y="39290"/>
                </a:cubicBezTo>
                <a:lnTo>
                  <a:pt x="1293018" y="39290"/>
                </a:lnTo>
                <a:lnTo>
                  <a:pt x="1293018" y="128587"/>
                </a:lnTo>
                <a:cubicBezTo>
                  <a:pt x="1290637" y="130969"/>
                  <a:pt x="1289447" y="134541"/>
                  <a:pt x="1289447" y="139303"/>
                </a:cubicBezTo>
                <a:cubicBezTo>
                  <a:pt x="1277540" y="155972"/>
                  <a:pt x="1268015" y="172641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9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1"/>
                  <a:pt x="998934" y="75009"/>
                  <a:pt x="1017984" y="3572"/>
                </a:cubicBezTo>
                <a:close/>
                <a:moveTo>
                  <a:pt x="3979068" y="0"/>
                </a:moveTo>
                <a:lnTo>
                  <a:pt x="4150518" y="0"/>
                </a:lnTo>
                <a:lnTo>
                  <a:pt x="4150518" y="275034"/>
                </a:lnTo>
                <a:lnTo>
                  <a:pt x="4471987" y="275034"/>
                </a:lnTo>
                <a:lnTo>
                  <a:pt x="4471987" y="382190"/>
                </a:lnTo>
                <a:lnTo>
                  <a:pt x="4150518" y="382190"/>
                </a:lnTo>
                <a:lnTo>
                  <a:pt x="4150518" y="821531"/>
                </a:lnTo>
                <a:lnTo>
                  <a:pt x="3979068" y="821531"/>
                </a:lnTo>
                <a:lnTo>
                  <a:pt x="3979068" y="382190"/>
                </a:lnTo>
                <a:lnTo>
                  <a:pt x="3657599" y="382190"/>
                </a:lnTo>
                <a:lnTo>
                  <a:pt x="3657599" y="275034"/>
                </a:lnTo>
                <a:lnTo>
                  <a:pt x="3979068" y="275034"/>
                </a:lnTo>
                <a:lnTo>
                  <a:pt x="3979068" y="0"/>
                </a:ln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  <a:p>
            <a:pPr>
              <a:buFont typeface="Arial" charset="0"/>
              <a:buNone/>
            </a:pPr>
            <a:endParaRPr lang="zh-CN" altLang="zh-CN" sz="2000" dirty="0"/>
          </a:p>
        </p:txBody>
      </p:sp>
      <p:sp>
        <p:nvSpPr>
          <p:cNvPr id="25605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直接连接符 7"/>
          <p:cNvSpPr>
            <a:spLocks noChangeShapeType="1"/>
          </p:cNvSpPr>
          <p:nvPr/>
        </p:nvSpPr>
        <p:spPr bwMode="auto">
          <a:xfrm>
            <a:off x="515938" y="5535613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07" name="组合 1"/>
          <p:cNvGrpSpPr>
            <a:grpSpLocks/>
          </p:cNvGrpSpPr>
          <p:nvPr/>
        </p:nvGrpSpPr>
        <p:grpSpPr bwMode="auto">
          <a:xfrm>
            <a:off x="6516688" y="696913"/>
            <a:ext cx="4921250" cy="5070475"/>
            <a:chOff x="0" y="0"/>
            <a:chExt cx="6005511" cy="6189893"/>
          </a:xfrm>
        </p:grpSpPr>
        <p:grpSp>
          <p:nvGrpSpPr>
            <p:cNvPr id="25609" name="组合 8"/>
            <p:cNvGrpSpPr>
              <a:grpSpLocks/>
            </p:cNvGrpSpPr>
            <p:nvPr/>
          </p:nvGrpSpPr>
          <p:grpSpPr bwMode="auto">
            <a:xfrm>
              <a:off x="1325340" y="83371"/>
              <a:ext cx="2897294" cy="5319751"/>
              <a:chOff x="0" y="0"/>
              <a:chExt cx="2897294" cy="5319751"/>
            </a:xfrm>
          </p:grpSpPr>
          <p:sp>
            <p:nvSpPr>
              <p:cNvPr id="26626" name="Freeform 107"/>
              <p:cNvSpPr>
                <a:spLocks noChangeArrowheads="1"/>
              </p:cNvSpPr>
              <p:nvPr/>
            </p:nvSpPr>
            <p:spPr bwMode="auto">
              <a:xfrm>
                <a:off x="0" y="285754"/>
                <a:ext cx="2897294" cy="5033997"/>
              </a:xfrm>
              <a:custGeom>
                <a:avLst/>
                <a:gdLst>
                  <a:gd name="T0" fmla="*/ 2147483646 w 1544"/>
                  <a:gd name="T1" fmla="*/ 2147483646 h 2682"/>
                  <a:gd name="T2" fmla="*/ 2147483646 w 1544"/>
                  <a:gd name="T3" fmla="*/ 2147483646 h 2682"/>
                  <a:gd name="T4" fmla="*/ 433107923 w 1544"/>
                  <a:gd name="T5" fmla="*/ 2147483646 h 2682"/>
                  <a:gd name="T6" fmla="*/ 0 w 1544"/>
                  <a:gd name="T7" fmla="*/ 2147483646 h 2682"/>
                  <a:gd name="T8" fmla="*/ 0 w 1544"/>
                  <a:gd name="T9" fmla="*/ 429802364 h 2682"/>
                  <a:gd name="T10" fmla="*/ 433107923 w 1544"/>
                  <a:gd name="T11" fmla="*/ 0 h 2682"/>
                  <a:gd name="T12" fmla="*/ 2147483646 w 1544"/>
                  <a:gd name="T13" fmla="*/ 0 h 2682"/>
                  <a:gd name="T14" fmla="*/ 2147483646 w 1544"/>
                  <a:gd name="T15" fmla="*/ 429802364 h 2682"/>
                  <a:gd name="T16" fmla="*/ 2147483646 w 1544"/>
                  <a:gd name="T17" fmla="*/ 2147483646 h 268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44"/>
                  <a:gd name="T28" fmla="*/ 0 h 2682"/>
                  <a:gd name="T29" fmla="*/ 1544 w 1544"/>
                  <a:gd name="T30" fmla="*/ 2682 h 268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44" h="2682">
                    <a:moveTo>
                      <a:pt x="1544" y="2560"/>
                    </a:moveTo>
                    <a:cubicBezTo>
                      <a:pt x="1544" y="2627"/>
                      <a:pt x="1489" y="2682"/>
                      <a:pt x="1421" y="2682"/>
                    </a:cubicBezTo>
                    <a:cubicBezTo>
                      <a:pt x="123" y="2682"/>
                      <a:pt x="123" y="2682"/>
                      <a:pt x="123" y="2682"/>
                    </a:cubicBezTo>
                    <a:cubicBezTo>
                      <a:pt x="55" y="2682"/>
                      <a:pt x="0" y="2627"/>
                      <a:pt x="0" y="2560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55"/>
                      <a:pt x="55" y="0"/>
                      <a:pt x="123" y="0"/>
                    </a:cubicBezTo>
                    <a:cubicBezTo>
                      <a:pt x="1421" y="0"/>
                      <a:pt x="1421" y="0"/>
                      <a:pt x="1421" y="0"/>
                    </a:cubicBezTo>
                    <a:cubicBezTo>
                      <a:pt x="1489" y="0"/>
                      <a:pt x="1544" y="55"/>
                      <a:pt x="1544" y="122"/>
                    </a:cubicBezTo>
                    <a:cubicBezTo>
                      <a:pt x="1544" y="2560"/>
                      <a:pt x="1544" y="2560"/>
                      <a:pt x="1544" y="256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27" name="Rectangle 108"/>
              <p:cNvSpPr>
                <a:spLocks noChangeArrowheads="1"/>
              </p:cNvSpPr>
              <p:nvPr/>
            </p:nvSpPr>
            <p:spPr bwMode="auto">
              <a:xfrm>
                <a:off x="133355" y="766770"/>
                <a:ext cx="2632171" cy="3970365"/>
              </a:xfrm>
              <a:prstGeom prst="rect">
                <a:avLst/>
              </a:pr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8" name="Oval 115"/>
              <p:cNvSpPr>
                <a:spLocks noChangeArrowheads="1"/>
              </p:cNvSpPr>
              <p:nvPr/>
            </p:nvSpPr>
            <p:spPr bwMode="auto">
              <a:xfrm>
                <a:off x="1398639" y="411167"/>
                <a:ext cx="103191" cy="10318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9" name="Oval 116"/>
              <p:cNvSpPr>
                <a:spLocks noChangeArrowheads="1"/>
              </p:cNvSpPr>
              <p:nvPr/>
            </p:nvSpPr>
            <p:spPr bwMode="auto">
              <a:xfrm>
                <a:off x="1400226" y="415930"/>
                <a:ext cx="96841" cy="95251"/>
              </a:xfrm>
              <a:prstGeom prst="ellipse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0" name="Oval 117"/>
              <p:cNvSpPr>
                <a:spLocks noChangeArrowheads="1"/>
              </p:cNvSpPr>
              <p:nvPr/>
            </p:nvSpPr>
            <p:spPr bwMode="auto">
              <a:xfrm>
                <a:off x="1409751" y="425455"/>
                <a:ext cx="77790" cy="76201"/>
              </a:xfrm>
              <a:prstGeom prst="ellipse">
                <a:avLst/>
              </a:pr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1" name="Oval 118"/>
              <p:cNvSpPr>
                <a:spLocks noChangeArrowheads="1"/>
              </p:cNvSpPr>
              <p:nvPr/>
            </p:nvSpPr>
            <p:spPr bwMode="auto">
              <a:xfrm>
                <a:off x="1416102" y="430217"/>
                <a:ext cx="65090" cy="66675"/>
              </a:xfrm>
              <a:prstGeom prst="ellipse">
                <a:avLst/>
              </a:pr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2" name="Oval 119"/>
              <p:cNvSpPr>
                <a:spLocks noChangeArrowheads="1"/>
              </p:cNvSpPr>
              <p:nvPr/>
            </p:nvSpPr>
            <p:spPr bwMode="auto">
              <a:xfrm>
                <a:off x="1149392" y="571506"/>
                <a:ext cx="57152" cy="55563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3" name="Oval 120"/>
              <p:cNvSpPr>
                <a:spLocks noChangeArrowheads="1"/>
              </p:cNvSpPr>
              <p:nvPr/>
            </p:nvSpPr>
            <p:spPr bwMode="auto">
              <a:xfrm>
                <a:off x="1152567" y="573093"/>
                <a:ext cx="52389" cy="53975"/>
              </a:xfrm>
              <a:prstGeom prst="ellipse">
                <a:avLst/>
              </a:pr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4" name="Oval 121"/>
              <p:cNvSpPr>
                <a:spLocks noChangeArrowheads="1"/>
              </p:cNvSpPr>
              <p:nvPr/>
            </p:nvSpPr>
            <p:spPr bwMode="auto">
              <a:xfrm>
                <a:off x="1157330" y="579444"/>
                <a:ext cx="42864" cy="42863"/>
              </a:xfrm>
              <a:prstGeom prst="ellipse">
                <a:avLst/>
              </a:prstGeom>
              <a:solidFill>
                <a:srgbClr val="8282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5" name="Oval 122"/>
              <p:cNvSpPr>
                <a:spLocks noChangeArrowheads="1"/>
              </p:cNvSpPr>
              <p:nvPr/>
            </p:nvSpPr>
            <p:spPr bwMode="auto">
              <a:xfrm>
                <a:off x="1162092" y="582619"/>
                <a:ext cx="34926" cy="34925"/>
              </a:xfrm>
              <a:prstGeom prst="ellipse">
                <a:avLst/>
              </a:prstGeom>
              <a:solidFill>
                <a:srgbClr val="5B5B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36" name="Freeform 123"/>
              <p:cNvSpPr>
                <a:spLocks noChangeArrowheads="1"/>
              </p:cNvSpPr>
              <p:nvPr/>
            </p:nvSpPr>
            <p:spPr bwMode="auto">
              <a:xfrm>
                <a:off x="1187493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7" name="Freeform 124"/>
              <p:cNvSpPr>
                <a:spLocks noChangeArrowheads="1"/>
              </p:cNvSpPr>
              <p:nvPr/>
            </p:nvSpPr>
            <p:spPr bwMode="auto">
              <a:xfrm>
                <a:off x="1198606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8" name="Freeform 125"/>
              <p:cNvSpPr>
                <a:spLocks noChangeArrowheads="1"/>
              </p:cNvSpPr>
              <p:nvPr/>
            </p:nvSpPr>
            <p:spPr bwMode="auto">
              <a:xfrm>
                <a:off x="1209719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39" name="Freeform 126"/>
              <p:cNvSpPr>
                <a:spLocks noChangeArrowheads="1"/>
              </p:cNvSpPr>
              <p:nvPr/>
            </p:nvSpPr>
            <p:spPr bwMode="auto">
              <a:xfrm>
                <a:off x="1219244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0812449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0" name="Freeform 127"/>
              <p:cNvSpPr>
                <a:spLocks noChangeArrowheads="1"/>
              </p:cNvSpPr>
              <p:nvPr/>
            </p:nvSpPr>
            <p:spPr bwMode="auto">
              <a:xfrm>
                <a:off x="1230357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0812449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1" name="Freeform 128"/>
              <p:cNvSpPr>
                <a:spLocks noChangeArrowheads="1"/>
              </p:cNvSpPr>
              <p:nvPr/>
            </p:nvSpPr>
            <p:spPr bwMode="auto">
              <a:xfrm>
                <a:off x="1241470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3331887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2" name="Freeform 129"/>
              <p:cNvSpPr>
                <a:spLocks noChangeArrowheads="1"/>
              </p:cNvSpPr>
              <p:nvPr/>
            </p:nvSpPr>
            <p:spPr bwMode="auto">
              <a:xfrm>
                <a:off x="1252583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3331887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3" name="Freeform 130"/>
              <p:cNvSpPr>
                <a:spLocks noChangeArrowheads="1"/>
              </p:cNvSpPr>
              <p:nvPr/>
            </p:nvSpPr>
            <p:spPr bwMode="auto">
              <a:xfrm>
                <a:off x="1265284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4" name="Freeform 131"/>
              <p:cNvSpPr>
                <a:spLocks noChangeArrowheads="1"/>
              </p:cNvSpPr>
              <p:nvPr/>
            </p:nvSpPr>
            <p:spPr bwMode="auto">
              <a:xfrm>
                <a:off x="1276397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Freeform 132"/>
              <p:cNvSpPr>
                <a:spLocks noChangeArrowheads="1"/>
              </p:cNvSpPr>
              <p:nvPr/>
            </p:nvSpPr>
            <p:spPr bwMode="auto">
              <a:xfrm>
                <a:off x="1287509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6" name="Freeform 133"/>
              <p:cNvSpPr>
                <a:spLocks noChangeArrowheads="1"/>
              </p:cNvSpPr>
              <p:nvPr/>
            </p:nvSpPr>
            <p:spPr bwMode="auto">
              <a:xfrm>
                <a:off x="1298622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7" name="Freeform 134"/>
              <p:cNvSpPr>
                <a:spLocks noChangeArrowheads="1"/>
              </p:cNvSpPr>
              <p:nvPr/>
            </p:nvSpPr>
            <p:spPr bwMode="auto">
              <a:xfrm>
                <a:off x="1309735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8" name="Freeform 135"/>
              <p:cNvSpPr>
                <a:spLocks noChangeArrowheads="1"/>
              </p:cNvSpPr>
              <p:nvPr/>
            </p:nvSpPr>
            <p:spPr bwMode="auto">
              <a:xfrm>
                <a:off x="1320848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9" name="Freeform 136"/>
              <p:cNvSpPr>
                <a:spLocks noChangeArrowheads="1"/>
              </p:cNvSpPr>
              <p:nvPr/>
            </p:nvSpPr>
            <p:spPr bwMode="auto">
              <a:xfrm>
                <a:off x="1331961" y="563568"/>
                <a:ext cx="66677" cy="66675"/>
              </a:xfrm>
              <a:custGeom>
                <a:avLst/>
                <a:gdLst>
                  <a:gd name="T0" fmla="*/ 2521026 w 42"/>
                  <a:gd name="T1" fmla="*/ 105846563 h 42"/>
                  <a:gd name="T2" fmla="*/ 0 w 42"/>
                  <a:gd name="T3" fmla="*/ 100806250 h 42"/>
                  <a:gd name="T4" fmla="*/ 100812449 w 42"/>
                  <a:gd name="T5" fmla="*/ 0 h 42"/>
                  <a:gd name="T6" fmla="*/ 105852913 w 42"/>
                  <a:gd name="T7" fmla="*/ 5040313 h 42"/>
                  <a:gd name="T8" fmla="*/ 2521026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Freeform 137"/>
              <p:cNvSpPr>
                <a:spLocks noChangeArrowheads="1"/>
              </p:cNvSpPr>
              <p:nvPr/>
            </p:nvSpPr>
            <p:spPr bwMode="auto">
              <a:xfrm>
                <a:off x="1343074" y="563568"/>
                <a:ext cx="66677" cy="66675"/>
              </a:xfrm>
              <a:custGeom>
                <a:avLst/>
                <a:gdLst>
                  <a:gd name="T0" fmla="*/ 2521026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2521026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1" name="Freeform 138"/>
              <p:cNvSpPr>
                <a:spLocks noChangeArrowheads="1"/>
              </p:cNvSpPr>
              <p:nvPr/>
            </p:nvSpPr>
            <p:spPr bwMode="auto">
              <a:xfrm>
                <a:off x="1354187" y="563568"/>
                <a:ext cx="66677" cy="66675"/>
              </a:xfrm>
              <a:custGeom>
                <a:avLst/>
                <a:gdLst>
                  <a:gd name="T0" fmla="*/ 2521026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2521026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2" name="Freeform 139"/>
              <p:cNvSpPr>
                <a:spLocks noChangeArrowheads="1"/>
              </p:cNvSpPr>
              <p:nvPr/>
            </p:nvSpPr>
            <p:spPr bwMode="auto">
              <a:xfrm>
                <a:off x="1365300" y="563568"/>
                <a:ext cx="66677" cy="66675"/>
              </a:xfrm>
              <a:custGeom>
                <a:avLst/>
                <a:gdLst>
                  <a:gd name="T0" fmla="*/ 5040464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5040464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2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3" name="Freeform 140"/>
              <p:cNvSpPr>
                <a:spLocks noChangeArrowheads="1"/>
              </p:cNvSpPr>
              <p:nvPr/>
            </p:nvSpPr>
            <p:spPr bwMode="auto">
              <a:xfrm>
                <a:off x="1378000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4" name="Freeform 141"/>
              <p:cNvSpPr>
                <a:spLocks noChangeArrowheads="1"/>
              </p:cNvSpPr>
              <p:nvPr/>
            </p:nvSpPr>
            <p:spPr bwMode="auto">
              <a:xfrm>
                <a:off x="1389113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5" name="Freeform 142"/>
              <p:cNvSpPr>
                <a:spLocks noChangeArrowheads="1"/>
              </p:cNvSpPr>
              <p:nvPr/>
            </p:nvSpPr>
            <p:spPr bwMode="auto">
              <a:xfrm>
                <a:off x="1400226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6" name="Freeform 143"/>
              <p:cNvSpPr>
                <a:spLocks noChangeArrowheads="1"/>
              </p:cNvSpPr>
              <p:nvPr/>
            </p:nvSpPr>
            <p:spPr bwMode="auto">
              <a:xfrm>
                <a:off x="1411339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7" name="Freeform 144"/>
              <p:cNvSpPr>
                <a:spLocks noChangeArrowheads="1"/>
              </p:cNvSpPr>
              <p:nvPr/>
            </p:nvSpPr>
            <p:spPr bwMode="auto">
              <a:xfrm>
                <a:off x="1422452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8" name="Freeform 145"/>
              <p:cNvSpPr>
                <a:spLocks noChangeArrowheads="1"/>
              </p:cNvSpPr>
              <p:nvPr/>
            </p:nvSpPr>
            <p:spPr bwMode="auto">
              <a:xfrm>
                <a:off x="1433565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9" name="Freeform 146"/>
              <p:cNvSpPr>
                <a:spLocks noChangeArrowheads="1"/>
              </p:cNvSpPr>
              <p:nvPr/>
            </p:nvSpPr>
            <p:spPr bwMode="auto">
              <a:xfrm>
                <a:off x="1444678" y="563568"/>
                <a:ext cx="63502" cy="66675"/>
              </a:xfrm>
              <a:custGeom>
                <a:avLst/>
                <a:gdLst>
                  <a:gd name="T0" fmla="*/ 2521029 w 40"/>
                  <a:gd name="T1" fmla="*/ 105846563 h 42"/>
                  <a:gd name="T2" fmla="*/ 0 w 40"/>
                  <a:gd name="T3" fmla="*/ 100806250 h 42"/>
                  <a:gd name="T4" fmla="*/ 98291571 w 40"/>
                  <a:gd name="T5" fmla="*/ 0 h 42"/>
                  <a:gd name="T6" fmla="*/ 100812600 w 40"/>
                  <a:gd name="T7" fmla="*/ 5040313 h 42"/>
                  <a:gd name="T8" fmla="*/ 2521029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0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0" name="Freeform 147"/>
              <p:cNvSpPr>
                <a:spLocks noChangeArrowheads="1"/>
              </p:cNvSpPr>
              <p:nvPr/>
            </p:nvSpPr>
            <p:spPr bwMode="auto">
              <a:xfrm>
                <a:off x="1454203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1" name="Freeform 148"/>
              <p:cNvSpPr>
                <a:spLocks noChangeArrowheads="1"/>
              </p:cNvSpPr>
              <p:nvPr/>
            </p:nvSpPr>
            <p:spPr bwMode="auto">
              <a:xfrm>
                <a:off x="1465316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2" name="Freeform 149"/>
              <p:cNvSpPr>
                <a:spLocks noChangeArrowheads="1"/>
              </p:cNvSpPr>
              <p:nvPr/>
            </p:nvSpPr>
            <p:spPr bwMode="auto">
              <a:xfrm>
                <a:off x="1476429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0812449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3" name="Freeform 150"/>
              <p:cNvSpPr>
                <a:spLocks noChangeArrowheads="1"/>
              </p:cNvSpPr>
              <p:nvPr/>
            </p:nvSpPr>
            <p:spPr bwMode="auto">
              <a:xfrm>
                <a:off x="1487542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0812449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4" name="Freeform 151"/>
              <p:cNvSpPr>
                <a:spLocks noChangeArrowheads="1"/>
              </p:cNvSpPr>
              <p:nvPr/>
            </p:nvSpPr>
            <p:spPr bwMode="auto">
              <a:xfrm>
                <a:off x="1498655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3331887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5" name="Freeform 152"/>
              <p:cNvSpPr>
                <a:spLocks noChangeArrowheads="1"/>
              </p:cNvSpPr>
              <p:nvPr/>
            </p:nvSpPr>
            <p:spPr bwMode="auto">
              <a:xfrm>
                <a:off x="1509768" y="563568"/>
                <a:ext cx="66677" cy="66675"/>
              </a:xfrm>
              <a:custGeom>
                <a:avLst/>
                <a:gdLst>
                  <a:gd name="T0" fmla="*/ 7561489 w 42"/>
                  <a:gd name="T1" fmla="*/ 105846563 h 42"/>
                  <a:gd name="T2" fmla="*/ 0 w 42"/>
                  <a:gd name="T3" fmla="*/ 100806250 h 42"/>
                  <a:gd name="T4" fmla="*/ 103331887 w 42"/>
                  <a:gd name="T5" fmla="*/ 0 h 42"/>
                  <a:gd name="T6" fmla="*/ 105852913 w 42"/>
                  <a:gd name="T7" fmla="*/ 5040313 h 42"/>
                  <a:gd name="T8" fmla="*/ 756148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" y="42"/>
                    </a:moveTo>
                    <a:lnTo>
                      <a:pt x="0" y="40"/>
                    </a:lnTo>
                    <a:lnTo>
                      <a:pt x="41" y="0"/>
                    </a:lnTo>
                    <a:lnTo>
                      <a:pt x="42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6" name="Freeform 153"/>
              <p:cNvSpPr>
                <a:spLocks noChangeArrowheads="1"/>
              </p:cNvSpPr>
              <p:nvPr/>
            </p:nvSpPr>
            <p:spPr bwMode="auto">
              <a:xfrm>
                <a:off x="1522468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7" name="Freeform 154"/>
              <p:cNvSpPr>
                <a:spLocks noChangeArrowheads="1"/>
              </p:cNvSpPr>
              <p:nvPr/>
            </p:nvSpPr>
            <p:spPr bwMode="auto">
              <a:xfrm>
                <a:off x="1533581" y="563568"/>
                <a:ext cx="65090" cy="66675"/>
              </a:xfrm>
              <a:custGeom>
                <a:avLst/>
                <a:gdLst>
                  <a:gd name="T0" fmla="*/ 5040506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5040506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2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8" name="Freeform 155"/>
              <p:cNvSpPr>
                <a:spLocks noChangeArrowheads="1"/>
              </p:cNvSpPr>
              <p:nvPr/>
            </p:nvSpPr>
            <p:spPr bwMode="auto">
              <a:xfrm>
                <a:off x="1544694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69" name="Freeform 156"/>
              <p:cNvSpPr>
                <a:spLocks noChangeArrowheads="1"/>
              </p:cNvSpPr>
              <p:nvPr/>
            </p:nvSpPr>
            <p:spPr bwMode="auto">
              <a:xfrm>
                <a:off x="1555807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0" name="Freeform 157"/>
              <p:cNvSpPr>
                <a:spLocks noChangeArrowheads="1"/>
              </p:cNvSpPr>
              <p:nvPr/>
            </p:nvSpPr>
            <p:spPr bwMode="auto">
              <a:xfrm>
                <a:off x="1566920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100813297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40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1" name="Freeform 158"/>
              <p:cNvSpPr>
                <a:spLocks noChangeArrowheads="1"/>
              </p:cNvSpPr>
              <p:nvPr/>
            </p:nvSpPr>
            <p:spPr bwMode="auto">
              <a:xfrm>
                <a:off x="1578033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2" name="Freeform 159"/>
              <p:cNvSpPr>
                <a:spLocks noChangeArrowheads="1"/>
              </p:cNvSpPr>
              <p:nvPr/>
            </p:nvSpPr>
            <p:spPr bwMode="auto">
              <a:xfrm>
                <a:off x="1589145" y="563568"/>
                <a:ext cx="65090" cy="66675"/>
              </a:xfrm>
              <a:custGeom>
                <a:avLst/>
                <a:gdLst>
                  <a:gd name="T0" fmla="*/ 2521047 w 41"/>
                  <a:gd name="T1" fmla="*/ 105846563 h 42"/>
                  <a:gd name="T2" fmla="*/ 0 w 41"/>
                  <a:gd name="T3" fmla="*/ 100806250 h 42"/>
                  <a:gd name="T4" fmla="*/ 98293838 w 41"/>
                  <a:gd name="T5" fmla="*/ 0 h 42"/>
                  <a:gd name="T6" fmla="*/ 103334344 w 41"/>
                  <a:gd name="T7" fmla="*/ 5040313 h 42"/>
                  <a:gd name="T8" fmla="*/ 252104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1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3" name="Freeform 160"/>
              <p:cNvSpPr>
                <a:spLocks noChangeArrowheads="1"/>
              </p:cNvSpPr>
              <p:nvPr/>
            </p:nvSpPr>
            <p:spPr bwMode="auto">
              <a:xfrm>
                <a:off x="1600258" y="563568"/>
                <a:ext cx="66677" cy="66675"/>
              </a:xfrm>
              <a:custGeom>
                <a:avLst/>
                <a:gdLst>
                  <a:gd name="T0" fmla="*/ 2521026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2521026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4" name="Freeform 161"/>
              <p:cNvSpPr>
                <a:spLocks noChangeArrowheads="1"/>
              </p:cNvSpPr>
              <p:nvPr/>
            </p:nvSpPr>
            <p:spPr bwMode="auto">
              <a:xfrm>
                <a:off x="1611371" y="563568"/>
                <a:ext cx="66677" cy="66675"/>
              </a:xfrm>
              <a:custGeom>
                <a:avLst/>
                <a:gdLst>
                  <a:gd name="T0" fmla="*/ 2521026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2521026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1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5" name="Freeform 162"/>
              <p:cNvSpPr>
                <a:spLocks noChangeArrowheads="1"/>
              </p:cNvSpPr>
              <p:nvPr/>
            </p:nvSpPr>
            <p:spPr bwMode="auto">
              <a:xfrm>
                <a:off x="1622484" y="563568"/>
                <a:ext cx="66677" cy="66675"/>
              </a:xfrm>
              <a:custGeom>
                <a:avLst/>
                <a:gdLst>
                  <a:gd name="T0" fmla="*/ 5040464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5040464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2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6" name="Freeform 163"/>
              <p:cNvSpPr>
                <a:spLocks noChangeArrowheads="1"/>
              </p:cNvSpPr>
              <p:nvPr/>
            </p:nvSpPr>
            <p:spPr bwMode="auto">
              <a:xfrm>
                <a:off x="1633597" y="563568"/>
                <a:ext cx="66677" cy="66675"/>
              </a:xfrm>
              <a:custGeom>
                <a:avLst/>
                <a:gdLst>
                  <a:gd name="T0" fmla="*/ 5040464 w 42"/>
                  <a:gd name="T1" fmla="*/ 105846563 h 42"/>
                  <a:gd name="T2" fmla="*/ 0 w 42"/>
                  <a:gd name="T3" fmla="*/ 100806250 h 42"/>
                  <a:gd name="T4" fmla="*/ 98291423 w 42"/>
                  <a:gd name="T5" fmla="*/ 0 h 42"/>
                  <a:gd name="T6" fmla="*/ 105852913 w 42"/>
                  <a:gd name="T7" fmla="*/ 5040313 h 42"/>
                  <a:gd name="T8" fmla="*/ 5040464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2" y="42"/>
                    </a:moveTo>
                    <a:lnTo>
                      <a:pt x="0" y="40"/>
                    </a:lnTo>
                    <a:lnTo>
                      <a:pt x="39" y="0"/>
                    </a:lnTo>
                    <a:lnTo>
                      <a:pt x="42" y="2"/>
                    </a:lnTo>
                    <a:lnTo>
                      <a:pt x="2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7" name="Freeform 164"/>
              <p:cNvSpPr>
                <a:spLocks noChangeArrowheads="1"/>
              </p:cNvSpPr>
              <p:nvPr/>
            </p:nvSpPr>
            <p:spPr bwMode="auto">
              <a:xfrm>
                <a:off x="1633597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5040464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8" name="Freeform 165"/>
              <p:cNvSpPr>
                <a:spLocks noChangeArrowheads="1"/>
              </p:cNvSpPr>
              <p:nvPr/>
            </p:nvSpPr>
            <p:spPr bwMode="auto">
              <a:xfrm>
                <a:off x="1622484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5040464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79" name="Freeform 166"/>
              <p:cNvSpPr>
                <a:spLocks noChangeArrowheads="1"/>
              </p:cNvSpPr>
              <p:nvPr/>
            </p:nvSpPr>
            <p:spPr bwMode="auto">
              <a:xfrm>
                <a:off x="1611371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2521026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0" name="Freeform 167"/>
              <p:cNvSpPr>
                <a:spLocks noChangeArrowheads="1"/>
              </p:cNvSpPr>
              <p:nvPr/>
            </p:nvSpPr>
            <p:spPr bwMode="auto">
              <a:xfrm>
                <a:off x="1600258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2521026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1" name="Freeform 168"/>
              <p:cNvSpPr>
                <a:spLocks noChangeArrowheads="1"/>
              </p:cNvSpPr>
              <p:nvPr/>
            </p:nvSpPr>
            <p:spPr bwMode="auto">
              <a:xfrm>
                <a:off x="1589145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2" name="Freeform 169"/>
              <p:cNvSpPr>
                <a:spLocks noChangeArrowheads="1"/>
              </p:cNvSpPr>
              <p:nvPr/>
            </p:nvSpPr>
            <p:spPr bwMode="auto">
              <a:xfrm>
                <a:off x="1578033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3" name="Freeform 170"/>
              <p:cNvSpPr>
                <a:spLocks noChangeArrowheads="1"/>
              </p:cNvSpPr>
              <p:nvPr/>
            </p:nvSpPr>
            <p:spPr bwMode="auto">
              <a:xfrm>
                <a:off x="1566920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4" name="Freeform 171"/>
              <p:cNvSpPr>
                <a:spLocks noChangeArrowheads="1"/>
              </p:cNvSpPr>
              <p:nvPr/>
            </p:nvSpPr>
            <p:spPr bwMode="auto">
              <a:xfrm>
                <a:off x="1555807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5" name="Freeform 172"/>
              <p:cNvSpPr>
                <a:spLocks noChangeArrowheads="1"/>
              </p:cNvSpPr>
              <p:nvPr/>
            </p:nvSpPr>
            <p:spPr bwMode="auto">
              <a:xfrm>
                <a:off x="1544694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6" name="Freeform 173"/>
              <p:cNvSpPr>
                <a:spLocks noChangeArrowheads="1"/>
              </p:cNvSpPr>
              <p:nvPr/>
            </p:nvSpPr>
            <p:spPr bwMode="auto">
              <a:xfrm>
                <a:off x="1533581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7" name="Freeform 174"/>
              <p:cNvSpPr>
                <a:spLocks noChangeArrowheads="1"/>
              </p:cNvSpPr>
              <p:nvPr/>
            </p:nvSpPr>
            <p:spPr bwMode="auto">
              <a:xfrm>
                <a:off x="1522468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8" name="Freeform 175"/>
              <p:cNvSpPr>
                <a:spLocks noChangeArrowheads="1"/>
              </p:cNvSpPr>
              <p:nvPr/>
            </p:nvSpPr>
            <p:spPr bwMode="auto">
              <a:xfrm>
                <a:off x="1509768" y="563568"/>
                <a:ext cx="66677" cy="66675"/>
              </a:xfrm>
              <a:custGeom>
                <a:avLst/>
                <a:gdLst>
                  <a:gd name="T0" fmla="*/ 103331887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3331887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1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89" name="Freeform 176"/>
              <p:cNvSpPr>
                <a:spLocks noChangeArrowheads="1"/>
              </p:cNvSpPr>
              <p:nvPr/>
            </p:nvSpPr>
            <p:spPr bwMode="auto">
              <a:xfrm>
                <a:off x="1498655" y="563568"/>
                <a:ext cx="66677" cy="66675"/>
              </a:xfrm>
              <a:custGeom>
                <a:avLst/>
                <a:gdLst>
                  <a:gd name="T0" fmla="*/ 103331887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3331887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1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0" name="Freeform 177"/>
              <p:cNvSpPr>
                <a:spLocks noChangeArrowheads="1"/>
              </p:cNvSpPr>
              <p:nvPr/>
            </p:nvSpPr>
            <p:spPr bwMode="auto">
              <a:xfrm>
                <a:off x="1487542" y="563568"/>
                <a:ext cx="66677" cy="66675"/>
              </a:xfrm>
              <a:custGeom>
                <a:avLst/>
                <a:gdLst>
                  <a:gd name="T0" fmla="*/ 100812449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081244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0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1" name="Freeform 178"/>
              <p:cNvSpPr>
                <a:spLocks noChangeArrowheads="1"/>
              </p:cNvSpPr>
              <p:nvPr/>
            </p:nvSpPr>
            <p:spPr bwMode="auto">
              <a:xfrm>
                <a:off x="1476429" y="563568"/>
                <a:ext cx="66677" cy="66675"/>
              </a:xfrm>
              <a:custGeom>
                <a:avLst/>
                <a:gdLst>
                  <a:gd name="T0" fmla="*/ 100812449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081244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0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2" name="Freeform 179"/>
              <p:cNvSpPr>
                <a:spLocks noChangeArrowheads="1"/>
              </p:cNvSpPr>
              <p:nvPr/>
            </p:nvSpPr>
            <p:spPr bwMode="auto">
              <a:xfrm>
                <a:off x="1465316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3" name="Freeform 180"/>
              <p:cNvSpPr>
                <a:spLocks noChangeArrowheads="1"/>
              </p:cNvSpPr>
              <p:nvPr/>
            </p:nvSpPr>
            <p:spPr bwMode="auto">
              <a:xfrm>
                <a:off x="1454203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4" name="Freeform 181"/>
              <p:cNvSpPr>
                <a:spLocks noChangeArrowheads="1"/>
              </p:cNvSpPr>
              <p:nvPr/>
            </p:nvSpPr>
            <p:spPr bwMode="auto">
              <a:xfrm>
                <a:off x="1444678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5" name="Freeform 182"/>
              <p:cNvSpPr>
                <a:spLocks noChangeArrowheads="1"/>
              </p:cNvSpPr>
              <p:nvPr/>
            </p:nvSpPr>
            <p:spPr bwMode="auto">
              <a:xfrm>
                <a:off x="1433565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6" name="Freeform 183"/>
              <p:cNvSpPr>
                <a:spLocks noChangeArrowheads="1"/>
              </p:cNvSpPr>
              <p:nvPr/>
            </p:nvSpPr>
            <p:spPr bwMode="auto">
              <a:xfrm>
                <a:off x="1422452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7" name="Freeform 184"/>
              <p:cNvSpPr>
                <a:spLocks noChangeArrowheads="1"/>
              </p:cNvSpPr>
              <p:nvPr/>
            </p:nvSpPr>
            <p:spPr bwMode="auto">
              <a:xfrm>
                <a:off x="1411339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8" name="Freeform 185"/>
              <p:cNvSpPr>
                <a:spLocks noChangeArrowheads="1"/>
              </p:cNvSpPr>
              <p:nvPr/>
            </p:nvSpPr>
            <p:spPr bwMode="auto">
              <a:xfrm>
                <a:off x="1400226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99" name="Freeform 186"/>
              <p:cNvSpPr>
                <a:spLocks noChangeArrowheads="1"/>
              </p:cNvSpPr>
              <p:nvPr/>
            </p:nvSpPr>
            <p:spPr bwMode="auto">
              <a:xfrm>
                <a:off x="1389113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0" name="Freeform 187"/>
              <p:cNvSpPr>
                <a:spLocks noChangeArrowheads="1"/>
              </p:cNvSpPr>
              <p:nvPr/>
            </p:nvSpPr>
            <p:spPr bwMode="auto">
              <a:xfrm>
                <a:off x="1378000" y="563568"/>
                <a:ext cx="65090" cy="66675"/>
              </a:xfrm>
              <a:custGeom>
                <a:avLst/>
                <a:gdLst>
                  <a:gd name="T0" fmla="*/ 98293838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98293838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39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1" name="Freeform 188"/>
              <p:cNvSpPr>
                <a:spLocks noChangeArrowheads="1"/>
              </p:cNvSpPr>
              <p:nvPr/>
            </p:nvSpPr>
            <p:spPr bwMode="auto">
              <a:xfrm>
                <a:off x="1365300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5040464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2" name="Freeform 189"/>
              <p:cNvSpPr>
                <a:spLocks noChangeArrowheads="1"/>
              </p:cNvSpPr>
              <p:nvPr/>
            </p:nvSpPr>
            <p:spPr bwMode="auto">
              <a:xfrm>
                <a:off x="1354187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2521026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3" name="Freeform 190"/>
              <p:cNvSpPr>
                <a:spLocks noChangeArrowheads="1"/>
              </p:cNvSpPr>
              <p:nvPr/>
            </p:nvSpPr>
            <p:spPr bwMode="auto">
              <a:xfrm>
                <a:off x="1343074" y="563568"/>
                <a:ext cx="66677" cy="66675"/>
              </a:xfrm>
              <a:custGeom>
                <a:avLst/>
                <a:gdLst>
                  <a:gd name="T0" fmla="*/ 98291423 w 42"/>
                  <a:gd name="T1" fmla="*/ 105846563 h 42"/>
                  <a:gd name="T2" fmla="*/ 105852913 w 42"/>
                  <a:gd name="T3" fmla="*/ 100806250 h 42"/>
                  <a:gd name="T4" fmla="*/ 2521026 w 42"/>
                  <a:gd name="T5" fmla="*/ 0 h 42"/>
                  <a:gd name="T6" fmla="*/ 0 w 42"/>
                  <a:gd name="T7" fmla="*/ 5040313 h 42"/>
                  <a:gd name="T8" fmla="*/ 98291423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39" y="42"/>
                    </a:moveTo>
                    <a:lnTo>
                      <a:pt x="42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4" name="Freeform 191"/>
              <p:cNvSpPr>
                <a:spLocks noChangeArrowheads="1"/>
              </p:cNvSpPr>
              <p:nvPr/>
            </p:nvSpPr>
            <p:spPr bwMode="auto">
              <a:xfrm>
                <a:off x="1331961" y="563568"/>
                <a:ext cx="66677" cy="66675"/>
              </a:xfrm>
              <a:custGeom>
                <a:avLst/>
                <a:gdLst>
                  <a:gd name="T0" fmla="*/ 100812449 w 42"/>
                  <a:gd name="T1" fmla="*/ 105846563 h 42"/>
                  <a:gd name="T2" fmla="*/ 105852913 w 42"/>
                  <a:gd name="T3" fmla="*/ 100806250 h 42"/>
                  <a:gd name="T4" fmla="*/ 2521026 w 42"/>
                  <a:gd name="T5" fmla="*/ 0 h 42"/>
                  <a:gd name="T6" fmla="*/ 0 w 42"/>
                  <a:gd name="T7" fmla="*/ 5040313 h 42"/>
                  <a:gd name="T8" fmla="*/ 10081244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0" y="42"/>
                    </a:moveTo>
                    <a:lnTo>
                      <a:pt x="42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5" name="Freeform 192"/>
              <p:cNvSpPr>
                <a:spLocks noChangeArrowheads="1"/>
              </p:cNvSpPr>
              <p:nvPr/>
            </p:nvSpPr>
            <p:spPr bwMode="auto">
              <a:xfrm>
                <a:off x="1320848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6" name="Freeform 193"/>
              <p:cNvSpPr>
                <a:spLocks noChangeArrowheads="1"/>
              </p:cNvSpPr>
              <p:nvPr/>
            </p:nvSpPr>
            <p:spPr bwMode="auto">
              <a:xfrm>
                <a:off x="1309735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7" name="Freeform 194"/>
              <p:cNvSpPr>
                <a:spLocks noChangeArrowheads="1"/>
              </p:cNvSpPr>
              <p:nvPr/>
            </p:nvSpPr>
            <p:spPr bwMode="auto">
              <a:xfrm>
                <a:off x="1298622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2521047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8" name="Freeform 195"/>
              <p:cNvSpPr>
                <a:spLocks noChangeArrowheads="1"/>
              </p:cNvSpPr>
              <p:nvPr/>
            </p:nvSpPr>
            <p:spPr bwMode="auto">
              <a:xfrm>
                <a:off x="1287509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09" name="Freeform 196"/>
              <p:cNvSpPr>
                <a:spLocks noChangeArrowheads="1"/>
              </p:cNvSpPr>
              <p:nvPr/>
            </p:nvSpPr>
            <p:spPr bwMode="auto">
              <a:xfrm>
                <a:off x="1276397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0" name="Freeform 197"/>
              <p:cNvSpPr>
                <a:spLocks noChangeArrowheads="1"/>
              </p:cNvSpPr>
              <p:nvPr/>
            </p:nvSpPr>
            <p:spPr bwMode="auto">
              <a:xfrm>
                <a:off x="1265284" y="563568"/>
                <a:ext cx="65090" cy="66675"/>
              </a:xfrm>
              <a:custGeom>
                <a:avLst/>
                <a:gdLst>
                  <a:gd name="T0" fmla="*/ 100813297 w 41"/>
                  <a:gd name="T1" fmla="*/ 105846563 h 42"/>
                  <a:gd name="T2" fmla="*/ 103334344 w 41"/>
                  <a:gd name="T3" fmla="*/ 100806250 h 42"/>
                  <a:gd name="T4" fmla="*/ 5040506 w 41"/>
                  <a:gd name="T5" fmla="*/ 0 h 42"/>
                  <a:gd name="T6" fmla="*/ 0 w 41"/>
                  <a:gd name="T7" fmla="*/ 5040313 h 42"/>
                  <a:gd name="T8" fmla="*/ 100813297 w 41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"/>
                  <a:gd name="T16" fmla="*/ 0 h 42"/>
                  <a:gd name="T17" fmla="*/ 41 w 4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" h="42">
                    <a:moveTo>
                      <a:pt x="40" y="42"/>
                    </a:moveTo>
                    <a:lnTo>
                      <a:pt x="41" y="4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1" name="Freeform 198"/>
              <p:cNvSpPr>
                <a:spLocks noChangeArrowheads="1"/>
              </p:cNvSpPr>
              <p:nvPr/>
            </p:nvSpPr>
            <p:spPr bwMode="auto">
              <a:xfrm>
                <a:off x="1252583" y="563568"/>
                <a:ext cx="66677" cy="66675"/>
              </a:xfrm>
              <a:custGeom>
                <a:avLst/>
                <a:gdLst>
                  <a:gd name="T0" fmla="*/ 103331887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3331887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1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2" name="Freeform 199"/>
              <p:cNvSpPr>
                <a:spLocks noChangeArrowheads="1"/>
              </p:cNvSpPr>
              <p:nvPr/>
            </p:nvSpPr>
            <p:spPr bwMode="auto">
              <a:xfrm>
                <a:off x="1241470" y="563568"/>
                <a:ext cx="66677" cy="66675"/>
              </a:xfrm>
              <a:custGeom>
                <a:avLst/>
                <a:gdLst>
                  <a:gd name="T0" fmla="*/ 103331887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3331887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1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1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3" name="Freeform 200"/>
              <p:cNvSpPr>
                <a:spLocks noChangeArrowheads="1"/>
              </p:cNvSpPr>
              <p:nvPr/>
            </p:nvSpPr>
            <p:spPr bwMode="auto">
              <a:xfrm>
                <a:off x="1230357" y="563568"/>
                <a:ext cx="66677" cy="66675"/>
              </a:xfrm>
              <a:custGeom>
                <a:avLst/>
                <a:gdLst>
                  <a:gd name="T0" fmla="*/ 100812449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081244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0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4" name="Freeform 201"/>
              <p:cNvSpPr>
                <a:spLocks noChangeArrowheads="1"/>
              </p:cNvSpPr>
              <p:nvPr/>
            </p:nvSpPr>
            <p:spPr bwMode="auto">
              <a:xfrm>
                <a:off x="1219244" y="563568"/>
                <a:ext cx="66677" cy="66675"/>
              </a:xfrm>
              <a:custGeom>
                <a:avLst/>
                <a:gdLst>
                  <a:gd name="T0" fmla="*/ 100812449 w 42"/>
                  <a:gd name="T1" fmla="*/ 105846563 h 42"/>
                  <a:gd name="T2" fmla="*/ 105852913 w 42"/>
                  <a:gd name="T3" fmla="*/ 100806250 h 42"/>
                  <a:gd name="T4" fmla="*/ 7561489 w 42"/>
                  <a:gd name="T5" fmla="*/ 0 h 42"/>
                  <a:gd name="T6" fmla="*/ 0 w 42"/>
                  <a:gd name="T7" fmla="*/ 5040313 h 42"/>
                  <a:gd name="T8" fmla="*/ 100812449 w 42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"/>
                  <a:gd name="T16" fmla="*/ 0 h 42"/>
                  <a:gd name="T17" fmla="*/ 42 w 42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" h="42">
                    <a:moveTo>
                      <a:pt x="40" y="42"/>
                    </a:moveTo>
                    <a:lnTo>
                      <a:pt x="42" y="4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5" name="Freeform 202"/>
              <p:cNvSpPr>
                <a:spLocks noChangeArrowheads="1"/>
              </p:cNvSpPr>
              <p:nvPr/>
            </p:nvSpPr>
            <p:spPr bwMode="auto">
              <a:xfrm>
                <a:off x="1209719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6" name="Freeform 203"/>
              <p:cNvSpPr>
                <a:spLocks noChangeArrowheads="1"/>
              </p:cNvSpPr>
              <p:nvPr/>
            </p:nvSpPr>
            <p:spPr bwMode="auto">
              <a:xfrm>
                <a:off x="1198606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7" name="Freeform 204"/>
              <p:cNvSpPr>
                <a:spLocks noChangeArrowheads="1"/>
              </p:cNvSpPr>
              <p:nvPr/>
            </p:nvSpPr>
            <p:spPr bwMode="auto">
              <a:xfrm>
                <a:off x="1187493" y="563568"/>
                <a:ext cx="63502" cy="66675"/>
              </a:xfrm>
              <a:custGeom>
                <a:avLst/>
                <a:gdLst>
                  <a:gd name="T0" fmla="*/ 98291571 w 40"/>
                  <a:gd name="T1" fmla="*/ 105846563 h 42"/>
                  <a:gd name="T2" fmla="*/ 100812600 w 40"/>
                  <a:gd name="T3" fmla="*/ 100806250 h 42"/>
                  <a:gd name="T4" fmla="*/ 2521029 w 40"/>
                  <a:gd name="T5" fmla="*/ 0 h 42"/>
                  <a:gd name="T6" fmla="*/ 0 w 40"/>
                  <a:gd name="T7" fmla="*/ 5040313 h 42"/>
                  <a:gd name="T8" fmla="*/ 98291571 w 40"/>
                  <a:gd name="T9" fmla="*/ 105846563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"/>
                  <a:gd name="T16" fmla="*/ 0 h 42"/>
                  <a:gd name="T17" fmla="*/ 40 w 40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" h="42">
                    <a:moveTo>
                      <a:pt x="39" y="42"/>
                    </a:moveTo>
                    <a:lnTo>
                      <a:pt x="40" y="40"/>
                    </a:lnTo>
                    <a:lnTo>
                      <a:pt x="1" y="0"/>
                    </a:lnTo>
                    <a:lnTo>
                      <a:pt x="0" y="2"/>
                    </a:lnTo>
                    <a:lnTo>
                      <a:pt x="39" y="4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8" name="Freeform 206"/>
              <p:cNvSpPr>
                <a:spLocks noEditPoints="1" noChangeArrowheads="1"/>
              </p:cNvSpPr>
              <p:nvPr/>
            </p:nvSpPr>
            <p:spPr bwMode="auto">
              <a:xfrm>
                <a:off x="1250929" y="565189"/>
                <a:ext cx="395291" cy="61916"/>
              </a:xfrm>
              <a:custGeom>
                <a:avLst/>
                <a:gdLst>
                  <a:gd name="T0" fmla="*/ 60234819 w 210"/>
                  <a:gd name="T1" fmla="*/ 116169426 h 33"/>
                  <a:gd name="T2" fmla="*/ 0 w 210"/>
                  <a:gd name="T3" fmla="*/ 59844628 h 33"/>
                  <a:gd name="T4" fmla="*/ 60234819 w 210"/>
                  <a:gd name="T5" fmla="*/ 0 h 33"/>
                  <a:gd name="T6" fmla="*/ 683836489 w 210"/>
                  <a:gd name="T7" fmla="*/ 0 h 33"/>
                  <a:gd name="T8" fmla="*/ 744071308 w 210"/>
                  <a:gd name="T9" fmla="*/ 59844628 h 33"/>
                  <a:gd name="T10" fmla="*/ 683836489 w 210"/>
                  <a:gd name="T11" fmla="*/ 116169426 h 33"/>
                  <a:gd name="T12" fmla="*/ 60234819 w 210"/>
                  <a:gd name="T13" fmla="*/ 116169426 h 33"/>
                  <a:gd name="T14" fmla="*/ 10629563 w 210"/>
                  <a:gd name="T15" fmla="*/ 59844628 h 33"/>
                  <a:gd name="T16" fmla="*/ 60234819 w 210"/>
                  <a:gd name="T17" fmla="*/ 105608057 h 33"/>
                  <a:gd name="T18" fmla="*/ 683836489 w 210"/>
                  <a:gd name="T19" fmla="*/ 105608057 h 33"/>
                  <a:gd name="T20" fmla="*/ 733441745 w 210"/>
                  <a:gd name="T21" fmla="*/ 59844628 h 33"/>
                  <a:gd name="T22" fmla="*/ 683836489 w 210"/>
                  <a:gd name="T23" fmla="*/ 10561369 h 33"/>
                  <a:gd name="T24" fmla="*/ 60234819 w 210"/>
                  <a:gd name="T25" fmla="*/ 10561369 h 33"/>
                  <a:gd name="T26" fmla="*/ 10629563 w 210"/>
                  <a:gd name="T27" fmla="*/ 59844628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10"/>
                  <a:gd name="T43" fmla="*/ 0 h 33"/>
                  <a:gd name="T44" fmla="*/ 210 w 210"/>
                  <a:gd name="T45" fmla="*/ 33 h 33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10" h="33">
                    <a:moveTo>
                      <a:pt x="17" y="33"/>
                    </a:moveTo>
                    <a:cubicBezTo>
                      <a:pt x="8" y="33"/>
                      <a:pt x="0" y="26"/>
                      <a:pt x="0" y="17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202" y="0"/>
                      <a:pt x="210" y="8"/>
                      <a:pt x="210" y="17"/>
                    </a:cubicBezTo>
                    <a:cubicBezTo>
                      <a:pt x="210" y="26"/>
                      <a:pt x="202" y="33"/>
                      <a:pt x="193" y="33"/>
                    </a:cubicBezTo>
                    <a:lnTo>
                      <a:pt x="17" y="33"/>
                    </a:lnTo>
                    <a:close/>
                    <a:moveTo>
                      <a:pt x="3" y="17"/>
                    </a:moveTo>
                    <a:cubicBezTo>
                      <a:pt x="3" y="24"/>
                      <a:pt x="9" y="30"/>
                      <a:pt x="17" y="30"/>
                    </a:cubicBezTo>
                    <a:cubicBezTo>
                      <a:pt x="193" y="30"/>
                      <a:pt x="193" y="30"/>
                      <a:pt x="193" y="30"/>
                    </a:cubicBezTo>
                    <a:cubicBezTo>
                      <a:pt x="201" y="30"/>
                      <a:pt x="207" y="24"/>
                      <a:pt x="207" y="17"/>
                    </a:cubicBezTo>
                    <a:cubicBezTo>
                      <a:pt x="207" y="10"/>
                      <a:pt x="201" y="3"/>
                      <a:pt x="193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9" y="3"/>
                      <a:pt x="3" y="10"/>
                      <a:pt x="3" y="17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19" name="Rectangle 207"/>
              <p:cNvSpPr>
                <a:spLocks noChangeArrowheads="1"/>
              </p:cNvSpPr>
              <p:nvPr/>
            </p:nvSpPr>
            <p:spPr bwMode="auto">
              <a:xfrm>
                <a:off x="220632" y="1676493"/>
                <a:ext cx="2463823" cy="142882"/>
              </a:xfrm>
              <a:prstGeom prst="rect">
                <a:avLst/>
              </a:prstGeom>
              <a:solidFill>
                <a:srgbClr val="CE4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720" name="Rectangle 209"/>
              <p:cNvSpPr>
                <a:spLocks noChangeArrowheads="1"/>
              </p:cNvSpPr>
              <p:nvPr/>
            </p:nvSpPr>
            <p:spPr bwMode="auto">
              <a:xfrm>
                <a:off x="220632" y="1860652"/>
                <a:ext cx="2463823" cy="142882"/>
              </a:xfrm>
              <a:prstGeom prst="rect">
                <a:avLst/>
              </a:prstGeom>
              <a:solidFill>
                <a:srgbClr val="CE4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721" name="Rectangle 211"/>
              <p:cNvSpPr>
                <a:spLocks noChangeArrowheads="1"/>
              </p:cNvSpPr>
              <p:nvPr/>
            </p:nvSpPr>
            <p:spPr bwMode="auto">
              <a:xfrm>
                <a:off x="220632" y="2046399"/>
                <a:ext cx="2463823" cy="142882"/>
              </a:xfrm>
              <a:prstGeom prst="rect">
                <a:avLst/>
              </a:prstGeom>
              <a:solidFill>
                <a:srgbClr val="CE4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722" name="Rectangle 213"/>
              <p:cNvSpPr>
                <a:spLocks noChangeArrowheads="1"/>
              </p:cNvSpPr>
              <p:nvPr/>
            </p:nvSpPr>
            <p:spPr bwMode="auto">
              <a:xfrm>
                <a:off x="220632" y="1497097"/>
                <a:ext cx="2463823" cy="141294"/>
              </a:xfrm>
              <a:prstGeom prst="rect">
                <a:avLst/>
              </a:prstGeom>
              <a:solidFill>
                <a:srgbClr val="CE4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723" name="Rectangle 215"/>
              <p:cNvSpPr>
                <a:spLocks noChangeArrowheads="1"/>
              </p:cNvSpPr>
              <p:nvPr/>
            </p:nvSpPr>
            <p:spPr bwMode="auto">
              <a:xfrm>
                <a:off x="220632" y="1316113"/>
                <a:ext cx="2463823" cy="142882"/>
              </a:xfrm>
              <a:prstGeom prst="rect">
                <a:avLst/>
              </a:prstGeom>
              <a:solidFill>
                <a:srgbClr val="CE4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724" name="Oval 112"/>
              <p:cNvSpPr>
                <a:spLocks noChangeArrowheads="1"/>
              </p:cNvSpPr>
              <p:nvPr/>
            </p:nvSpPr>
            <p:spPr bwMode="auto">
              <a:xfrm>
                <a:off x="1265284" y="4849848"/>
                <a:ext cx="366726" cy="368303"/>
              </a:xfrm>
              <a:prstGeom prst="ellipse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pic>
            <p:nvPicPr>
              <p:cNvPr id="26725" name="Picture 113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6871" y="4838735"/>
                <a:ext cx="365138" cy="36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</p:pic>
          <p:sp>
            <p:nvSpPr>
              <p:cNvPr id="26726" name="Freeform 114"/>
              <p:cNvSpPr>
                <a:spLocks noChangeArrowheads="1"/>
              </p:cNvSpPr>
              <p:nvPr/>
            </p:nvSpPr>
            <p:spPr bwMode="auto">
              <a:xfrm>
                <a:off x="1266871" y="4840323"/>
                <a:ext cx="363551" cy="365127"/>
              </a:xfrm>
              <a:custGeom>
                <a:avLst/>
                <a:gdLst>
                  <a:gd name="T0" fmla="*/ 667237893 w 194"/>
                  <a:gd name="T1" fmla="*/ 343603328 h 194"/>
                  <a:gd name="T2" fmla="*/ 653190583 w 194"/>
                  <a:gd name="T3" fmla="*/ 343603328 h 194"/>
                  <a:gd name="T4" fmla="*/ 561884936 w 194"/>
                  <a:gd name="T5" fmla="*/ 566767445 h 194"/>
                  <a:gd name="T6" fmla="*/ 340643539 w 194"/>
                  <a:gd name="T7" fmla="*/ 658866025 h 194"/>
                  <a:gd name="T8" fmla="*/ 119400268 w 194"/>
                  <a:gd name="T9" fmla="*/ 566767445 h 194"/>
                  <a:gd name="T10" fmla="*/ 28094622 w 194"/>
                  <a:gd name="T11" fmla="*/ 343603328 h 194"/>
                  <a:gd name="T12" fmla="*/ 119400268 w 194"/>
                  <a:gd name="T13" fmla="*/ 120437329 h 194"/>
                  <a:gd name="T14" fmla="*/ 340643539 w 194"/>
                  <a:gd name="T15" fmla="*/ 28338749 h 194"/>
                  <a:gd name="T16" fmla="*/ 561884936 w 194"/>
                  <a:gd name="T17" fmla="*/ 120437329 h 194"/>
                  <a:gd name="T18" fmla="*/ 653190583 w 194"/>
                  <a:gd name="T19" fmla="*/ 343603328 h 194"/>
                  <a:gd name="T20" fmla="*/ 667237893 w 194"/>
                  <a:gd name="T21" fmla="*/ 343603328 h 194"/>
                  <a:gd name="T22" fmla="*/ 681285204 w 194"/>
                  <a:gd name="T23" fmla="*/ 343603328 h 194"/>
                  <a:gd name="T24" fmla="*/ 340643539 w 194"/>
                  <a:gd name="T25" fmla="*/ 0 h 194"/>
                  <a:gd name="T26" fmla="*/ 0 w 194"/>
                  <a:gd name="T27" fmla="*/ 343603328 h 194"/>
                  <a:gd name="T28" fmla="*/ 340643539 w 194"/>
                  <a:gd name="T29" fmla="*/ 687204774 h 194"/>
                  <a:gd name="T30" fmla="*/ 681285204 w 194"/>
                  <a:gd name="T31" fmla="*/ 343603328 h 194"/>
                  <a:gd name="T32" fmla="*/ 667237893 w 194"/>
                  <a:gd name="T33" fmla="*/ 343603328 h 19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4"/>
                  <a:gd name="T52" fmla="*/ 0 h 194"/>
                  <a:gd name="T53" fmla="*/ 194 w 194"/>
                  <a:gd name="T54" fmla="*/ 194 h 19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4" h="194">
                    <a:moveTo>
                      <a:pt x="190" y="97"/>
                    </a:moveTo>
                    <a:cubicBezTo>
                      <a:pt x="186" y="97"/>
                      <a:pt x="186" y="97"/>
                      <a:pt x="186" y="97"/>
                    </a:cubicBezTo>
                    <a:cubicBezTo>
                      <a:pt x="186" y="121"/>
                      <a:pt x="176" y="144"/>
                      <a:pt x="160" y="160"/>
                    </a:cubicBezTo>
                    <a:cubicBezTo>
                      <a:pt x="144" y="176"/>
                      <a:pt x="122" y="186"/>
                      <a:pt x="97" y="186"/>
                    </a:cubicBezTo>
                    <a:cubicBezTo>
                      <a:pt x="72" y="186"/>
                      <a:pt x="50" y="176"/>
                      <a:pt x="34" y="160"/>
                    </a:cubicBezTo>
                    <a:cubicBezTo>
                      <a:pt x="18" y="144"/>
                      <a:pt x="8" y="121"/>
                      <a:pt x="8" y="97"/>
                    </a:cubicBezTo>
                    <a:cubicBezTo>
                      <a:pt x="8" y="72"/>
                      <a:pt x="18" y="50"/>
                      <a:pt x="34" y="34"/>
                    </a:cubicBezTo>
                    <a:cubicBezTo>
                      <a:pt x="50" y="18"/>
                      <a:pt x="72" y="8"/>
                      <a:pt x="97" y="8"/>
                    </a:cubicBezTo>
                    <a:cubicBezTo>
                      <a:pt x="122" y="8"/>
                      <a:pt x="144" y="18"/>
                      <a:pt x="160" y="34"/>
                    </a:cubicBezTo>
                    <a:cubicBezTo>
                      <a:pt x="176" y="50"/>
                      <a:pt x="186" y="72"/>
                      <a:pt x="186" y="97"/>
                    </a:cubicBezTo>
                    <a:cubicBezTo>
                      <a:pt x="190" y="97"/>
                      <a:pt x="190" y="97"/>
                      <a:pt x="190" y="97"/>
                    </a:cubicBezTo>
                    <a:cubicBezTo>
                      <a:pt x="194" y="97"/>
                      <a:pt x="194" y="97"/>
                      <a:pt x="194" y="97"/>
                    </a:cubicBezTo>
                    <a:cubicBezTo>
                      <a:pt x="194" y="43"/>
                      <a:pt x="151" y="0"/>
                      <a:pt x="97" y="0"/>
                    </a:cubicBezTo>
                    <a:cubicBezTo>
                      <a:pt x="43" y="0"/>
                      <a:pt x="0" y="43"/>
                      <a:pt x="0" y="97"/>
                    </a:cubicBezTo>
                    <a:cubicBezTo>
                      <a:pt x="0" y="150"/>
                      <a:pt x="43" y="194"/>
                      <a:pt x="97" y="194"/>
                    </a:cubicBezTo>
                    <a:cubicBezTo>
                      <a:pt x="151" y="194"/>
                      <a:pt x="194" y="150"/>
                      <a:pt x="194" y="97"/>
                    </a:cubicBezTo>
                    <a:lnTo>
                      <a:pt x="190" y="97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27" name="Freeform 1010"/>
              <p:cNvSpPr>
                <a:spLocks noChangeArrowheads="1"/>
              </p:cNvSpPr>
              <p:nvPr/>
            </p:nvSpPr>
            <p:spPr bwMode="auto">
              <a:xfrm>
                <a:off x="796849" y="0"/>
                <a:ext cx="39688" cy="26988"/>
              </a:xfrm>
              <a:custGeom>
                <a:avLst/>
                <a:gdLst>
                  <a:gd name="T0" fmla="*/ 14287680 w 21"/>
                  <a:gd name="T1" fmla="*/ 0 h 14"/>
                  <a:gd name="T2" fmla="*/ 75006540 w 21"/>
                  <a:gd name="T3" fmla="*/ 26012577 h 14"/>
                  <a:gd name="T4" fmla="*/ 67862700 w 21"/>
                  <a:gd name="T5" fmla="*/ 52025153 h 14"/>
                  <a:gd name="T6" fmla="*/ 0 w 21"/>
                  <a:gd name="T7" fmla="*/ 26012577 h 14"/>
                  <a:gd name="T8" fmla="*/ 14287680 w 21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4"/>
                  <a:gd name="T17" fmla="*/ 21 w 2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4">
                    <a:moveTo>
                      <a:pt x="4" y="0"/>
                    </a:moveTo>
                    <a:cubicBezTo>
                      <a:pt x="4" y="0"/>
                      <a:pt x="12" y="5"/>
                      <a:pt x="21" y="7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5" y="10"/>
                      <a:pt x="0" y="7"/>
                    </a:cubicBezTo>
                    <a:cubicBezTo>
                      <a:pt x="0" y="7"/>
                      <a:pt x="2" y="2"/>
                      <a:pt x="4" y="0"/>
                    </a:cubicBezTo>
                    <a:close/>
                  </a:path>
                </a:pathLst>
              </a:custGeom>
              <a:solidFill>
                <a:srgbClr val="05D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28" name="Freeform 1022"/>
              <p:cNvSpPr>
                <a:spLocks noChangeArrowheads="1"/>
              </p:cNvSpPr>
              <p:nvPr/>
            </p:nvSpPr>
            <p:spPr bwMode="auto">
              <a:xfrm>
                <a:off x="288849" y="2768619"/>
                <a:ext cx="2068513" cy="1185871"/>
              </a:xfrm>
              <a:custGeom>
                <a:avLst/>
                <a:gdLst>
                  <a:gd name="T0" fmla="*/ 116270327 w 1102"/>
                  <a:gd name="T1" fmla="*/ 0 h 632"/>
                  <a:gd name="T2" fmla="*/ 116270327 w 1102"/>
                  <a:gd name="T3" fmla="*/ 21124265 h 632"/>
                  <a:gd name="T4" fmla="*/ 10569688 w 1102"/>
                  <a:gd name="T5" fmla="*/ 1633648009 h 632"/>
                  <a:gd name="T6" fmla="*/ 341762646 w 1102"/>
                  <a:gd name="T7" fmla="*/ 2010374082 h 632"/>
                  <a:gd name="T8" fmla="*/ 2147483646 w 1102"/>
                  <a:gd name="T9" fmla="*/ 2147483646 h 632"/>
                  <a:gd name="T10" fmla="*/ 2147483646 w 1102"/>
                  <a:gd name="T11" fmla="*/ 2147483646 h 632"/>
                  <a:gd name="T12" fmla="*/ 2147483646 w 1102"/>
                  <a:gd name="T13" fmla="*/ 1915313011 h 632"/>
                  <a:gd name="T14" fmla="*/ 2147483646 w 1102"/>
                  <a:gd name="T15" fmla="*/ 2147483646 h 632"/>
                  <a:gd name="T16" fmla="*/ 2147483646 w 1102"/>
                  <a:gd name="T17" fmla="*/ 2147483646 h 632"/>
                  <a:gd name="T18" fmla="*/ 341762646 w 1102"/>
                  <a:gd name="T19" fmla="*/ 2006853997 h 632"/>
                  <a:gd name="T20" fmla="*/ 10569688 w 1102"/>
                  <a:gd name="T21" fmla="*/ 1633648009 h 632"/>
                  <a:gd name="T22" fmla="*/ 116270327 w 1102"/>
                  <a:gd name="T23" fmla="*/ 21124265 h 632"/>
                  <a:gd name="T24" fmla="*/ 116270327 w 1102"/>
                  <a:gd name="T25" fmla="*/ 0 h 63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2"/>
                  <a:gd name="T40" fmla="*/ 0 h 632"/>
                  <a:gd name="T41" fmla="*/ 1102 w 1102"/>
                  <a:gd name="T42" fmla="*/ 632 h 63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2" h="632">
                    <a:moveTo>
                      <a:pt x="33" y="0"/>
                    </a:moveTo>
                    <a:cubicBezTo>
                      <a:pt x="33" y="2"/>
                      <a:pt x="33" y="4"/>
                      <a:pt x="33" y="6"/>
                    </a:cubicBezTo>
                    <a:cubicBezTo>
                      <a:pt x="3" y="464"/>
                      <a:pt x="3" y="464"/>
                      <a:pt x="3" y="464"/>
                    </a:cubicBezTo>
                    <a:cubicBezTo>
                      <a:pt x="0" y="519"/>
                      <a:pt x="42" y="567"/>
                      <a:pt x="97" y="571"/>
                    </a:cubicBezTo>
                    <a:cubicBezTo>
                      <a:pt x="996" y="632"/>
                      <a:pt x="996" y="632"/>
                      <a:pt x="996" y="632"/>
                    </a:cubicBezTo>
                    <a:cubicBezTo>
                      <a:pt x="998" y="632"/>
                      <a:pt x="1000" y="632"/>
                      <a:pt x="1002" y="632"/>
                    </a:cubicBezTo>
                    <a:cubicBezTo>
                      <a:pt x="1053" y="632"/>
                      <a:pt x="1096" y="595"/>
                      <a:pt x="1102" y="544"/>
                    </a:cubicBezTo>
                    <a:cubicBezTo>
                      <a:pt x="1095" y="594"/>
                      <a:pt x="1053" y="632"/>
                      <a:pt x="1003" y="632"/>
                    </a:cubicBezTo>
                    <a:cubicBezTo>
                      <a:pt x="1000" y="632"/>
                      <a:pt x="998" y="631"/>
                      <a:pt x="996" y="631"/>
                    </a:cubicBezTo>
                    <a:cubicBezTo>
                      <a:pt x="97" y="570"/>
                      <a:pt x="97" y="570"/>
                      <a:pt x="97" y="570"/>
                    </a:cubicBezTo>
                    <a:cubicBezTo>
                      <a:pt x="42" y="566"/>
                      <a:pt x="0" y="519"/>
                      <a:pt x="3" y="464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4"/>
                      <a:pt x="33" y="2"/>
                      <a:pt x="33" y="0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29" name="Freeform 1023"/>
              <p:cNvSpPr>
                <a:spLocks noEditPoints="1" noChangeArrowheads="1"/>
              </p:cNvSpPr>
              <p:nvPr/>
            </p:nvSpPr>
            <p:spPr bwMode="auto">
              <a:xfrm>
                <a:off x="350762" y="2768619"/>
                <a:ext cx="2006601" cy="1020770"/>
              </a:xfrm>
              <a:custGeom>
                <a:avLst/>
                <a:gdLst>
                  <a:gd name="T0" fmla="*/ 2147483646 w 1069"/>
                  <a:gd name="T1" fmla="*/ 1911868435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1868435 h 544"/>
                  <a:gd name="T8" fmla="*/ 0 w 1069"/>
                  <a:gd name="T9" fmla="*/ 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9"/>
                  <a:gd name="T25" fmla="*/ 0 h 544"/>
                  <a:gd name="T26" fmla="*/ 1069 w 1069"/>
                  <a:gd name="T27" fmla="*/ 544 h 5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9" h="544">
                    <a:moveTo>
                      <a:pt x="1069" y="543"/>
                    </a:moveTo>
                    <a:cubicBezTo>
                      <a:pt x="1069" y="543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0" name="Freeform 1024"/>
              <p:cNvSpPr>
                <a:spLocks noChangeArrowheads="1"/>
              </p:cNvSpPr>
              <p:nvPr/>
            </p:nvSpPr>
            <p:spPr bwMode="auto">
              <a:xfrm>
                <a:off x="288849" y="2768619"/>
                <a:ext cx="2068513" cy="1185871"/>
              </a:xfrm>
              <a:custGeom>
                <a:avLst/>
                <a:gdLst>
                  <a:gd name="T0" fmla="*/ 116270327 w 1102"/>
                  <a:gd name="T1" fmla="*/ 0 h 632"/>
                  <a:gd name="T2" fmla="*/ 116270327 w 1102"/>
                  <a:gd name="T3" fmla="*/ 0 h 632"/>
                  <a:gd name="T4" fmla="*/ 116270327 w 1102"/>
                  <a:gd name="T5" fmla="*/ 21124265 h 632"/>
                  <a:gd name="T6" fmla="*/ 10569688 w 1102"/>
                  <a:gd name="T7" fmla="*/ 1633648009 h 632"/>
                  <a:gd name="T8" fmla="*/ 341762646 w 1102"/>
                  <a:gd name="T9" fmla="*/ 2006853997 h 632"/>
                  <a:gd name="T10" fmla="*/ 2147483646 w 1102"/>
                  <a:gd name="T11" fmla="*/ 2147483646 h 632"/>
                  <a:gd name="T12" fmla="*/ 2147483646 w 1102"/>
                  <a:gd name="T13" fmla="*/ 2147483646 h 632"/>
                  <a:gd name="T14" fmla="*/ 2147483646 w 1102"/>
                  <a:gd name="T15" fmla="*/ 1915313011 h 632"/>
                  <a:gd name="T16" fmla="*/ 2147483646 w 1102"/>
                  <a:gd name="T17" fmla="*/ 1915313011 h 632"/>
                  <a:gd name="T18" fmla="*/ 2147483646 w 1102"/>
                  <a:gd name="T19" fmla="*/ 2147483646 h 632"/>
                  <a:gd name="T20" fmla="*/ 2147483646 w 1102"/>
                  <a:gd name="T21" fmla="*/ 2147483646 h 632"/>
                  <a:gd name="T22" fmla="*/ 341762646 w 1102"/>
                  <a:gd name="T23" fmla="*/ 2003332035 h 632"/>
                  <a:gd name="T24" fmla="*/ 10569688 w 1102"/>
                  <a:gd name="T25" fmla="*/ 1630127923 h 632"/>
                  <a:gd name="T26" fmla="*/ 116270327 w 1102"/>
                  <a:gd name="T27" fmla="*/ 17604180 h 632"/>
                  <a:gd name="T28" fmla="*/ 116270327 w 1102"/>
                  <a:gd name="T29" fmla="*/ 0 h 6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2"/>
                  <a:gd name="T47" fmla="*/ 1102 w 1102"/>
                  <a:gd name="T48" fmla="*/ 632 h 6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2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2"/>
                      <a:pt x="33" y="4"/>
                      <a:pt x="33" y="6"/>
                    </a:cubicBezTo>
                    <a:cubicBezTo>
                      <a:pt x="3" y="464"/>
                      <a:pt x="3" y="464"/>
                      <a:pt x="3" y="464"/>
                    </a:cubicBezTo>
                    <a:cubicBezTo>
                      <a:pt x="0" y="519"/>
                      <a:pt x="42" y="566"/>
                      <a:pt x="97" y="570"/>
                    </a:cubicBezTo>
                    <a:cubicBezTo>
                      <a:pt x="996" y="631"/>
                      <a:pt x="996" y="631"/>
                      <a:pt x="996" y="631"/>
                    </a:cubicBezTo>
                    <a:cubicBezTo>
                      <a:pt x="998" y="631"/>
                      <a:pt x="1000" y="632"/>
                      <a:pt x="1003" y="632"/>
                    </a:cubicBezTo>
                    <a:cubicBezTo>
                      <a:pt x="1053" y="632"/>
                      <a:pt x="1095" y="594"/>
                      <a:pt x="1102" y="544"/>
                    </a:cubicBezTo>
                    <a:cubicBezTo>
                      <a:pt x="1102" y="544"/>
                      <a:pt x="1102" y="544"/>
                      <a:pt x="1102" y="544"/>
                    </a:cubicBezTo>
                    <a:cubicBezTo>
                      <a:pt x="1095" y="593"/>
                      <a:pt x="1053" y="631"/>
                      <a:pt x="1003" y="631"/>
                    </a:cubicBezTo>
                    <a:cubicBezTo>
                      <a:pt x="1001" y="631"/>
                      <a:pt x="998" y="631"/>
                      <a:pt x="996" y="631"/>
                    </a:cubicBezTo>
                    <a:cubicBezTo>
                      <a:pt x="97" y="569"/>
                      <a:pt x="97" y="569"/>
                      <a:pt x="97" y="569"/>
                    </a:cubicBezTo>
                    <a:cubicBezTo>
                      <a:pt x="42" y="565"/>
                      <a:pt x="0" y="518"/>
                      <a:pt x="3" y="463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3"/>
                      <a:pt x="33" y="2"/>
                      <a:pt x="33" y="0"/>
                    </a:cubicBezTo>
                  </a:path>
                </a:pathLst>
              </a:custGeom>
              <a:solidFill>
                <a:srgbClr val="F1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1" name="Freeform 1025"/>
              <p:cNvSpPr>
                <a:spLocks noEditPoints="1" noChangeArrowheads="1"/>
              </p:cNvSpPr>
              <p:nvPr/>
            </p:nvSpPr>
            <p:spPr bwMode="auto">
              <a:xfrm>
                <a:off x="350762" y="27670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0 w 1069"/>
                  <a:gd name="T9" fmla="*/ 0 h 544"/>
                  <a:gd name="T10" fmla="*/ 0 w 1069"/>
                  <a:gd name="T11" fmla="*/ 3520155 h 544"/>
                  <a:gd name="T12" fmla="*/ 0 w 1069"/>
                  <a:gd name="T13" fmla="*/ 0 h 544"/>
                  <a:gd name="T14" fmla="*/ 0 w 1069"/>
                  <a:gd name="T15" fmla="*/ 0 h 5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9"/>
                  <a:gd name="T25" fmla="*/ 0 h 544"/>
                  <a:gd name="T26" fmla="*/ 1069 w 1069"/>
                  <a:gd name="T27" fmla="*/ 544 h 5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2" name="Freeform 1026"/>
              <p:cNvSpPr>
                <a:spLocks noEditPoints="1" noChangeArrowheads="1"/>
              </p:cNvSpPr>
              <p:nvPr/>
            </p:nvSpPr>
            <p:spPr bwMode="auto">
              <a:xfrm>
                <a:off x="350762" y="27670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3" name="Freeform 1027"/>
              <p:cNvSpPr>
                <a:spLocks noChangeArrowheads="1"/>
              </p:cNvSpPr>
              <p:nvPr/>
            </p:nvSpPr>
            <p:spPr bwMode="auto">
              <a:xfrm>
                <a:off x="288849" y="2767032"/>
                <a:ext cx="2068513" cy="1185871"/>
              </a:xfrm>
              <a:custGeom>
                <a:avLst/>
                <a:gdLst>
                  <a:gd name="T0" fmla="*/ 116270327 w 1102"/>
                  <a:gd name="T1" fmla="*/ 0 h 632"/>
                  <a:gd name="T2" fmla="*/ 116270327 w 1102"/>
                  <a:gd name="T3" fmla="*/ 3520085 h 632"/>
                  <a:gd name="T4" fmla="*/ 116270327 w 1102"/>
                  <a:gd name="T5" fmla="*/ 21124265 h 632"/>
                  <a:gd name="T6" fmla="*/ 10569688 w 1102"/>
                  <a:gd name="T7" fmla="*/ 1633648009 h 632"/>
                  <a:gd name="T8" fmla="*/ 341762646 w 1102"/>
                  <a:gd name="T9" fmla="*/ 2006853997 h 632"/>
                  <a:gd name="T10" fmla="*/ 2147483646 w 1102"/>
                  <a:gd name="T11" fmla="*/ 2147483646 h 632"/>
                  <a:gd name="T12" fmla="*/ 2147483646 w 1102"/>
                  <a:gd name="T13" fmla="*/ 2147483646 h 632"/>
                  <a:gd name="T14" fmla="*/ 2147483646 w 1102"/>
                  <a:gd name="T15" fmla="*/ 1918833097 h 632"/>
                  <a:gd name="T16" fmla="*/ 2147483646 w 1102"/>
                  <a:gd name="T17" fmla="*/ 1918833097 h 632"/>
                  <a:gd name="T18" fmla="*/ 2147483646 w 1102"/>
                  <a:gd name="T19" fmla="*/ 2147483646 h 632"/>
                  <a:gd name="T20" fmla="*/ 2147483646 w 1102"/>
                  <a:gd name="T21" fmla="*/ 2147483646 h 632"/>
                  <a:gd name="T22" fmla="*/ 341762646 w 1102"/>
                  <a:gd name="T23" fmla="*/ 2003332035 h 632"/>
                  <a:gd name="T24" fmla="*/ 14092918 w 1102"/>
                  <a:gd name="T25" fmla="*/ 1630127923 h 632"/>
                  <a:gd name="T26" fmla="*/ 116270327 w 1102"/>
                  <a:gd name="T27" fmla="*/ 17604180 h 632"/>
                  <a:gd name="T28" fmla="*/ 116270327 w 1102"/>
                  <a:gd name="T29" fmla="*/ 0 h 63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2"/>
                  <a:gd name="T47" fmla="*/ 1102 w 1102"/>
                  <a:gd name="T48" fmla="*/ 632 h 63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2">
                    <a:moveTo>
                      <a:pt x="33" y="0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3"/>
                      <a:pt x="33" y="4"/>
                      <a:pt x="33" y="6"/>
                    </a:cubicBezTo>
                    <a:cubicBezTo>
                      <a:pt x="3" y="464"/>
                      <a:pt x="3" y="464"/>
                      <a:pt x="3" y="464"/>
                    </a:cubicBezTo>
                    <a:cubicBezTo>
                      <a:pt x="0" y="519"/>
                      <a:pt x="42" y="566"/>
                      <a:pt x="97" y="570"/>
                    </a:cubicBezTo>
                    <a:cubicBezTo>
                      <a:pt x="996" y="632"/>
                      <a:pt x="996" y="632"/>
                      <a:pt x="996" y="632"/>
                    </a:cubicBezTo>
                    <a:cubicBezTo>
                      <a:pt x="998" y="632"/>
                      <a:pt x="1001" y="632"/>
                      <a:pt x="1003" y="632"/>
                    </a:cubicBezTo>
                    <a:cubicBezTo>
                      <a:pt x="1053" y="632"/>
                      <a:pt x="1095" y="594"/>
                      <a:pt x="1102" y="545"/>
                    </a:cubicBezTo>
                    <a:cubicBezTo>
                      <a:pt x="1102" y="545"/>
                      <a:pt x="1102" y="545"/>
                      <a:pt x="1102" y="545"/>
                    </a:cubicBezTo>
                    <a:cubicBezTo>
                      <a:pt x="1095" y="594"/>
                      <a:pt x="1053" y="631"/>
                      <a:pt x="1003" y="631"/>
                    </a:cubicBezTo>
                    <a:cubicBezTo>
                      <a:pt x="1001" y="631"/>
                      <a:pt x="998" y="631"/>
                      <a:pt x="996" y="631"/>
                    </a:cubicBezTo>
                    <a:cubicBezTo>
                      <a:pt x="97" y="569"/>
                      <a:pt x="97" y="569"/>
                      <a:pt x="97" y="569"/>
                    </a:cubicBezTo>
                    <a:cubicBezTo>
                      <a:pt x="42" y="566"/>
                      <a:pt x="0" y="518"/>
                      <a:pt x="4" y="463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4"/>
                      <a:pt x="33" y="2"/>
                      <a:pt x="33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4" name="Freeform 1028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3945"/>
              </a:xfrm>
              <a:custGeom>
                <a:avLst/>
                <a:gdLst>
                  <a:gd name="T0" fmla="*/ 2147483646 w 1069"/>
                  <a:gd name="T1" fmla="*/ 1916746275 h 546"/>
                  <a:gd name="T2" fmla="*/ 2147483646 w 1069"/>
                  <a:gd name="T3" fmla="*/ 1916746275 h 546"/>
                  <a:gd name="T4" fmla="*/ 2147483646 w 1069"/>
                  <a:gd name="T5" fmla="*/ 1920262570 h 546"/>
                  <a:gd name="T6" fmla="*/ 2147483646 w 1069"/>
                  <a:gd name="T7" fmla="*/ 1916746275 h 546"/>
                  <a:gd name="T8" fmla="*/ 3523284 w 1069"/>
                  <a:gd name="T9" fmla="*/ 0 h 546"/>
                  <a:gd name="T10" fmla="*/ 0 w 1069"/>
                  <a:gd name="T11" fmla="*/ 7034465 h 546"/>
                  <a:gd name="T12" fmla="*/ 0 w 1069"/>
                  <a:gd name="T13" fmla="*/ 3516295 h 546"/>
                  <a:gd name="T14" fmla="*/ 3523284 w 1069"/>
                  <a:gd name="T15" fmla="*/ 0 h 546"/>
                  <a:gd name="T16" fmla="*/ 3523284 w 1069"/>
                  <a:gd name="T17" fmla="*/ 0 h 5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6"/>
                  <a:gd name="T29" fmla="*/ 1069 w 1069"/>
                  <a:gd name="T30" fmla="*/ 546 h 5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6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6"/>
                      <a:pt x="1069" y="546"/>
                      <a:pt x="1069" y="546"/>
                    </a:cubicBezTo>
                    <a:cubicBezTo>
                      <a:pt x="1069" y="546"/>
                      <a:pt x="1069" y="545"/>
                      <a:pt x="1069" y="545"/>
                    </a:cubicBezTo>
                    <a:moveTo>
                      <a:pt x="1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5" name="Freeform 1029"/>
              <p:cNvSpPr>
                <a:spLocks noEditPoints="1" noChangeArrowheads="1"/>
              </p:cNvSpPr>
              <p:nvPr/>
            </p:nvSpPr>
            <p:spPr bwMode="auto">
              <a:xfrm>
                <a:off x="350762" y="2765444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6" name="Freeform 1030"/>
              <p:cNvSpPr>
                <a:spLocks noEditPoints="1" noChangeArrowheads="1"/>
              </p:cNvSpPr>
              <p:nvPr/>
            </p:nvSpPr>
            <p:spPr bwMode="auto">
              <a:xfrm>
                <a:off x="350762" y="2765444"/>
                <a:ext cx="2006601" cy="1023945"/>
              </a:xfrm>
              <a:custGeom>
                <a:avLst/>
                <a:gdLst>
                  <a:gd name="T0" fmla="*/ 2147483646 w 1069"/>
                  <a:gd name="T1" fmla="*/ 1916746275 h 546"/>
                  <a:gd name="T2" fmla="*/ 2147483646 w 1069"/>
                  <a:gd name="T3" fmla="*/ 1916746275 h 546"/>
                  <a:gd name="T4" fmla="*/ 2147483646 w 1069"/>
                  <a:gd name="T5" fmla="*/ 1920262570 h 546"/>
                  <a:gd name="T6" fmla="*/ 2147483646 w 1069"/>
                  <a:gd name="T7" fmla="*/ 1916746275 h 546"/>
                  <a:gd name="T8" fmla="*/ 2147483646 w 1069"/>
                  <a:gd name="T9" fmla="*/ 1916746275 h 546"/>
                  <a:gd name="T10" fmla="*/ 0 w 1069"/>
                  <a:gd name="T11" fmla="*/ 0 h 546"/>
                  <a:gd name="T12" fmla="*/ 0 w 1069"/>
                  <a:gd name="T13" fmla="*/ 3516295 h 546"/>
                  <a:gd name="T14" fmla="*/ 0 w 1069"/>
                  <a:gd name="T15" fmla="*/ 3516295 h 546"/>
                  <a:gd name="T16" fmla="*/ 0 w 1069"/>
                  <a:gd name="T17" fmla="*/ 3516295 h 546"/>
                  <a:gd name="T18" fmla="*/ 0 w 1069"/>
                  <a:gd name="T19" fmla="*/ 0 h 5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6"/>
                  <a:gd name="T32" fmla="*/ 1069 w 1069"/>
                  <a:gd name="T33" fmla="*/ 546 h 5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6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6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7" name="Freeform 1031"/>
              <p:cNvSpPr>
                <a:spLocks noChangeArrowheads="1"/>
              </p:cNvSpPr>
              <p:nvPr/>
            </p:nvSpPr>
            <p:spPr bwMode="auto">
              <a:xfrm>
                <a:off x="288849" y="2767032"/>
                <a:ext cx="2068513" cy="1184283"/>
              </a:xfrm>
              <a:custGeom>
                <a:avLst/>
                <a:gdLst>
                  <a:gd name="T0" fmla="*/ 116270327 w 1102"/>
                  <a:gd name="T1" fmla="*/ 0 h 631"/>
                  <a:gd name="T2" fmla="*/ 116270327 w 1102"/>
                  <a:gd name="T3" fmla="*/ 0 h 631"/>
                  <a:gd name="T4" fmla="*/ 116270327 w 1102"/>
                  <a:gd name="T5" fmla="*/ 17612221 h 631"/>
                  <a:gd name="T6" fmla="*/ 14092918 w 1102"/>
                  <a:gd name="T7" fmla="*/ 1630922852 h 631"/>
                  <a:gd name="T8" fmla="*/ 341762646 w 1102"/>
                  <a:gd name="T9" fmla="*/ 2004307951 h 631"/>
                  <a:gd name="T10" fmla="*/ 2147483646 w 1102"/>
                  <a:gd name="T11" fmla="*/ 2147483646 h 631"/>
                  <a:gd name="T12" fmla="*/ 2147483646 w 1102"/>
                  <a:gd name="T13" fmla="*/ 2147483646 h 631"/>
                  <a:gd name="T14" fmla="*/ 2147483646 w 1102"/>
                  <a:gd name="T15" fmla="*/ 1919767787 h 631"/>
                  <a:gd name="T16" fmla="*/ 2147483646 w 1102"/>
                  <a:gd name="T17" fmla="*/ 1916244967 h 631"/>
                  <a:gd name="T18" fmla="*/ 2147483646 w 1102"/>
                  <a:gd name="T19" fmla="*/ 2147483646 h 631"/>
                  <a:gd name="T20" fmla="*/ 2147483646 w 1102"/>
                  <a:gd name="T21" fmla="*/ 2147483646 h 631"/>
                  <a:gd name="T22" fmla="*/ 341762646 w 1102"/>
                  <a:gd name="T23" fmla="*/ 2000785131 h 631"/>
                  <a:gd name="T24" fmla="*/ 14092918 w 1102"/>
                  <a:gd name="T25" fmla="*/ 1627400033 h 631"/>
                  <a:gd name="T26" fmla="*/ 116270327 w 1102"/>
                  <a:gd name="T27" fmla="*/ 14089402 h 631"/>
                  <a:gd name="T28" fmla="*/ 116270327 w 1102"/>
                  <a:gd name="T29" fmla="*/ 0 h 6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1"/>
                  <a:gd name="T47" fmla="*/ 1102 w 1102"/>
                  <a:gd name="T48" fmla="*/ 631 h 6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1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2"/>
                      <a:pt x="33" y="4"/>
                      <a:pt x="33" y="5"/>
                    </a:cubicBezTo>
                    <a:cubicBezTo>
                      <a:pt x="4" y="463"/>
                      <a:pt x="4" y="463"/>
                      <a:pt x="4" y="463"/>
                    </a:cubicBezTo>
                    <a:cubicBezTo>
                      <a:pt x="0" y="518"/>
                      <a:pt x="42" y="566"/>
                      <a:pt x="97" y="569"/>
                    </a:cubicBezTo>
                    <a:cubicBezTo>
                      <a:pt x="996" y="631"/>
                      <a:pt x="996" y="631"/>
                      <a:pt x="996" y="631"/>
                    </a:cubicBezTo>
                    <a:cubicBezTo>
                      <a:pt x="998" y="631"/>
                      <a:pt x="1001" y="631"/>
                      <a:pt x="1003" y="631"/>
                    </a:cubicBezTo>
                    <a:cubicBezTo>
                      <a:pt x="1053" y="631"/>
                      <a:pt x="1095" y="594"/>
                      <a:pt x="1102" y="545"/>
                    </a:cubicBezTo>
                    <a:cubicBezTo>
                      <a:pt x="1102" y="544"/>
                      <a:pt x="1102" y="544"/>
                      <a:pt x="1102" y="544"/>
                    </a:cubicBezTo>
                    <a:cubicBezTo>
                      <a:pt x="1095" y="593"/>
                      <a:pt x="1053" y="630"/>
                      <a:pt x="1003" y="630"/>
                    </a:cubicBezTo>
                    <a:cubicBezTo>
                      <a:pt x="1001" y="630"/>
                      <a:pt x="999" y="630"/>
                      <a:pt x="996" y="630"/>
                    </a:cubicBezTo>
                    <a:cubicBezTo>
                      <a:pt x="97" y="568"/>
                      <a:pt x="97" y="568"/>
                      <a:pt x="97" y="568"/>
                    </a:cubicBezTo>
                    <a:cubicBezTo>
                      <a:pt x="42" y="565"/>
                      <a:pt x="0" y="517"/>
                      <a:pt x="4" y="462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3" y="1"/>
                      <a:pt x="33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8" name="Freeform 1032"/>
              <p:cNvSpPr>
                <a:spLocks noChangeArrowheads="1"/>
              </p:cNvSpPr>
              <p:nvPr/>
            </p:nvSpPr>
            <p:spPr bwMode="auto">
              <a:xfrm>
                <a:off x="2357362" y="3784626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521744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39" name="Freeform 1033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3523284 w 1069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5"/>
                  <a:gd name="T29" fmla="*/ 1069 w 1069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0" name="Freeform 1034"/>
              <p:cNvSpPr>
                <a:spLocks noEditPoints="1" noChangeArrowheads="1"/>
              </p:cNvSpPr>
              <p:nvPr/>
            </p:nvSpPr>
            <p:spPr bwMode="auto">
              <a:xfrm>
                <a:off x="350762" y="2765444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1" name="Freeform 1035"/>
              <p:cNvSpPr>
                <a:spLocks noEditPoints="1" noChangeArrowheads="1"/>
              </p:cNvSpPr>
              <p:nvPr/>
            </p:nvSpPr>
            <p:spPr bwMode="auto">
              <a:xfrm>
                <a:off x="350762" y="2765444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2" name="Freeform 1036"/>
              <p:cNvSpPr>
                <a:spLocks noChangeArrowheads="1"/>
              </p:cNvSpPr>
              <p:nvPr/>
            </p:nvSpPr>
            <p:spPr bwMode="auto">
              <a:xfrm>
                <a:off x="288849" y="2767032"/>
                <a:ext cx="2068513" cy="1182696"/>
              </a:xfrm>
              <a:custGeom>
                <a:avLst/>
                <a:gdLst>
                  <a:gd name="T0" fmla="*/ 116270327 w 1102"/>
                  <a:gd name="T1" fmla="*/ 0 h 630"/>
                  <a:gd name="T2" fmla="*/ 116270327 w 1102"/>
                  <a:gd name="T3" fmla="*/ 0 h 630"/>
                  <a:gd name="T4" fmla="*/ 116270327 w 1102"/>
                  <a:gd name="T5" fmla="*/ 14096610 h 630"/>
                  <a:gd name="T6" fmla="*/ 14092918 w 1102"/>
                  <a:gd name="T7" fmla="*/ 1628196933 h 630"/>
                  <a:gd name="T8" fmla="*/ 341762646 w 1102"/>
                  <a:gd name="T9" fmla="*/ 2001767422 h 630"/>
                  <a:gd name="T10" fmla="*/ 2147483646 w 1102"/>
                  <a:gd name="T11" fmla="*/ 2147483646 h 630"/>
                  <a:gd name="T12" fmla="*/ 2147483646 w 1102"/>
                  <a:gd name="T13" fmla="*/ 2147483646 h 630"/>
                  <a:gd name="T14" fmla="*/ 2147483646 w 1102"/>
                  <a:gd name="T15" fmla="*/ 1917185885 h 630"/>
                  <a:gd name="T16" fmla="*/ 2147483646 w 1102"/>
                  <a:gd name="T17" fmla="*/ 1917185885 h 630"/>
                  <a:gd name="T18" fmla="*/ 2147483646 w 1102"/>
                  <a:gd name="T19" fmla="*/ 2147483646 h 630"/>
                  <a:gd name="T20" fmla="*/ 2147483646 w 1102"/>
                  <a:gd name="T21" fmla="*/ 2147483646 h 630"/>
                  <a:gd name="T22" fmla="*/ 341762646 w 1102"/>
                  <a:gd name="T23" fmla="*/ 2001767422 h 630"/>
                  <a:gd name="T24" fmla="*/ 14092918 w 1102"/>
                  <a:gd name="T25" fmla="*/ 1624673250 h 630"/>
                  <a:gd name="T26" fmla="*/ 116270327 w 1102"/>
                  <a:gd name="T27" fmla="*/ 14096610 h 630"/>
                  <a:gd name="T28" fmla="*/ 116270327 w 1102"/>
                  <a:gd name="T29" fmla="*/ 0 h 6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0"/>
                  <a:gd name="T47" fmla="*/ 1102 w 1102"/>
                  <a:gd name="T48" fmla="*/ 630 h 6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0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3"/>
                      <a:pt x="33" y="4"/>
                    </a:cubicBezTo>
                    <a:cubicBezTo>
                      <a:pt x="4" y="462"/>
                      <a:pt x="4" y="462"/>
                      <a:pt x="4" y="462"/>
                    </a:cubicBezTo>
                    <a:cubicBezTo>
                      <a:pt x="0" y="517"/>
                      <a:pt x="42" y="565"/>
                      <a:pt x="97" y="568"/>
                    </a:cubicBezTo>
                    <a:cubicBezTo>
                      <a:pt x="996" y="630"/>
                      <a:pt x="996" y="630"/>
                      <a:pt x="996" y="630"/>
                    </a:cubicBezTo>
                    <a:cubicBezTo>
                      <a:pt x="999" y="630"/>
                      <a:pt x="1001" y="630"/>
                      <a:pt x="1003" y="630"/>
                    </a:cubicBezTo>
                    <a:cubicBezTo>
                      <a:pt x="1053" y="630"/>
                      <a:pt x="1095" y="593"/>
                      <a:pt x="1102" y="544"/>
                    </a:cubicBezTo>
                    <a:cubicBezTo>
                      <a:pt x="1102" y="544"/>
                      <a:pt x="1102" y="544"/>
                      <a:pt x="1102" y="544"/>
                    </a:cubicBezTo>
                    <a:cubicBezTo>
                      <a:pt x="1095" y="593"/>
                      <a:pt x="1053" y="629"/>
                      <a:pt x="1003" y="629"/>
                    </a:cubicBezTo>
                    <a:cubicBezTo>
                      <a:pt x="1001" y="629"/>
                      <a:pt x="999" y="629"/>
                      <a:pt x="996" y="629"/>
                    </a:cubicBezTo>
                    <a:cubicBezTo>
                      <a:pt x="97" y="568"/>
                      <a:pt x="97" y="568"/>
                      <a:pt x="97" y="568"/>
                    </a:cubicBezTo>
                    <a:cubicBezTo>
                      <a:pt x="42" y="564"/>
                      <a:pt x="0" y="517"/>
                      <a:pt x="4" y="461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2"/>
                      <a:pt x="33" y="1"/>
                      <a:pt x="33" y="0"/>
                    </a:cubicBezTo>
                  </a:path>
                </a:pathLst>
              </a:custGeom>
              <a:solidFill>
                <a:srgbClr val="F05A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3" name="Freeform 1037"/>
              <p:cNvSpPr>
                <a:spLocks noChangeArrowheads="1"/>
              </p:cNvSpPr>
              <p:nvPr/>
            </p:nvSpPr>
            <p:spPr bwMode="auto">
              <a:xfrm>
                <a:off x="352349" y="2760682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0080625 h 1"/>
                  <a:gd name="T4" fmla="*/ 0 w 1"/>
                  <a:gd name="T5" fmla="*/ 10080625 h 1"/>
                  <a:gd name="T6" fmla="*/ 0 w 1"/>
                  <a:gd name="T7" fmla="*/ 10080625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4" name="Freeform 1038"/>
              <p:cNvSpPr>
                <a:spLocks noChangeArrowheads="1"/>
              </p:cNvSpPr>
              <p:nvPr/>
            </p:nvSpPr>
            <p:spPr bwMode="auto">
              <a:xfrm>
                <a:off x="352349" y="276385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5" name="Freeform 1039"/>
              <p:cNvSpPr>
                <a:spLocks noChangeArrowheads="1"/>
              </p:cNvSpPr>
              <p:nvPr/>
            </p:nvSpPr>
            <p:spPr bwMode="auto">
              <a:xfrm>
                <a:off x="2357362" y="378462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6" name="Freeform 1040"/>
              <p:cNvSpPr>
                <a:spLocks noEditPoints="1" noChangeArrowheads="1"/>
              </p:cNvSpPr>
              <p:nvPr/>
            </p:nvSpPr>
            <p:spPr bwMode="auto">
              <a:xfrm>
                <a:off x="352349" y="276385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4"/>
                  <a:gd name="T29" fmla="*/ 1068 w 1068"/>
                  <a:gd name="T30" fmla="*/ 544 h 5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7" name="Freeform 1041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3523284 w 1069"/>
                  <a:gd name="T13" fmla="*/ 0 h 545"/>
                  <a:gd name="T14" fmla="*/ 3523284 w 1069"/>
                  <a:gd name="T15" fmla="*/ 0 h 545"/>
                  <a:gd name="T16" fmla="*/ 0 w 1069"/>
                  <a:gd name="T17" fmla="*/ 3519159 h 545"/>
                  <a:gd name="T18" fmla="*/ 3523284 w 1069"/>
                  <a:gd name="T19" fmla="*/ 0 h 545"/>
                  <a:gd name="T20" fmla="*/ 3523284 w 1069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69"/>
                  <a:gd name="T34" fmla="*/ 0 h 545"/>
                  <a:gd name="T35" fmla="*/ 1069 w 1069"/>
                  <a:gd name="T36" fmla="*/ 545 h 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8" name="Freeform 1042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7823551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7823551 h 545"/>
                  <a:gd name="T10" fmla="*/ 3523284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49" name="Freeform 1043"/>
              <p:cNvSpPr>
                <a:spLocks noEditPoints="1" noChangeArrowheads="1"/>
              </p:cNvSpPr>
              <p:nvPr/>
            </p:nvSpPr>
            <p:spPr bwMode="auto">
              <a:xfrm>
                <a:off x="350762" y="2765444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0" name="Freeform 1044"/>
              <p:cNvSpPr>
                <a:spLocks noChangeArrowheads="1"/>
              </p:cNvSpPr>
              <p:nvPr/>
            </p:nvSpPr>
            <p:spPr bwMode="auto">
              <a:xfrm>
                <a:off x="288849" y="2765444"/>
                <a:ext cx="2068513" cy="1182696"/>
              </a:xfrm>
              <a:custGeom>
                <a:avLst/>
                <a:gdLst>
                  <a:gd name="T0" fmla="*/ 116270327 w 1102"/>
                  <a:gd name="T1" fmla="*/ 0 h 630"/>
                  <a:gd name="T2" fmla="*/ 116270327 w 1102"/>
                  <a:gd name="T3" fmla="*/ 3523683 h 630"/>
                  <a:gd name="T4" fmla="*/ 116270327 w 1102"/>
                  <a:gd name="T5" fmla="*/ 17620293 h 630"/>
                  <a:gd name="T6" fmla="*/ 14092918 w 1102"/>
                  <a:gd name="T7" fmla="*/ 1628196933 h 630"/>
                  <a:gd name="T8" fmla="*/ 341762646 w 1102"/>
                  <a:gd name="T9" fmla="*/ 2005291105 h 630"/>
                  <a:gd name="T10" fmla="*/ 2147483646 w 1102"/>
                  <a:gd name="T11" fmla="*/ 2147483646 h 630"/>
                  <a:gd name="T12" fmla="*/ 2147483646 w 1102"/>
                  <a:gd name="T13" fmla="*/ 2147483646 h 630"/>
                  <a:gd name="T14" fmla="*/ 2147483646 w 1102"/>
                  <a:gd name="T15" fmla="*/ 1920709568 h 630"/>
                  <a:gd name="T16" fmla="*/ 2147483646 w 1102"/>
                  <a:gd name="T17" fmla="*/ 1917185885 h 630"/>
                  <a:gd name="T18" fmla="*/ 2147483646 w 1102"/>
                  <a:gd name="T19" fmla="*/ 2147483646 h 630"/>
                  <a:gd name="T20" fmla="*/ 2147483646 w 1102"/>
                  <a:gd name="T21" fmla="*/ 2147483646 h 630"/>
                  <a:gd name="T22" fmla="*/ 341762646 w 1102"/>
                  <a:gd name="T23" fmla="*/ 2001767422 h 630"/>
                  <a:gd name="T24" fmla="*/ 14092918 w 1102"/>
                  <a:gd name="T25" fmla="*/ 1628196933 h 630"/>
                  <a:gd name="T26" fmla="*/ 116270327 w 1102"/>
                  <a:gd name="T27" fmla="*/ 14096610 h 630"/>
                  <a:gd name="T28" fmla="*/ 116270327 w 1102"/>
                  <a:gd name="T29" fmla="*/ 0 h 6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0"/>
                  <a:gd name="T47" fmla="*/ 1102 w 1102"/>
                  <a:gd name="T48" fmla="*/ 630 h 6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0">
                    <a:moveTo>
                      <a:pt x="33" y="0"/>
                    </a:moveTo>
                    <a:cubicBezTo>
                      <a:pt x="33" y="0"/>
                      <a:pt x="33" y="0"/>
                      <a:pt x="33" y="1"/>
                    </a:cubicBezTo>
                    <a:cubicBezTo>
                      <a:pt x="33" y="2"/>
                      <a:pt x="33" y="3"/>
                      <a:pt x="33" y="5"/>
                    </a:cubicBezTo>
                    <a:cubicBezTo>
                      <a:pt x="4" y="462"/>
                      <a:pt x="4" y="462"/>
                      <a:pt x="4" y="462"/>
                    </a:cubicBezTo>
                    <a:cubicBezTo>
                      <a:pt x="0" y="518"/>
                      <a:pt x="42" y="565"/>
                      <a:pt x="97" y="569"/>
                    </a:cubicBezTo>
                    <a:cubicBezTo>
                      <a:pt x="996" y="630"/>
                      <a:pt x="996" y="630"/>
                      <a:pt x="996" y="630"/>
                    </a:cubicBezTo>
                    <a:cubicBezTo>
                      <a:pt x="999" y="630"/>
                      <a:pt x="1001" y="630"/>
                      <a:pt x="1003" y="630"/>
                    </a:cubicBezTo>
                    <a:cubicBezTo>
                      <a:pt x="1053" y="630"/>
                      <a:pt x="1095" y="594"/>
                      <a:pt x="1102" y="545"/>
                    </a:cubicBezTo>
                    <a:cubicBezTo>
                      <a:pt x="1102" y="545"/>
                      <a:pt x="1102" y="544"/>
                      <a:pt x="1102" y="544"/>
                    </a:cubicBezTo>
                    <a:cubicBezTo>
                      <a:pt x="1095" y="593"/>
                      <a:pt x="1053" y="630"/>
                      <a:pt x="1003" y="630"/>
                    </a:cubicBezTo>
                    <a:cubicBezTo>
                      <a:pt x="1001" y="630"/>
                      <a:pt x="999" y="630"/>
                      <a:pt x="997" y="629"/>
                    </a:cubicBezTo>
                    <a:cubicBezTo>
                      <a:pt x="97" y="568"/>
                      <a:pt x="97" y="568"/>
                      <a:pt x="97" y="568"/>
                    </a:cubicBezTo>
                    <a:cubicBezTo>
                      <a:pt x="42" y="564"/>
                      <a:pt x="0" y="517"/>
                      <a:pt x="4" y="462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3" y="1"/>
                      <a:pt x="33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1" name="Freeform 1045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16725464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16725464 h 545"/>
                  <a:gd name="T8" fmla="*/ 0 w 1068"/>
                  <a:gd name="T9" fmla="*/ 0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8"/>
                  <a:gd name="T25" fmla="*/ 0 h 545"/>
                  <a:gd name="T26" fmla="*/ 1068 w 1068"/>
                  <a:gd name="T27" fmla="*/ 545 h 5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8" h="545">
                    <a:moveTo>
                      <a:pt x="1068" y="543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2" name="Freeform 1046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30262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3" name="Freeform 1047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3785987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3530262 h 545"/>
                  <a:gd name="T14" fmla="*/ 0 w 1068"/>
                  <a:gd name="T15" fmla="*/ 3530262 h 545"/>
                  <a:gd name="T16" fmla="*/ 0 w 1068"/>
                  <a:gd name="T17" fmla="*/ 3530262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4" name="Freeform 1048"/>
              <p:cNvSpPr>
                <a:spLocks noEditPoints="1" noChangeArrowheads="1"/>
              </p:cNvSpPr>
              <p:nvPr/>
            </p:nvSpPr>
            <p:spPr bwMode="auto">
              <a:xfrm>
                <a:off x="352349" y="276385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5" name="Freeform 1049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3523284 w 1069"/>
                  <a:gd name="T13" fmla="*/ 0 h 545"/>
                  <a:gd name="T14" fmla="*/ 0 w 1069"/>
                  <a:gd name="T15" fmla="*/ 3519159 h 545"/>
                  <a:gd name="T16" fmla="*/ 3523284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6" name="Freeform 1050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7" name="Freeform 1051"/>
              <p:cNvSpPr>
                <a:spLocks noChangeArrowheads="1"/>
              </p:cNvSpPr>
              <p:nvPr/>
            </p:nvSpPr>
            <p:spPr bwMode="auto">
              <a:xfrm>
                <a:off x="288849" y="2765444"/>
                <a:ext cx="2068513" cy="1182696"/>
              </a:xfrm>
              <a:custGeom>
                <a:avLst/>
                <a:gdLst>
                  <a:gd name="T0" fmla="*/ 116270327 w 1102"/>
                  <a:gd name="T1" fmla="*/ 0 h 630"/>
                  <a:gd name="T2" fmla="*/ 116270327 w 1102"/>
                  <a:gd name="T3" fmla="*/ 0 h 630"/>
                  <a:gd name="T4" fmla="*/ 116270327 w 1102"/>
                  <a:gd name="T5" fmla="*/ 14096610 h 630"/>
                  <a:gd name="T6" fmla="*/ 14092918 w 1102"/>
                  <a:gd name="T7" fmla="*/ 1628196933 h 630"/>
                  <a:gd name="T8" fmla="*/ 341762646 w 1102"/>
                  <a:gd name="T9" fmla="*/ 2001767422 h 630"/>
                  <a:gd name="T10" fmla="*/ 2147483646 w 1102"/>
                  <a:gd name="T11" fmla="*/ 2147483646 h 630"/>
                  <a:gd name="T12" fmla="*/ 2147483646 w 1102"/>
                  <a:gd name="T13" fmla="*/ 2147483646 h 630"/>
                  <a:gd name="T14" fmla="*/ 2147483646 w 1102"/>
                  <a:gd name="T15" fmla="*/ 1917185885 h 630"/>
                  <a:gd name="T16" fmla="*/ 2147483646 w 1102"/>
                  <a:gd name="T17" fmla="*/ 1917185885 h 630"/>
                  <a:gd name="T18" fmla="*/ 2147483646 w 1102"/>
                  <a:gd name="T19" fmla="*/ 2147483646 h 630"/>
                  <a:gd name="T20" fmla="*/ 2147483646 w 1102"/>
                  <a:gd name="T21" fmla="*/ 2147483646 h 630"/>
                  <a:gd name="T22" fmla="*/ 341762646 w 1102"/>
                  <a:gd name="T23" fmla="*/ 1998241861 h 630"/>
                  <a:gd name="T24" fmla="*/ 14092918 w 1102"/>
                  <a:gd name="T25" fmla="*/ 1624673250 h 630"/>
                  <a:gd name="T26" fmla="*/ 116270327 w 1102"/>
                  <a:gd name="T27" fmla="*/ 10572927 h 630"/>
                  <a:gd name="T28" fmla="*/ 116270327 w 1102"/>
                  <a:gd name="T29" fmla="*/ 0 h 6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0"/>
                  <a:gd name="T47" fmla="*/ 1102 w 1102"/>
                  <a:gd name="T48" fmla="*/ 630 h 6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0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3"/>
                      <a:pt x="33" y="4"/>
                    </a:cubicBezTo>
                    <a:cubicBezTo>
                      <a:pt x="4" y="462"/>
                      <a:pt x="4" y="462"/>
                      <a:pt x="4" y="462"/>
                    </a:cubicBezTo>
                    <a:cubicBezTo>
                      <a:pt x="0" y="517"/>
                      <a:pt x="42" y="564"/>
                      <a:pt x="97" y="568"/>
                    </a:cubicBezTo>
                    <a:cubicBezTo>
                      <a:pt x="997" y="629"/>
                      <a:pt x="997" y="629"/>
                      <a:pt x="997" y="629"/>
                    </a:cubicBezTo>
                    <a:cubicBezTo>
                      <a:pt x="999" y="630"/>
                      <a:pt x="1001" y="630"/>
                      <a:pt x="1003" y="630"/>
                    </a:cubicBezTo>
                    <a:cubicBezTo>
                      <a:pt x="1053" y="630"/>
                      <a:pt x="1095" y="593"/>
                      <a:pt x="1102" y="544"/>
                    </a:cubicBezTo>
                    <a:cubicBezTo>
                      <a:pt x="1102" y="544"/>
                      <a:pt x="1102" y="544"/>
                      <a:pt x="1102" y="544"/>
                    </a:cubicBezTo>
                    <a:cubicBezTo>
                      <a:pt x="1095" y="593"/>
                      <a:pt x="1053" y="629"/>
                      <a:pt x="1003" y="629"/>
                    </a:cubicBezTo>
                    <a:cubicBezTo>
                      <a:pt x="1001" y="629"/>
                      <a:pt x="999" y="629"/>
                      <a:pt x="997" y="629"/>
                    </a:cubicBezTo>
                    <a:cubicBezTo>
                      <a:pt x="97" y="567"/>
                      <a:pt x="97" y="567"/>
                      <a:pt x="97" y="567"/>
                    </a:cubicBezTo>
                    <a:cubicBezTo>
                      <a:pt x="42" y="564"/>
                      <a:pt x="0" y="516"/>
                      <a:pt x="4" y="4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1"/>
                      <a:pt x="33" y="0"/>
                    </a:cubicBezTo>
                  </a:path>
                </a:pathLst>
              </a:custGeom>
              <a:solidFill>
                <a:srgbClr val="EF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8" name="Freeform 1052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0 w 1068"/>
                  <a:gd name="T9" fmla="*/ 0 h 545"/>
                  <a:gd name="T10" fmla="*/ 0 w 1068"/>
                  <a:gd name="T11" fmla="*/ 7038318 h 545"/>
                  <a:gd name="T12" fmla="*/ 0 w 1068"/>
                  <a:gd name="T13" fmla="*/ 3519159 h 545"/>
                  <a:gd name="T14" fmla="*/ 0 w 1068"/>
                  <a:gd name="T15" fmla="*/ 0 h 545"/>
                  <a:gd name="T16" fmla="*/ 0 w 1068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5"/>
                  <a:gd name="T29" fmla="*/ 1068 w 1068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59" name="Freeform 1053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0" name="Freeform 1054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1" name="Freeform 1055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20255725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30262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2" name="Freeform 1056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3785987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3530262 h 545"/>
                  <a:gd name="T14" fmla="*/ 0 w 1068"/>
                  <a:gd name="T15" fmla="*/ 3530262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3" name="Freeform 1057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3785987 h 545"/>
                  <a:gd name="T2" fmla="*/ 2147483646 w 1068"/>
                  <a:gd name="T3" fmla="*/ 1923785987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3785987 h 545"/>
                  <a:gd name="T10" fmla="*/ 0 w 1068"/>
                  <a:gd name="T11" fmla="*/ 0 h 545"/>
                  <a:gd name="T12" fmla="*/ 0 w 1068"/>
                  <a:gd name="T13" fmla="*/ 3530262 h 545"/>
                  <a:gd name="T14" fmla="*/ 0 w 1068"/>
                  <a:gd name="T15" fmla="*/ 3530262 h 545"/>
                  <a:gd name="T16" fmla="*/ 0 w 1068"/>
                  <a:gd name="T17" fmla="*/ 3530262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4" name="Freeform 1058"/>
              <p:cNvSpPr>
                <a:spLocks noEditPoints="1" noChangeArrowheads="1"/>
              </p:cNvSpPr>
              <p:nvPr/>
            </p:nvSpPr>
            <p:spPr bwMode="auto">
              <a:xfrm>
                <a:off x="350762" y="2763857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3523284 w 1069"/>
                  <a:gd name="T13" fmla="*/ 0 h 545"/>
                  <a:gd name="T14" fmla="*/ 0 w 1069"/>
                  <a:gd name="T15" fmla="*/ 3519159 h 545"/>
                  <a:gd name="T16" fmla="*/ 3523284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5" name="Freeform 1059"/>
              <p:cNvSpPr>
                <a:spLocks noChangeArrowheads="1"/>
              </p:cNvSpPr>
              <p:nvPr/>
            </p:nvSpPr>
            <p:spPr bwMode="auto">
              <a:xfrm>
                <a:off x="288849" y="2763857"/>
                <a:ext cx="2068513" cy="1181108"/>
              </a:xfrm>
              <a:custGeom>
                <a:avLst/>
                <a:gdLst>
                  <a:gd name="T0" fmla="*/ 119793557 w 1102"/>
                  <a:gd name="T1" fmla="*/ 0 h 630"/>
                  <a:gd name="T2" fmla="*/ 116270327 w 1102"/>
                  <a:gd name="T3" fmla="*/ 3515202 h 630"/>
                  <a:gd name="T4" fmla="*/ 116270327 w 1102"/>
                  <a:gd name="T5" fmla="*/ 14058935 h 630"/>
                  <a:gd name="T6" fmla="*/ 14092918 w 1102"/>
                  <a:gd name="T7" fmla="*/ 1623828523 h 630"/>
                  <a:gd name="T8" fmla="*/ 341762646 w 1102"/>
                  <a:gd name="T9" fmla="*/ 1996394981 h 630"/>
                  <a:gd name="T10" fmla="*/ 2147483646 w 1102"/>
                  <a:gd name="T11" fmla="*/ 2147483646 h 630"/>
                  <a:gd name="T12" fmla="*/ 2147483646 w 1102"/>
                  <a:gd name="T13" fmla="*/ 2147483646 h 630"/>
                  <a:gd name="T14" fmla="*/ 2147483646 w 1102"/>
                  <a:gd name="T15" fmla="*/ 1915554700 h 630"/>
                  <a:gd name="T16" fmla="*/ 2147483646 w 1102"/>
                  <a:gd name="T17" fmla="*/ 1915554700 h 630"/>
                  <a:gd name="T18" fmla="*/ 2147483646 w 1102"/>
                  <a:gd name="T19" fmla="*/ 2147483646 h 630"/>
                  <a:gd name="T20" fmla="*/ 2147483646 w 1102"/>
                  <a:gd name="T21" fmla="*/ 2147483646 h 630"/>
                  <a:gd name="T22" fmla="*/ 341762646 w 1102"/>
                  <a:gd name="T23" fmla="*/ 1992879779 h 630"/>
                  <a:gd name="T24" fmla="*/ 14092918 w 1102"/>
                  <a:gd name="T25" fmla="*/ 1620313321 h 630"/>
                  <a:gd name="T26" fmla="*/ 116270327 w 1102"/>
                  <a:gd name="T27" fmla="*/ 10543732 h 630"/>
                  <a:gd name="T28" fmla="*/ 119793557 w 1102"/>
                  <a:gd name="T29" fmla="*/ 0 h 63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2"/>
                  <a:gd name="T46" fmla="*/ 0 h 630"/>
                  <a:gd name="T47" fmla="*/ 1102 w 1102"/>
                  <a:gd name="T48" fmla="*/ 630 h 63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2" h="630">
                    <a:moveTo>
                      <a:pt x="34" y="0"/>
                    </a:moveTo>
                    <a:cubicBezTo>
                      <a:pt x="34" y="0"/>
                      <a:pt x="34" y="1"/>
                      <a:pt x="33" y="1"/>
                    </a:cubicBezTo>
                    <a:cubicBezTo>
                      <a:pt x="33" y="2"/>
                      <a:pt x="33" y="3"/>
                      <a:pt x="33" y="4"/>
                    </a:cubicBezTo>
                    <a:cubicBezTo>
                      <a:pt x="4" y="462"/>
                      <a:pt x="4" y="462"/>
                      <a:pt x="4" y="462"/>
                    </a:cubicBezTo>
                    <a:cubicBezTo>
                      <a:pt x="0" y="517"/>
                      <a:pt x="42" y="565"/>
                      <a:pt x="97" y="568"/>
                    </a:cubicBezTo>
                    <a:cubicBezTo>
                      <a:pt x="997" y="630"/>
                      <a:pt x="997" y="630"/>
                      <a:pt x="997" y="630"/>
                    </a:cubicBezTo>
                    <a:cubicBezTo>
                      <a:pt x="999" y="630"/>
                      <a:pt x="1001" y="630"/>
                      <a:pt x="1003" y="630"/>
                    </a:cubicBezTo>
                    <a:cubicBezTo>
                      <a:pt x="1053" y="630"/>
                      <a:pt x="1095" y="594"/>
                      <a:pt x="1102" y="545"/>
                    </a:cubicBezTo>
                    <a:cubicBezTo>
                      <a:pt x="1102" y="545"/>
                      <a:pt x="1102" y="545"/>
                      <a:pt x="1102" y="545"/>
                    </a:cubicBezTo>
                    <a:cubicBezTo>
                      <a:pt x="1094" y="593"/>
                      <a:pt x="1053" y="629"/>
                      <a:pt x="1003" y="629"/>
                    </a:cubicBezTo>
                    <a:cubicBezTo>
                      <a:pt x="1001" y="629"/>
                      <a:pt x="999" y="629"/>
                      <a:pt x="997" y="629"/>
                    </a:cubicBezTo>
                    <a:cubicBezTo>
                      <a:pt x="97" y="567"/>
                      <a:pt x="97" y="567"/>
                      <a:pt x="97" y="567"/>
                    </a:cubicBezTo>
                    <a:cubicBezTo>
                      <a:pt x="42" y="564"/>
                      <a:pt x="1" y="516"/>
                      <a:pt x="4" y="461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1"/>
                      <a:pt x="34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6" name="Freeform 1060"/>
              <p:cNvSpPr>
                <a:spLocks noChangeArrowheads="1"/>
              </p:cNvSpPr>
              <p:nvPr/>
            </p:nvSpPr>
            <p:spPr bwMode="auto">
              <a:xfrm>
                <a:off x="2357362" y="3778276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521744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7" name="Freeform 1061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5"/>
                  <a:gd name="T29" fmla="*/ 1068 w 1068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8" name="Freeform 1062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69" name="Freeform 1063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0" name="Freeform 1064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1" name="Freeform 1065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20255725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2" name="Freeform 1066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3785987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30262 h 545"/>
                  <a:gd name="T16" fmla="*/ 0 w 1068"/>
                  <a:gd name="T17" fmla="*/ 3530262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3" name="Freeform 1067"/>
              <p:cNvSpPr>
                <a:spLocks noEditPoints="1" noChangeArrowheads="1"/>
              </p:cNvSpPr>
              <p:nvPr/>
            </p:nvSpPr>
            <p:spPr bwMode="auto">
              <a:xfrm>
                <a:off x="352349" y="276385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4" name="Freeform 1068"/>
              <p:cNvSpPr>
                <a:spLocks noChangeArrowheads="1"/>
              </p:cNvSpPr>
              <p:nvPr/>
            </p:nvSpPr>
            <p:spPr bwMode="auto">
              <a:xfrm>
                <a:off x="290437" y="2763857"/>
                <a:ext cx="2066926" cy="1179521"/>
              </a:xfrm>
              <a:custGeom>
                <a:avLst/>
                <a:gdLst>
                  <a:gd name="T0" fmla="*/ 116301665 w 1101"/>
                  <a:gd name="T1" fmla="*/ 0 h 629"/>
                  <a:gd name="T2" fmla="*/ 116301665 w 1101"/>
                  <a:gd name="T3" fmla="*/ 0 h 629"/>
                  <a:gd name="T4" fmla="*/ 112777941 w 1101"/>
                  <a:gd name="T5" fmla="*/ 10550056 h 629"/>
                  <a:gd name="T6" fmla="*/ 10573049 w 1101"/>
                  <a:gd name="T7" fmla="*/ 1621104409 h 629"/>
                  <a:gd name="T8" fmla="*/ 338333822 w 1101"/>
                  <a:gd name="T9" fmla="*/ 1993853672 h 629"/>
                  <a:gd name="T10" fmla="*/ 2147483646 w 1101"/>
                  <a:gd name="T11" fmla="*/ 2147483646 h 629"/>
                  <a:gd name="T12" fmla="*/ 2147483646 w 1101"/>
                  <a:gd name="T13" fmla="*/ 2147483646 h 629"/>
                  <a:gd name="T14" fmla="*/ 2147483646 w 1101"/>
                  <a:gd name="T15" fmla="*/ 1916490971 h 629"/>
                  <a:gd name="T16" fmla="*/ 2147483646 w 1101"/>
                  <a:gd name="T17" fmla="*/ 1912973036 h 629"/>
                  <a:gd name="T18" fmla="*/ 2147483646 w 1101"/>
                  <a:gd name="T19" fmla="*/ 2147483646 h 629"/>
                  <a:gd name="T20" fmla="*/ 2147483646 w 1101"/>
                  <a:gd name="T21" fmla="*/ 2147483646 h 629"/>
                  <a:gd name="T22" fmla="*/ 341859423 w 1101"/>
                  <a:gd name="T23" fmla="*/ 1993853672 h 629"/>
                  <a:gd name="T24" fmla="*/ 10573049 w 1101"/>
                  <a:gd name="T25" fmla="*/ 1617588349 h 629"/>
                  <a:gd name="T26" fmla="*/ 112777941 w 1101"/>
                  <a:gd name="T27" fmla="*/ 7032120 h 629"/>
                  <a:gd name="T28" fmla="*/ 116301665 w 1101"/>
                  <a:gd name="T29" fmla="*/ 0 h 6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9"/>
                  <a:gd name="T47" fmla="*/ 1101 w 1101"/>
                  <a:gd name="T48" fmla="*/ 629 h 62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9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2" y="1"/>
                      <a:pt x="32" y="2"/>
                      <a:pt x="32" y="3"/>
                    </a:cubicBezTo>
                    <a:cubicBezTo>
                      <a:pt x="3" y="461"/>
                      <a:pt x="3" y="461"/>
                      <a:pt x="3" y="461"/>
                    </a:cubicBezTo>
                    <a:cubicBezTo>
                      <a:pt x="0" y="516"/>
                      <a:pt x="41" y="564"/>
                      <a:pt x="96" y="567"/>
                    </a:cubicBezTo>
                    <a:cubicBezTo>
                      <a:pt x="996" y="629"/>
                      <a:pt x="996" y="629"/>
                      <a:pt x="996" y="629"/>
                    </a:cubicBezTo>
                    <a:cubicBezTo>
                      <a:pt x="998" y="629"/>
                      <a:pt x="1000" y="629"/>
                      <a:pt x="1002" y="629"/>
                    </a:cubicBezTo>
                    <a:cubicBezTo>
                      <a:pt x="1052" y="629"/>
                      <a:pt x="1093" y="593"/>
                      <a:pt x="1101" y="545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3" y="592"/>
                      <a:pt x="1052" y="628"/>
                      <a:pt x="1002" y="628"/>
                    </a:cubicBezTo>
                    <a:cubicBezTo>
                      <a:pt x="1000" y="628"/>
                      <a:pt x="998" y="628"/>
                      <a:pt x="996" y="628"/>
                    </a:cubicBezTo>
                    <a:cubicBezTo>
                      <a:pt x="97" y="567"/>
                      <a:pt x="97" y="567"/>
                      <a:pt x="97" y="567"/>
                    </a:cubicBezTo>
                    <a:cubicBezTo>
                      <a:pt x="41" y="563"/>
                      <a:pt x="0" y="515"/>
                      <a:pt x="3" y="46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3" y="1"/>
                      <a:pt x="33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5" name="Freeform 1069"/>
              <p:cNvSpPr>
                <a:spLocks noChangeArrowheads="1"/>
              </p:cNvSpPr>
              <p:nvPr/>
            </p:nvSpPr>
            <p:spPr bwMode="auto">
              <a:xfrm>
                <a:off x="352349" y="2755919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2521744 h 1"/>
                  <a:gd name="T4" fmla="*/ 0 w 1"/>
                  <a:gd name="T5" fmla="*/ 2521744 h 1"/>
                  <a:gd name="T6" fmla="*/ 0 w 1"/>
                  <a:gd name="T7" fmla="*/ 2521744 h 1"/>
                  <a:gd name="T8" fmla="*/ 0 w 1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6" name="Freeform 1070"/>
              <p:cNvSpPr>
                <a:spLocks noChangeArrowheads="1"/>
              </p:cNvSpPr>
              <p:nvPr/>
            </p:nvSpPr>
            <p:spPr bwMode="auto">
              <a:xfrm>
                <a:off x="352349" y="27575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7" name="Freeform 1071"/>
              <p:cNvSpPr>
                <a:spLocks noChangeArrowheads="1"/>
              </p:cNvSpPr>
              <p:nvPr/>
            </p:nvSpPr>
            <p:spPr bwMode="auto">
              <a:xfrm>
                <a:off x="2357362" y="3778276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8" name="Freeform 1072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4"/>
                  <a:gd name="T29" fmla="*/ 1068 w 1068"/>
                  <a:gd name="T30" fmla="*/ 544 h 5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79" name="Freeform 1073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w 1068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68"/>
                  <a:gd name="T34" fmla="*/ 0 h 545"/>
                  <a:gd name="T35" fmla="*/ 1068 w 1068"/>
                  <a:gd name="T36" fmla="*/ 545 h 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0" name="Freeform 1074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1" name="Freeform 1075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2" name="Freeform 1076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3" name="Freeform 1077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4" name="Freeform 1078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20255725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30262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5" name="Freeform 1079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3785987 h 545"/>
                  <a:gd name="T4" fmla="*/ 2147483646 w 1068"/>
                  <a:gd name="T5" fmla="*/ 1923785987 h 545"/>
                  <a:gd name="T6" fmla="*/ 2147483646 w 1068"/>
                  <a:gd name="T7" fmla="*/ 1923785987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3530262 h 545"/>
                  <a:gd name="T14" fmla="*/ 0 w 1068"/>
                  <a:gd name="T15" fmla="*/ 3530262 h 545"/>
                  <a:gd name="T16" fmla="*/ 0 w 1068"/>
                  <a:gd name="T17" fmla="*/ 3530262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6" name="Freeform 1080"/>
              <p:cNvSpPr>
                <a:spLocks noChangeArrowheads="1"/>
              </p:cNvSpPr>
              <p:nvPr/>
            </p:nvSpPr>
            <p:spPr bwMode="auto">
              <a:xfrm>
                <a:off x="290437" y="2763857"/>
                <a:ext cx="2066926" cy="1177933"/>
              </a:xfrm>
              <a:custGeom>
                <a:avLst/>
                <a:gdLst>
                  <a:gd name="T0" fmla="*/ 116301665 w 1101"/>
                  <a:gd name="T1" fmla="*/ 0 h 628"/>
                  <a:gd name="T2" fmla="*/ 116301665 w 1101"/>
                  <a:gd name="T3" fmla="*/ 0 h 628"/>
                  <a:gd name="T4" fmla="*/ 112777941 w 1101"/>
                  <a:gd name="T5" fmla="*/ 7035711 h 628"/>
                  <a:gd name="T6" fmla="*/ 10573049 w 1101"/>
                  <a:gd name="T7" fmla="*/ 1618376779 h 628"/>
                  <a:gd name="T8" fmla="*/ 341859423 w 1101"/>
                  <a:gd name="T9" fmla="*/ 1994825784 h 628"/>
                  <a:gd name="T10" fmla="*/ 2147483646 w 1101"/>
                  <a:gd name="T11" fmla="*/ 2147483646 h 628"/>
                  <a:gd name="T12" fmla="*/ 2147483646 w 1101"/>
                  <a:gd name="T13" fmla="*/ 2147483646 h 628"/>
                  <a:gd name="T14" fmla="*/ 2147483646 w 1101"/>
                  <a:gd name="T15" fmla="*/ 1913906664 h 628"/>
                  <a:gd name="T16" fmla="*/ 2147483646 w 1101"/>
                  <a:gd name="T17" fmla="*/ 1913906664 h 628"/>
                  <a:gd name="T18" fmla="*/ 2147483646 w 1101"/>
                  <a:gd name="T19" fmla="*/ 2147483646 h 628"/>
                  <a:gd name="T20" fmla="*/ 2147483646 w 1101"/>
                  <a:gd name="T21" fmla="*/ 2147483646 h 628"/>
                  <a:gd name="T22" fmla="*/ 341859423 w 1101"/>
                  <a:gd name="T23" fmla="*/ 1991306991 h 628"/>
                  <a:gd name="T24" fmla="*/ 10573049 w 1101"/>
                  <a:gd name="T25" fmla="*/ 1618376779 h 628"/>
                  <a:gd name="T26" fmla="*/ 116301665 w 1101"/>
                  <a:gd name="T27" fmla="*/ 7035711 h 628"/>
                  <a:gd name="T28" fmla="*/ 116301665 w 1101"/>
                  <a:gd name="T29" fmla="*/ 0 h 6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8"/>
                  <a:gd name="T47" fmla="*/ 1101 w 1101"/>
                  <a:gd name="T48" fmla="*/ 628 h 6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8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2" y="2"/>
                      <a:pt x="32" y="2"/>
                    </a:cubicBezTo>
                    <a:cubicBezTo>
                      <a:pt x="3" y="460"/>
                      <a:pt x="3" y="460"/>
                      <a:pt x="3" y="460"/>
                    </a:cubicBezTo>
                    <a:cubicBezTo>
                      <a:pt x="0" y="515"/>
                      <a:pt x="41" y="563"/>
                      <a:pt x="97" y="567"/>
                    </a:cubicBezTo>
                    <a:cubicBezTo>
                      <a:pt x="996" y="628"/>
                      <a:pt x="996" y="628"/>
                      <a:pt x="996" y="628"/>
                    </a:cubicBezTo>
                    <a:cubicBezTo>
                      <a:pt x="998" y="628"/>
                      <a:pt x="1000" y="628"/>
                      <a:pt x="1002" y="628"/>
                    </a:cubicBezTo>
                    <a:cubicBezTo>
                      <a:pt x="1052" y="628"/>
                      <a:pt x="1093" y="592"/>
                      <a:pt x="1101" y="544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3" y="592"/>
                      <a:pt x="1051" y="628"/>
                      <a:pt x="1002" y="628"/>
                    </a:cubicBezTo>
                    <a:cubicBezTo>
                      <a:pt x="1000" y="628"/>
                      <a:pt x="998" y="627"/>
                      <a:pt x="996" y="627"/>
                    </a:cubicBezTo>
                    <a:cubicBezTo>
                      <a:pt x="97" y="566"/>
                      <a:pt x="97" y="566"/>
                      <a:pt x="97" y="566"/>
                    </a:cubicBezTo>
                    <a:cubicBezTo>
                      <a:pt x="42" y="562"/>
                      <a:pt x="0" y="515"/>
                      <a:pt x="3" y="46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0"/>
                      <a:pt x="33" y="0"/>
                    </a:cubicBezTo>
                  </a:path>
                </a:pathLst>
              </a:custGeom>
              <a:solidFill>
                <a:srgbClr val="EE5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7" name="Freeform 1081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3945"/>
              </a:xfrm>
              <a:custGeom>
                <a:avLst/>
                <a:gdLst>
                  <a:gd name="T0" fmla="*/ 2147483646 w 1069"/>
                  <a:gd name="T1" fmla="*/ 1913228105 h 546"/>
                  <a:gd name="T2" fmla="*/ 2147483646 w 1069"/>
                  <a:gd name="T3" fmla="*/ 1916746275 h 546"/>
                  <a:gd name="T4" fmla="*/ 2147483646 w 1069"/>
                  <a:gd name="T5" fmla="*/ 1920262570 h 546"/>
                  <a:gd name="T6" fmla="*/ 2147483646 w 1069"/>
                  <a:gd name="T7" fmla="*/ 1913228105 h 546"/>
                  <a:gd name="T8" fmla="*/ 0 w 1069"/>
                  <a:gd name="T9" fmla="*/ 0 h 546"/>
                  <a:gd name="T10" fmla="*/ 0 w 1069"/>
                  <a:gd name="T11" fmla="*/ 3516295 h 546"/>
                  <a:gd name="T12" fmla="*/ 0 w 1069"/>
                  <a:gd name="T13" fmla="*/ 3516295 h 546"/>
                  <a:gd name="T14" fmla="*/ 0 w 1069"/>
                  <a:gd name="T15" fmla="*/ 0 h 54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9"/>
                  <a:gd name="T25" fmla="*/ 0 h 546"/>
                  <a:gd name="T26" fmla="*/ 1069 w 1069"/>
                  <a:gd name="T27" fmla="*/ 546 h 54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9" h="546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8" y="546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8" name="Freeform 1082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89" name="Freeform 1083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0" name="Freeform 1084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1" name="Freeform 1085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2" name="Freeform 1086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3" name="Freeform 1087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4" name="Freeform 1088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5" name="Freeform 1089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6" name="Freeform 1090"/>
              <p:cNvSpPr>
                <a:spLocks noEditPoints="1" noChangeArrowheads="1"/>
              </p:cNvSpPr>
              <p:nvPr/>
            </p:nvSpPr>
            <p:spPr bwMode="auto">
              <a:xfrm>
                <a:off x="352349" y="2760682"/>
                <a:ext cx="2005013" cy="1023945"/>
              </a:xfrm>
              <a:custGeom>
                <a:avLst/>
                <a:gdLst>
                  <a:gd name="T0" fmla="*/ 2147483646 w 1068"/>
                  <a:gd name="T1" fmla="*/ 1920255725 h 545"/>
                  <a:gd name="T2" fmla="*/ 2147483646 w 1068"/>
                  <a:gd name="T3" fmla="*/ 1920255725 h 545"/>
                  <a:gd name="T4" fmla="*/ 2147483646 w 1068"/>
                  <a:gd name="T5" fmla="*/ 1923785987 h 545"/>
                  <a:gd name="T6" fmla="*/ 2147483646 w 1068"/>
                  <a:gd name="T7" fmla="*/ 1920255725 h 545"/>
                  <a:gd name="T8" fmla="*/ 2147483646 w 1068"/>
                  <a:gd name="T9" fmla="*/ 1920255725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30262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7" name="Freeform 1091"/>
              <p:cNvSpPr>
                <a:spLocks noChangeArrowheads="1"/>
              </p:cNvSpPr>
              <p:nvPr/>
            </p:nvSpPr>
            <p:spPr bwMode="auto">
              <a:xfrm>
                <a:off x="290437" y="2760682"/>
                <a:ext cx="2066926" cy="1181108"/>
              </a:xfrm>
              <a:custGeom>
                <a:avLst/>
                <a:gdLst>
                  <a:gd name="T0" fmla="*/ 116301665 w 1101"/>
                  <a:gd name="T1" fmla="*/ 0 h 629"/>
                  <a:gd name="T2" fmla="*/ 116301665 w 1101"/>
                  <a:gd name="T3" fmla="*/ 3526424 h 629"/>
                  <a:gd name="T4" fmla="*/ 116301665 w 1101"/>
                  <a:gd name="T5" fmla="*/ 10577395 h 629"/>
                  <a:gd name="T6" fmla="*/ 10573049 w 1101"/>
                  <a:gd name="T7" fmla="*/ 1625469371 h 629"/>
                  <a:gd name="T8" fmla="*/ 341859423 w 1101"/>
                  <a:gd name="T9" fmla="*/ 1999221515 h 629"/>
                  <a:gd name="T10" fmla="*/ 2147483646 w 1101"/>
                  <a:gd name="T11" fmla="*/ 2147483646 h 629"/>
                  <a:gd name="T12" fmla="*/ 2147483646 w 1101"/>
                  <a:gd name="T13" fmla="*/ 2147483646 h 629"/>
                  <a:gd name="T14" fmla="*/ 2147483646 w 1101"/>
                  <a:gd name="T15" fmla="*/ 1921651449 h 629"/>
                  <a:gd name="T16" fmla="*/ 2147483646 w 1101"/>
                  <a:gd name="T17" fmla="*/ 1918125025 h 629"/>
                  <a:gd name="T18" fmla="*/ 2147483646 w 1101"/>
                  <a:gd name="T19" fmla="*/ 2147483646 h 629"/>
                  <a:gd name="T20" fmla="*/ 2147483646 w 1101"/>
                  <a:gd name="T21" fmla="*/ 2147483646 h 629"/>
                  <a:gd name="T22" fmla="*/ 341859423 w 1101"/>
                  <a:gd name="T23" fmla="*/ 1995695091 h 629"/>
                  <a:gd name="T24" fmla="*/ 10573049 w 1101"/>
                  <a:gd name="T25" fmla="*/ 1621942947 h 629"/>
                  <a:gd name="T26" fmla="*/ 116301665 w 1101"/>
                  <a:gd name="T27" fmla="*/ 7052848 h 629"/>
                  <a:gd name="T28" fmla="*/ 116301665 w 1101"/>
                  <a:gd name="T29" fmla="*/ 0 h 6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9"/>
                  <a:gd name="T47" fmla="*/ 1101 w 1101"/>
                  <a:gd name="T48" fmla="*/ 629 h 62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9">
                    <a:moveTo>
                      <a:pt x="33" y="0"/>
                    </a:moveTo>
                    <a:cubicBezTo>
                      <a:pt x="33" y="0"/>
                      <a:pt x="33" y="0"/>
                      <a:pt x="33" y="1"/>
                    </a:cubicBezTo>
                    <a:cubicBezTo>
                      <a:pt x="33" y="1"/>
                      <a:pt x="33" y="2"/>
                      <a:pt x="33" y="3"/>
                    </a:cubicBezTo>
                    <a:cubicBezTo>
                      <a:pt x="3" y="461"/>
                      <a:pt x="3" y="461"/>
                      <a:pt x="3" y="461"/>
                    </a:cubicBezTo>
                    <a:cubicBezTo>
                      <a:pt x="0" y="516"/>
                      <a:pt x="42" y="563"/>
                      <a:pt x="97" y="567"/>
                    </a:cubicBezTo>
                    <a:cubicBezTo>
                      <a:pt x="996" y="628"/>
                      <a:pt x="996" y="628"/>
                      <a:pt x="996" y="628"/>
                    </a:cubicBezTo>
                    <a:cubicBezTo>
                      <a:pt x="998" y="628"/>
                      <a:pt x="1000" y="629"/>
                      <a:pt x="1002" y="629"/>
                    </a:cubicBezTo>
                    <a:cubicBezTo>
                      <a:pt x="1051" y="629"/>
                      <a:pt x="1093" y="593"/>
                      <a:pt x="1101" y="545"/>
                    </a:cubicBezTo>
                    <a:cubicBezTo>
                      <a:pt x="1101" y="545"/>
                      <a:pt x="1101" y="544"/>
                      <a:pt x="1101" y="544"/>
                    </a:cubicBezTo>
                    <a:cubicBezTo>
                      <a:pt x="1093" y="592"/>
                      <a:pt x="1051" y="628"/>
                      <a:pt x="1003" y="628"/>
                    </a:cubicBezTo>
                    <a:cubicBezTo>
                      <a:pt x="1000" y="628"/>
                      <a:pt x="998" y="628"/>
                      <a:pt x="996" y="628"/>
                    </a:cubicBezTo>
                    <a:cubicBezTo>
                      <a:pt x="97" y="566"/>
                      <a:pt x="97" y="566"/>
                      <a:pt x="97" y="566"/>
                    </a:cubicBezTo>
                    <a:cubicBezTo>
                      <a:pt x="42" y="562"/>
                      <a:pt x="0" y="515"/>
                      <a:pt x="3" y="460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8" name="Freeform 1092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0 w 1069"/>
                  <a:gd name="T9" fmla="*/ 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9"/>
                  <a:gd name="T25" fmla="*/ 0 h 544"/>
                  <a:gd name="T26" fmla="*/ 1069 w 1069"/>
                  <a:gd name="T27" fmla="*/ 544 h 54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799" name="Freeform 1093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0" name="Freeform 1094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1" name="Freeform 1095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2" name="Freeform 1096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3" name="Freeform 1097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w 1068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4"/>
                  <a:gd name="T32" fmla="*/ 1068 w 1068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4" name="Freeform 1098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5" name="Freeform 1099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6" name="Freeform 1100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7" name="Freeform 1101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8" name="Freeform 1102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09" name="Freeform 1103"/>
              <p:cNvSpPr>
                <a:spLocks noChangeArrowheads="1"/>
              </p:cNvSpPr>
              <p:nvPr/>
            </p:nvSpPr>
            <p:spPr bwMode="auto">
              <a:xfrm>
                <a:off x="290437" y="2760682"/>
                <a:ext cx="2066926" cy="1179521"/>
              </a:xfrm>
              <a:custGeom>
                <a:avLst/>
                <a:gdLst>
                  <a:gd name="T0" fmla="*/ 116301665 w 1101"/>
                  <a:gd name="T1" fmla="*/ 0 h 628"/>
                  <a:gd name="T2" fmla="*/ 116301665 w 1101"/>
                  <a:gd name="T3" fmla="*/ 0 h 628"/>
                  <a:gd name="T4" fmla="*/ 116301665 w 1101"/>
                  <a:gd name="T5" fmla="*/ 7054587 h 628"/>
                  <a:gd name="T6" fmla="*/ 10573049 w 1101"/>
                  <a:gd name="T7" fmla="*/ 1622742920 h 628"/>
                  <a:gd name="T8" fmla="*/ 341859423 w 1101"/>
                  <a:gd name="T9" fmla="*/ 1996681128 h 628"/>
                  <a:gd name="T10" fmla="*/ 2147483646 w 1101"/>
                  <a:gd name="T11" fmla="*/ 2147483646 h 628"/>
                  <a:gd name="T12" fmla="*/ 2147483646 w 1101"/>
                  <a:gd name="T13" fmla="*/ 2147483646 h 628"/>
                  <a:gd name="T14" fmla="*/ 2147483646 w 1101"/>
                  <a:gd name="T15" fmla="*/ 1919071276 h 628"/>
                  <a:gd name="T16" fmla="*/ 2147483646 w 1101"/>
                  <a:gd name="T17" fmla="*/ 1919071276 h 628"/>
                  <a:gd name="T18" fmla="*/ 2147483646 w 1101"/>
                  <a:gd name="T19" fmla="*/ 2147483646 h 628"/>
                  <a:gd name="T20" fmla="*/ 2147483646 w 1101"/>
                  <a:gd name="T21" fmla="*/ 2147483646 h 628"/>
                  <a:gd name="T22" fmla="*/ 341859423 w 1101"/>
                  <a:gd name="T23" fmla="*/ 1993151956 h 628"/>
                  <a:gd name="T24" fmla="*/ 10573049 w 1101"/>
                  <a:gd name="T25" fmla="*/ 1619215626 h 628"/>
                  <a:gd name="T26" fmla="*/ 116301665 w 1101"/>
                  <a:gd name="T27" fmla="*/ 3527294 h 628"/>
                  <a:gd name="T28" fmla="*/ 116301665 w 1101"/>
                  <a:gd name="T29" fmla="*/ 0 h 6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8"/>
                  <a:gd name="T47" fmla="*/ 1101 w 1101"/>
                  <a:gd name="T48" fmla="*/ 628 h 6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8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2"/>
                    </a:cubicBezTo>
                    <a:cubicBezTo>
                      <a:pt x="3" y="460"/>
                      <a:pt x="3" y="460"/>
                      <a:pt x="3" y="460"/>
                    </a:cubicBezTo>
                    <a:cubicBezTo>
                      <a:pt x="0" y="515"/>
                      <a:pt x="42" y="562"/>
                      <a:pt x="97" y="566"/>
                    </a:cubicBezTo>
                    <a:cubicBezTo>
                      <a:pt x="996" y="628"/>
                      <a:pt x="996" y="628"/>
                      <a:pt x="996" y="628"/>
                    </a:cubicBezTo>
                    <a:cubicBezTo>
                      <a:pt x="998" y="628"/>
                      <a:pt x="1000" y="628"/>
                      <a:pt x="1003" y="628"/>
                    </a:cubicBezTo>
                    <a:cubicBezTo>
                      <a:pt x="1051" y="628"/>
                      <a:pt x="1093" y="592"/>
                      <a:pt x="1101" y="544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3" y="592"/>
                      <a:pt x="1051" y="627"/>
                      <a:pt x="1003" y="627"/>
                    </a:cubicBezTo>
                    <a:cubicBezTo>
                      <a:pt x="1000" y="627"/>
                      <a:pt x="998" y="627"/>
                      <a:pt x="996" y="627"/>
                    </a:cubicBezTo>
                    <a:cubicBezTo>
                      <a:pt x="97" y="565"/>
                      <a:pt x="97" y="565"/>
                      <a:pt x="97" y="565"/>
                    </a:cubicBezTo>
                    <a:cubicBezTo>
                      <a:pt x="42" y="562"/>
                      <a:pt x="0" y="514"/>
                      <a:pt x="3" y="459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0"/>
                      <a:pt x="33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0" name="Freeform 1104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5532"/>
              </a:xfrm>
              <a:custGeom>
                <a:avLst/>
                <a:gdLst>
                  <a:gd name="T0" fmla="*/ 2147483646 w 1069"/>
                  <a:gd name="T1" fmla="*/ 1922692187 h 546"/>
                  <a:gd name="T2" fmla="*/ 2147483646 w 1069"/>
                  <a:gd name="T3" fmla="*/ 1922692187 h 546"/>
                  <a:gd name="T4" fmla="*/ 2147483646 w 1069"/>
                  <a:gd name="T5" fmla="*/ 1926219566 h 546"/>
                  <a:gd name="T6" fmla="*/ 2147483646 w 1069"/>
                  <a:gd name="T7" fmla="*/ 1922692187 h 546"/>
                  <a:gd name="T8" fmla="*/ 0 w 1069"/>
                  <a:gd name="T9" fmla="*/ 0 h 546"/>
                  <a:gd name="T10" fmla="*/ 0 w 1069"/>
                  <a:gd name="T11" fmla="*/ 7056637 h 546"/>
                  <a:gd name="T12" fmla="*/ 0 w 1069"/>
                  <a:gd name="T13" fmla="*/ 3527379 h 546"/>
                  <a:gd name="T14" fmla="*/ 0 w 1069"/>
                  <a:gd name="T15" fmla="*/ 0 h 546"/>
                  <a:gd name="T16" fmla="*/ 0 w 1069"/>
                  <a:gd name="T17" fmla="*/ 0 h 5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6"/>
                  <a:gd name="T29" fmla="*/ 1069 w 1069"/>
                  <a:gd name="T30" fmla="*/ 546 h 5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6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6"/>
                      <a:pt x="1069" y="546"/>
                      <a:pt x="1069" y="546"/>
                    </a:cubicBezTo>
                    <a:cubicBezTo>
                      <a:pt x="1069" y="546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1" name="Freeform 1105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2" name="Freeform 1106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5532"/>
              </a:xfrm>
              <a:custGeom>
                <a:avLst/>
                <a:gdLst>
                  <a:gd name="T0" fmla="*/ 2147483646 w 1069"/>
                  <a:gd name="T1" fmla="*/ 1922692187 h 546"/>
                  <a:gd name="T2" fmla="*/ 2147483646 w 1069"/>
                  <a:gd name="T3" fmla="*/ 1922692187 h 546"/>
                  <a:gd name="T4" fmla="*/ 2147483646 w 1069"/>
                  <a:gd name="T5" fmla="*/ 1926219566 h 546"/>
                  <a:gd name="T6" fmla="*/ 2147483646 w 1069"/>
                  <a:gd name="T7" fmla="*/ 1922692187 h 546"/>
                  <a:gd name="T8" fmla="*/ 2147483646 w 1069"/>
                  <a:gd name="T9" fmla="*/ 1922692187 h 546"/>
                  <a:gd name="T10" fmla="*/ 0 w 1069"/>
                  <a:gd name="T11" fmla="*/ 0 h 546"/>
                  <a:gd name="T12" fmla="*/ 0 w 1069"/>
                  <a:gd name="T13" fmla="*/ 3527379 h 546"/>
                  <a:gd name="T14" fmla="*/ 0 w 1069"/>
                  <a:gd name="T15" fmla="*/ 7056637 h 546"/>
                  <a:gd name="T16" fmla="*/ 0 w 1069"/>
                  <a:gd name="T17" fmla="*/ 3527379 h 546"/>
                  <a:gd name="T18" fmla="*/ 0 w 1069"/>
                  <a:gd name="T19" fmla="*/ 0 h 54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6"/>
                  <a:gd name="T32" fmla="*/ 1069 w 1069"/>
                  <a:gd name="T33" fmla="*/ 546 h 54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6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6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3" name="Freeform 1107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4" name="Freeform 1108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8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5" name="Freeform 1109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6" name="Freeform 1110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7" name="Freeform 1111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8" name="Freeform 1112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19" name="Freeform 1113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0" name="Freeform 1114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1" name="Freeform 1115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2" name="Freeform 1116"/>
              <p:cNvSpPr>
                <a:spLocks noChangeArrowheads="1"/>
              </p:cNvSpPr>
              <p:nvPr/>
            </p:nvSpPr>
            <p:spPr bwMode="auto">
              <a:xfrm>
                <a:off x="290437" y="2759094"/>
                <a:ext cx="2066926" cy="1179521"/>
              </a:xfrm>
              <a:custGeom>
                <a:avLst/>
                <a:gdLst>
                  <a:gd name="T0" fmla="*/ 116301665 w 1101"/>
                  <a:gd name="T1" fmla="*/ 0 h 628"/>
                  <a:gd name="T2" fmla="*/ 116301665 w 1101"/>
                  <a:gd name="T3" fmla="*/ 3527294 h 628"/>
                  <a:gd name="T4" fmla="*/ 116301665 w 1101"/>
                  <a:gd name="T5" fmla="*/ 7054587 h 628"/>
                  <a:gd name="T6" fmla="*/ 10573049 w 1101"/>
                  <a:gd name="T7" fmla="*/ 1622742920 h 628"/>
                  <a:gd name="T8" fmla="*/ 341859423 w 1101"/>
                  <a:gd name="T9" fmla="*/ 1996681128 h 628"/>
                  <a:gd name="T10" fmla="*/ 2147483646 w 1101"/>
                  <a:gd name="T11" fmla="*/ 2147483646 h 628"/>
                  <a:gd name="T12" fmla="*/ 2147483646 w 1101"/>
                  <a:gd name="T13" fmla="*/ 2147483646 h 628"/>
                  <a:gd name="T14" fmla="*/ 2147483646 w 1101"/>
                  <a:gd name="T15" fmla="*/ 1922598570 h 628"/>
                  <a:gd name="T16" fmla="*/ 2147483646 w 1101"/>
                  <a:gd name="T17" fmla="*/ 1922598570 h 628"/>
                  <a:gd name="T18" fmla="*/ 2147483646 w 1101"/>
                  <a:gd name="T19" fmla="*/ 2147483646 h 628"/>
                  <a:gd name="T20" fmla="*/ 2147483646 w 1101"/>
                  <a:gd name="T21" fmla="*/ 2147483646 h 628"/>
                  <a:gd name="T22" fmla="*/ 341859423 w 1101"/>
                  <a:gd name="T23" fmla="*/ 1993151956 h 628"/>
                  <a:gd name="T24" fmla="*/ 14096773 w 1101"/>
                  <a:gd name="T25" fmla="*/ 1619215626 h 628"/>
                  <a:gd name="T26" fmla="*/ 116301665 w 1101"/>
                  <a:gd name="T27" fmla="*/ 3527294 h 628"/>
                  <a:gd name="T28" fmla="*/ 116301665 w 1101"/>
                  <a:gd name="T29" fmla="*/ 0 h 62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8"/>
                  <a:gd name="T47" fmla="*/ 1101 w 1101"/>
                  <a:gd name="T48" fmla="*/ 628 h 62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8">
                    <a:moveTo>
                      <a:pt x="33" y="0"/>
                    </a:move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2"/>
                      <a:pt x="33" y="2"/>
                    </a:cubicBezTo>
                    <a:cubicBezTo>
                      <a:pt x="3" y="460"/>
                      <a:pt x="3" y="460"/>
                      <a:pt x="3" y="460"/>
                    </a:cubicBezTo>
                    <a:cubicBezTo>
                      <a:pt x="0" y="515"/>
                      <a:pt x="42" y="563"/>
                      <a:pt x="97" y="566"/>
                    </a:cubicBezTo>
                    <a:cubicBezTo>
                      <a:pt x="996" y="628"/>
                      <a:pt x="996" y="628"/>
                      <a:pt x="996" y="628"/>
                    </a:cubicBezTo>
                    <a:cubicBezTo>
                      <a:pt x="998" y="628"/>
                      <a:pt x="1000" y="628"/>
                      <a:pt x="1003" y="628"/>
                    </a:cubicBezTo>
                    <a:cubicBezTo>
                      <a:pt x="1051" y="628"/>
                      <a:pt x="1093" y="593"/>
                      <a:pt x="1101" y="545"/>
                    </a:cubicBezTo>
                    <a:cubicBezTo>
                      <a:pt x="1101" y="545"/>
                      <a:pt x="1101" y="545"/>
                      <a:pt x="1101" y="545"/>
                    </a:cubicBezTo>
                    <a:cubicBezTo>
                      <a:pt x="1093" y="592"/>
                      <a:pt x="1051" y="627"/>
                      <a:pt x="1003" y="627"/>
                    </a:cubicBezTo>
                    <a:cubicBezTo>
                      <a:pt x="1001" y="627"/>
                      <a:pt x="998" y="627"/>
                      <a:pt x="996" y="627"/>
                    </a:cubicBezTo>
                    <a:cubicBezTo>
                      <a:pt x="97" y="565"/>
                      <a:pt x="97" y="565"/>
                      <a:pt x="97" y="565"/>
                    </a:cubicBezTo>
                    <a:cubicBezTo>
                      <a:pt x="42" y="562"/>
                      <a:pt x="0" y="514"/>
                      <a:pt x="4" y="459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0"/>
                    </a:cubicBezTo>
                  </a:path>
                </a:pathLst>
              </a:custGeom>
              <a:solidFill>
                <a:srgbClr val="ED59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3" name="Freeform 1117"/>
              <p:cNvSpPr>
                <a:spLocks noChangeArrowheads="1"/>
              </p:cNvSpPr>
              <p:nvPr/>
            </p:nvSpPr>
            <p:spPr bwMode="auto">
              <a:xfrm>
                <a:off x="2358950" y="3770339"/>
                <a:ext cx="1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0080625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4" name="Freeform 1118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5"/>
                  <a:gd name="T29" fmla="*/ 1069 w 1069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5" name="Freeform 1119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6" name="Freeform 1120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7" name="Freeform 1121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8" name="Freeform 1122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29" name="Freeform 1123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8" y="545"/>
                      <a:pt x="1068" y="545"/>
                    </a:cubicBezTo>
                    <a:cubicBezTo>
                      <a:pt x="1068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0" name="Freeform 1124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1" name="Freeform 1125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2" name="Freeform 1126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w 1068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4"/>
                  <a:gd name="T32" fmla="*/ 1068 w 1068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3" name="Freeform 1127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4" name="Freeform 1128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5" name="Freeform 1129"/>
              <p:cNvSpPr>
                <a:spLocks noEditPoints="1" noChangeArrowheads="1"/>
              </p:cNvSpPr>
              <p:nvPr/>
            </p:nvSpPr>
            <p:spPr bwMode="auto">
              <a:xfrm>
                <a:off x="352349" y="27590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6" name="Freeform 1130"/>
              <p:cNvSpPr>
                <a:spLocks noChangeArrowheads="1"/>
              </p:cNvSpPr>
              <p:nvPr/>
            </p:nvSpPr>
            <p:spPr bwMode="auto">
              <a:xfrm>
                <a:off x="290437" y="2759094"/>
                <a:ext cx="2066926" cy="1176346"/>
              </a:xfrm>
              <a:custGeom>
                <a:avLst/>
                <a:gdLst>
                  <a:gd name="T0" fmla="*/ 116301665 w 1101"/>
                  <a:gd name="T1" fmla="*/ 0 h 627"/>
                  <a:gd name="T2" fmla="*/ 116301665 w 1101"/>
                  <a:gd name="T3" fmla="*/ 0 h 627"/>
                  <a:gd name="T4" fmla="*/ 116301665 w 1101"/>
                  <a:gd name="T5" fmla="*/ 3519657 h 627"/>
                  <a:gd name="T6" fmla="*/ 14096773 w 1101"/>
                  <a:gd name="T7" fmla="*/ 1615652132 h 627"/>
                  <a:gd name="T8" fmla="*/ 341859423 w 1101"/>
                  <a:gd name="T9" fmla="*/ 1988765819 h 627"/>
                  <a:gd name="T10" fmla="*/ 2147483646 w 1101"/>
                  <a:gd name="T11" fmla="*/ 2147483646 h 627"/>
                  <a:gd name="T12" fmla="*/ 2147483646 w 1101"/>
                  <a:gd name="T13" fmla="*/ 2147483646 h 627"/>
                  <a:gd name="T14" fmla="*/ 2147483646 w 1101"/>
                  <a:gd name="T15" fmla="*/ 1918367046 h 627"/>
                  <a:gd name="T16" fmla="*/ 2147483646 w 1101"/>
                  <a:gd name="T17" fmla="*/ 1914847389 h 627"/>
                  <a:gd name="T18" fmla="*/ 2147483646 w 1101"/>
                  <a:gd name="T19" fmla="*/ 2147483646 h 627"/>
                  <a:gd name="T20" fmla="*/ 2147483646 w 1101"/>
                  <a:gd name="T21" fmla="*/ 2147483646 h 627"/>
                  <a:gd name="T22" fmla="*/ 341859423 w 1101"/>
                  <a:gd name="T23" fmla="*/ 1988765819 h 627"/>
                  <a:gd name="T24" fmla="*/ 14096773 w 1101"/>
                  <a:gd name="T25" fmla="*/ 1612132475 h 627"/>
                  <a:gd name="T26" fmla="*/ 116301665 w 1101"/>
                  <a:gd name="T27" fmla="*/ 3519657 h 627"/>
                  <a:gd name="T28" fmla="*/ 116301665 w 1101"/>
                  <a:gd name="T29" fmla="*/ 0 h 6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7"/>
                  <a:gd name="T47" fmla="*/ 1101 w 1101"/>
                  <a:gd name="T48" fmla="*/ 627 h 6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7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4" y="459"/>
                      <a:pt x="4" y="459"/>
                      <a:pt x="4" y="459"/>
                    </a:cubicBezTo>
                    <a:cubicBezTo>
                      <a:pt x="0" y="514"/>
                      <a:pt x="42" y="562"/>
                      <a:pt x="97" y="565"/>
                    </a:cubicBezTo>
                    <a:cubicBezTo>
                      <a:pt x="996" y="627"/>
                      <a:pt x="996" y="627"/>
                      <a:pt x="996" y="627"/>
                    </a:cubicBezTo>
                    <a:cubicBezTo>
                      <a:pt x="998" y="627"/>
                      <a:pt x="1001" y="627"/>
                      <a:pt x="1003" y="627"/>
                    </a:cubicBezTo>
                    <a:cubicBezTo>
                      <a:pt x="1051" y="627"/>
                      <a:pt x="1093" y="592"/>
                      <a:pt x="1101" y="545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3" y="591"/>
                      <a:pt x="1051" y="626"/>
                      <a:pt x="1003" y="626"/>
                    </a:cubicBezTo>
                    <a:cubicBezTo>
                      <a:pt x="1001" y="626"/>
                      <a:pt x="998" y="626"/>
                      <a:pt x="996" y="626"/>
                    </a:cubicBezTo>
                    <a:cubicBezTo>
                      <a:pt x="97" y="565"/>
                      <a:pt x="97" y="565"/>
                      <a:pt x="97" y="565"/>
                    </a:cubicBezTo>
                    <a:cubicBezTo>
                      <a:pt x="42" y="561"/>
                      <a:pt x="0" y="514"/>
                      <a:pt x="4" y="458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7" name="Freeform 1131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0 w 1069"/>
                  <a:gd name="T9" fmla="*/ 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4"/>
                  <a:gd name="T29" fmla="*/ 1069 w 1069"/>
                  <a:gd name="T30" fmla="*/ 544 h 5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8" name="Freeform 1132"/>
              <p:cNvSpPr>
                <a:spLocks noChangeArrowheads="1"/>
              </p:cNvSpPr>
              <p:nvPr/>
            </p:nvSpPr>
            <p:spPr bwMode="auto">
              <a:xfrm>
                <a:off x="352349" y="2749569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39" name="Freeform 1133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9"/>
                  <a:gd name="T28" fmla="*/ 0 h 544"/>
                  <a:gd name="T29" fmla="*/ 1069 w 1069"/>
                  <a:gd name="T30" fmla="*/ 544 h 5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0" name="Freeform 1134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w 1069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69"/>
                  <a:gd name="T34" fmla="*/ 0 h 545"/>
                  <a:gd name="T35" fmla="*/ 1069 w 1069"/>
                  <a:gd name="T36" fmla="*/ 545 h 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1" name="Freeform 1135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3785987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3785987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2" name="Freeform 1136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3" name="Freeform 1137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4" name="Freeform 1138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5" name="Freeform 1139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6" name="Freeform 1140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7" name="Freeform 1141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8" name="Freeform 1142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49" name="Freeform 1143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0" name="Freeform 1144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1" name="Freeform 1145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2" name="Freeform 1146"/>
              <p:cNvSpPr>
                <a:spLocks noChangeArrowheads="1"/>
              </p:cNvSpPr>
              <p:nvPr/>
            </p:nvSpPr>
            <p:spPr bwMode="auto">
              <a:xfrm>
                <a:off x="290437" y="2759094"/>
                <a:ext cx="2066926" cy="1174758"/>
              </a:xfrm>
              <a:custGeom>
                <a:avLst/>
                <a:gdLst>
                  <a:gd name="T0" fmla="*/ 116301665 w 1101"/>
                  <a:gd name="T1" fmla="*/ 0 h 626"/>
                  <a:gd name="T2" fmla="*/ 116301665 w 1101"/>
                  <a:gd name="T3" fmla="*/ 0 h 626"/>
                  <a:gd name="T4" fmla="*/ 116301665 w 1101"/>
                  <a:gd name="T5" fmla="*/ 3522397 h 626"/>
                  <a:gd name="T6" fmla="*/ 14096773 w 1101"/>
                  <a:gd name="T7" fmla="*/ 1612922091 h 626"/>
                  <a:gd name="T8" fmla="*/ 341859423 w 1101"/>
                  <a:gd name="T9" fmla="*/ 1989741671 h 626"/>
                  <a:gd name="T10" fmla="*/ 2147483646 w 1101"/>
                  <a:gd name="T11" fmla="*/ 2147483646 h 626"/>
                  <a:gd name="T12" fmla="*/ 2147483646 w 1101"/>
                  <a:gd name="T13" fmla="*/ 2147483646 h 626"/>
                  <a:gd name="T14" fmla="*/ 2147483646 w 1101"/>
                  <a:gd name="T15" fmla="*/ 1915786339 h 626"/>
                  <a:gd name="T16" fmla="*/ 2147483646 w 1101"/>
                  <a:gd name="T17" fmla="*/ 1915786339 h 626"/>
                  <a:gd name="T18" fmla="*/ 2147483646 w 1101"/>
                  <a:gd name="T19" fmla="*/ 2147483646 h 626"/>
                  <a:gd name="T20" fmla="*/ 2147483646 w 1101"/>
                  <a:gd name="T21" fmla="*/ 2147483646 h 626"/>
                  <a:gd name="T22" fmla="*/ 341859423 w 1101"/>
                  <a:gd name="T23" fmla="*/ 1986219274 h 626"/>
                  <a:gd name="T24" fmla="*/ 14096773 w 1101"/>
                  <a:gd name="T25" fmla="*/ 1612922091 h 626"/>
                  <a:gd name="T26" fmla="*/ 116301665 w 1101"/>
                  <a:gd name="T27" fmla="*/ 0 h 626"/>
                  <a:gd name="T28" fmla="*/ 116301665 w 1101"/>
                  <a:gd name="T29" fmla="*/ 0 h 62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6"/>
                  <a:gd name="T47" fmla="*/ 1101 w 1101"/>
                  <a:gd name="T48" fmla="*/ 626 h 62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6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1"/>
                    </a:cubicBezTo>
                    <a:cubicBezTo>
                      <a:pt x="4" y="458"/>
                      <a:pt x="4" y="458"/>
                      <a:pt x="4" y="458"/>
                    </a:cubicBezTo>
                    <a:cubicBezTo>
                      <a:pt x="0" y="514"/>
                      <a:pt x="42" y="561"/>
                      <a:pt x="97" y="565"/>
                    </a:cubicBezTo>
                    <a:cubicBezTo>
                      <a:pt x="996" y="626"/>
                      <a:pt x="996" y="626"/>
                      <a:pt x="996" y="626"/>
                    </a:cubicBezTo>
                    <a:cubicBezTo>
                      <a:pt x="998" y="626"/>
                      <a:pt x="1001" y="626"/>
                      <a:pt x="1003" y="626"/>
                    </a:cubicBezTo>
                    <a:cubicBezTo>
                      <a:pt x="1051" y="626"/>
                      <a:pt x="1093" y="591"/>
                      <a:pt x="1101" y="544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3" y="591"/>
                      <a:pt x="1051" y="626"/>
                      <a:pt x="1003" y="626"/>
                    </a:cubicBezTo>
                    <a:cubicBezTo>
                      <a:pt x="1001" y="626"/>
                      <a:pt x="999" y="626"/>
                      <a:pt x="996" y="625"/>
                    </a:cubicBezTo>
                    <a:cubicBezTo>
                      <a:pt x="97" y="564"/>
                      <a:pt x="97" y="564"/>
                      <a:pt x="97" y="564"/>
                    </a:cubicBezTo>
                    <a:cubicBezTo>
                      <a:pt x="42" y="560"/>
                      <a:pt x="0" y="513"/>
                      <a:pt x="4" y="458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EC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3" name="Freeform 1147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3523284 w 1069"/>
                  <a:gd name="T9" fmla="*/ 0 h 545"/>
                  <a:gd name="T10" fmla="*/ 0 w 1069"/>
                  <a:gd name="T11" fmla="*/ 3519159 h 545"/>
                  <a:gd name="T12" fmla="*/ 3523284 w 1069"/>
                  <a:gd name="T13" fmla="*/ 0 h 545"/>
                  <a:gd name="T14" fmla="*/ 3523284 w 1069"/>
                  <a:gd name="T15" fmla="*/ 0 h 5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069"/>
                  <a:gd name="T25" fmla="*/ 0 h 545"/>
                  <a:gd name="T26" fmla="*/ 1069 w 1069"/>
                  <a:gd name="T27" fmla="*/ 545 h 5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4" name="Freeform 1148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5" name="Freeform 1149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6" name="Freeform 1150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7" name="Freeform 1151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8" name="Freeform 1152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59" name="Freeform 1153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0" name="Freeform 1154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1" name="Freeform 1155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2" name="Freeform 1156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5"/>
                      <a:pt x="1068" y="545"/>
                      <a:pt x="1068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3" name="Freeform 1157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0 w 1069"/>
                  <a:gd name="T17" fmla="*/ 3519159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9" y="545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4" name="Freeform 1158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5" name="Freeform 1159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6" name="Freeform 1160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w 1068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4"/>
                  <a:gd name="T32" fmla="*/ 1068 w 1068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7" name="Freeform 1161"/>
              <p:cNvSpPr>
                <a:spLocks noEditPoints="1" noChangeArrowheads="1"/>
              </p:cNvSpPr>
              <p:nvPr/>
            </p:nvSpPr>
            <p:spPr bwMode="auto">
              <a:xfrm>
                <a:off x="352349" y="27575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2147483646 w 1068"/>
                  <a:gd name="T11" fmla="*/ 1914304392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w 1068"/>
                  <a:gd name="T21" fmla="*/ 0 h 545"/>
                  <a:gd name="T22" fmla="*/ 0 w 1068"/>
                  <a:gd name="T23" fmla="*/ 0 h 5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8"/>
                  <a:gd name="T37" fmla="*/ 0 h 545"/>
                  <a:gd name="T38" fmla="*/ 1068 w 1068"/>
                  <a:gd name="T39" fmla="*/ 545 h 5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8" name="Freeform 1162"/>
              <p:cNvSpPr>
                <a:spLocks noChangeArrowheads="1"/>
              </p:cNvSpPr>
              <p:nvPr/>
            </p:nvSpPr>
            <p:spPr bwMode="auto">
              <a:xfrm>
                <a:off x="290437" y="2757507"/>
                <a:ext cx="2066926" cy="1176346"/>
              </a:xfrm>
              <a:custGeom>
                <a:avLst/>
                <a:gdLst>
                  <a:gd name="T0" fmla="*/ 116301665 w 1101"/>
                  <a:gd name="T1" fmla="*/ 0 h 627"/>
                  <a:gd name="T2" fmla="*/ 116301665 w 1101"/>
                  <a:gd name="T3" fmla="*/ 3519657 h 627"/>
                  <a:gd name="T4" fmla="*/ 116301665 w 1101"/>
                  <a:gd name="T5" fmla="*/ 3519657 h 627"/>
                  <a:gd name="T6" fmla="*/ 14096773 w 1101"/>
                  <a:gd name="T7" fmla="*/ 1615652132 h 627"/>
                  <a:gd name="T8" fmla="*/ 341859423 w 1101"/>
                  <a:gd name="T9" fmla="*/ 1988765819 h 627"/>
                  <a:gd name="T10" fmla="*/ 2147483646 w 1101"/>
                  <a:gd name="T11" fmla="*/ 2147483646 h 627"/>
                  <a:gd name="T12" fmla="*/ 2147483646 w 1101"/>
                  <a:gd name="T13" fmla="*/ 2147483646 h 627"/>
                  <a:gd name="T14" fmla="*/ 2147483646 w 1101"/>
                  <a:gd name="T15" fmla="*/ 1918367046 h 627"/>
                  <a:gd name="T16" fmla="*/ 2147483646 w 1101"/>
                  <a:gd name="T17" fmla="*/ 1918367046 h 627"/>
                  <a:gd name="T18" fmla="*/ 2147483646 w 1101"/>
                  <a:gd name="T19" fmla="*/ 1914847389 h 627"/>
                  <a:gd name="T20" fmla="*/ 2147483646 w 1101"/>
                  <a:gd name="T21" fmla="*/ 2147483646 h 627"/>
                  <a:gd name="T22" fmla="*/ 2147483646 w 1101"/>
                  <a:gd name="T23" fmla="*/ 2147483646 h 627"/>
                  <a:gd name="T24" fmla="*/ 341859423 w 1101"/>
                  <a:gd name="T25" fmla="*/ 1985246162 h 627"/>
                  <a:gd name="T26" fmla="*/ 14096773 w 1101"/>
                  <a:gd name="T27" fmla="*/ 1612132475 h 627"/>
                  <a:gd name="T28" fmla="*/ 116301665 w 1101"/>
                  <a:gd name="T29" fmla="*/ 0 h 62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01"/>
                  <a:gd name="T46" fmla="*/ 0 h 627"/>
                  <a:gd name="T47" fmla="*/ 1101 w 1101"/>
                  <a:gd name="T48" fmla="*/ 627 h 62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01" h="627">
                    <a:moveTo>
                      <a:pt x="33" y="0"/>
                    </a:moveTo>
                    <a:cubicBezTo>
                      <a:pt x="33" y="0"/>
                      <a:pt x="33" y="1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4" y="459"/>
                      <a:pt x="4" y="459"/>
                      <a:pt x="4" y="459"/>
                    </a:cubicBezTo>
                    <a:cubicBezTo>
                      <a:pt x="0" y="514"/>
                      <a:pt x="42" y="561"/>
                      <a:pt x="97" y="565"/>
                    </a:cubicBezTo>
                    <a:cubicBezTo>
                      <a:pt x="996" y="626"/>
                      <a:pt x="996" y="626"/>
                      <a:pt x="996" y="626"/>
                    </a:cubicBezTo>
                    <a:cubicBezTo>
                      <a:pt x="999" y="627"/>
                      <a:pt x="1001" y="627"/>
                      <a:pt x="1003" y="627"/>
                    </a:cubicBezTo>
                    <a:cubicBezTo>
                      <a:pt x="1051" y="627"/>
                      <a:pt x="1093" y="592"/>
                      <a:pt x="1101" y="545"/>
                    </a:cubicBezTo>
                    <a:cubicBezTo>
                      <a:pt x="1101" y="545"/>
                      <a:pt x="1101" y="545"/>
                      <a:pt x="1101" y="545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2" y="591"/>
                      <a:pt x="1051" y="626"/>
                      <a:pt x="1003" y="626"/>
                    </a:cubicBezTo>
                    <a:cubicBezTo>
                      <a:pt x="1001" y="626"/>
                      <a:pt x="999" y="626"/>
                      <a:pt x="997" y="626"/>
                    </a:cubicBezTo>
                    <a:cubicBezTo>
                      <a:pt x="97" y="564"/>
                      <a:pt x="97" y="564"/>
                      <a:pt x="97" y="564"/>
                    </a:cubicBezTo>
                    <a:cubicBezTo>
                      <a:pt x="42" y="561"/>
                      <a:pt x="0" y="513"/>
                      <a:pt x="4" y="458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69" name="Freeform 1163"/>
              <p:cNvSpPr>
                <a:spLocks noEditPoints="1" noChangeArrowheads="1"/>
              </p:cNvSpPr>
              <p:nvPr/>
            </p:nvSpPr>
            <p:spPr bwMode="auto">
              <a:xfrm>
                <a:off x="353937" y="2744807"/>
                <a:ext cx="2005013" cy="1023945"/>
              </a:xfrm>
              <a:custGeom>
                <a:avLst/>
                <a:gdLst>
                  <a:gd name="T0" fmla="*/ 2147483646 w 1068"/>
                  <a:gd name="T1" fmla="*/ 1916746275 h 546"/>
                  <a:gd name="T2" fmla="*/ 2147483646 w 1068"/>
                  <a:gd name="T3" fmla="*/ 1916746275 h 546"/>
                  <a:gd name="T4" fmla="*/ 2147483646 w 1068"/>
                  <a:gd name="T5" fmla="*/ 1920262570 h 546"/>
                  <a:gd name="T6" fmla="*/ 2147483646 w 1068"/>
                  <a:gd name="T7" fmla="*/ 1916746275 h 546"/>
                  <a:gd name="T8" fmla="*/ 0 w 1068"/>
                  <a:gd name="T9" fmla="*/ 0 h 546"/>
                  <a:gd name="T10" fmla="*/ 0 w 1068"/>
                  <a:gd name="T11" fmla="*/ 7034465 h 546"/>
                  <a:gd name="T12" fmla="*/ 0 w 1068"/>
                  <a:gd name="T13" fmla="*/ 3516295 h 546"/>
                  <a:gd name="T14" fmla="*/ 0 w 1068"/>
                  <a:gd name="T15" fmla="*/ 0 h 546"/>
                  <a:gd name="T16" fmla="*/ 0 w 1068"/>
                  <a:gd name="T17" fmla="*/ 0 h 5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6"/>
                  <a:gd name="T29" fmla="*/ 1068 w 1068"/>
                  <a:gd name="T30" fmla="*/ 546 h 5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6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6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0" name="Freeform 1164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1" name="Freeform 1165"/>
              <p:cNvSpPr>
                <a:spLocks noEditPoints="1" noChangeArrowheads="1"/>
              </p:cNvSpPr>
              <p:nvPr/>
            </p:nvSpPr>
            <p:spPr bwMode="auto">
              <a:xfrm>
                <a:off x="352349" y="2746394"/>
                <a:ext cx="2006601" cy="1022357"/>
              </a:xfrm>
              <a:custGeom>
                <a:avLst/>
                <a:gdLst>
                  <a:gd name="T0" fmla="*/ 2147483646 w 1069"/>
                  <a:gd name="T1" fmla="*/ 1917823551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7823551 h 545"/>
                  <a:gd name="T10" fmla="*/ 3523284 w 1069"/>
                  <a:gd name="T11" fmla="*/ 0 h 545"/>
                  <a:gd name="T12" fmla="*/ 3523284 w 1069"/>
                  <a:gd name="T13" fmla="*/ 3519159 h 545"/>
                  <a:gd name="T14" fmla="*/ 0 w 1069"/>
                  <a:gd name="T15" fmla="*/ 3519159 h 545"/>
                  <a:gd name="T16" fmla="*/ 3523284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2" name="Freeform 1166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3523284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3" name="Freeform 1167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0 w 1069"/>
                  <a:gd name="T13" fmla="*/ 3519159 h 545"/>
                  <a:gd name="T14" fmla="*/ 0 w 1069"/>
                  <a:gd name="T15" fmla="*/ 3519159 h 545"/>
                  <a:gd name="T16" fmla="*/ 3523284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4" name="Freeform 1168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3523284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3523284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5" name="Freeform 1169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6" name="Freeform 1170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3785987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3785987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7" name="Freeform 1171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8" name="Freeform 1172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79" name="Freeform 1173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0" name="Freeform 1174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1" name="Freeform 1175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2" name="Freeform 1176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3" name="Freeform 1177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2147483646 w 1068"/>
                  <a:gd name="T11" fmla="*/ 1914304392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w 1068"/>
                  <a:gd name="T21" fmla="*/ 0 h 545"/>
                  <a:gd name="T22" fmla="*/ 0 w 1068"/>
                  <a:gd name="T23" fmla="*/ 0 h 5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8"/>
                  <a:gd name="T37" fmla="*/ 0 h 545"/>
                  <a:gd name="T38" fmla="*/ 1068 w 1068"/>
                  <a:gd name="T39" fmla="*/ 545 h 5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4" name="Freeform 1178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2147483646 w 1068"/>
                  <a:gd name="T11" fmla="*/ 1917823551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3519159 h 545"/>
                  <a:gd name="T20" fmla="*/ 0 w 1068"/>
                  <a:gd name="T21" fmla="*/ 3519159 h 545"/>
                  <a:gd name="T22" fmla="*/ 0 w 1068"/>
                  <a:gd name="T23" fmla="*/ 0 h 5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8"/>
                  <a:gd name="T37" fmla="*/ 0 h 545"/>
                  <a:gd name="T38" fmla="*/ 1068 w 1068"/>
                  <a:gd name="T39" fmla="*/ 545 h 5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5" name="Freeform 1179"/>
              <p:cNvSpPr>
                <a:spLocks noChangeArrowheads="1"/>
              </p:cNvSpPr>
              <p:nvPr/>
            </p:nvSpPr>
            <p:spPr bwMode="auto">
              <a:xfrm>
                <a:off x="290437" y="2757507"/>
                <a:ext cx="2066926" cy="1174758"/>
              </a:xfrm>
              <a:custGeom>
                <a:avLst/>
                <a:gdLst>
                  <a:gd name="T0" fmla="*/ 116301665 w 1101"/>
                  <a:gd name="T1" fmla="*/ 0 h 626"/>
                  <a:gd name="T2" fmla="*/ 116301665 w 1101"/>
                  <a:gd name="T3" fmla="*/ 0 h 626"/>
                  <a:gd name="T4" fmla="*/ 14096773 w 1101"/>
                  <a:gd name="T5" fmla="*/ 1612922091 h 626"/>
                  <a:gd name="T6" fmla="*/ 341859423 w 1101"/>
                  <a:gd name="T7" fmla="*/ 1986219274 h 626"/>
                  <a:gd name="T8" fmla="*/ 2147483646 w 1101"/>
                  <a:gd name="T9" fmla="*/ 2147483646 h 626"/>
                  <a:gd name="T10" fmla="*/ 2147483646 w 1101"/>
                  <a:gd name="T11" fmla="*/ 2147483646 h 626"/>
                  <a:gd name="T12" fmla="*/ 2147483646 w 1101"/>
                  <a:gd name="T13" fmla="*/ 1915786339 h 626"/>
                  <a:gd name="T14" fmla="*/ 2147483646 w 1101"/>
                  <a:gd name="T15" fmla="*/ 1915786339 h 626"/>
                  <a:gd name="T16" fmla="*/ 2147483646 w 1101"/>
                  <a:gd name="T17" fmla="*/ 2147483646 h 626"/>
                  <a:gd name="T18" fmla="*/ 2147483646 w 1101"/>
                  <a:gd name="T19" fmla="*/ 2147483646 h 626"/>
                  <a:gd name="T20" fmla="*/ 341859423 w 1101"/>
                  <a:gd name="T21" fmla="*/ 1982698753 h 626"/>
                  <a:gd name="T22" fmla="*/ 14096773 w 1101"/>
                  <a:gd name="T23" fmla="*/ 1609401571 h 626"/>
                  <a:gd name="T24" fmla="*/ 116301665 w 1101"/>
                  <a:gd name="T25" fmla="*/ 0 h 6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1"/>
                  <a:gd name="T40" fmla="*/ 0 h 626"/>
                  <a:gd name="T41" fmla="*/ 1101 w 1101"/>
                  <a:gd name="T42" fmla="*/ 626 h 62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1" h="626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4" y="458"/>
                      <a:pt x="4" y="458"/>
                      <a:pt x="4" y="458"/>
                    </a:cubicBezTo>
                    <a:cubicBezTo>
                      <a:pt x="0" y="513"/>
                      <a:pt x="42" y="561"/>
                      <a:pt x="97" y="564"/>
                    </a:cubicBezTo>
                    <a:cubicBezTo>
                      <a:pt x="997" y="626"/>
                      <a:pt x="997" y="626"/>
                      <a:pt x="997" y="626"/>
                    </a:cubicBezTo>
                    <a:cubicBezTo>
                      <a:pt x="999" y="626"/>
                      <a:pt x="1001" y="626"/>
                      <a:pt x="1003" y="626"/>
                    </a:cubicBezTo>
                    <a:cubicBezTo>
                      <a:pt x="1051" y="626"/>
                      <a:pt x="1092" y="591"/>
                      <a:pt x="1101" y="544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2" y="591"/>
                      <a:pt x="1051" y="625"/>
                      <a:pt x="1003" y="625"/>
                    </a:cubicBezTo>
                    <a:cubicBezTo>
                      <a:pt x="1001" y="625"/>
                      <a:pt x="999" y="625"/>
                      <a:pt x="997" y="625"/>
                    </a:cubicBezTo>
                    <a:cubicBezTo>
                      <a:pt x="97" y="563"/>
                      <a:pt x="97" y="563"/>
                      <a:pt x="97" y="563"/>
                    </a:cubicBezTo>
                    <a:cubicBezTo>
                      <a:pt x="42" y="560"/>
                      <a:pt x="0" y="512"/>
                      <a:pt x="4" y="457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6" name="Freeform 1180"/>
              <p:cNvSpPr>
                <a:spLocks noChangeArrowheads="1"/>
              </p:cNvSpPr>
              <p:nvPr/>
            </p:nvSpPr>
            <p:spPr bwMode="auto">
              <a:xfrm>
                <a:off x="2358950" y="3765576"/>
                <a:ext cx="1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521744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7" name="Freeform 1181"/>
              <p:cNvSpPr>
                <a:spLocks noEditPoints="1" noChangeArrowheads="1"/>
              </p:cNvSpPr>
              <p:nvPr/>
            </p:nvSpPr>
            <p:spPr bwMode="auto">
              <a:xfrm>
                <a:off x="353937" y="27448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5"/>
                  <a:gd name="T29" fmla="*/ 1068 w 1068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8" name="Freeform 1182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89" name="Freeform 1183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0" name="Freeform 1184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1" name="Freeform 1185"/>
              <p:cNvSpPr>
                <a:spLocks noEditPoints="1" noChangeArrowheads="1"/>
              </p:cNvSpPr>
              <p:nvPr/>
            </p:nvSpPr>
            <p:spPr bwMode="auto">
              <a:xfrm>
                <a:off x="353937" y="2747982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2" name="Freeform 1186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3523284 w 1069"/>
                  <a:gd name="T13" fmla="*/ 3519159 h 545"/>
                  <a:gd name="T14" fmla="*/ 0 w 1069"/>
                  <a:gd name="T15" fmla="*/ 3519159 h 545"/>
                  <a:gd name="T16" fmla="*/ 3523284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3" name="Freeform 1187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3523284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0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4" name="Freeform 1188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5" name="Freeform 1189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3785987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3785987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5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6" name="Freeform 1190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7" name="Freeform 1191"/>
              <p:cNvSpPr>
                <a:spLocks noEditPoints="1" noChangeArrowheads="1"/>
              </p:cNvSpPr>
              <p:nvPr/>
            </p:nvSpPr>
            <p:spPr bwMode="auto">
              <a:xfrm>
                <a:off x="352349" y="2751157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0 w 1069"/>
                  <a:gd name="T11" fmla="*/ 0 h 545"/>
                  <a:gd name="T12" fmla="*/ 0 w 1069"/>
                  <a:gd name="T13" fmla="*/ 3530262 h 545"/>
                  <a:gd name="T14" fmla="*/ 0 w 1069"/>
                  <a:gd name="T15" fmla="*/ 3530262 h 545"/>
                  <a:gd name="T16" fmla="*/ 0 w 1069"/>
                  <a:gd name="T17" fmla="*/ 3530262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8" name="Freeform 1192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0770"/>
              </a:xfrm>
              <a:custGeom>
                <a:avLst/>
                <a:gdLst>
                  <a:gd name="T0" fmla="*/ 2147483646 w 1069"/>
                  <a:gd name="T1" fmla="*/ 1915388590 h 544"/>
                  <a:gd name="T2" fmla="*/ 2147483646 w 1069"/>
                  <a:gd name="T3" fmla="*/ 1915388590 h 544"/>
                  <a:gd name="T4" fmla="*/ 2147483646 w 1069"/>
                  <a:gd name="T5" fmla="*/ 1915388590 h 544"/>
                  <a:gd name="T6" fmla="*/ 2147483646 w 1069"/>
                  <a:gd name="T7" fmla="*/ 1915388590 h 544"/>
                  <a:gd name="T8" fmla="*/ 2147483646 w 1069"/>
                  <a:gd name="T9" fmla="*/ 1915388590 h 544"/>
                  <a:gd name="T10" fmla="*/ 0 w 1069"/>
                  <a:gd name="T11" fmla="*/ 0 h 544"/>
                  <a:gd name="T12" fmla="*/ 0 w 1069"/>
                  <a:gd name="T13" fmla="*/ 0 h 544"/>
                  <a:gd name="T14" fmla="*/ 0 w 1069"/>
                  <a:gd name="T15" fmla="*/ 0 h 544"/>
                  <a:gd name="T16" fmla="*/ 0 w 1069"/>
                  <a:gd name="T17" fmla="*/ 0 h 544"/>
                  <a:gd name="T18" fmla="*/ 0 w 1069"/>
                  <a:gd name="T19" fmla="*/ 0 h 5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4"/>
                  <a:gd name="T32" fmla="*/ 1069 w 1069"/>
                  <a:gd name="T33" fmla="*/ 544 h 5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4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8" y="544"/>
                      <a:pt x="1068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899" name="Freeform 1193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4304392 h 545"/>
                  <a:gd name="T4" fmla="*/ 2147483646 w 1069"/>
                  <a:gd name="T5" fmla="*/ 1917823551 h 545"/>
                  <a:gd name="T6" fmla="*/ 2147483646 w 1069"/>
                  <a:gd name="T7" fmla="*/ 1914304392 h 545"/>
                  <a:gd name="T8" fmla="*/ 2147483646 w 1069"/>
                  <a:gd name="T9" fmla="*/ 1914304392 h 545"/>
                  <a:gd name="T10" fmla="*/ 0 w 1069"/>
                  <a:gd name="T11" fmla="*/ 0 h 545"/>
                  <a:gd name="T12" fmla="*/ 0 w 1069"/>
                  <a:gd name="T13" fmla="*/ 0 h 545"/>
                  <a:gd name="T14" fmla="*/ 0 w 1069"/>
                  <a:gd name="T15" fmla="*/ 3519159 h 545"/>
                  <a:gd name="T16" fmla="*/ 0 w 1069"/>
                  <a:gd name="T17" fmla="*/ 0 h 545"/>
                  <a:gd name="T18" fmla="*/ 0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9" y="544"/>
                      <a:pt x="1069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0" name="Freeform 1194"/>
              <p:cNvSpPr>
                <a:spLocks noEditPoints="1" noChangeArrowheads="1"/>
              </p:cNvSpPr>
              <p:nvPr/>
            </p:nvSpPr>
            <p:spPr bwMode="auto">
              <a:xfrm>
                <a:off x="352349" y="2754332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2147483646 w 1068"/>
                  <a:gd name="T11" fmla="*/ 1914304392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3519159 h 545"/>
                  <a:gd name="T20" fmla="*/ 0 w 1068"/>
                  <a:gd name="T21" fmla="*/ 0 h 545"/>
                  <a:gd name="T22" fmla="*/ 0 w 1068"/>
                  <a:gd name="T23" fmla="*/ 0 h 5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8"/>
                  <a:gd name="T37" fmla="*/ 0 h 545"/>
                  <a:gd name="T38" fmla="*/ 1068 w 1068"/>
                  <a:gd name="T39" fmla="*/ 545 h 5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1" name="Freeform 1195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2147483646 w 1068"/>
                  <a:gd name="T11" fmla="*/ 1914304392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w 1068"/>
                  <a:gd name="T21" fmla="*/ 0 h 545"/>
                  <a:gd name="T22" fmla="*/ 0 w 1068"/>
                  <a:gd name="T23" fmla="*/ 0 h 54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68"/>
                  <a:gd name="T37" fmla="*/ 0 h 545"/>
                  <a:gd name="T38" fmla="*/ 1068 w 1068"/>
                  <a:gd name="T39" fmla="*/ 545 h 54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2" name="Freeform 1196"/>
              <p:cNvSpPr>
                <a:spLocks noEditPoints="1" noChangeArrowheads="1"/>
              </p:cNvSpPr>
              <p:nvPr/>
            </p:nvSpPr>
            <p:spPr bwMode="auto">
              <a:xfrm>
                <a:off x="352349" y="2755919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3" name="Freeform 1197"/>
              <p:cNvSpPr>
                <a:spLocks noChangeArrowheads="1"/>
              </p:cNvSpPr>
              <p:nvPr/>
            </p:nvSpPr>
            <p:spPr bwMode="auto">
              <a:xfrm>
                <a:off x="290437" y="2757507"/>
                <a:ext cx="2066926" cy="1173171"/>
              </a:xfrm>
              <a:custGeom>
                <a:avLst/>
                <a:gdLst>
                  <a:gd name="T0" fmla="*/ 116301665 w 1101"/>
                  <a:gd name="T1" fmla="*/ 0 h 625"/>
                  <a:gd name="T2" fmla="*/ 116301665 w 1101"/>
                  <a:gd name="T3" fmla="*/ 0 h 625"/>
                  <a:gd name="T4" fmla="*/ 14096773 w 1101"/>
                  <a:gd name="T5" fmla="*/ 1610196907 h 625"/>
                  <a:gd name="T6" fmla="*/ 341859423 w 1101"/>
                  <a:gd name="T7" fmla="*/ 1983676364 h 625"/>
                  <a:gd name="T8" fmla="*/ 2147483646 w 1101"/>
                  <a:gd name="T9" fmla="*/ 2147483646 h 625"/>
                  <a:gd name="T10" fmla="*/ 2147483646 w 1101"/>
                  <a:gd name="T11" fmla="*/ 2147483646 h 625"/>
                  <a:gd name="T12" fmla="*/ 2147483646 w 1101"/>
                  <a:gd name="T13" fmla="*/ 1916732411 h 625"/>
                  <a:gd name="T14" fmla="*/ 2147483646 w 1101"/>
                  <a:gd name="T15" fmla="*/ 1916732411 h 625"/>
                  <a:gd name="T16" fmla="*/ 2147483646 w 1101"/>
                  <a:gd name="T17" fmla="*/ 2147483646 h 625"/>
                  <a:gd name="T18" fmla="*/ 2147483646 w 1101"/>
                  <a:gd name="T19" fmla="*/ 2147483646 h 625"/>
                  <a:gd name="T20" fmla="*/ 341859423 w 1101"/>
                  <a:gd name="T21" fmla="*/ 1983676364 h 625"/>
                  <a:gd name="T22" fmla="*/ 14096773 w 1101"/>
                  <a:gd name="T23" fmla="*/ 1606671763 h 625"/>
                  <a:gd name="T24" fmla="*/ 116301665 w 1101"/>
                  <a:gd name="T25" fmla="*/ 0 h 62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01"/>
                  <a:gd name="T40" fmla="*/ 0 h 625"/>
                  <a:gd name="T41" fmla="*/ 1101 w 1101"/>
                  <a:gd name="T42" fmla="*/ 625 h 62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01" h="625"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4" y="457"/>
                      <a:pt x="4" y="457"/>
                      <a:pt x="4" y="457"/>
                    </a:cubicBezTo>
                    <a:cubicBezTo>
                      <a:pt x="0" y="512"/>
                      <a:pt x="42" y="560"/>
                      <a:pt x="97" y="563"/>
                    </a:cubicBezTo>
                    <a:cubicBezTo>
                      <a:pt x="997" y="625"/>
                      <a:pt x="997" y="625"/>
                      <a:pt x="997" y="625"/>
                    </a:cubicBezTo>
                    <a:cubicBezTo>
                      <a:pt x="999" y="625"/>
                      <a:pt x="1001" y="625"/>
                      <a:pt x="1003" y="625"/>
                    </a:cubicBezTo>
                    <a:cubicBezTo>
                      <a:pt x="1051" y="625"/>
                      <a:pt x="1092" y="591"/>
                      <a:pt x="1101" y="544"/>
                    </a:cubicBezTo>
                    <a:cubicBezTo>
                      <a:pt x="1101" y="544"/>
                      <a:pt x="1101" y="544"/>
                      <a:pt x="1101" y="544"/>
                    </a:cubicBezTo>
                    <a:cubicBezTo>
                      <a:pt x="1092" y="590"/>
                      <a:pt x="1051" y="624"/>
                      <a:pt x="1003" y="624"/>
                    </a:cubicBezTo>
                    <a:cubicBezTo>
                      <a:pt x="1001" y="624"/>
                      <a:pt x="999" y="624"/>
                      <a:pt x="997" y="624"/>
                    </a:cubicBezTo>
                    <a:cubicBezTo>
                      <a:pt x="97" y="563"/>
                      <a:pt x="97" y="563"/>
                      <a:pt x="97" y="563"/>
                    </a:cubicBezTo>
                    <a:cubicBezTo>
                      <a:pt x="42" y="559"/>
                      <a:pt x="0" y="512"/>
                      <a:pt x="4" y="456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EB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4" name="Freeform 1198"/>
              <p:cNvSpPr>
                <a:spLocks noEditPoints="1" noChangeArrowheads="1"/>
              </p:cNvSpPr>
              <p:nvPr/>
            </p:nvSpPr>
            <p:spPr bwMode="auto">
              <a:xfrm>
                <a:off x="353937" y="2743219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0 w 1068"/>
                  <a:gd name="T9" fmla="*/ 0 h 545"/>
                  <a:gd name="T10" fmla="*/ 0 w 1068"/>
                  <a:gd name="T11" fmla="*/ 3519159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5"/>
                  <a:gd name="T29" fmla="*/ 1068 w 1068"/>
                  <a:gd name="T30" fmla="*/ 545 h 5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5" name="Freeform 1199"/>
              <p:cNvSpPr>
                <a:spLocks noChangeArrowheads="1"/>
              </p:cNvSpPr>
              <p:nvPr/>
            </p:nvSpPr>
            <p:spPr bwMode="auto">
              <a:xfrm>
                <a:off x="353937" y="2744807"/>
                <a:ext cx="1" cy="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6" name="Freeform 1200"/>
              <p:cNvSpPr>
                <a:spLocks noEditPoints="1" noChangeArrowheads="1"/>
              </p:cNvSpPr>
              <p:nvPr/>
            </p:nvSpPr>
            <p:spPr bwMode="auto">
              <a:xfrm>
                <a:off x="353937" y="2744807"/>
                <a:ext cx="2005013" cy="1020770"/>
              </a:xfrm>
              <a:custGeom>
                <a:avLst/>
                <a:gdLst>
                  <a:gd name="T0" fmla="*/ 2147483646 w 1068"/>
                  <a:gd name="T1" fmla="*/ 1915388590 h 544"/>
                  <a:gd name="T2" fmla="*/ 2147483646 w 1068"/>
                  <a:gd name="T3" fmla="*/ 1915388590 h 544"/>
                  <a:gd name="T4" fmla="*/ 2147483646 w 1068"/>
                  <a:gd name="T5" fmla="*/ 1915388590 h 544"/>
                  <a:gd name="T6" fmla="*/ 2147483646 w 1068"/>
                  <a:gd name="T7" fmla="*/ 1915388590 h 544"/>
                  <a:gd name="T8" fmla="*/ 2147483646 w 1068"/>
                  <a:gd name="T9" fmla="*/ 1915388590 h 544"/>
                  <a:gd name="T10" fmla="*/ 0 w 1068"/>
                  <a:gd name="T11" fmla="*/ 0 h 544"/>
                  <a:gd name="T12" fmla="*/ 0 w 1068"/>
                  <a:gd name="T13" fmla="*/ 0 h 544"/>
                  <a:gd name="T14" fmla="*/ 0 w 1068"/>
                  <a:gd name="T15" fmla="*/ 0 h 544"/>
                  <a:gd name="T16" fmla="*/ 0 w 1068"/>
                  <a:gd name="T17" fmla="*/ 0 h 5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68"/>
                  <a:gd name="T28" fmla="*/ 0 h 544"/>
                  <a:gd name="T29" fmla="*/ 1068 w 1068"/>
                  <a:gd name="T30" fmla="*/ 544 h 5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68" h="544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7" name="Freeform 1201"/>
              <p:cNvSpPr>
                <a:spLocks noEditPoints="1" noChangeArrowheads="1"/>
              </p:cNvSpPr>
              <p:nvPr/>
            </p:nvSpPr>
            <p:spPr bwMode="auto">
              <a:xfrm>
                <a:off x="353937" y="27448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w 1068"/>
                  <a:gd name="T21" fmla="*/ 0 h 5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068"/>
                  <a:gd name="T34" fmla="*/ 0 h 545"/>
                  <a:gd name="T35" fmla="*/ 1068 w 1068"/>
                  <a:gd name="T36" fmla="*/ 545 h 54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8" name="Freeform 1202"/>
              <p:cNvSpPr>
                <a:spLocks noEditPoints="1" noChangeArrowheads="1"/>
              </p:cNvSpPr>
              <p:nvPr/>
            </p:nvSpPr>
            <p:spPr bwMode="auto">
              <a:xfrm>
                <a:off x="353937" y="2744807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09" name="Freeform 1203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0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0" name="Freeform 1204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1" name="Freeform 1205"/>
              <p:cNvSpPr>
                <a:spLocks noEditPoints="1" noChangeArrowheads="1"/>
              </p:cNvSpPr>
              <p:nvPr/>
            </p:nvSpPr>
            <p:spPr bwMode="auto">
              <a:xfrm>
                <a:off x="353937" y="2746394"/>
                <a:ext cx="2005013" cy="1022357"/>
              </a:xfrm>
              <a:custGeom>
                <a:avLst/>
                <a:gdLst>
                  <a:gd name="T0" fmla="*/ 2147483646 w 1068"/>
                  <a:gd name="T1" fmla="*/ 1917823551 h 545"/>
                  <a:gd name="T2" fmla="*/ 2147483646 w 1068"/>
                  <a:gd name="T3" fmla="*/ 1917823551 h 545"/>
                  <a:gd name="T4" fmla="*/ 2147483646 w 1068"/>
                  <a:gd name="T5" fmla="*/ 1917823551 h 545"/>
                  <a:gd name="T6" fmla="*/ 2147483646 w 1068"/>
                  <a:gd name="T7" fmla="*/ 1917823551 h 545"/>
                  <a:gd name="T8" fmla="*/ 2147483646 w 1068"/>
                  <a:gd name="T9" fmla="*/ 1917823551 h 545"/>
                  <a:gd name="T10" fmla="*/ 0 w 1068"/>
                  <a:gd name="T11" fmla="*/ 0 h 545"/>
                  <a:gd name="T12" fmla="*/ 0 w 1068"/>
                  <a:gd name="T13" fmla="*/ 3519159 h 545"/>
                  <a:gd name="T14" fmla="*/ 0 w 1068"/>
                  <a:gd name="T15" fmla="*/ 3519159 h 545"/>
                  <a:gd name="T16" fmla="*/ 0 w 1068"/>
                  <a:gd name="T17" fmla="*/ 3519159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5"/>
                    </a:move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cubicBezTo>
                      <a:pt x="1068" y="545"/>
                      <a:pt x="1068" y="545"/>
                      <a:pt x="1068" y="545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2" name="Freeform 1206"/>
              <p:cNvSpPr>
                <a:spLocks noEditPoints="1" noChangeArrowheads="1"/>
              </p:cNvSpPr>
              <p:nvPr/>
            </p:nvSpPr>
            <p:spPr bwMode="auto">
              <a:xfrm>
                <a:off x="353937" y="2747982"/>
                <a:ext cx="2005013" cy="1022357"/>
              </a:xfrm>
              <a:custGeom>
                <a:avLst/>
                <a:gdLst>
                  <a:gd name="T0" fmla="*/ 2147483646 w 1068"/>
                  <a:gd name="T1" fmla="*/ 1914304392 h 545"/>
                  <a:gd name="T2" fmla="*/ 2147483646 w 1068"/>
                  <a:gd name="T3" fmla="*/ 1914304392 h 545"/>
                  <a:gd name="T4" fmla="*/ 2147483646 w 1068"/>
                  <a:gd name="T5" fmla="*/ 1917823551 h 545"/>
                  <a:gd name="T6" fmla="*/ 2147483646 w 1068"/>
                  <a:gd name="T7" fmla="*/ 1914304392 h 545"/>
                  <a:gd name="T8" fmla="*/ 2147483646 w 1068"/>
                  <a:gd name="T9" fmla="*/ 1914304392 h 545"/>
                  <a:gd name="T10" fmla="*/ 0 w 1068"/>
                  <a:gd name="T11" fmla="*/ 0 h 545"/>
                  <a:gd name="T12" fmla="*/ 0 w 1068"/>
                  <a:gd name="T13" fmla="*/ 0 h 545"/>
                  <a:gd name="T14" fmla="*/ 0 w 1068"/>
                  <a:gd name="T15" fmla="*/ 3519159 h 545"/>
                  <a:gd name="T16" fmla="*/ 0 w 1068"/>
                  <a:gd name="T17" fmla="*/ 0 h 545"/>
                  <a:gd name="T18" fmla="*/ 0 w 1068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8"/>
                  <a:gd name="T31" fmla="*/ 0 h 545"/>
                  <a:gd name="T32" fmla="*/ 1068 w 1068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8" h="545">
                    <a:moveTo>
                      <a:pt x="1068" y="544"/>
                    </a:moveTo>
                    <a:cubicBezTo>
                      <a:pt x="1068" y="544"/>
                      <a:pt x="1068" y="544"/>
                      <a:pt x="1068" y="544"/>
                    </a:cubicBezTo>
                    <a:cubicBezTo>
                      <a:pt x="1068" y="544"/>
                      <a:pt x="1068" y="545"/>
                      <a:pt x="1068" y="545"/>
                    </a:cubicBezTo>
                    <a:cubicBezTo>
                      <a:pt x="1068" y="545"/>
                      <a:pt x="1068" y="544"/>
                      <a:pt x="1068" y="544"/>
                    </a:cubicBezTo>
                    <a:cubicBezTo>
                      <a:pt x="1068" y="544"/>
                      <a:pt x="1068" y="544"/>
                      <a:pt x="1068" y="544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3" name="Freeform 1207"/>
              <p:cNvSpPr>
                <a:spLocks noEditPoints="1" noChangeArrowheads="1"/>
              </p:cNvSpPr>
              <p:nvPr/>
            </p:nvSpPr>
            <p:spPr bwMode="auto">
              <a:xfrm>
                <a:off x="352349" y="2747982"/>
                <a:ext cx="2006601" cy="1022357"/>
              </a:xfrm>
              <a:custGeom>
                <a:avLst/>
                <a:gdLst>
                  <a:gd name="T0" fmla="*/ 2147483646 w 1069"/>
                  <a:gd name="T1" fmla="*/ 1914304392 h 545"/>
                  <a:gd name="T2" fmla="*/ 2147483646 w 1069"/>
                  <a:gd name="T3" fmla="*/ 1917823551 h 545"/>
                  <a:gd name="T4" fmla="*/ 2147483646 w 1069"/>
                  <a:gd name="T5" fmla="*/ 1917823551 h 545"/>
                  <a:gd name="T6" fmla="*/ 2147483646 w 1069"/>
                  <a:gd name="T7" fmla="*/ 1917823551 h 545"/>
                  <a:gd name="T8" fmla="*/ 2147483646 w 1069"/>
                  <a:gd name="T9" fmla="*/ 1914304392 h 545"/>
                  <a:gd name="T10" fmla="*/ 3523284 w 1069"/>
                  <a:gd name="T11" fmla="*/ 0 h 545"/>
                  <a:gd name="T12" fmla="*/ 3523284 w 1069"/>
                  <a:gd name="T13" fmla="*/ 3519159 h 545"/>
                  <a:gd name="T14" fmla="*/ 0 w 1069"/>
                  <a:gd name="T15" fmla="*/ 3519159 h 545"/>
                  <a:gd name="T16" fmla="*/ 3523284 w 1069"/>
                  <a:gd name="T17" fmla="*/ 3519159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4" name="Freeform 1208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0255725 h 545"/>
                  <a:gd name="T4" fmla="*/ 2147483646 w 1069"/>
                  <a:gd name="T5" fmla="*/ 1923785987 h 545"/>
                  <a:gd name="T6" fmla="*/ 2147483646 w 1069"/>
                  <a:gd name="T7" fmla="*/ 1920255725 h 545"/>
                  <a:gd name="T8" fmla="*/ 2147483646 w 1069"/>
                  <a:gd name="T9" fmla="*/ 1920255725 h 545"/>
                  <a:gd name="T10" fmla="*/ 3523284 w 1069"/>
                  <a:gd name="T11" fmla="*/ 0 h 545"/>
                  <a:gd name="T12" fmla="*/ 0 w 1069"/>
                  <a:gd name="T13" fmla="*/ 0 h 545"/>
                  <a:gd name="T14" fmla="*/ 0 w 1069"/>
                  <a:gd name="T15" fmla="*/ 0 h 545"/>
                  <a:gd name="T16" fmla="*/ 3523284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5" name="Freeform 1209"/>
              <p:cNvSpPr>
                <a:spLocks noEditPoints="1" noChangeArrowheads="1"/>
              </p:cNvSpPr>
              <p:nvPr/>
            </p:nvSpPr>
            <p:spPr bwMode="auto">
              <a:xfrm>
                <a:off x="352349" y="2749569"/>
                <a:ext cx="2006601" cy="1023945"/>
              </a:xfrm>
              <a:custGeom>
                <a:avLst/>
                <a:gdLst>
                  <a:gd name="T0" fmla="*/ 2147483646 w 1069"/>
                  <a:gd name="T1" fmla="*/ 1920255725 h 545"/>
                  <a:gd name="T2" fmla="*/ 2147483646 w 1069"/>
                  <a:gd name="T3" fmla="*/ 1923785987 h 545"/>
                  <a:gd name="T4" fmla="*/ 2147483646 w 1069"/>
                  <a:gd name="T5" fmla="*/ 1923785987 h 545"/>
                  <a:gd name="T6" fmla="*/ 2147483646 w 1069"/>
                  <a:gd name="T7" fmla="*/ 1923785987 h 545"/>
                  <a:gd name="T8" fmla="*/ 2147483646 w 1069"/>
                  <a:gd name="T9" fmla="*/ 1920255725 h 545"/>
                  <a:gd name="T10" fmla="*/ 3523284 w 1069"/>
                  <a:gd name="T11" fmla="*/ 0 h 545"/>
                  <a:gd name="T12" fmla="*/ 0 w 1069"/>
                  <a:gd name="T13" fmla="*/ 0 h 545"/>
                  <a:gd name="T14" fmla="*/ 0 w 1069"/>
                  <a:gd name="T15" fmla="*/ 3530262 h 545"/>
                  <a:gd name="T16" fmla="*/ 0 w 1069"/>
                  <a:gd name="T17" fmla="*/ 0 h 545"/>
                  <a:gd name="T18" fmla="*/ 3523284 w 1069"/>
                  <a:gd name="T19" fmla="*/ 0 h 54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69"/>
                  <a:gd name="T31" fmla="*/ 0 h 545"/>
                  <a:gd name="T32" fmla="*/ 1069 w 1069"/>
                  <a:gd name="T33" fmla="*/ 545 h 545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69" h="545">
                    <a:moveTo>
                      <a:pt x="1069" y="544"/>
                    </a:moveTo>
                    <a:cubicBezTo>
                      <a:pt x="1069" y="544"/>
                      <a:pt x="1069" y="544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5"/>
                      <a:pt x="1069" y="545"/>
                      <a:pt x="1069" y="545"/>
                    </a:cubicBezTo>
                    <a:cubicBezTo>
                      <a:pt x="1069" y="544"/>
                      <a:pt x="1069" y="544"/>
                      <a:pt x="1069" y="54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EA5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6" name="Freeform 6507"/>
              <p:cNvSpPr>
                <a:spLocks noChangeArrowheads="1"/>
              </p:cNvSpPr>
              <p:nvPr/>
            </p:nvSpPr>
            <p:spPr bwMode="auto">
              <a:xfrm>
                <a:off x="2341485" y="246063"/>
                <a:ext cx="260350" cy="39688"/>
              </a:xfrm>
              <a:custGeom>
                <a:avLst/>
                <a:gdLst>
                  <a:gd name="T0" fmla="*/ 487641169 w 139"/>
                  <a:gd name="T1" fmla="*/ 39289230 h 21"/>
                  <a:gd name="T2" fmla="*/ 452559475 w 139"/>
                  <a:gd name="T3" fmla="*/ 0 h 21"/>
                  <a:gd name="T4" fmla="*/ 35081694 w 139"/>
                  <a:gd name="T5" fmla="*/ 0 h 21"/>
                  <a:gd name="T6" fmla="*/ 0 w 139"/>
                  <a:gd name="T7" fmla="*/ 39289230 h 21"/>
                  <a:gd name="T8" fmla="*/ 35081694 w 139"/>
                  <a:gd name="T9" fmla="*/ 75006540 h 21"/>
                  <a:gd name="T10" fmla="*/ 452559475 w 139"/>
                  <a:gd name="T11" fmla="*/ 75006540 h 21"/>
                  <a:gd name="T12" fmla="*/ 487641169 w 139"/>
                  <a:gd name="T13" fmla="*/ 3928923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9"/>
                  <a:gd name="T22" fmla="*/ 0 h 21"/>
                  <a:gd name="T23" fmla="*/ 139 w 139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9" h="21">
                    <a:moveTo>
                      <a:pt x="139" y="11"/>
                    </a:moveTo>
                    <a:cubicBezTo>
                      <a:pt x="139" y="5"/>
                      <a:pt x="135" y="0"/>
                      <a:pt x="1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129" y="21"/>
                      <a:pt x="129" y="21"/>
                      <a:pt x="129" y="21"/>
                    </a:cubicBezTo>
                    <a:cubicBezTo>
                      <a:pt x="135" y="21"/>
                      <a:pt x="139" y="16"/>
                      <a:pt x="139" y="11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7" name="Freeform 6508"/>
              <p:cNvSpPr>
                <a:spLocks noChangeArrowheads="1"/>
              </p:cNvSpPr>
              <p:nvPr/>
            </p:nvSpPr>
            <p:spPr bwMode="auto">
              <a:xfrm>
                <a:off x="2343073" y="246063"/>
                <a:ext cx="257175" cy="11113"/>
              </a:xfrm>
              <a:custGeom>
                <a:avLst/>
                <a:gdLst>
                  <a:gd name="T0" fmla="*/ 0 w 137"/>
                  <a:gd name="T1" fmla="*/ 20583128 h 6"/>
                  <a:gd name="T2" fmla="*/ 482766282 w 137"/>
                  <a:gd name="T3" fmla="*/ 20583128 h 6"/>
                  <a:gd name="T4" fmla="*/ 451051161 w 137"/>
                  <a:gd name="T5" fmla="*/ 0 h 6"/>
                  <a:gd name="T6" fmla="*/ 31715121 w 137"/>
                  <a:gd name="T7" fmla="*/ 0 h 6"/>
                  <a:gd name="T8" fmla="*/ 0 w 137"/>
                  <a:gd name="T9" fmla="*/ 2058312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6"/>
                  <a:gd name="T17" fmla="*/ 137 w 13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6">
                    <a:moveTo>
                      <a:pt x="0" y="6"/>
                    </a:moveTo>
                    <a:cubicBezTo>
                      <a:pt x="137" y="6"/>
                      <a:pt x="137" y="6"/>
                      <a:pt x="137" y="6"/>
                    </a:cubicBezTo>
                    <a:cubicBezTo>
                      <a:pt x="135" y="3"/>
                      <a:pt x="132" y="0"/>
                      <a:pt x="1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3"/>
                      <a:pt x="0" y="6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8" name="Freeform 6509"/>
              <p:cNvSpPr>
                <a:spLocks noChangeArrowheads="1"/>
              </p:cNvSpPr>
              <p:nvPr/>
            </p:nvSpPr>
            <p:spPr bwMode="auto">
              <a:xfrm>
                <a:off x="2341485" y="209551"/>
                <a:ext cx="260350" cy="36513"/>
              </a:xfrm>
              <a:custGeom>
                <a:avLst/>
                <a:gdLst>
                  <a:gd name="T0" fmla="*/ 487641169 w 139"/>
                  <a:gd name="T1" fmla="*/ 33330892 h 20"/>
                  <a:gd name="T2" fmla="*/ 452559475 w 139"/>
                  <a:gd name="T3" fmla="*/ 0 h 20"/>
                  <a:gd name="T4" fmla="*/ 35081694 w 139"/>
                  <a:gd name="T5" fmla="*/ 0 h 20"/>
                  <a:gd name="T6" fmla="*/ 0 w 139"/>
                  <a:gd name="T7" fmla="*/ 33330892 h 20"/>
                  <a:gd name="T8" fmla="*/ 35081694 w 139"/>
                  <a:gd name="T9" fmla="*/ 66659958 h 20"/>
                  <a:gd name="T10" fmla="*/ 452559475 w 139"/>
                  <a:gd name="T11" fmla="*/ 66659958 h 20"/>
                  <a:gd name="T12" fmla="*/ 487641169 w 139"/>
                  <a:gd name="T13" fmla="*/ 33330892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9"/>
                  <a:gd name="T22" fmla="*/ 0 h 20"/>
                  <a:gd name="T23" fmla="*/ 139 w 139"/>
                  <a:gd name="T24" fmla="*/ 20 h 2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9" h="20">
                    <a:moveTo>
                      <a:pt x="139" y="10"/>
                    </a:moveTo>
                    <a:cubicBezTo>
                      <a:pt x="139" y="4"/>
                      <a:pt x="135" y="0"/>
                      <a:pt x="1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35" y="20"/>
                      <a:pt x="139" y="16"/>
                      <a:pt x="139" y="10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19" name="Freeform 6510"/>
              <p:cNvSpPr>
                <a:spLocks noChangeArrowheads="1"/>
              </p:cNvSpPr>
              <p:nvPr/>
            </p:nvSpPr>
            <p:spPr bwMode="auto">
              <a:xfrm>
                <a:off x="2343073" y="209551"/>
                <a:ext cx="257175" cy="9525"/>
              </a:xfrm>
              <a:custGeom>
                <a:avLst/>
                <a:gdLst>
                  <a:gd name="T0" fmla="*/ 0 w 137"/>
                  <a:gd name="T1" fmla="*/ 18145125 h 5"/>
                  <a:gd name="T2" fmla="*/ 482766282 w 137"/>
                  <a:gd name="T3" fmla="*/ 18145125 h 5"/>
                  <a:gd name="T4" fmla="*/ 451051161 w 137"/>
                  <a:gd name="T5" fmla="*/ 0 h 5"/>
                  <a:gd name="T6" fmla="*/ 31715121 w 137"/>
                  <a:gd name="T7" fmla="*/ 0 h 5"/>
                  <a:gd name="T8" fmla="*/ 0 w 137"/>
                  <a:gd name="T9" fmla="*/ 1814512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5"/>
                  <a:gd name="T17" fmla="*/ 137 w 13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5">
                    <a:moveTo>
                      <a:pt x="0" y="5"/>
                    </a:moveTo>
                    <a:cubicBezTo>
                      <a:pt x="137" y="5"/>
                      <a:pt x="137" y="5"/>
                      <a:pt x="137" y="5"/>
                    </a:cubicBezTo>
                    <a:cubicBezTo>
                      <a:pt x="135" y="2"/>
                      <a:pt x="132" y="0"/>
                      <a:pt x="1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20" name="Freeform 6511"/>
              <p:cNvSpPr>
                <a:spLocks noChangeArrowheads="1"/>
              </p:cNvSpPr>
              <p:nvPr/>
            </p:nvSpPr>
            <p:spPr bwMode="auto">
              <a:xfrm>
                <a:off x="2341485" y="169863"/>
                <a:ext cx="260350" cy="39688"/>
              </a:xfrm>
              <a:custGeom>
                <a:avLst/>
                <a:gdLst>
                  <a:gd name="T0" fmla="*/ 487641169 w 139"/>
                  <a:gd name="T1" fmla="*/ 35717310 h 21"/>
                  <a:gd name="T2" fmla="*/ 452559475 w 139"/>
                  <a:gd name="T3" fmla="*/ 0 h 21"/>
                  <a:gd name="T4" fmla="*/ 35081694 w 139"/>
                  <a:gd name="T5" fmla="*/ 0 h 21"/>
                  <a:gd name="T6" fmla="*/ 0 w 139"/>
                  <a:gd name="T7" fmla="*/ 35717310 h 21"/>
                  <a:gd name="T8" fmla="*/ 35081694 w 139"/>
                  <a:gd name="T9" fmla="*/ 75006540 h 21"/>
                  <a:gd name="T10" fmla="*/ 452559475 w 139"/>
                  <a:gd name="T11" fmla="*/ 75006540 h 21"/>
                  <a:gd name="T12" fmla="*/ 487641169 w 139"/>
                  <a:gd name="T13" fmla="*/ 35717310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9"/>
                  <a:gd name="T22" fmla="*/ 0 h 21"/>
                  <a:gd name="T23" fmla="*/ 139 w 139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9" h="21">
                    <a:moveTo>
                      <a:pt x="139" y="10"/>
                    </a:moveTo>
                    <a:cubicBezTo>
                      <a:pt x="139" y="5"/>
                      <a:pt x="135" y="0"/>
                      <a:pt x="12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1"/>
                      <a:pt x="10" y="21"/>
                    </a:cubicBezTo>
                    <a:cubicBezTo>
                      <a:pt x="129" y="21"/>
                      <a:pt x="129" y="21"/>
                      <a:pt x="129" y="21"/>
                    </a:cubicBezTo>
                    <a:cubicBezTo>
                      <a:pt x="135" y="21"/>
                      <a:pt x="139" y="16"/>
                      <a:pt x="139" y="10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921" name="Freeform 6512"/>
              <p:cNvSpPr>
                <a:spLocks noChangeArrowheads="1"/>
              </p:cNvSpPr>
              <p:nvPr/>
            </p:nvSpPr>
            <p:spPr bwMode="auto">
              <a:xfrm>
                <a:off x="2343073" y="169863"/>
                <a:ext cx="257175" cy="9525"/>
              </a:xfrm>
              <a:custGeom>
                <a:avLst/>
                <a:gdLst>
                  <a:gd name="T0" fmla="*/ 0 w 137"/>
                  <a:gd name="T1" fmla="*/ 18145125 h 5"/>
                  <a:gd name="T2" fmla="*/ 482766282 w 137"/>
                  <a:gd name="T3" fmla="*/ 18145125 h 5"/>
                  <a:gd name="T4" fmla="*/ 451051161 w 137"/>
                  <a:gd name="T5" fmla="*/ 0 h 5"/>
                  <a:gd name="T6" fmla="*/ 31715121 w 137"/>
                  <a:gd name="T7" fmla="*/ 0 h 5"/>
                  <a:gd name="T8" fmla="*/ 0 w 137"/>
                  <a:gd name="T9" fmla="*/ 1814512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5"/>
                  <a:gd name="T17" fmla="*/ 137 w 13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5">
                    <a:moveTo>
                      <a:pt x="0" y="5"/>
                    </a:moveTo>
                    <a:cubicBezTo>
                      <a:pt x="137" y="5"/>
                      <a:pt x="137" y="5"/>
                      <a:pt x="137" y="5"/>
                    </a:cubicBezTo>
                    <a:cubicBezTo>
                      <a:pt x="135" y="2"/>
                      <a:pt x="132" y="0"/>
                      <a:pt x="1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2" y="2"/>
                      <a:pt x="0" y="5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922" name="组合 305"/>
              <p:cNvGrpSpPr>
                <a:grpSpLocks/>
              </p:cNvGrpSpPr>
              <p:nvPr/>
            </p:nvGrpSpPr>
            <p:grpSpPr bwMode="auto">
              <a:xfrm>
                <a:off x="2325159" y="863576"/>
                <a:ext cx="341316" cy="354124"/>
                <a:chOff x="0" y="0"/>
                <a:chExt cx="341316" cy="354124"/>
              </a:xfrm>
            </p:grpSpPr>
            <p:sp>
              <p:nvSpPr>
                <p:cNvPr id="26923" name="Rectangle 439"/>
                <p:cNvSpPr>
                  <a:spLocks noChangeArrowheads="1"/>
                </p:cNvSpPr>
                <p:nvPr/>
              </p:nvSpPr>
              <p:spPr bwMode="auto">
                <a:xfrm>
                  <a:off x="0" y="11116"/>
                  <a:ext cx="341316" cy="343008"/>
                </a:xfrm>
                <a:prstGeom prst="rect">
                  <a:avLst/>
                </a:pr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6924" name="Rectangle 44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41316" cy="34300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6925" name="Freeform 441"/>
                <p:cNvSpPr>
                  <a:spLocks noChangeArrowheads="1"/>
                </p:cNvSpPr>
                <p:nvPr/>
              </p:nvSpPr>
              <p:spPr bwMode="auto">
                <a:xfrm>
                  <a:off x="33337" y="82576"/>
                  <a:ext cx="276228" cy="39700"/>
                </a:xfrm>
                <a:custGeom>
                  <a:avLst/>
                  <a:gdLst>
                    <a:gd name="T0" fmla="*/ 519060599 w 147"/>
                    <a:gd name="T1" fmla="*/ 35739452 h 21"/>
                    <a:gd name="T2" fmla="*/ 480219559 w 147"/>
                    <a:gd name="T3" fmla="*/ 75051905 h 21"/>
                    <a:gd name="T4" fmla="*/ 35310206 w 147"/>
                    <a:gd name="T5" fmla="*/ 75051905 h 21"/>
                    <a:gd name="T6" fmla="*/ 0 w 147"/>
                    <a:gd name="T7" fmla="*/ 35739452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573945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0"/>
                      </a:moveTo>
                      <a:cubicBezTo>
                        <a:pt x="147" y="16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6"/>
                        <a:pt x="0" y="10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4"/>
                        <a:pt x="147" y="1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26" name="Freeform 442"/>
                <p:cNvSpPr>
                  <a:spLocks noChangeArrowheads="1"/>
                </p:cNvSpPr>
                <p:nvPr/>
              </p:nvSpPr>
              <p:spPr bwMode="auto">
                <a:xfrm>
                  <a:off x="33337" y="154036"/>
                  <a:ext cx="276228" cy="39700"/>
                </a:xfrm>
                <a:custGeom>
                  <a:avLst/>
                  <a:gdLst>
                    <a:gd name="T0" fmla="*/ 519060599 w 147"/>
                    <a:gd name="T1" fmla="*/ 35739452 h 21"/>
                    <a:gd name="T2" fmla="*/ 480219559 w 147"/>
                    <a:gd name="T3" fmla="*/ 75051905 h 21"/>
                    <a:gd name="T4" fmla="*/ 35310206 w 147"/>
                    <a:gd name="T5" fmla="*/ 75051905 h 21"/>
                    <a:gd name="T6" fmla="*/ 0 w 147"/>
                    <a:gd name="T7" fmla="*/ 35739452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573945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0"/>
                      </a:moveTo>
                      <a:cubicBezTo>
                        <a:pt x="147" y="16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6"/>
                        <a:pt x="0" y="10"/>
                      </a:cubicBezTo>
                      <a:cubicBezTo>
                        <a:pt x="0" y="5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5"/>
                        <a:pt x="147" y="1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27" name="Freeform 443"/>
                <p:cNvSpPr>
                  <a:spLocks noChangeArrowheads="1"/>
                </p:cNvSpPr>
                <p:nvPr/>
              </p:nvSpPr>
              <p:spPr bwMode="auto">
                <a:xfrm>
                  <a:off x="33337" y="225496"/>
                  <a:ext cx="276228" cy="39700"/>
                </a:xfrm>
                <a:custGeom>
                  <a:avLst/>
                  <a:gdLst>
                    <a:gd name="T0" fmla="*/ 519060599 w 147"/>
                    <a:gd name="T1" fmla="*/ 39312452 h 21"/>
                    <a:gd name="T2" fmla="*/ 480219559 w 147"/>
                    <a:gd name="T3" fmla="*/ 75051905 h 21"/>
                    <a:gd name="T4" fmla="*/ 35310206 w 147"/>
                    <a:gd name="T5" fmla="*/ 75051905 h 21"/>
                    <a:gd name="T6" fmla="*/ 0 w 147"/>
                    <a:gd name="T7" fmla="*/ 39312452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931245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1"/>
                      </a:moveTo>
                      <a:cubicBezTo>
                        <a:pt x="147" y="16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6"/>
                        <a:pt x="0" y="11"/>
                      </a:cubicBezTo>
                      <a:cubicBezTo>
                        <a:pt x="0" y="5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5"/>
                        <a:pt x="147" y="1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28" name="Freeform 444"/>
                <p:cNvSpPr>
                  <a:spLocks noChangeArrowheads="1"/>
                </p:cNvSpPr>
                <p:nvPr/>
              </p:nvSpPr>
              <p:spPr bwMode="auto">
                <a:xfrm>
                  <a:off x="33337" y="76224"/>
                  <a:ext cx="276228" cy="38112"/>
                </a:xfrm>
                <a:custGeom>
                  <a:avLst/>
                  <a:gdLst>
                    <a:gd name="T0" fmla="*/ 519060599 w 147"/>
                    <a:gd name="T1" fmla="*/ 36229993 h 21"/>
                    <a:gd name="T2" fmla="*/ 480219559 w 147"/>
                    <a:gd name="T3" fmla="*/ 69167835 h 21"/>
                    <a:gd name="T4" fmla="*/ 35310206 w 147"/>
                    <a:gd name="T5" fmla="*/ 69167835 h 21"/>
                    <a:gd name="T6" fmla="*/ 0 w 147"/>
                    <a:gd name="T7" fmla="*/ 36229993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6229993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1"/>
                      </a:moveTo>
                      <a:cubicBezTo>
                        <a:pt x="147" y="17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7"/>
                        <a:pt x="0" y="11"/>
                      </a:cubicBezTo>
                      <a:cubicBezTo>
                        <a:pt x="0" y="5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5"/>
                        <a:pt x="147" y="1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29" name="Freeform 445"/>
                <p:cNvSpPr>
                  <a:spLocks noChangeArrowheads="1"/>
                </p:cNvSpPr>
                <p:nvPr/>
              </p:nvSpPr>
              <p:spPr bwMode="auto">
                <a:xfrm>
                  <a:off x="33337" y="147684"/>
                  <a:ext cx="276228" cy="38112"/>
                </a:xfrm>
                <a:custGeom>
                  <a:avLst/>
                  <a:gdLst>
                    <a:gd name="T0" fmla="*/ 519060599 w 147"/>
                    <a:gd name="T1" fmla="*/ 36229993 h 21"/>
                    <a:gd name="T2" fmla="*/ 480219559 w 147"/>
                    <a:gd name="T3" fmla="*/ 69167835 h 21"/>
                    <a:gd name="T4" fmla="*/ 35310206 w 147"/>
                    <a:gd name="T5" fmla="*/ 69167835 h 21"/>
                    <a:gd name="T6" fmla="*/ 0 w 147"/>
                    <a:gd name="T7" fmla="*/ 36229993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6229993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1"/>
                      </a:moveTo>
                      <a:cubicBezTo>
                        <a:pt x="147" y="17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7"/>
                        <a:pt x="0" y="11"/>
                      </a:cubicBezTo>
                      <a:cubicBezTo>
                        <a:pt x="0" y="5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5"/>
                        <a:pt x="147" y="11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930" name="Freeform 446"/>
                <p:cNvSpPr>
                  <a:spLocks noChangeArrowheads="1"/>
                </p:cNvSpPr>
                <p:nvPr/>
              </p:nvSpPr>
              <p:spPr bwMode="auto">
                <a:xfrm>
                  <a:off x="33337" y="220732"/>
                  <a:ext cx="276228" cy="38112"/>
                </a:xfrm>
                <a:custGeom>
                  <a:avLst/>
                  <a:gdLst>
                    <a:gd name="T0" fmla="*/ 519060599 w 147"/>
                    <a:gd name="T1" fmla="*/ 32937842 h 21"/>
                    <a:gd name="T2" fmla="*/ 480219559 w 147"/>
                    <a:gd name="T3" fmla="*/ 69167835 h 21"/>
                    <a:gd name="T4" fmla="*/ 35310206 w 147"/>
                    <a:gd name="T5" fmla="*/ 69167835 h 21"/>
                    <a:gd name="T6" fmla="*/ 0 w 147"/>
                    <a:gd name="T7" fmla="*/ 32937842 h 21"/>
                    <a:gd name="T8" fmla="*/ 35310206 w 147"/>
                    <a:gd name="T9" fmla="*/ 0 h 21"/>
                    <a:gd name="T10" fmla="*/ 480219559 w 147"/>
                    <a:gd name="T11" fmla="*/ 0 h 21"/>
                    <a:gd name="T12" fmla="*/ 519060599 w 147"/>
                    <a:gd name="T13" fmla="*/ 32937842 h 2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21"/>
                    <a:gd name="T23" fmla="*/ 147 w 147"/>
                    <a:gd name="T24" fmla="*/ 21 h 2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21">
                      <a:moveTo>
                        <a:pt x="147" y="10"/>
                      </a:moveTo>
                      <a:cubicBezTo>
                        <a:pt x="147" y="16"/>
                        <a:pt x="142" y="21"/>
                        <a:pt x="136" y="21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5" y="21"/>
                        <a:pt x="0" y="16"/>
                        <a:pt x="0" y="10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42" y="0"/>
                        <a:pt x="147" y="4"/>
                        <a:pt x="147" y="10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5610" name="Rectangle 996"/>
            <p:cNvSpPr>
              <a:spLocks noChangeArrowheads="1"/>
            </p:cNvSpPr>
            <p:nvPr/>
          </p:nvSpPr>
          <p:spPr bwMode="auto">
            <a:xfrm>
              <a:off x="2259017" y="255820"/>
              <a:ext cx="15875" cy="2767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5611" name="Rectangle 998"/>
            <p:cNvSpPr>
              <a:spLocks noChangeArrowheads="1"/>
            </p:cNvSpPr>
            <p:nvPr/>
          </p:nvSpPr>
          <p:spPr bwMode="auto">
            <a:xfrm>
              <a:off x="3197231" y="255820"/>
              <a:ext cx="15875" cy="2767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grpSp>
          <p:nvGrpSpPr>
            <p:cNvPr id="25612" name="组合 316"/>
            <p:cNvGrpSpPr>
              <a:grpSpLocks/>
            </p:cNvGrpSpPr>
            <p:nvPr/>
          </p:nvGrpSpPr>
          <p:grpSpPr bwMode="auto">
            <a:xfrm>
              <a:off x="0" y="3899146"/>
              <a:ext cx="3248060" cy="1535118"/>
              <a:chOff x="0" y="0"/>
              <a:chExt cx="3248060" cy="1535118"/>
            </a:xfrm>
          </p:grpSpPr>
          <p:sp>
            <p:nvSpPr>
              <p:cNvPr id="26574" name="Freeform 437"/>
              <p:cNvSpPr>
                <a:spLocks noChangeArrowheads="1"/>
              </p:cNvSpPr>
              <p:nvPr/>
            </p:nvSpPr>
            <p:spPr bwMode="auto">
              <a:xfrm>
                <a:off x="1784372" y="296658"/>
                <a:ext cx="1457339" cy="485928"/>
              </a:xfrm>
              <a:custGeom>
                <a:avLst/>
                <a:gdLst>
                  <a:gd name="T0" fmla="*/ 2147483646 w 776"/>
                  <a:gd name="T1" fmla="*/ 0 h 259"/>
                  <a:gd name="T2" fmla="*/ 2147483646 w 776"/>
                  <a:gd name="T3" fmla="*/ 3519695 h 259"/>
                  <a:gd name="T4" fmla="*/ 338585298 w 776"/>
                  <a:gd name="T5" fmla="*/ 133759656 h 259"/>
                  <a:gd name="T6" fmla="*/ 0 w 776"/>
                  <a:gd name="T7" fmla="*/ 492802286 h 259"/>
                  <a:gd name="T8" fmla="*/ 3526911 w 776"/>
                  <a:gd name="T9" fmla="*/ 517442026 h 259"/>
                  <a:gd name="T10" fmla="*/ 7053821 w 776"/>
                  <a:gd name="T11" fmla="*/ 573762769 h 259"/>
                  <a:gd name="T12" fmla="*/ 366800583 w 776"/>
                  <a:gd name="T13" fmla="*/ 911683479 h 259"/>
                  <a:gd name="T14" fmla="*/ 391490835 w 776"/>
                  <a:gd name="T15" fmla="*/ 908163785 h 259"/>
                  <a:gd name="T16" fmla="*/ 2147483646 w 776"/>
                  <a:gd name="T17" fmla="*/ 777921948 h 259"/>
                  <a:gd name="T18" fmla="*/ 2147483646 w 776"/>
                  <a:gd name="T19" fmla="*/ 418881193 h 259"/>
                  <a:gd name="T20" fmla="*/ 2147483646 w 776"/>
                  <a:gd name="T21" fmla="*/ 394241454 h 259"/>
                  <a:gd name="T22" fmla="*/ 2147483646 w 776"/>
                  <a:gd name="T23" fmla="*/ 341440405 h 259"/>
                  <a:gd name="T24" fmla="*/ 2147483646 w 776"/>
                  <a:gd name="T25" fmla="*/ 0 h 2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76"/>
                  <a:gd name="T40" fmla="*/ 0 h 259"/>
                  <a:gd name="T41" fmla="*/ 776 w 776"/>
                  <a:gd name="T42" fmla="*/ 259 h 25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76" h="259">
                    <a:moveTo>
                      <a:pt x="672" y="0"/>
                    </a:moveTo>
                    <a:cubicBezTo>
                      <a:pt x="670" y="0"/>
                      <a:pt x="668" y="1"/>
                      <a:pt x="666" y="1"/>
                    </a:cubicBezTo>
                    <a:cubicBezTo>
                      <a:pt x="96" y="38"/>
                      <a:pt x="96" y="38"/>
                      <a:pt x="96" y="38"/>
                    </a:cubicBezTo>
                    <a:cubicBezTo>
                      <a:pt x="42" y="41"/>
                      <a:pt x="0" y="87"/>
                      <a:pt x="0" y="140"/>
                    </a:cubicBezTo>
                    <a:cubicBezTo>
                      <a:pt x="0" y="143"/>
                      <a:pt x="1" y="145"/>
                      <a:pt x="1" y="147"/>
                    </a:cubicBezTo>
                    <a:cubicBezTo>
                      <a:pt x="2" y="163"/>
                      <a:pt x="2" y="163"/>
                      <a:pt x="2" y="163"/>
                    </a:cubicBezTo>
                    <a:cubicBezTo>
                      <a:pt x="5" y="217"/>
                      <a:pt x="50" y="259"/>
                      <a:pt x="104" y="259"/>
                    </a:cubicBezTo>
                    <a:cubicBezTo>
                      <a:pt x="106" y="259"/>
                      <a:pt x="109" y="259"/>
                      <a:pt x="111" y="258"/>
                    </a:cubicBezTo>
                    <a:cubicBezTo>
                      <a:pt x="680" y="221"/>
                      <a:pt x="680" y="221"/>
                      <a:pt x="680" y="221"/>
                    </a:cubicBezTo>
                    <a:cubicBezTo>
                      <a:pt x="734" y="218"/>
                      <a:pt x="776" y="173"/>
                      <a:pt x="776" y="119"/>
                    </a:cubicBezTo>
                    <a:cubicBezTo>
                      <a:pt x="776" y="117"/>
                      <a:pt x="776" y="114"/>
                      <a:pt x="776" y="112"/>
                    </a:cubicBezTo>
                    <a:cubicBezTo>
                      <a:pt x="775" y="97"/>
                      <a:pt x="775" y="97"/>
                      <a:pt x="775" y="97"/>
                    </a:cubicBezTo>
                    <a:cubicBezTo>
                      <a:pt x="771" y="42"/>
                      <a:pt x="726" y="0"/>
                      <a:pt x="672" y="0"/>
                    </a:cubicBezTo>
                  </a:path>
                </a:pathLst>
              </a:custGeom>
              <a:solidFill>
                <a:srgbClr val="CD4D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75" name="Freeform 438"/>
              <p:cNvSpPr>
                <a:spLocks noChangeArrowheads="1"/>
              </p:cNvSpPr>
              <p:nvPr/>
            </p:nvSpPr>
            <p:spPr bwMode="auto">
              <a:xfrm>
                <a:off x="1682771" y="468162"/>
                <a:ext cx="233365" cy="160388"/>
              </a:xfrm>
              <a:custGeom>
                <a:avLst/>
                <a:gdLst>
                  <a:gd name="T0" fmla="*/ 7083757 w 124"/>
                  <a:gd name="T1" fmla="*/ 104343584 h 86"/>
                  <a:gd name="T2" fmla="*/ 439187284 w 124"/>
                  <a:gd name="T3" fmla="*/ 31303635 h 86"/>
                  <a:gd name="T4" fmla="*/ 421477892 w 124"/>
                  <a:gd name="T5" fmla="*/ 233034439 h 86"/>
                  <a:gd name="T6" fmla="*/ 0 w 124"/>
                  <a:gd name="T7" fmla="*/ 299119890 h 86"/>
                  <a:gd name="T8" fmla="*/ 7083757 w 124"/>
                  <a:gd name="T9" fmla="*/ 104343584 h 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4"/>
                  <a:gd name="T16" fmla="*/ 0 h 86"/>
                  <a:gd name="T17" fmla="*/ 124 w 124"/>
                  <a:gd name="T18" fmla="*/ 86 h 8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4" h="86">
                    <a:moveTo>
                      <a:pt x="2" y="30"/>
                    </a:moveTo>
                    <a:cubicBezTo>
                      <a:pt x="2" y="30"/>
                      <a:pt x="45" y="0"/>
                      <a:pt x="124" y="9"/>
                    </a:cubicBezTo>
                    <a:cubicBezTo>
                      <a:pt x="119" y="67"/>
                      <a:pt x="119" y="67"/>
                      <a:pt x="119" y="67"/>
                    </a:cubicBezTo>
                    <a:cubicBezTo>
                      <a:pt x="119" y="67"/>
                      <a:pt x="34" y="69"/>
                      <a:pt x="0" y="86"/>
                    </a:cubicBezTo>
                    <a:lnTo>
                      <a:pt x="2" y="30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76" name="Freeform 536"/>
              <p:cNvSpPr>
                <a:spLocks noChangeArrowheads="1"/>
              </p:cNvSpPr>
              <p:nvPr/>
            </p:nvSpPr>
            <p:spPr bwMode="auto">
              <a:xfrm>
                <a:off x="1779609" y="291894"/>
                <a:ext cx="1468451" cy="497044"/>
              </a:xfrm>
              <a:custGeom>
                <a:avLst/>
                <a:gdLst>
                  <a:gd name="T0" fmla="*/ 17585779 w 783"/>
                  <a:gd name="T1" fmla="*/ 583991063 h 265"/>
                  <a:gd name="T2" fmla="*/ 400958389 w 783"/>
                  <a:gd name="T3" fmla="*/ 918201573 h 265"/>
                  <a:gd name="T4" fmla="*/ 2147483646 w 783"/>
                  <a:gd name="T5" fmla="*/ 788036065 h 265"/>
                  <a:gd name="T6" fmla="*/ 2147483646 w 783"/>
                  <a:gd name="T7" fmla="*/ 404571308 h 265"/>
                  <a:gd name="T8" fmla="*/ 2147483646 w 783"/>
                  <a:gd name="T9" fmla="*/ 351802116 h 265"/>
                  <a:gd name="T10" fmla="*/ 2147483646 w 783"/>
                  <a:gd name="T11" fmla="*/ 14072910 h 265"/>
                  <a:gd name="T12" fmla="*/ 348201052 w 783"/>
                  <a:gd name="T13" fmla="*/ 144238418 h 265"/>
                  <a:gd name="T14" fmla="*/ 14069373 w 783"/>
                  <a:gd name="T15" fmla="*/ 527703174 h 265"/>
                  <a:gd name="T16" fmla="*/ 17585779 w 783"/>
                  <a:gd name="T17" fmla="*/ 583991063 h 26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83"/>
                  <a:gd name="T28" fmla="*/ 0 h 265"/>
                  <a:gd name="T29" fmla="*/ 783 w 783"/>
                  <a:gd name="T30" fmla="*/ 265 h 26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83" h="265">
                    <a:moveTo>
                      <a:pt x="5" y="166"/>
                    </a:moveTo>
                    <a:cubicBezTo>
                      <a:pt x="8" y="222"/>
                      <a:pt x="57" y="265"/>
                      <a:pt x="114" y="261"/>
                    </a:cubicBezTo>
                    <a:cubicBezTo>
                      <a:pt x="683" y="224"/>
                      <a:pt x="683" y="224"/>
                      <a:pt x="683" y="224"/>
                    </a:cubicBezTo>
                    <a:cubicBezTo>
                      <a:pt x="740" y="221"/>
                      <a:pt x="783" y="172"/>
                      <a:pt x="779" y="115"/>
                    </a:cubicBezTo>
                    <a:cubicBezTo>
                      <a:pt x="778" y="100"/>
                      <a:pt x="778" y="100"/>
                      <a:pt x="778" y="100"/>
                    </a:cubicBezTo>
                    <a:cubicBezTo>
                      <a:pt x="774" y="43"/>
                      <a:pt x="725" y="0"/>
                      <a:pt x="669" y="4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43" y="44"/>
                      <a:pt x="0" y="93"/>
                      <a:pt x="4" y="150"/>
                    </a:cubicBezTo>
                    <a:lnTo>
                      <a:pt x="5" y="1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77" name="Freeform 537"/>
              <p:cNvSpPr>
                <a:spLocks noChangeArrowheads="1"/>
              </p:cNvSpPr>
              <p:nvPr/>
            </p:nvSpPr>
            <p:spPr bwMode="auto">
              <a:xfrm>
                <a:off x="1797072" y="298246"/>
                <a:ext cx="1430351" cy="484340"/>
              </a:xfrm>
              <a:custGeom>
                <a:avLst/>
                <a:gdLst>
                  <a:gd name="T0" fmla="*/ 17618470 w 762"/>
                  <a:gd name="T1" fmla="*/ 567396801 h 258"/>
                  <a:gd name="T2" fmla="*/ 391109021 w 762"/>
                  <a:gd name="T3" fmla="*/ 895148552 h 258"/>
                  <a:gd name="T4" fmla="*/ 2147483646 w 762"/>
                  <a:gd name="T5" fmla="*/ 768275877 h 258"/>
                  <a:gd name="T6" fmla="*/ 2147483646 w 762"/>
                  <a:gd name="T7" fmla="*/ 394710818 h 258"/>
                  <a:gd name="T8" fmla="*/ 2147483646 w 762"/>
                  <a:gd name="T9" fmla="*/ 338324631 h 258"/>
                  <a:gd name="T10" fmla="*/ 2147483646 w 762"/>
                  <a:gd name="T11" fmla="*/ 10572879 h 258"/>
                  <a:gd name="T12" fmla="*/ 341780682 w 762"/>
                  <a:gd name="T13" fmla="*/ 137443677 h 258"/>
                  <a:gd name="T14" fmla="*/ 14093275 w 762"/>
                  <a:gd name="T15" fmla="*/ 514534281 h 258"/>
                  <a:gd name="T16" fmla="*/ 17618470 w 762"/>
                  <a:gd name="T17" fmla="*/ 567396801 h 2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62"/>
                  <a:gd name="T28" fmla="*/ 0 h 258"/>
                  <a:gd name="T29" fmla="*/ 762 w 762"/>
                  <a:gd name="T30" fmla="*/ 258 h 2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62" h="258">
                    <a:moveTo>
                      <a:pt x="5" y="161"/>
                    </a:moveTo>
                    <a:cubicBezTo>
                      <a:pt x="9" y="216"/>
                      <a:pt x="56" y="258"/>
                      <a:pt x="111" y="254"/>
                    </a:cubicBezTo>
                    <a:cubicBezTo>
                      <a:pt x="665" y="218"/>
                      <a:pt x="665" y="218"/>
                      <a:pt x="665" y="218"/>
                    </a:cubicBezTo>
                    <a:cubicBezTo>
                      <a:pt x="720" y="214"/>
                      <a:pt x="762" y="167"/>
                      <a:pt x="759" y="112"/>
                    </a:cubicBezTo>
                    <a:cubicBezTo>
                      <a:pt x="758" y="96"/>
                      <a:pt x="758" y="96"/>
                      <a:pt x="758" y="96"/>
                    </a:cubicBezTo>
                    <a:cubicBezTo>
                      <a:pt x="754" y="41"/>
                      <a:pt x="706" y="0"/>
                      <a:pt x="651" y="3"/>
                    </a:cubicBezTo>
                    <a:cubicBezTo>
                      <a:pt x="97" y="39"/>
                      <a:pt x="97" y="39"/>
                      <a:pt x="97" y="39"/>
                    </a:cubicBezTo>
                    <a:cubicBezTo>
                      <a:pt x="42" y="43"/>
                      <a:pt x="0" y="90"/>
                      <a:pt x="4" y="146"/>
                    </a:cubicBezTo>
                    <a:lnTo>
                      <a:pt x="5" y="161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78" name="Freeform 946"/>
              <p:cNvSpPr>
                <a:spLocks noChangeArrowheads="1"/>
              </p:cNvSpPr>
              <p:nvPr/>
            </p:nvSpPr>
            <p:spPr bwMode="auto">
              <a:xfrm>
                <a:off x="1631953" y="615952"/>
                <a:ext cx="287338" cy="193676"/>
              </a:xfrm>
              <a:custGeom>
                <a:avLst/>
                <a:gdLst>
                  <a:gd name="T0" fmla="*/ 148133068 w 153"/>
                  <a:gd name="T1" fmla="*/ 0 h 103"/>
                  <a:gd name="T2" fmla="*/ 539628276 w 153"/>
                  <a:gd name="T3" fmla="*/ 53035258 h 103"/>
                  <a:gd name="T4" fmla="*/ 525520544 w 153"/>
                  <a:gd name="T5" fmla="*/ 261643114 h 103"/>
                  <a:gd name="T6" fmla="*/ 0 w 153"/>
                  <a:gd name="T7" fmla="*/ 130821557 h 103"/>
                  <a:gd name="T8" fmla="*/ 148133068 w 153"/>
                  <a:gd name="T9" fmla="*/ 0 h 1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3"/>
                  <a:gd name="T16" fmla="*/ 0 h 103"/>
                  <a:gd name="T17" fmla="*/ 153 w 153"/>
                  <a:gd name="T18" fmla="*/ 103 h 1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3" h="103">
                    <a:moveTo>
                      <a:pt x="42" y="0"/>
                    </a:moveTo>
                    <a:cubicBezTo>
                      <a:pt x="42" y="0"/>
                      <a:pt x="75" y="37"/>
                      <a:pt x="153" y="15"/>
                    </a:cubicBezTo>
                    <a:cubicBezTo>
                      <a:pt x="149" y="74"/>
                      <a:pt x="149" y="74"/>
                      <a:pt x="149" y="74"/>
                    </a:cubicBezTo>
                    <a:cubicBezTo>
                      <a:pt x="149" y="74"/>
                      <a:pt x="80" y="103"/>
                      <a:pt x="0" y="37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79" name="Freeform 947"/>
              <p:cNvSpPr>
                <a:spLocks noChangeArrowheads="1"/>
              </p:cNvSpPr>
              <p:nvPr/>
            </p:nvSpPr>
            <p:spPr bwMode="auto">
              <a:xfrm>
                <a:off x="1874841" y="644527"/>
                <a:ext cx="44450" cy="111125"/>
              </a:xfrm>
              <a:custGeom>
                <a:avLst/>
                <a:gdLst>
                  <a:gd name="T0" fmla="*/ 70564375 w 28"/>
                  <a:gd name="T1" fmla="*/ 0 h 70"/>
                  <a:gd name="T2" fmla="*/ 0 w 28"/>
                  <a:gd name="T3" fmla="*/ 50403125 h 70"/>
                  <a:gd name="T4" fmla="*/ 0 w 28"/>
                  <a:gd name="T5" fmla="*/ 153728738 h 70"/>
                  <a:gd name="T6" fmla="*/ 60483750 w 28"/>
                  <a:gd name="T7" fmla="*/ 176410938 h 70"/>
                  <a:gd name="T8" fmla="*/ 70564375 w 28"/>
                  <a:gd name="T9" fmla="*/ 0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70"/>
                  <a:gd name="T17" fmla="*/ 28 w 28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70">
                    <a:moveTo>
                      <a:pt x="28" y="0"/>
                    </a:moveTo>
                    <a:lnTo>
                      <a:pt x="0" y="20"/>
                    </a:lnTo>
                    <a:lnTo>
                      <a:pt x="0" y="61"/>
                    </a:lnTo>
                    <a:lnTo>
                      <a:pt x="24" y="7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0" name="Freeform 948"/>
              <p:cNvSpPr>
                <a:spLocks noChangeArrowheads="1"/>
              </p:cNvSpPr>
              <p:nvPr/>
            </p:nvSpPr>
            <p:spPr bwMode="auto">
              <a:xfrm>
                <a:off x="1700216" y="677865"/>
                <a:ext cx="136525" cy="33338"/>
              </a:xfrm>
              <a:custGeom>
                <a:avLst/>
                <a:gdLst>
                  <a:gd name="T0" fmla="*/ 0 w 73"/>
                  <a:gd name="T1" fmla="*/ 13720439 h 18"/>
                  <a:gd name="T2" fmla="*/ 6994568 w 73"/>
                  <a:gd name="T3" fmla="*/ 0 h 18"/>
                  <a:gd name="T4" fmla="*/ 55962159 w 73"/>
                  <a:gd name="T5" fmla="*/ 24012621 h 18"/>
                  <a:gd name="T6" fmla="*/ 199367645 w 73"/>
                  <a:gd name="T7" fmla="*/ 48025241 h 18"/>
                  <a:gd name="T8" fmla="*/ 251832519 w 73"/>
                  <a:gd name="T9" fmla="*/ 44593279 h 18"/>
                  <a:gd name="T10" fmla="*/ 255329803 w 73"/>
                  <a:gd name="T11" fmla="*/ 58315570 h 18"/>
                  <a:gd name="T12" fmla="*/ 199367645 w 73"/>
                  <a:gd name="T13" fmla="*/ 61745680 h 18"/>
                  <a:gd name="T14" fmla="*/ 0 w 73"/>
                  <a:gd name="T15" fmla="*/ 13720439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3"/>
                  <a:gd name="T25" fmla="*/ 0 h 18"/>
                  <a:gd name="T26" fmla="*/ 73 w 73"/>
                  <a:gd name="T27" fmla="*/ 18 h 1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3" h="18">
                    <a:moveTo>
                      <a:pt x="0" y="4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7" y="4"/>
                      <a:pt x="16" y="7"/>
                    </a:cubicBezTo>
                    <a:cubicBezTo>
                      <a:pt x="26" y="11"/>
                      <a:pt x="40" y="14"/>
                      <a:pt x="57" y="14"/>
                    </a:cubicBezTo>
                    <a:cubicBezTo>
                      <a:pt x="62" y="14"/>
                      <a:pt x="67" y="14"/>
                      <a:pt x="72" y="13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67" y="18"/>
                      <a:pt x="62" y="18"/>
                      <a:pt x="57" y="18"/>
                    </a:cubicBezTo>
                    <a:cubicBezTo>
                      <a:pt x="21" y="18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1" name="Freeform 949"/>
              <p:cNvSpPr>
                <a:spLocks noChangeArrowheads="1"/>
              </p:cNvSpPr>
              <p:nvPr/>
            </p:nvSpPr>
            <p:spPr bwMode="auto">
              <a:xfrm>
                <a:off x="1836741" y="676277"/>
                <a:ext cx="38100" cy="65088"/>
              </a:xfrm>
              <a:custGeom>
                <a:avLst/>
                <a:gdLst>
                  <a:gd name="T0" fmla="*/ 60483750 w 24"/>
                  <a:gd name="T1" fmla="*/ 0 h 41"/>
                  <a:gd name="T2" fmla="*/ 60483750 w 24"/>
                  <a:gd name="T3" fmla="*/ 103327994 h 41"/>
                  <a:gd name="T4" fmla="*/ 0 w 24"/>
                  <a:gd name="T5" fmla="*/ 93247291 h 41"/>
                  <a:gd name="T6" fmla="*/ 0 w 24"/>
                  <a:gd name="T7" fmla="*/ 2520969 h 41"/>
                  <a:gd name="T8" fmla="*/ 60483750 w 24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41"/>
                  <a:gd name="T17" fmla="*/ 24 w 24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41">
                    <a:moveTo>
                      <a:pt x="24" y="0"/>
                    </a:moveTo>
                    <a:lnTo>
                      <a:pt x="24" y="41"/>
                    </a:lnTo>
                    <a:lnTo>
                      <a:pt x="0" y="37"/>
                    </a:lnTo>
                    <a:lnTo>
                      <a:pt x="0" y="1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DD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2" name="Freeform 950"/>
              <p:cNvSpPr>
                <a:spLocks noChangeArrowheads="1"/>
              </p:cNvSpPr>
              <p:nvPr/>
            </p:nvSpPr>
            <p:spPr bwMode="auto">
              <a:xfrm>
                <a:off x="49213" y="41275"/>
                <a:ext cx="1620841" cy="1084266"/>
              </a:xfrm>
              <a:custGeom>
                <a:avLst/>
                <a:gdLst>
                  <a:gd name="T0" fmla="*/ 0 w 1021"/>
                  <a:gd name="T1" fmla="*/ 798894491 h 683"/>
                  <a:gd name="T2" fmla="*/ 1159277553 w 1021"/>
                  <a:gd name="T3" fmla="*/ 0 h 683"/>
                  <a:gd name="T4" fmla="*/ 2147483646 w 1021"/>
                  <a:gd name="T5" fmla="*/ 816536436 h 683"/>
                  <a:gd name="T6" fmla="*/ 2147483646 w 1021"/>
                  <a:gd name="T7" fmla="*/ 972786628 h 683"/>
                  <a:gd name="T8" fmla="*/ 1166837245 w 1021"/>
                  <a:gd name="T9" fmla="*/ 211693808 h 683"/>
                  <a:gd name="T10" fmla="*/ 229335508 w 1021"/>
                  <a:gd name="T11" fmla="*/ 859378437 h 683"/>
                  <a:gd name="T12" fmla="*/ 614921040 w 1021"/>
                  <a:gd name="T13" fmla="*/ 1640632571 h 683"/>
                  <a:gd name="T14" fmla="*/ 456150060 w 1021"/>
                  <a:gd name="T15" fmla="*/ 1721277831 h 683"/>
                  <a:gd name="T16" fmla="*/ 0 w 1021"/>
                  <a:gd name="T17" fmla="*/ 798894491 h 6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21"/>
                  <a:gd name="T28" fmla="*/ 0 h 683"/>
                  <a:gd name="T29" fmla="*/ 1021 w 1021"/>
                  <a:gd name="T30" fmla="*/ 683 h 6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21" h="683">
                    <a:moveTo>
                      <a:pt x="0" y="317"/>
                    </a:moveTo>
                    <a:lnTo>
                      <a:pt x="460" y="0"/>
                    </a:lnTo>
                    <a:lnTo>
                      <a:pt x="1021" y="324"/>
                    </a:lnTo>
                    <a:lnTo>
                      <a:pt x="986" y="386"/>
                    </a:lnTo>
                    <a:lnTo>
                      <a:pt x="463" y="84"/>
                    </a:lnTo>
                    <a:lnTo>
                      <a:pt x="91" y="341"/>
                    </a:lnTo>
                    <a:lnTo>
                      <a:pt x="244" y="651"/>
                    </a:lnTo>
                    <a:lnTo>
                      <a:pt x="181" y="683"/>
                    </a:lnTo>
                    <a:lnTo>
                      <a:pt x="0" y="317"/>
                    </a:ln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3" name="Freeform 951"/>
              <p:cNvSpPr>
                <a:spLocks noChangeArrowheads="1"/>
              </p:cNvSpPr>
              <p:nvPr/>
            </p:nvSpPr>
            <p:spPr bwMode="auto">
              <a:xfrm>
                <a:off x="49213" y="41275"/>
                <a:ext cx="1620841" cy="1084266"/>
              </a:xfrm>
              <a:custGeom>
                <a:avLst/>
                <a:gdLst>
                  <a:gd name="T0" fmla="*/ 0 w 1021"/>
                  <a:gd name="T1" fmla="*/ 798894491 h 683"/>
                  <a:gd name="T2" fmla="*/ 1159277553 w 1021"/>
                  <a:gd name="T3" fmla="*/ 0 h 683"/>
                  <a:gd name="T4" fmla="*/ 2147483646 w 1021"/>
                  <a:gd name="T5" fmla="*/ 816536436 h 683"/>
                  <a:gd name="T6" fmla="*/ 2147483646 w 1021"/>
                  <a:gd name="T7" fmla="*/ 972786628 h 683"/>
                  <a:gd name="T8" fmla="*/ 1166837245 w 1021"/>
                  <a:gd name="T9" fmla="*/ 211693808 h 683"/>
                  <a:gd name="T10" fmla="*/ 229335508 w 1021"/>
                  <a:gd name="T11" fmla="*/ 859378437 h 683"/>
                  <a:gd name="T12" fmla="*/ 614921040 w 1021"/>
                  <a:gd name="T13" fmla="*/ 1640632571 h 683"/>
                  <a:gd name="T14" fmla="*/ 456150060 w 1021"/>
                  <a:gd name="T15" fmla="*/ 1721277831 h 683"/>
                  <a:gd name="T16" fmla="*/ 0 w 1021"/>
                  <a:gd name="T17" fmla="*/ 798894491 h 68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21"/>
                  <a:gd name="T28" fmla="*/ 0 h 683"/>
                  <a:gd name="T29" fmla="*/ 1021 w 1021"/>
                  <a:gd name="T30" fmla="*/ 683 h 68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21" h="683">
                    <a:moveTo>
                      <a:pt x="0" y="317"/>
                    </a:moveTo>
                    <a:lnTo>
                      <a:pt x="460" y="0"/>
                    </a:lnTo>
                    <a:lnTo>
                      <a:pt x="1021" y="324"/>
                    </a:lnTo>
                    <a:lnTo>
                      <a:pt x="986" y="386"/>
                    </a:lnTo>
                    <a:lnTo>
                      <a:pt x="463" y="84"/>
                    </a:lnTo>
                    <a:lnTo>
                      <a:pt x="91" y="341"/>
                    </a:lnTo>
                    <a:lnTo>
                      <a:pt x="244" y="651"/>
                    </a:lnTo>
                    <a:lnTo>
                      <a:pt x="181" y="683"/>
                    </a:lnTo>
                    <a:lnTo>
                      <a:pt x="0" y="3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4" name="Freeform 952"/>
              <p:cNvSpPr>
                <a:spLocks noChangeArrowheads="1"/>
              </p:cNvSpPr>
              <p:nvPr/>
            </p:nvSpPr>
            <p:spPr bwMode="auto">
              <a:xfrm>
                <a:off x="174625" y="161925"/>
                <a:ext cx="1495428" cy="963616"/>
              </a:xfrm>
              <a:custGeom>
                <a:avLst/>
                <a:gdLst>
                  <a:gd name="T0" fmla="*/ 2147483646 w 942"/>
                  <a:gd name="T1" fmla="*/ 594760623 h 607"/>
                  <a:gd name="T2" fmla="*/ 2147483646 w 942"/>
                  <a:gd name="T3" fmla="*/ 735891473 h 607"/>
                  <a:gd name="T4" fmla="*/ 970264484 w 942"/>
                  <a:gd name="T5" fmla="*/ 0 h 607"/>
                  <a:gd name="T6" fmla="*/ 0 w 942"/>
                  <a:gd name="T7" fmla="*/ 662805882 h 607"/>
                  <a:gd name="T8" fmla="*/ 365424183 w 942"/>
                  <a:gd name="T9" fmla="*/ 1416337719 h 607"/>
                  <a:gd name="T10" fmla="*/ 234375795 w 942"/>
                  <a:gd name="T11" fmla="*/ 1484382979 h 607"/>
                  <a:gd name="T12" fmla="*/ 257056453 w 942"/>
                  <a:gd name="T13" fmla="*/ 1529745956 h 607"/>
                  <a:gd name="T14" fmla="*/ 415827409 w 942"/>
                  <a:gd name="T15" fmla="*/ 1449100663 h 607"/>
                  <a:gd name="T16" fmla="*/ 30241936 w 942"/>
                  <a:gd name="T17" fmla="*/ 667846213 h 607"/>
                  <a:gd name="T18" fmla="*/ 967743529 w 942"/>
                  <a:gd name="T19" fmla="*/ 20161323 h 607"/>
                  <a:gd name="T20" fmla="*/ 2147483646 w 942"/>
                  <a:gd name="T21" fmla="*/ 781254450 h 607"/>
                  <a:gd name="T22" fmla="*/ 2147483646 w 942"/>
                  <a:gd name="T23" fmla="*/ 625002608 h 607"/>
                  <a:gd name="T24" fmla="*/ 2147483646 w 942"/>
                  <a:gd name="T25" fmla="*/ 594760623 h 6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42"/>
                  <a:gd name="T40" fmla="*/ 0 h 607"/>
                  <a:gd name="T41" fmla="*/ 942 w 942"/>
                  <a:gd name="T42" fmla="*/ 607 h 6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42" h="607">
                    <a:moveTo>
                      <a:pt x="922" y="236"/>
                    </a:moveTo>
                    <a:lnTo>
                      <a:pt x="889" y="292"/>
                    </a:lnTo>
                    <a:lnTo>
                      <a:pt x="385" y="0"/>
                    </a:lnTo>
                    <a:lnTo>
                      <a:pt x="0" y="263"/>
                    </a:lnTo>
                    <a:lnTo>
                      <a:pt x="145" y="562"/>
                    </a:lnTo>
                    <a:lnTo>
                      <a:pt x="93" y="589"/>
                    </a:lnTo>
                    <a:lnTo>
                      <a:pt x="102" y="607"/>
                    </a:lnTo>
                    <a:lnTo>
                      <a:pt x="165" y="575"/>
                    </a:lnTo>
                    <a:lnTo>
                      <a:pt x="12" y="265"/>
                    </a:lnTo>
                    <a:lnTo>
                      <a:pt x="384" y="8"/>
                    </a:lnTo>
                    <a:lnTo>
                      <a:pt x="907" y="310"/>
                    </a:lnTo>
                    <a:lnTo>
                      <a:pt x="942" y="248"/>
                    </a:lnTo>
                    <a:lnTo>
                      <a:pt x="922" y="236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5" name="Freeform 953"/>
              <p:cNvSpPr>
                <a:spLocks noChangeArrowheads="1"/>
              </p:cNvSpPr>
              <p:nvPr/>
            </p:nvSpPr>
            <p:spPr bwMode="auto">
              <a:xfrm>
                <a:off x="174625" y="161925"/>
                <a:ext cx="1495428" cy="963616"/>
              </a:xfrm>
              <a:custGeom>
                <a:avLst/>
                <a:gdLst>
                  <a:gd name="T0" fmla="*/ 2147483646 w 942"/>
                  <a:gd name="T1" fmla="*/ 594760623 h 607"/>
                  <a:gd name="T2" fmla="*/ 2147483646 w 942"/>
                  <a:gd name="T3" fmla="*/ 735891473 h 607"/>
                  <a:gd name="T4" fmla="*/ 970264484 w 942"/>
                  <a:gd name="T5" fmla="*/ 0 h 607"/>
                  <a:gd name="T6" fmla="*/ 0 w 942"/>
                  <a:gd name="T7" fmla="*/ 662805882 h 607"/>
                  <a:gd name="T8" fmla="*/ 365424183 w 942"/>
                  <a:gd name="T9" fmla="*/ 1416337719 h 607"/>
                  <a:gd name="T10" fmla="*/ 234375795 w 942"/>
                  <a:gd name="T11" fmla="*/ 1484382979 h 607"/>
                  <a:gd name="T12" fmla="*/ 257056453 w 942"/>
                  <a:gd name="T13" fmla="*/ 1529745956 h 607"/>
                  <a:gd name="T14" fmla="*/ 415827409 w 942"/>
                  <a:gd name="T15" fmla="*/ 1449100663 h 607"/>
                  <a:gd name="T16" fmla="*/ 30241936 w 942"/>
                  <a:gd name="T17" fmla="*/ 667846213 h 607"/>
                  <a:gd name="T18" fmla="*/ 967743529 w 942"/>
                  <a:gd name="T19" fmla="*/ 20161323 h 607"/>
                  <a:gd name="T20" fmla="*/ 2147483646 w 942"/>
                  <a:gd name="T21" fmla="*/ 781254450 h 607"/>
                  <a:gd name="T22" fmla="*/ 2147483646 w 942"/>
                  <a:gd name="T23" fmla="*/ 625002608 h 607"/>
                  <a:gd name="T24" fmla="*/ 2147483646 w 942"/>
                  <a:gd name="T25" fmla="*/ 594760623 h 6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42"/>
                  <a:gd name="T40" fmla="*/ 0 h 607"/>
                  <a:gd name="T41" fmla="*/ 942 w 942"/>
                  <a:gd name="T42" fmla="*/ 607 h 6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42" h="607">
                    <a:moveTo>
                      <a:pt x="922" y="236"/>
                    </a:moveTo>
                    <a:lnTo>
                      <a:pt x="889" y="292"/>
                    </a:lnTo>
                    <a:lnTo>
                      <a:pt x="385" y="0"/>
                    </a:lnTo>
                    <a:lnTo>
                      <a:pt x="0" y="263"/>
                    </a:lnTo>
                    <a:lnTo>
                      <a:pt x="145" y="562"/>
                    </a:lnTo>
                    <a:lnTo>
                      <a:pt x="93" y="589"/>
                    </a:lnTo>
                    <a:lnTo>
                      <a:pt x="102" y="607"/>
                    </a:lnTo>
                    <a:lnTo>
                      <a:pt x="165" y="575"/>
                    </a:lnTo>
                    <a:lnTo>
                      <a:pt x="12" y="265"/>
                    </a:lnTo>
                    <a:lnTo>
                      <a:pt x="384" y="8"/>
                    </a:lnTo>
                    <a:lnTo>
                      <a:pt x="907" y="310"/>
                    </a:lnTo>
                    <a:lnTo>
                      <a:pt x="942" y="248"/>
                    </a:lnTo>
                    <a:lnTo>
                      <a:pt x="922" y="2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6" name="Freeform 954"/>
              <p:cNvSpPr>
                <a:spLocks noChangeArrowheads="1"/>
              </p:cNvSpPr>
              <p:nvPr/>
            </p:nvSpPr>
            <p:spPr bwMode="auto">
              <a:xfrm>
                <a:off x="100013" y="801690"/>
                <a:ext cx="990602" cy="666752"/>
              </a:xfrm>
              <a:custGeom>
                <a:avLst/>
                <a:gdLst>
                  <a:gd name="T0" fmla="*/ 1858508186 w 528"/>
                  <a:gd name="T1" fmla="*/ 1248749491 h 355"/>
                  <a:gd name="T2" fmla="*/ 1858508186 w 528"/>
                  <a:gd name="T3" fmla="*/ 709035346 h 355"/>
                  <a:gd name="T4" fmla="*/ 1647312966 w 528"/>
                  <a:gd name="T5" fmla="*/ 613791231 h 355"/>
                  <a:gd name="T6" fmla="*/ 1393880202 w 528"/>
                  <a:gd name="T7" fmla="*/ 95244115 h 355"/>
                  <a:gd name="T8" fmla="*/ 1246045986 w 528"/>
                  <a:gd name="T9" fmla="*/ 0 h 355"/>
                  <a:gd name="T10" fmla="*/ 728619665 w 528"/>
                  <a:gd name="T11" fmla="*/ 0 h 355"/>
                  <a:gd name="T12" fmla="*/ 577263935 w 528"/>
                  <a:gd name="T13" fmla="*/ 137574415 h 355"/>
                  <a:gd name="T14" fmla="*/ 577263935 w 528"/>
                  <a:gd name="T15" fmla="*/ 476218695 h 355"/>
                  <a:gd name="T16" fmla="*/ 175995079 w 528"/>
                  <a:gd name="T17" fmla="*/ 476218695 h 355"/>
                  <a:gd name="T18" fmla="*/ 0 w 528"/>
                  <a:gd name="T19" fmla="*/ 567933719 h 355"/>
                  <a:gd name="T20" fmla="*/ 0 w 528"/>
                  <a:gd name="T21" fmla="*/ 1252276703 h 355"/>
                  <a:gd name="T22" fmla="*/ 1858508186 w 528"/>
                  <a:gd name="T23" fmla="*/ 1248749491 h 35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28"/>
                  <a:gd name="T37" fmla="*/ 0 h 355"/>
                  <a:gd name="T38" fmla="*/ 528 w 528"/>
                  <a:gd name="T39" fmla="*/ 355 h 355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28" h="355">
                    <a:moveTo>
                      <a:pt x="528" y="354"/>
                    </a:moveTo>
                    <a:cubicBezTo>
                      <a:pt x="528" y="201"/>
                      <a:pt x="528" y="201"/>
                      <a:pt x="528" y="201"/>
                    </a:cubicBezTo>
                    <a:cubicBezTo>
                      <a:pt x="528" y="201"/>
                      <a:pt x="504" y="174"/>
                      <a:pt x="468" y="174"/>
                    </a:cubicBezTo>
                    <a:cubicBezTo>
                      <a:pt x="396" y="27"/>
                      <a:pt x="396" y="27"/>
                      <a:pt x="396" y="27"/>
                    </a:cubicBezTo>
                    <a:cubicBezTo>
                      <a:pt x="396" y="27"/>
                      <a:pt x="378" y="0"/>
                      <a:pt x="354" y="0"/>
                    </a:cubicBezTo>
                    <a:cubicBezTo>
                      <a:pt x="330" y="0"/>
                      <a:pt x="207" y="0"/>
                      <a:pt x="207" y="0"/>
                    </a:cubicBezTo>
                    <a:cubicBezTo>
                      <a:pt x="207" y="0"/>
                      <a:pt x="164" y="2"/>
                      <a:pt x="164" y="39"/>
                    </a:cubicBezTo>
                    <a:cubicBezTo>
                      <a:pt x="164" y="135"/>
                      <a:pt x="164" y="135"/>
                      <a:pt x="164" y="135"/>
                    </a:cubicBezTo>
                    <a:cubicBezTo>
                      <a:pt x="50" y="135"/>
                      <a:pt x="50" y="135"/>
                      <a:pt x="50" y="135"/>
                    </a:cubicBezTo>
                    <a:cubicBezTo>
                      <a:pt x="50" y="135"/>
                      <a:pt x="0" y="127"/>
                      <a:pt x="0" y="161"/>
                    </a:cubicBezTo>
                    <a:cubicBezTo>
                      <a:pt x="0" y="355"/>
                      <a:pt x="0" y="355"/>
                      <a:pt x="0" y="355"/>
                    </a:cubicBezTo>
                    <a:lnTo>
                      <a:pt x="528" y="354"/>
                    </a:ln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7" name="Freeform 955"/>
              <p:cNvSpPr>
                <a:spLocks noChangeArrowheads="1"/>
              </p:cNvSpPr>
              <p:nvPr/>
            </p:nvSpPr>
            <p:spPr bwMode="auto">
              <a:xfrm>
                <a:off x="100013" y="1181104"/>
                <a:ext cx="250825" cy="223838"/>
              </a:xfrm>
              <a:custGeom>
                <a:avLst/>
                <a:gdLst>
                  <a:gd name="T0" fmla="*/ 350302513 w 158"/>
                  <a:gd name="T1" fmla="*/ 355343619 h 141"/>
                  <a:gd name="T2" fmla="*/ 350302513 w 158"/>
                  <a:gd name="T3" fmla="*/ 110887123 h 141"/>
                  <a:gd name="T4" fmla="*/ 264615613 w 158"/>
                  <a:gd name="T5" fmla="*/ 47883869 h 141"/>
                  <a:gd name="T6" fmla="*/ 0 w 158"/>
                  <a:gd name="T7" fmla="*/ 47883869 h 141"/>
                  <a:gd name="T8" fmla="*/ 0 w 158"/>
                  <a:gd name="T9" fmla="*/ 0 h 141"/>
                  <a:gd name="T10" fmla="*/ 279736550 w 158"/>
                  <a:gd name="T11" fmla="*/ 0 h 141"/>
                  <a:gd name="T12" fmla="*/ 398184688 w 158"/>
                  <a:gd name="T13" fmla="*/ 83166136 h 141"/>
                  <a:gd name="T14" fmla="*/ 398184688 w 158"/>
                  <a:gd name="T15" fmla="*/ 355343619 h 141"/>
                  <a:gd name="T16" fmla="*/ 350302513 w 158"/>
                  <a:gd name="T17" fmla="*/ 355343619 h 14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8"/>
                  <a:gd name="T28" fmla="*/ 0 h 141"/>
                  <a:gd name="T29" fmla="*/ 158 w 158"/>
                  <a:gd name="T30" fmla="*/ 141 h 14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8" h="141">
                    <a:moveTo>
                      <a:pt x="139" y="141"/>
                    </a:moveTo>
                    <a:lnTo>
                      <a:pt x="139" y="44"/>
                    </a:lnTo>
                    <a:lnTo>
                      <a:pt x="105" y="19"/>
                    </a:lnTo>
                    <a:lnTo>
                      <a:pt x="0" y="19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58" y="33"/>
                    </a:lnTo>
                    <a:lnTo>
                      <a:pt x="158" y="141"/>
                    </a:lnTo>
                    <a:lnTo>
                      <a:pt x="139" y="141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8" name="Freeform 956"/>
              <p:cNvSpPr>
                <a:spLocks noChangeArrowheads="1"/>
              </p:cNvSpPr>
              <p:nvPr/>
            </p:nvSpPr>
            <p:spPr bwMode="auto">
              <a:xfrm>
                <a:off x="100013" y="1163641"/>
                <a:ext cx="990602" cy="304801"/>
              </a:xfrm>
              <a:custGeom>
                <a:avLst/>
                <a:gdLst>
                  <a:gd name="T0" fmla="*/ 1858508186 w 528"/>
                  <a:gd name="T1" fmla="*/ 28320152 h 162"/>
                  <a:gd name="T2" fmla="*/ 1826829560 w 528"/>
                  <a:gd name="T3" fmla="*/ 0 h 162"/>
                  <a:gd name="T4" fmla="*/ 1826829560 w 528"/>
                  <a:gd name="T5" fmla="*/ 297359716 h 162"/>
                  <a:gd name="T6" fmla="*/ 1390360563 w 528"/>
                  <a:gd name="T7" fmla="*/ 297359716 h 162"/>
                  <a:gd name="T8" fmla="*/ 1355162297 w 528"/>
                  <a:gd name="T9" fmla="*/ 428339479 h 162"/>
                  <a:gd name="T10" fmla="*/ 0 w 528"/>
                  <a:gd name="T11" fmla="*/ 428339479 h 162"/>
                  <a:gd name="T12" fmla="*/ 0 w 528"/>
                  <a:gd name="T13" fmla="*/ 431878558 h 162"/>
                  <a:gd name="T14" fmla="*/ 0 w 528"/>
                  <a:gd name="T15" fmla="*/ 573479319 h 162"/>
                  <a:gd name="T16" fmla="*/ 1858508186 w 528"/>
                  <a:gd name="T17" fmla="*/ 569940240 h 162"/>
                  <a:gd name="T18" fmla="*/ 1858508186 w 528"/>
                  <a:gd name="T19" fmla="*/ 28320152 h 16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28"/>
                  <a:gd name="T31" fmla="*/ 0 h 162"/>
                  <a:gd name="T32" fmla="*/ 528 w 528"/>
                  <a:gd name="T33" fmla="*/ 162 h 16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28" h="162">
                    <a:moveTo>
                      <a:pt x="528" y="8"/>
                    </a:moveTo>
                    <a:cubicBezTo>
                      <a:pt x="528" y="8"/>
                      <a:pt x="525" y="5"/>
                      <a:pt x="519" y="0"/>
                    </a:cubicBezTo>
                    <a:cubicBezTo>
                      <a:pt x="519" y="84"/>
                      <a:pt x="519" y="84"/>
                      <a:pt x="519" y="84"/>
                    </a:cubicBezTo>
                    <a:cubicBezTo>
                      <a:pt x="395" y="84"/>
                      <a:pt x="395" y="84"/>
                      <a:pt x="395" y="84"/>
                    </a:cubicBezTo>
                    <a:cubicBezTo>
                      <a:pt x="385" y="121"/>
                      <a:pt x="385" y="121"/>
                      <a:pt x="385" y="121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528" y="161"/>
                      <a:pt x="528" y="161"/>
                      <a:pt x="528" y="161"/>
                    </a:cubicBezTo>
                    <a:lnTo>
                      <a:pt x="528" y="8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89" name="Freeform 957"/>
              <p:cNvSpPr>
                <a:spLocks noChangeArrowheads="1"/>
              </p:cNvSpPr>
              <p:nvPr/>
            </p:nvSpPr>
            <p:spPr bwMode="auto">
              <a:xfrm>
                <a:off x="835027" y="1344617"/>
                <a:ext cx="265113" cy="123825"/>
              </a:xfrm>
              <a:custGeom>
                <a:avLst/>
                <a:gdLst>
                  <a:gd name="T0" fmla="*/ 418346726 w 167"/>
                  <a:gd name="T1" fmla="*/ 0 h 78"/>
                  <a:gd name="T2" fmla="*/ 35282254 w 167"/>
                  <a:gd name="T3" fmla="*/ 0 h 78"/>
                  <a:gd name="T4" fmla="*/ 0 w 167"/>
                  <a:gd name="T5" fmla="*/ 196572188 h 78"/>
                  <a:gd name="T6" fmla="*/ 420867681 w 167"/>
                  <a:gd name="T7" fmla="*/ 196572188 h 78"/>
                  <a:gd name="T8" fmla="*/ 418346726 w 167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7"/>
                  <a:gd name="T16" fmla="*/ 0 h 78"/>
                  <a:gd name="T17" fmla="*/ 167 w 167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7" h="78">
                    <a:moveTo>
                      <a:pt x="166" y="0"/>
                    </a:moveTo>
                    <a:lnTo>
                      <a:pt x="14" y="0"/>
                    </a:lnTo>
                    <a:lnTo>
                      <a:pt x="0" y="78"/>
                    </a:lnTo>
                    <a:lnTo>
                      <a:pt x="167" y="78"/>
                    </a:lnTo>
                    <a:lnTo>
                      <a:pt x="166" y="0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0" name="Freeform 958"/>
              <p:cNvSpPr>
                <a:spLocks noChangeArrowheads="1"/>
              </p:cNvSpPr>
              <p:nvPr/>
            </p:nvSpPr>
            <p:spPr bwMode="auto">
              <a:xfrm>
                <a:off x="538164" y="839790"/>
                <a:ext cx="352426" cy="293689"/>
              </a:xfrm>
              <a:custGeom>
                <a:avLst/>
                <a:gdLst>
                  <a:gd name="T0" fmla="*/ 559477863 w 222"/>
                  <a:gd name="T1" fmla="*/ 466233669 h 185"/>
                  <a:gd name="T2" fmla="*/ 0 w 222"/>
                  <a:gd name="T3" fmla="*/ 466233669 h 185"/>
                  <a:gd name="T4" fmla="*/ 0 w 222"/>
                  <a:gd name="T5" fmla="*/ 0 h 185"/>
                  <a:gd name="T6" fmla="*/ 320061546 w 222"/>
                  <a:gd name="T7" fmla="*/ 0 h 185"/>
                  <a:gd name="T8" fmla="*/ 559477863 w 222"/>
                  <a:gd name="T9" fmla="*/ 466233669 h 1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85"/>
                  <a:gd name="T17" fmla="*/ 222 w 222"/>
                  <a:gd name="T18" fmla="*/ 185 h 18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85">
                    <a:moveTo>
                      <a:pt x="222" y="185"/>
                    </a:moveTo>
                    <a:lnTo>
                      <a:pt x="0" y="185"/>
                    </a:lnTo>
                    <a:lnTo>
                      <a:pt x="0" y="0"/>
                    </a:lnTo>
                    <a:lnTo>
                      <a:pt x="127" y="0"/>
                    </a:lnTo>
                    <a:lnTo>
                      <a:pt x="222" y="185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1" name="Freeform 959"/>
              <p:cNvSpPr>
                <a:spLocks noChangeArrowheads="1"/>
              </p:cNvSpPr>
              <p:nvPr/>
            </p:nvSpPr>
            <p:spPr bwMode="auto">
              <a:xfrm>
                <a:off x="574676" y="830265"/>
                <a:ext cx="350838" cy="301626"/>
              </a:xfrm>
              <a:custGeom>
                <a:avLst/>
                <a:gdLst>
                  <a:gd name="T0" fmla="*/ 658220868 w 187"/>
                  <a:gd name="T1" fmla="*/ 565082260 h 161"/>
                  <a:gd name="T2" fmla="*/ 0 w 187"/>
                  <a:gd name="T3" fmla="*/ 565082260 h 161"/>
                  <a:gd name="T4" fmla="*/ 0 w 187"/>
                  <a:gd name="T5" fmla="*/ 17548638 h 161"/>
                  <a:gd name="T6" fmla="*/ 295672008 w 187"/>
                  <a:gd name="T7" fmla="*/ 17548638 h 161"/>
                  <a:gd name="T8" fmla="*/ 457586559 w 187"/>
                  <a:gd name="T9" fmla="*/ 119333362 h 161"/>
                  <a:gd name="T10" fmla="*/ 658220868 w 187"/>
                  <a:gd name="T11" fmla="*/ 565082260 h 1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7"/>
                  <a:gd name="T19" fmla="*/ 0 h 161"/>
                  <a:gd name="T20" fmla="*/ 187 w 187"/>
                  <a:gd name="T21" fmla="*/ 161 h 1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7" h="161">
                    <a:moveTo>
                      <a:pt x="187" y="161"/>
                    </a:moveTo>
                    <a:cubicBezTo>
                      <a:pt x="0" y="161"/>
                      <a:pt x="0" y="161"/>
                      <a:pt x="0" y="161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4" y="5"/>
                      <a:pt x="107" y="0"/>
                      <a:pt x="130" y="34"/>
                    </a:cubicBezTo>
                    <a:lnTo>
                      <a:pt x="187" y="161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2" name="Freeform 960"/>
              <p:cNvSpPr>
                <a:spLocks noChangeArrowheads="1"/>
              </p:cNvSpPr>
              <p:nvPr/>
            </p:nvSpPr>
            <p:spPr bwMode="auto">
              <a:xfrm>
                <a:off x="100013" y="1039816"/>
                <a:ext cx="306388" cy="87313"/>
              </a:xfrm>
              <a:custGeom>
                <a:avLst/>
                <a:gdLst>
                  <a:gd name="T0" fmla="*/ 0 w 164"/>
                  <a:gd name="T1" fmla="*/ 122496343 h 46"/>
                  <a:gd name="T2" fmla="*/ 0 w 164"/>
                  <a:gd name="T3" fmla="*/ 165729565 h 46"/>
                  <a:gd name="T4" fmla="*/ 572400040 w 164"/>
                  <a:gd name="T5" fmla="*/ 165729565 h 46"/>
                  <a:gd name="T6" fmla="*/ 572400040 w 164"/>
                  <a:gd name="T7" fmla="*/ 28822781 h 46"/>
                  <a:gd name="T8" fmla="*/ 174512253 w 164"/>
                  <a:gd name="T9" fmla="*/ 28822781 h 46"/>
                  <a:gd name="T10" fmla="*/ 0 w 164"/>
                  <a:gd name="T11" fmla="*/ 122496343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4"/>
                  <a:gd name="T19" fmla="*/ 0 h 46"/>
                  <a:gd name="T20" fmla="*/ 164 w 164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4" h="46">
                    <a:moveTo>
                      <a:pt x="0" y="34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164" y="46"/>
                      <a:pt x="164" y="46"/>
                      <a:pt x="164" y="46"/>
                    </a:cubicBezTo>
                    <a:cubicBezTo>
                      <a:pt x="164" y="8"/>
                      <a:pt x="164" y="8"/>
                      <a:pt x="164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0" y="0"/>
                      <a:pt x="0" y="34"/>
                    </a:cubicBez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3" name="Freeform 961"/>
              <p:cNvSpPr>
                <a:spLocks noChangeArrowheads="1"/>
              </p:cNvSpPr>
              <p:nvPr/>
            </p:nvSpPr>
            <p:spPr bwMode="auto">
              <a:xfrm>
                <a:off x="1090615" y="1179516"/>
                <a:ext cx="41275" cy="163513"/>
              </a:xfrm>
              <a:custGeom>
                <a:avLst/>
                <a:gdLst>
                  <a:gd name="T0" fmla="*/ 0 w 22"/>
                  <a:gd name="T1" fmla="*/ 0 h 87"/>
                  <a:gd name="T2" fmla="*/ 0 w 22"/>
                  <a:gd name="T3" fmla="*/ 307316105 h 87"/>
                  <a:gd name="T4" fmla="*/ 77437528 w 22"/>
                  <a:gd name="T5" fmla="*/ 130697632 h 87"/>
                  <a:gd name="T6" fmla="*/ 0 w 22"/>
                  <a:gd name="T7" fmla="*/ 0 h 8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"/>
                  <a:gd name="T13" fmla="*/ 0 h 87"/>
                  <a:gd name="T14" fmla="*/ 22 w 22"/>
                  <a:gd name="T15" fmla="*/ 87 h 8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" h="87">
                    <a:moveTo>
                      <a:pt x="0" y="0"/>
                    </a:move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22" y="78"/>
                      <a:pt x="22" y="37"/>
                    </a:cubicBezTo>
                    <a:cubicBezTo>
                      <a:pt x="22" y="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4" name="Freeform 962"/>
              <p:cNvSpPr>
                <a:spLocks noChangeArrowheads="1"/>
              </p:cNvSpPr>
              <p:nvPr/>
            </p:nvSpPr>
            <p:spPr bwMode="auto">
              <a:xfrm>
                <a:off x="958852" y="1344617"/>
                <a:ext cx="141288" cy="123825"/>
              </a:xfrm>
              <a:custGeom>
                <a:avLst/>
                <a:gdLst>
                  <a:gd name="T0" fmla="*/ 0 w 89"/>
                  <a:gd name="T1" fmla="*/ 196572188 h 78"/>
                  <a:gd name="T2" fmla="*/ 224295494 w 89"/>
                  <a:gd name="T3" fmla="*/ 196572188 h 78"/>
                  <a:gd name="T4" fmla="*/ 221774535 w 89"/>
                  <a:gd name="T5" fmla="*/ 0 h 78"/>
                  <a:gd name="T6" fmla="*/ 90725946 w 89"/>
                  <a:gd name="T7" fmla="*/ 0 h 78"/>
                  <a:gd name="T8" fmla="*/ 0 w 89"/>
                  <a:gd name="T9" fmla="*/ 196572188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78"/>
                  <a:gd name="T17" fmla="*/ 89 w 89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78">
                    <a:moveTo>
                      <a:pt x="0" y="78"/>
                    </a:moveTo>
                    <a:lnTo>
                      <a:pt x="89" y="78"/>
                    </a:lnTo>
                    <a:lnTo>
                      <a:pt x="88" y="0"/>
                    </a:lnTo>
                    <a:lnTo>
                      <a:pt x="36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5" name="Rectangle 963"/>
              <p:cNvSpPr>
                <a:spLocks noChangeArrowheads="1"/>
              </p:cNvSpPr>
              <p:nvPr/>
            </p:nvSpPr>
            <p:spPr bwMode="auto">
              <a:xfrm>
                <a:off x="538164" y="1163641"/>
                <a:ext cx="34925" cy="257176"/>
              </a:xfrm>
              <a:prstGeom prst="rect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596" name="Freeform 964"/>
              <p:cNvSpPr>
                <a:spLocks noChangeArrowheads="1"/>
              </p:cNvSpPr>
              <p:nvPr/>
            </p:nvSpPr>
            <p:spPr bwMode="auto">
              <a:xfrm>
                <a:off x="609601" y="1243017"/>
                <a:ext cx="98425" cy="31750"/>
              </a:xfrm>
              <a:custGeom>
                <a:avLst/>
                <a:gdLst>
                  <a:gd name="T0" fmla="*/ 186297704 w 52"/>
                  <a:gd name="T1" fmla="*/ 27904515 h 17"/>
                  <a:gd name="T2" fmla="*/ 157637101 w 52"/>
                  <a:gd name="T3" fmla="*/ 59297794 h 17"/>
                  <a:gd name="T4" fmla="*/ 28660603 w 52"/>
                  <a:gd name="T5" fmla="*/ 59297794 h 17"/>
                  <a:gd name="T6" fmla="*/ 0 w 52"/>
                  <a:gd name="T7" fmla="*/ 27904515 h 17"/>
                  <a:gd name="T8" fmla="*/ 28660603 w 52"/>
                  <a:gd name="T9" fmla="*/ 0 h 17"/>
                  <a:gd name="T10" fmla="*/ 157637101 w 52"/>
                  <a:gd name="T11" fmla="*/ 0 h 17"/>
                  <a:gd name="T12" fmla="*/ 186297704 w 52"/>
                  <a:gd name="T13" fmla="*/ 27904515 h 1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2"/>
                  <a:gd name="T22" fmla="*/ 0 h 17"/>
                  <a:gd name="T23" fmla="*/ 52 w 52"/>
                  <a:gd name="T24" fmla="*/ 17 h 1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2" h="17">
                    <a:moveTo>
                      <a:pt x="52" y="8"/>
                    </a:moveTo>
                    <a:cubicBezTo>
                      <a:pt x="52" y="13"/>
                      <a:pt x="49" y="17"/>
                      <a:pt x="44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9" y="0"/>
                      <a:pt x="52" y="4"/>
                      <a:pt x="52" y="8"/>
                    </a:cubicBez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597" name="Oval 965"/>
              <p:cNvSpPr>
                <a:spLocks noChangeArrowheads="1"/>
              </p:cNvSpPr>
              <p:nvPr/>
            </p:nvSpPr>
            <p:spPr bwMode="auto">
              <a:xfrm>
                <a:off x="195263" y="1355730"/>
                <a:ext cx="182563" cy="179388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598" name="Oval 966"/>
              <p:cNvSpPr>
                <a:spLocks noChangeArrowheads="1"/>
              </p:cNvSpPr>
              <p:nvPr/>
            </p:nvSpPr>
            <p:spPr bwMode="auto">
              <a:xfrm>
                <a:off x="236538" y="1397005"/>
                <a:ext cx="100013" cy="968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599" name="Oval 967"/>
              <p:cNvSpPr>
                <a:spLocks noChangeArrowheads="1"/>
              </p:cNvSpPr>
              <p:nvPr/>
            </p:nvSpPr>
            <p:spPr bwMode="auto">
              <a:xfrm>
                <a:off x="635001" y="1355730"/>
                <a:ext cx="180975" cy="179388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0" name="Oval 968"/>
              <p:cNvSpPr>
                <a:spLocks noChangeArrowheads="1"/>
              </p:cNvSpPr>
              <p:nvPr/>
            </p:nvSpPr>
            <p:spPr bwMode="auto">
              <a:xfrm>
                <a:off x="676276" y="1397005"/>
                <a:ext cx="98425" cy="9683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1" name="Freeform 969"/>
              <p:cNvSpPr>
                <a:spLocks noChangeArrowheads="1"/>
              </p:cNvSpPr>
              <p:nvPr/>
            </p:nvSpPr>
            <p:spPr bwMode="auto">
              <a:xfrm>
                <a:off x="782639" y="1023941"/>
                <a:ext cx="34925" cy="107950"/>
              </a:xfrm>
              <a:custGeom>
                <a:avLst/>
                <a:gdLst>
                  <a:gd name="T0" fmla="*/ 0 w 22"/>
                  <a:gd name="T1" fmla="*/ 171370625 h 68"/>
                  <a:gd name="T2" fmla="*/ 45362813 w 22"/>
                  <a:gd name="T3" fmla="*/ 0 h 68"/>
                  <a:gd name="T4" fmla="*/ 55443438 w 22"/>
                  <a:gd name="T5" fmla="*/ 2520950 h 68"/>
                  <a:gd name="T6" fmla="*/ 15120938 w 22"/>
                  <a:gd name="T7" fmla="*/ 171370625 h 68"/>
                  <a:gd name="T8" fmla="*/ 0 w 22"/>
                  <a:gd name="T9" fmla="*/ 171370625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"/>
                  <a:gd name="T16" fmla="*/ 0 h 68"/>
                  <a:gd name="T17" fmla="*/ 22 w 22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" h="68">
                    <a:moveTo>
                      <a:pt x="0" y="68"/>
                    </a:moveTo>
                    <a:lnTo>
                      <a:pt x="18" y="0"/>
                    </a:lnTo>
                    <a:lnTo>
                      <a:pt x="22" y="1"/>
                    </a:lnTo>
                    <a:lnTo>
                      <a:pt x="6" y="68"/>
                    </a:lnTo>
                    <a:lnTo>
                      <a:pt x="0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02" name="Freeform 970"/>
              <p:cNvSpPr>
                <a:spLocks noChangeArrowheads="1"/>
              </p:cNvSpPr>
              <p:nvPr/>
            </p:nvSpPr>
            <p:spPr bwMode="auto">
              <a:xfrm>
                <a:off x="646114" y="1020766"/>
                <a:ext cx="96838" cy="112713"/>
              </a:xfrm>
              <a:custGeom>
                <a:avLst/>
                <a:gdLst>
                  <a:gd name="T0" fmla="*/ 42843671 w 61"/>
                  <a:gd name="T1" fmla="*/ 0 h 71"/>
                  <a:gd name="T2" fmla="*/ 0 w 61"/>
                  <a:gd name="T3" fmla="*/ 178932681 h 71"/>
                  <a:gd name="T4" fmla="*/ 153731119 w 61"/>
                  <a:gd name="T5" fmla="*/ 178932681 h 71"/>
                  <a:gd name="T6" fmla="*/ 93247056 w 61"/>
                  <a:gd name="T7" fmla="*/ 0 h 71"/>
                  <a:gd name="T8" fmla="*/ 42843671 w 61"/>
                  <a:gd name="T9" fmla="*/ 0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71"/>
                  <a:gd name="T17" fmla="*/ 61 w 61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71">
                    <a:moveTo>
                      <a:pt x="17" y="0"/>
                    </a:moveTo>
                    <a:lnTo>
                      <a:pt x="0" y="71"/>
                    </a:lnTo>
                    <a:lnTo>
                      <a:pt x="61" y="71"/>
                    </a:lnTo>
                    <a:lnTo>
                      <a:pt x="37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03" name="Freeform 971"/>
              <p:cNvSpPr>
                <a:spLocks noChangeArrowheads="1"/>
              </p:cNvSpPr>
              <p:nvPr/>
            </p:nvSpPr>
            <p:spPr bwMode="auto">
              <a:xfrm>
                <a:off x="673101" y="1030291"/>
                <a:ext cx="133350" cy="38100"/>
              </a:xfrm>
              <a:custGeom>
                <a:avLst/>
                <a:gdLst>
                  <a:gd name="T0" fmla="*/ 225761550 w 71"/>
                  <a:gd name="T1" fmla="*/ 72580500 h 20"/>
                  <a:gd name="T2" fmla="*/ 21165087 w 71"/>
                  <a:gd name="T3" fmla="*/ 43548300 h 20"/>
                  <a:gd name="T4" fmla="*/ 3527201 w 71"/>
                  <a:gd name="T5" fmla="*/ 18145125 h 20"/>
                  <a:gd name="T6" fmla="*/ 24692288 w 71"/>
                  <a:gd name="T7" fmla="*/ 0 h 20"/>
                  <a:gd name="T8" fmla="*/ 232815953 w 71"/>
                  <a:gd name="T9" fmla="*/ 29032200 h 20"/>
                  <a:gd name="T10" fmla="*/ 250453838 w 71"/>
                  <a:gd name="T11" fmla="*/ 54435375 h 20"/>
                  <a:gd name="T12" fmla="*/ 229288751 w 71"/>
                  <a:gd name="T13" fmla="*/ 72580500 h 20"/>
                  <a:gd name="T14" fmla="*/ 225761550 w 71"/>
                  <a:gd name="T15" fmla="*/ 72580500 h 2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20"/>
                  <a:gd name="T26" fmla="*/ 71 w 71"/>
                  <a:gd name="T27" fmla="*/ 20 h 2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20">
                    <a:moveTo>
                      <a:pt x="64" y="20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1" y="5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9" y="8"/>
                      <a:pt x="71" y="11"/>
                      <a:pt x="71" y="15"/>
                    </a:cubicBezTo>
                    <a:cubicBezTo>
                      <a:pt x="71" y="18"/>
                      <a:pt x="68" y="20"/>
                      <a:pt x="65" y="20"/>
                    </a:cubicBezTo>
                    <a:lnTo>
                      <a:pt x="64" y="20"/>
                    </a:lnTo>
                    <a:close/>
                  </a:path>
                </a:pathLst>
              </a:custGeom>
              <a:solidFill>
                <a:srgbClr val="029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04" name="Oval 972"/>
              <p:cNvSpPr>
                <a:spLocks noChangeArrowheads="1"/>
              </p:cNvSpPr>
              <p:nvPr/>
            </p:nvSpPr>
            <p:spPr bwMode="auto">
              <a:xfrm>
                <a:off x="785814" y="1035053"/>
                <a:ext cx="39688" cy="41275"/>
              </a:xfrm>
              <a:prstGeom prst="ellipse">
                <a:avLst/>
              </a:pr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5" name="Oval 973"/>
              <p:cNvSpPr>
                <a:spLocks noChangeArrowheads="1"/>
              </p:cNvSpPr>
              <p:nvPr/>
            </p:nvSpPr>
            <p:spPr bwMode="auto">
              <a:xfrm>
                <a:off x="615951" y="874715"/>
                <a:ext cx="147638" cy="149226"/>
              </a:xfrm>
              <a:prstGeom prst="ellipse">
                <a:avLst/>
              </a:pr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6" name="Freeform 974"/>
              <p:cNvSpPr>
                <a:spLocks noChangeArrowheads="1"/>
              </p:cNvSpPr>
              <p:nvPr/>
            </p:nvSpPr>
            <p:spPr bwMode="auto">
              <a:xfrm>
                <a:off x="741364" y="904878"/>
                <a:ext cx="46038" cy="61913"/>
              </a:xfrm>
              <a:custGeom>
                <a:avLst/>
                <a:gdLst>
                  <a:gd name="T0" fmla="*/ 0 w 29"/>
                  <a:gd name="T1" fmla="*/ 98287681 h 39"/>
                  <a:gd name="T2" fmla="*/ 73086119 w 29"/>
                  <a:gd name="T3" fmla="*/ 50403532 h 39"/>
                  <a:gd name="T4" fmla="*/ 15121102 w 29"/>
                  <a:gd name="T5" fmla="*/ 0 h 39"/>
                  <a:gd name="T6" fmla="*/ 0 w 29"/>
                  <a:gd name="T7" fmla="*/ 98287681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39"/>
                  <a:gd name="T14" fmla="*/ 29 w 29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39">
                    <a:moveTo>
                      <a:pt x="0" y="39"/>
                    </a:moveTo>
                    <a:lnTo>
                      <a:pt x="29" y="20"/>
                    </a:lnTo>
                    <a:lnTo>
                      <a:pt x="6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07" name="Oval 975"/>
              <p:cNvSpPr>
                <a:spLocks noChangeArrowheads="1"/>
              </p:cNvSpPr>
              <p:nvPr/>
            </p:nvSpPr>
            <p:spPr bwMode="auto">
              <a:xfrm>
                <a:off x="658814" y="915991"/>
                <a:ext cx="58738" cy="46038"/>
              </a:xfrm>
              <a:prstGeom prst="ellipse">
                <a:avLst/>
              </a:pr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8" name="Oval 976"/>
              <p:cNvSpPr>
                <a:spLocks noChangeArrowheads="1"/>
              </p:cNvSpPr>
              <p:nvPr/>
            </p:nvSpPr>
            <p:spPr bwMode="auto">
              <a:xfrm>
                <a:off x="666751" y="922341"/>
                <a:ext cx="42863" cy="33338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09" name="Freeform 977"/>
              <p:cNvSpPr>
                <a:spLocks noChangeArrowheads="1"/>
              </p:cNvSpPr>
              <p:nvPr/>
            </p:nvSpPr>
            <p:spPr bwMode="auto">
              <a:xfrm>
                <a:off x="681039" y="936628"/>
                <a:ext cx="106363" cy="87313"/>
              </a:xfrm>
              <a:custGeom>
                <a:avLst/>
                <a:gdLst>
                  <a:gd name="T0" fmla="*/ 121871472 w 57"/>
                  <a:gd name="T1" fmla="*/ 18014950 h 46"/>
                  <a:gd name="T2" fmla="*/ 0 w 57"/>
                  <a:gd name="T3" fmla="*/ 162126954 h 46"/>
                  <a:gd name="T4" fmla="*/ 17409944 w 57"/>
                  <a:gd name="T5" fmla="*/ 165729565 h 46"/>
                  <a:gd name="T6" fmla="*/ 153209370 w 57"/>
                  <a:gd name="T7" fmla="*/ 28822781 h 46"/>
                  <a:gd name="T8" fmla="*/ 198475224 w 57"/>
                  <a:gd name="T9" fmla="*/ 0 h 46"/>
                  <a:gd name="T10" fmla="*/ 121871472 w 57"/>
                  <a:gd name="T11" fmla="*/ 18014950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46"/>
                  <a:gd name="T20" fmla="*/ 57 w 57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46">
                    <a:moveTo>
                      <a:pt x="35" y="5"/>
                    </a:moveTo>
                    <a:cubicBezTo>
                      <a:pt x="35" y="5"/>
                      <a:pt x="39" y="42"/>
                      <a:pt x="0" y="45"/>
                    </a:cubicBezTo>
                    <a:cubicBezTo>
                      <a:pt x="1" y="46"/>
                      <a:pt x="3" y="46"/>
                      <a:pt x="5" y="46"/>
                    </a:cubicBezTo>
                    <a:cubicBezTo>
                      <a:pt x="26" y="46"/>
                      <a:pt x="43" y="29"/>
                      <a:pt x="44" y="8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35" y="5"/>
                    </a:ln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10" name="Freeform 978"/>
              <p:cNvSpPr>
                <a:spLocks noChangeArrowheads="1"/>
              </p:cNvSpPr>
              <p:nvPr/>
            </p:nvSpPr>
            <p:spPr bwMode="auto">
              <a:xfrm>
                <a:off x="620714" y="850903"/>
                <a:ext cx="184150" cy="69850"/>
              </a:xfrm>
              <a:custGeom>
                <a:avLst/>
                <a:gdLst>
                  <a:gd name="T0" fmla="*/ 0 w 98"/>
                  <a:gd name="T1" fmla="*/ 114046172 h 37"/>
                  <a:gd name="T2" fmla="*/ 243636087 w 98"/>
                  <a:gd name="T3" fmla="*/ 96226870 h 37"/>
                  <a:gd name="T4" fmla="*/ 324848116 w 98"/>
                  <a:gd name="T5" fmla="*/ 81969919 h 37"/>
                  <a:gd name="T6" fmla="*/ 317784648 w 98"/>
                  <a:gd name="T7" fmla="*/ 60586380 h 37"/>
                  <a:gd name="T8" fmla="*/ 240105293 w 98"/>
                  <a:gd name="T9" fmla="*/ 78405681 h 37"/>
                  <a:gd name="T10" fmla="*/ 120052646 w 98"/>
                  <a:gd name="T11" fmla="*/ 0 h 37"/>
                  <a:gd name="T12" fmla="*/ 0 w 98"/>
                  <a:gd name="T13" fmla="*/ 114046172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37"/>
                  <a:gd name="T23" fmla="*/ 98 w 98"/>
                  <a:gd name="T24" fmla="*/ 37 h 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37">
                    <a:moveTo>
                      <a:pt x="0" y="32"/>
                    </a:moveTo>
                    <a:cubicBezTo>
                      <a:pt x="0" y="32"/>
                      <a:pt x="46" y="37"/>
                      <a:pt x="69" y="27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8" y="18"/>
                      <a:pt x="90" y="17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1" y="0"/>
                      <a:pt x="34" y="0"/>
                    </a:cubicBezTo>
                    <a:cubicBezTo>
                      <a:pt x="7" y="0"/>
                      <a:pt x="0" y="21"/>
                      <a:pt x="0" y="32"/>
                    </a:cubicBez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11" name="Freeform 979"/>
              <p:cNvSpPr>
                <a:spLocks noChangeArrowheads="1"/>
              </p:cNvSpPr>
              <p:nvPr/>
            </p:nvSpPr>
            <p:spPr bwMode="auto">
              <a:xfrm>
                <a:off x="620714" y="893765"/>
                <a:ext cx="38100" cy="17463"/>
              </a:xfrm>
              <a:custGeom>
                <a:avLst/>
                <a:gdLst>
                  <a:gd name="T0" fmla="*/ 3629025 w 20"/>
                  <a:gd name="T1" fmla="*/ 0 h 9"/>
                  <a:gd name="T2" fmla="*/ 72580500 w 20"/>
                  <a:gd name="T3" fmla="*/ 7530434 h 9"/>
                  <a:gd name="T4" fmla="*/ 68951475 w 20"/>
                  <a:gd name="T5" fmla="*/ 33884041 h 9"/>
                  <a:gd name="T6" fmla="*/ 0 w 20"/>
                  <a:gd name="T7" fmla="*/ 26353607 h 9"/>
                  <a:gd name="T8" fmla="*/ 3629025 w 2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9"/>
                  <a:gd name="T17" fmla="*/ 20 w 2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9">
                    <a:moveTo>
                      <a:pt x="1" y="0"/>
                    </a:moveTo>
                    <a:cubicBezTo>
                      <a:pt x="1" y="0"/>
                      <a:pt x="10" y="2"/>
                      <a:pt x="20" y="2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6" y="9"/>
                      <a:pt x="0" y="7"/>
                    </a:cubicBezTo>
                    <a:cubicBezTo>
                      <a:pt x="0" y="7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05D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12" name="Oval 980"/>
              <p:cNvSpPr>
                <a:spLocks noChangeArrowheads="1"/>
              </p:cNvSpPr>
              <p:nvPr/>
            </p:nvSpPr>
            <p:spPr bwMode="auto">
              <a:xfrm>
                <a:off x="796927" y="992191"/>
                <a:ext cx="41275" cy="38100"/>
              </a:xfrm>
              <a:prstGeom prst="ellipse">
                <a:avLst/>
              </a:prstGeom>
              <a:solidFill>
                <a:srgbClr val="C127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3" name="Oval 981"/>
              <p:cNvSpPr>
                <a:spLocks noChangeArrowheads="1"/>
              </p:cNvSpPr>
              <p:nvPr/>
            </p:nvSpPr>
            <p:spPr bwMode="auto">
              <a:xfrm>
                <a:off x="804864" y="998541"/>
                <a:ext cx="17463" cy="174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4" name="Oval 982"/>
              <p:cNvSpPr>
                <a:spLocks noChangeArrowheads="1"/>
              </p:cNvSpPr>
              <p:nvPr/>
            </p:nvSpPr>
            <p:spPr bwMode="auto">
              <a:xfrm>
                <a:off x="0" y="452439"/>
                <a:ext cx="225425" cy="225426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5" name="Oval 983"/>
              <p:cNvSpPr>
                <a:spLocks noChangeArrowheads="1"/>
              </p:cNvSpPr>
              <p:nvPr/>
            </p:nvSpPr>
            <p:spPr bwMode="auto">
              <a:xfrm>
                <a:off x="7938" y="460376"/>
                <a:ext cx="209550" cy="209551"/>
              </a:xfrm>
              <a:prstGeom prst="ellipse">
                <a:avLst/>
              </a:pr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6" name="Oval 984"/>
              <p:cNvSpPr>
                <a:spLocks noChangeArrowheads="1"/>
              </p:cNvSpPr>
              <p:nvPr/>
            </p:nvSpPr>
            <p:spPr bwMode="auto">
              <a:xfrm>
                <a:off x="49213" y="501652"/>
                <a:ext cx="127000" cy="125413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7" name="Oval 985"/>
              <p:cNvSpPr>
                <a:spLocks noChangeArrowheads="1"/>
              </p:cNvSpPr>
              <p:nvPr/>
            </p:nvSpPr>
            <p:spPr bwMode="auto">
              <a:xfrm>
                <a:off x="58738" y="509589"/>
                <a:ext cx="109538" cy="1111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8" name="Oval 986"/>
              <p:cNvSpPr>
                <a:spLocks noChangeArrowheads="1"/>
              </p:cNvSpPr>
              <p:nvPr/>
            </p:nvSpPr>
            <p:spPr bwMode="auto">
              <a:xfrm>
                <a:off x="661989" y="0"/>
                <a:ext cx="227013" cy="225426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19" name="Oval 987"/>
              <p:cNvSpPr>
                <a:spLocks noChangeArrowheads="1"/>
              </p:cNvSpPr>
              <p:nvPr/>
            </p:nvSpPr>
            <p:spPr bwMode="auto">
              <a:xfrm>
                <a:off x="671514" y="7937"/>
                <a:ext cx="207963" cy="211138"/>
              </a:xfrm>
              <a:prstGeom prst="ellipse">
                <a:avLst/>
              </a:pr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0" name="Oval 988"/>
              <p:cNvSpPr>
                <a:spLocks noChangeArrowheads="1"/>
              </p:cNvSpPr>
              <p:nvPr/>
            </p:nvSpPr>
            <p:spPr bwMode="auto">
              <a:xfrm>
                <a:off x="712789" y="49212"/>
                <a:ext cx="125413" cy="128588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1" name="Oval 989"/>
              <p:cNvSpPr>
                <a:spLocks noChangeArrowheads="1"/>
              </p:cNvSpPr>
              <p:nvPr/>
            </p:nvSpPr>
            <p:spPr bwMode="auto">
              <a:xfrm>
                <a:off x="720726" y="57150"/>
                <a:ext cx="111125" cy="11271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2" name="Oval 990"/>
              <p:cNvSpPr>
                <a:spLocks noChangeArrowheads="1"/>
              </p:cNvSpPr>
              <p:nvPr/>
            </p:nvSpPr>
            <p:spPr bwMode="auto">
              <a:xfrm>
                <a:off x="1516065" y="490539"/>
                <a:ext cx="227013" cy="225426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3" name="Oval 991"/>
              <p:cNvSpPr>
                <a:spLocks noChangeArrowheads="1"/>
              </p:cNvSpPr>
              <p:nvPr/>
            </p:nvSpPr>
            <p:spPr bwMode="auto">
              <a:xfrm>
                <a:off x="1525590" y="498477"/>
                <a:ext cx="207963" cy="209551"/>
              </a:xfrm>
              <a:prstGeom prst="ellipse">
                <a:avLst/>
              </a:pr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4" name="Oval 992"/>
              <p:cNvSpPr>
                <a:spLocks noChangeArrowheads="1"/>
              </p:cNvSpPr>
              <p:nvPr/>
            </p:nvSpPr>
            <p:spPr bwMode="auto">
              <a:xfrm>
                <a:off x="1566866" y="539752"/>
                <a:ext cx="125413" cy="127000"/>
              </a:xfrm>
              <a:prstGeom prst="ellipse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6625" name="Oval 993"/>
              <p:cNvSpPr>
                <a:spLocks noChangeArrowheads="1"/>
              </p:cNvSpPr>
              <p:nvPr/>
            </p:nvSpPr>
            <p:spPr bwMode="auto">
              <a:xfrm>
                <a:off x="1574803" y="546102"/>
                <a:ext cx="111125" cy="1111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</p:grpSp>
        <p:grpSp>
          <p:nvGrpSpPr>
            <p:cNvPr id="25613" name="组合 369"/>
            <p:cNvGrpSpPr>
              <a:grpSpLocks/>
            </p:cNvGrpSpPr>
            <p:nvPr/>
          </p:nvGrpSpPr>
          <p:grpSpPr bwMode="auto">
            <a:xfrm>
              <a:off x="2206677" y="1206830"/>
              <a:ext cx="2917852" cy="2129508"/>
              <a:chOff x="0" y="0"/>
              <a:chExt cx="2917852" cy="2129508"/>
            </a:xfrm>
          </p:grpSpPr>
          <p:grpSp>
            <p:nvGrpSpPr>
              <p:cNvPr id="26497" name="组合 370"/>
              <p:cNvGrpSpPr>
                <a:grpSpLocks/>
              </p:cNvGrpSpPr>
              <p:nvPr/>
            </p:nvGrpSpPr>
            <p:grpSpPr bwMode="auto">
              <a:xfrm>
                <a:off x="0" y="0"/>
                <a:ext cx="587381" cy="593912"/>
                <a:chOff x="0" y="0"/>
                <a:chExt cx="587381" cy="593912"/>
              </a:xfrm>
            </p:grpSpPr>
            <p:sp>
              <p:nvSpPr>
                <p:cNvPr id="26569" name="Freeform 453"/>
                <p:cNvSpPr>
                  <a:spLocks noChangeArrowheads="1"/>
                </p:cNvSpPr>
                <p:nvPr/>
              </p:nvSpPr>
              <p:spPr bwMode="auto">
                <a:xfrm>
                  <a:off x="0" y="14292"/>
                  <a:ext cx="579443" cy="579620"/>
                </a:xfrm>
                <a:custGeom>
                  <a:avLst/>
                  <a:gdLst>
                    <a:gd name="T0" fmla="*/ 956474746 w 309"/>
                    <a:gd name="T1" fmla="*/ 777609939 h 309"/>
                    <a:gd name="T2" fmla="*/ 305930902 w 309"/>
                    <a:gd name="T3" fmla="*/ 957059540 h 309"/>
                    <a:gd name="T4" fmla="*/ 130108394 w 309"/>
                    <a:gd name="T5" fmla="*/ 306118143 h 309"/>
                    <a:gd name="T6" fmla="*/ 777136200 w 309"/>
                    <a:gd name="T7" fmla="*/ 130187529 h 309"/>
                    <a:gd name="T8" fmla="*/ 956474746 w 309"/>
                    <a:gd name="T9" fmla="*/ 777609939 h 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9"/>
                    <a:gd name="T16" fmla="*/ 0 h 309"/>
                    <a:gd name="T17" fmla="*/ 309 w 309"/>
                    <a:gd name="T18" fmla="*/ 309 h 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9" h="309">
                      <a:moveTo>
                        <a:pt x="272" y="221"/>
                      </a:moveTo>
                      <a:cubicBezTo>
                        <a:pt x="235" y="286"/>
                        <a:pt x="152" y="309"/>
                        <a:pt x="87" y="272"/>
                      </a:cubicBezTo>
                      <a:cubicBezTo>
                        <a:pt x="22" y="235"/>
                        <a:pt x="0" y="152"/>
                        <a:pt x="37" y="87"/>
                      </a:cubicBezTo>
                      <a:cubicBezTo>
                        <a:pt x="74" y="22"/>
                        <a:pt x="156" y="0"/>
                        <a:pt x="221" y="37"/>
                      </a:cubicBezTo>
                      <a:cubicBezTo>
                        <a:pt x="286" y="74"/>
                        <a:pt x="309" y="156"/>
                        <a:pt x="272" y="221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70" name="Freeform 454"/>
                <p:cNvSpPr>
                  <a:spLocks noChangeArrowheads="1"/>
                </p:cNvSpPr>
                <p:nvPr/>
              </p:nvSpPr>
              <p:spPr bwMode="auto">
                <a:xfrm>
                  <a:off x="7938" y="0"/>
                  <a:ext cx="579443" cy="581208"/>
                </a:xfrm>
                <a:custGeom>
                  <a:avLst/>
                  <a:gdLst>
                    <a:gd name="T0" fmla="*/ 956474746 w 309"/>
                    <a:gd name="T1" fmla="*/ 780356109 h 310"/>
                    <a:gd name="T2" fmla="*/ 309446940 w 309"/>
                    <a:gd name="T3" fmla="*/ 959626904 h 310"/>
                    <a:gd name="T4" fmla="*/ 130108394 w 309"/>
                    <a:gd name="T5" fmla="*/ 309330147 h 310"/>
                    <a:gd name="T6" fmla="*/ 780652238 w 309"/>
                    <a:gd name="T7" fmla="*/ 130059351 h 310"/>
                    <a:gd name="T8" fmla="*/ 956474746 w 309"/>
                    <a:gd name="T9" fmla="*/ 780356109 h 3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9"/>
                    <a:gd name="T16" fmla="*/ 0 h 310"/>
                    <a:gd name="T17" fmla="*/ 309 w 309"/>
                    <a:gd name="T18" fmla="*/ 310 h 3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9" h="310">
                      <a:moveTo>
                        <a:pt x="272" y="222"/>
                      </a:moveTo>
                      <a:cubicBezTo>
                        <a:pt x="235" y="287"/>
                        <a:pt x="153" y="310"/>
                        <a:pt x="88" y="273"/>
                      </a:cubicBezTo>
                      <a:cubicBezTo>
                        <a:pt x="23" y="236"/>
                        <a:pt x="0" y="153"/>
                        <a:pt x="37" y="88"/>
                      </a:cubicBezTo>
                      <a:cubicBezTo>
                        <a:pt x="74" y="23"/>
                        <a:pt x="157" y="0"/>
                        <a:pt x="222" y="37"/>
                      </a:cubicBezTo>
                      <a:cubicBezTo>
                        <a:pt x="287" y="74"/>
                        <a:pt x="309" y="157"/>
                        <a:pt x="272" y="2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71" name="Freeform 455"/>
                <p:cNvSpPr>
                  <a:spLocks noChangeArrowheads="1"/>
                </p:cNvSpPr>
                <p:nvPr/>
              </p:nvSpPr>
              <p:spPr bwMode="auto">
                <a:xfrm>
                  <a:off x="25401" y="20644"/>
                  <a:ext cx="542930" cy="539920"/>
                </a:xfrm>
                <a:custGeom>
                  <a:avLst/>
                  <a:gdLst>
                    <a:gd name="T0" fmla="*/ 896448819 w 289"/>
                    <a:gd name="T1" fmla="*/ 724004599 h 288"/>
                    <a:gd name="T2" fmla="*/ 289404234 w 289"/>
                    <a:gd name="T3" fmla="*/ 892703353 h 288"/>
                    <a:gd name="T4" fmla="*/ 123526908 w 289"/>
                    <a:gd name="T5" fmla="*/ 284680319 h 288"/>
                    <a:gd name="T6" fmla="*/ 730571492 w 289"/>
                    <a:gd name="T7" fmla="*/ 119496669 h 288"/>
                    <a:gd name="T8" fmla="*/ 896448819 w 289"/>
                    <a:gd name="T9" fmla="*/ 724004599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9"/>
                    <a:gd name="T16" fmla="*/ 0 h 288"/>
                    <a:gd name="T17" fmla="*/ 289 w 289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9" h="288">
                      <a:moveTo>
                        <a:pt x="254" y="206"/>
                      </a:moveTo>
                      <a:cubicBezTo>
                        <a:pt x="220" y="267"/>
                        <a:pt x="143" y="288"/>
                        <a:pt x="82" y="254"/>
                      </a:cubicBezTo>
                      <a:cubicBezTo>
                        <a:pt x="21" y="219"/>
                        <a:pt x="0" y="142"/>
                        <a:pt x="35" y="81"/>
                      </a:cubicBezTo>
                      <a:cubicBezTo>
                        <a:pt x="69" y="21"/>
                        <a:pt x="146" y="0"/>
                        <a:pt x="207" y="34"/>
                      </a:cubicBezTo>
                      <a:cubicBezTo>
                        <a:pt x="268" y="69"/>
                        <a:pt x="289" y="146"/>
                        <a:pt x="254" y="206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72" name="Freeform 456"/>
                <p:cNvSpPr>
                  <a:spLocks noChangeArrowheads="1"/>
                </p:cNvSpPr>
                <p:nvPr/>
              </p:nvSpPr>
              <p:spPr bwMode="auto">
                <a:xfrm>
                  <a:off x="111126" y="258844"/>
                  <a:ext cx="346078" cy="77812"/>
                </a:xfrm>
                <a:custGeom>
                  <a:avLst/>
                  <a:gdLst>
                    <a:gd name="T0" fmla="*/ 647405309 w 185"/>
                    <a:gd name="T1" fmla="*/ 75512841 h 42"/>
                    <a:gd name="T2" fmla="*/ 577415242 w 185"/>
                    <a:gd name="T3" fmla="*/ 144159699 h 42"/>
                    <a:gd name="T4" fmla="*/ 69990066 w 185"/>
                    <a:gd name="T5" fmla="*/ 144159699 h 42"/>
                    <a:gd name="T6" fmla="*/ 0 w 185"/>
                    <a:gd name="T7" fmla="*/ 75512841 h 42"/>
                    <a:gd name="T8" fmla="*/ 0 w 185"/>
                    <a:gd name="T9" fmla="*/ 68646858 h 42"/>
                    <a:gd name="T10" fmla="*/ 69990066 w 185"/>
                    <a:gd name="T11" fmla="*/ 0 h 42"/>
                    <a:gd name="T12" fmla="*/ 577415242 w 185"/>
                    <a:gd name="T13" fmla="*/ 0 h 42"/>
                    <a:gd name="T14" fmla="*/ 647405309 w 185"/>
                    <a:gd name="T15" fmla="*/ 68646858 h 42"/>
                    <a:gd name="T16" fmla="*/ 647405309 w 185"/>
                    <a:gd name="T17" fmla="*/ 75512841 h 4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5"/>
                    <a:gd name="T28" fmla="*/ 0 h 42"/>
                    <a:gd name="T29" fmla="*/ 185 w 185"/>
                    <a:gd name="T30" fmla="*/ 42 h 4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5" h="42">
                      <a:moveTo>
                        <a:pt x="185" y="22"/>
                      </a:moveTo>
                      <a:cubicBezTo>
                        <a:pt x="185" y="33"/>
                        <a:pt x="176" y="42"/>
                        <a:pt x="165" y="42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9" y="42"/>
                        <a:pt x="0" y="33"/>
                        <a:pt x="0" y="22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176" y="0"/>
                        <a:pt x="185" y="9"/>
                        <a:pt x="185" y="20"/>
                      </a:cubicBezTo>
                      <a:lnTo>
                        <a:pt x="185" y="22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73" name="Freeform 457"/>
                <p:cNvSpPr>
                  <a:spLocks noChangeArrowheads="1"/>
                </p:cNvSpPr>
                <p:nvPr/>
              </p:nvSpPr>
              <p:spPr bwMode="auto">
                <a:xfrm>
                  <a:off x="111126" y="244552"/>
                  <a:ext cx="346078" cy="80988"/>
                </a:xfrm>
                <a:custGeom>
                  <a:avLst/>
                  <a:gdLst>
                    <a:gd name="T0" fmla="*/ 647405309 w 185"/>
                    <a:gd name="T1" fmla="*/ 81588818 h 43"/>
                    <a:gd name="T2" fmla="*/ 577415242 w 185"/>
                    <a:gd name="T3" fmla="*/ 152536189 h 43"/>
                    <a:gd name="T4" fmla="*/ 69990066 w 185"/>
                    <a:gd name="T5" fmla="*/ 152536189 h 43"/>
                    <a:gd name="T6" fmla="*/ 0 w 185"/>
                    <a:gd name="T7" fmla="*/ 81588818 h 43"/>
                    <a:gd name="T8" fmla="*/ 0 w 185"/>
                    <a:gd name="T9" fmla="*/ 70947371 h 43"/>
                    <a:gd name="T10" fmla="*/ 69990066 w 185"/>
                    <a:gd name="T11" fmla="*/ 0 h 43"/>
                    <a:gd name="T12" fmla="*/ 577415242 w 185"/>
                    <a:gd name="T13" fmla="*/ 0 h 43"/>
                    <a:gd name="T14" fmla="*/ 647405309 w 185"/>
                    <a:gd name="T15" fmla="*/ 70947371 h 43"/>
                    <a:gd name="T16" fmla="*/ 647405309 w 185"/>
                    <a:gd name="T17" fmla="*/ 81588818 h 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5"/>
                    <a:gd name="T28" fmla="*/ 0 h 43"/>
                    <a:gd name="T29" fmla="*/ 185 w 185"/>
                    <a:gd name="T30" fmla="*/ 43 h 4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5" h="43">
                      <a:moveTo>
                        <a:pt x="185" y="23"/>
                      </a:moveTo>
                      <a:cubicBezTo>
                        <a:pt x="185" y="34"/>
                        <a:pt x="176" y="43"/>
                        <a:pt x="165" y="43"/>
                      </a:cubicBezTo>
                      <a:cubicBezTo>
                        <a:pt x="20" y="43"/>
                        <a:pt x="20" y="43"/>
                        <a:pt x="20" y="43"/>
                      </a:cubicBezTo>
                      <a:cubicBezTo>
                        <a:pt x="9" y="43"/>
                        <a:pt x="0" y="34"/>
                        <a:pt x="0" y="23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9" y="0"/>
                        <a:pt x="20" y="0"/>
                      </a:cubicBezTo>
                      <a:cubicBezTo>
                        <a:pt x="165" y="0"/>
                        <a:pt x="165" y="0"/>
                        <a:pt x="165" y="0"/>
                      </a:cubicBezTo>
                      <a:cubicBezTo>
                        <a:pt x="176" y="0"/>
                        <a:pt x="185" y="9"/>
                        <a:pt x="185" y="20"/>
                      </a:cubicBezTo>
                      <a:lnTo>
                        <a:pt x="185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98" name="组合 371"/>
              <p:cNvGrpSpPr>
                <a:grpSpLocks/>
              </p:cNvGrpSpPr>
              <p:nvPr/>
            </p:nvGrpSpPr>
            <p:grpSpPr bwMode="auto">
              <a:xfrm>
                <a:off x="163514" y="444640"/>
                <a:ext cx="298453" cy="371592"/>
                <a:chOff x="0" y="0"/>
                <a:chExt cx="298453" cy="371592"/>
              </a:xfrm>
            </p:grpSpPr>
            <p:sp>
              <p:nvSpPr>
                <p:cNvPr id="26558" name="Freeform 467"/>
                <p:cNvSpPr>
                  <a:spLocks noChangeArrowheads="1"/>
                </p:cNvSpPr>
                <p:nvPr/>
              </p:nvSpPr>
              <p:spPr bwMode="auto">
                <a:xfrm>
                  <a:off x="0" y="258844"/>
                  <a:ext cx="123826" cy="112748"/>
                </a:xfrm>
                <a:custGeom>
                  <a:avLst/>
                  <a:gdLst>
                    <a:gd name="T0" fmla="*/ 91518671 w 66"/>
                    <a:gd name="T1" fmla="*/ 0 h 60"/>
                    <a:gd name="T2" fmla="*/ 17600177 w 66"/>
                    <a:gd name="T3" fmla="*/ 38841686 h 60"/>
                    <a:gd name="T4" fmla="*/ 49278996 w 66"/>
                    <a:gd name="T5" fmla="*/ 120059708 h 60"/>
                    <a:gd name="T6" fmla="*/ 14080517 w 66"/>
                    <a:gd name="T7" fmla="*/ 95341588 h 60"/>
                    <a:gd name="T8" fmla="*/ 0 w 66"/>
                    <a:gd name="T9" fmla="*/ 105934263 h 60"/>
                    <a:gd name="T10" fmla="*/ 80957814 w 66"/>
                    <a:gd name="T11" fmla="*/ 151839611 h 60"/>
                    <a:gd name="T12" fmla="*/ 66879173 w 66"/>
                    <a:gd name="T13" fmla="*/ 67092577 h 60"/>
                    <a:gd name="T14" fmla="*/ 140797667 w 66"/>
                    <a:gd name="T15" fmla="*/ 35310794 h 60"/>
                    <a:gd name="T16" fmla="*/ 126717149 w 66"/>
                    <a:gd name="T17" fmla="*/ 120059708 h 60"/>
                    <a:gd name="T18" fmla="*/ 197115983 w 66"/>
                    <a:gd name="T19" fmla="*/ 187150405 h 60"/>
                    <a:gd name="T20" fmla="*/ 175998021 w 66"/>
                    <a:gd name="T21" fmla="*/ 201275850 h 60"/>
                    <a:gd name="T22" fmla="*/ 168956825 w 66"/>
                    <a:gd name="T23" fmla="*/ 197743080 h 60"/>
                    <a:gd name="T24" fmla="*/ 161917504 w 66"/>
                    <a:gd name="T25" fmla="*/ 201275850 h 60"/>
                    <a:gd name="T26" fmla="*/ 179517682 w 66"/>
                    <a:gd name="T27" fmla="*/ 211868525 h 60"/>
                    <a:gd name="T28" fmla="*/ 225277017 w 66"/>
                    <a:gd name="T29" fmla="*/ 183619514 h 60"/>
                    <a:gd name="T30" fmla="*/ 179517682 w 66"/>
                    <a:gd name="T31" fmla="*/ 123590599 h 60"/>
                    <a:gd name="T32" fmla="*/ 218235820 w 66"/>
                    <a:gd name="T33" fmla="*/ 67092577 h 60"/>
                    <a:gd name="T34" fmla="*/ 91518671 w 66"/>
                    <a:gd name="T35" fmla="*/ 0 h 6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6"/>
                    <a:gd name="T55" fmla="*/ 0 h 60"/>
                    <a:gd name="T56" fmla="*/ 66 w 66"/>
                    <a:gd name="T57" fmla="*/ 60 h 6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6" h="60">
                      <a:moveTo>
                        <a:pt x="26" y="0"/>
                      </a:move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2" y="28"/>
                        <a:pt x="0" y="30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6" y="53"/>
                        <a:pt x="52" y="58"/>
                        <a:pt x="50" y="57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51" y="60"/>
                        <a:pt x="51" y="60"/>
                        <a:pt x="51" y="60"/>
                      </a:cubicBezTo>
                      <a:cubicBezTo>
                        <a:pt x="51" y="60"/>
                        <a:pt x="63" y="54"/>
                        <a:pt x="64" y="52"/>
                      </a:cubicBezTo>
                      <a:cubicBezTo>
                        <a:pt x="66" y="50"/>
                        <a:pt x="51" y="35"/>
                        <a:pt x="51" y="35"/>
                      </a:cubicBezTo>
                      <a:cubicBezTo>
                        <a:pt x="62" y="19"/>
                        <a:pt x="62" y="19"/>
                        <a:pt x="62" y="19"/>
                      </a:cubicBezTo>
                      <a:cubicBezTo>
                        <a:pt x="62" y="19"/>
                        <a:pt x="36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036D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9" name="Freeform 468"/>
                <p:cNvSpPr>
                  <a:spLocks noChangeArrowheads="1"/>
                </p:cNvSpPr>
                <p:nvPr/>
              </p:nvSpPr>
              <p:spPr bwMode="auto">
                <a:xfrm>
                  <a:off x="39688" y="168328"/>
                  <a:ext cx="120651" cy="136568"/>
                </a:xfrm>
                <a:custGeom>
                  <a:avLst/>
                  <a:gdLst>
                    <a:gd name="T0" fmla="*/ 191535050 w 76"/>
                    <a:gd name="T1" fmla="*/ 25217440 h 86"/>
                    <a:gd name="T2" fmla="*/ 133570182 w 76"/>
                    <a:gd name="T3" fmla="*/ 216869984 h 86"/>
                    <a:gd name="T4" fmla="*/ 0 w 76"/>
                    <a:gd name="T5" fmla="*/ 141217664 h 86"/>
                    <a:gd name="T6" fmla="*/ 148691245 w 76"/>
                    <a:gd name="T7" fmla="*/ 0 h 86"/>
                    <a:gd name="T8" fmla="*/ 191535050 w 76"/>
                    <a:gd name="T9" fmla="*/ 25217440 h 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86"/>
                    <a:gd name="T17" fmla="*/ 76 w 76"/>
                    <a:gd name="T18" fmla="*/ 86 h 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86">
                      <a:moveTo>
                        <a:pt x="76" y="10"/>
                      </a:moveTo>
                      <a:lnTo>
                        <a:pt x="53" y="86"/>
                      </a:lnTo>
                      <a:lnTo>
                        <a:pt x="0" y="56"/>
                      </a:lnTo>
                      <a:lnTo>
                        <a:pt x="59" y="0"/>
                      </a:lnTo>
                      <a:lnTo>
                        <a:pt x="76" y="10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0" name="Freeform 469"/>
                <p:cNvSpPr>
                  <a:spLocks noChangeArrowheads="1"/>
                </p:cNvSpPr>
                <p:nvPr/>
              </p:nvSpPr>
              <p:spPr bwMode="auto">
                <a:xfrm>
                  <a:off x="55563" y="96868"/>
                  <a:ext cx="96838" cy="111160"/>
                </a:xfrm>
                <a:custGeom>
                  <a:avLst/>
                  <a:gdLst>
                    <a:gd name="T0" fmla="*/ 7211583 w 51"/>
                    <a:gd name="T1" fmla="*/ 39047305 h 59"/>
                    <a:gd name="T2" fmla="*/ 144214567 w 51"/>
                    <a:gd name="T3" fmla="*/ 198784225 h 59"/>
                    <a:gd name="T4" fmla="*/ 173059000 w 51"/>
                    <a:gd name="T5" fmla="*/ 202333809 h 59"/>
                    <a:gd name="T6" fmla="*/ 176662893 w 51"/>
                    <a:gd name="T7" fmla="*/ 170385671 h 59"/>
                    <a:gd name="T8" fmla="*/ 39659908 w 51"/>
                    <a:gd name="T9" fmla="*/ 10648751 h 59"/>
                    <a:gd name="T10" fmla="*/ 10815475 w 51"/>
                    <a:gd name="T11" fmla="*/ 10648751 h 59"/>
                    <a:gd name="T12" fmla="*/ 3605791 w 51"/>
                    <a:gd name="T13" fmla="*/ 35497721 h 59"/>
                    <a:gd name="T14" fmla="*/ 7211583 w 51"/>
                    <a:gd name="T15" fmla="*/ 39047305 h 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"/>
                    <a:gd name="T25" fmla="*/ 0 h 59"/>
                    <a:gd name="T26" fmla="*/ 51 w 51"/>
                    <a:gd name="T27" fmla="*/ 59 h 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" h="59">
                      <a:moveTo>
                        <a:pt x="2" y="11"/>
                      </a:move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42" y="59"/>
                        <a:pt x="46" y="59"/>
                        <a:pt x="48" y="57"/>
                      </a:cubicBezTo>
                      <a:cubicBezTo>
                        <a:pt x="51" y="55"/>
                        <a:pt x="51" y="51"/>
                        <a:pt x="49" y="48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9" y="1"/>
                        <a:pt x="5" y="0"/>
                        <a:pt x="3" y="3"/>
                      </a:cubicBezTo>
                      <a:cubicBezTo>
                        <a:pt x="0" y="5"/>
                        <a:pt x="0" y="8"/>
                        <a:pt x="1" y="10"/>
                      </a:cubicBez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0291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1" name="Freeform 470"/>
                <p:cNvSpPr>
                  <a:spLocks noChangeArrowheads="1"/>
                </p:cNvSpPr>
                <p:nvPr/>
              </p:nvSpPr>
              <p:spPr bwMode="auto">
                <a:xfrm>
                  <a:off x="41276" y="77812"/>
                  <a:ext cx="44450" cy="46052"/>
                </a:xfrm>
                <a:custGeom>
                  <a:avLst/>
                  <a:gdLst>
                    <a:gd name="T0" fmla="*/ 24012260 w 24"/>
                    <a:gd name="T1" fmla="*/ 11046724 h 24"/>
                    <a:gd name="T2" fmla="*/ 10290175 w 24"/>
                    <a:gd name="T3" fmla="*/ 66274585 h 24"/>
                    <a:gd name="T4" fmla="*/ 61744754 w 24"/>
                    <a:gd name="T5" fmla="*/ 77321308 h 24"/>
                    <a:gd name="T6" fmla="*/ 72034929 w 24"/>
                    <a:gd name="T7" fmla="*/ 25773769 h 24"/>
                    <a:gd name="T8" fmla="*/ 24012260 w 24"/>
                    <a:gd name="T9" fmla="*/ 110467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4"/>
                    <a:gd name="T17" fmla="*/ 24 w 2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4">
                      <a:moveTo>
                        <a:pt x="7" y="3"/>
                      </a:moveTo>
                      <a:cubicBezTo>
                        <a:pt x="2" y="7"/>
                        <a:pt x="0" y="13"/>
                        <a:pt x="3" y="18"/>
                      </a:cubicBezTo>
                      <a:cubicBezTo>
                        <a:pt x="7" y="23"/>
                        <a:pt x="13" y="24"/>
                        <a:pt x="18" y="21"/>
                      </a:cubicBezTo>
                      <a:cubicBezTo>
                        <a:pt x="23" y="18"/>
                        <a:pt x="24" y="12"/>
                        <a:pt x="21" y="7"/>
                      </a:cubicBezTo>
                      <a:cubicBezTo>
                        <a:pt x="18" y="2"/>
                        <a:pt x="12" y="0"/>
                        <a:pt x="7" y="3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2" name="Freeform 471"/>
                <p:cNvSpPr>
                  <a:spLocks noChangeArrowheads="1"/>
                </p:cNvSpPr>
                <p:nvPr/>
              </p:nvSpPr>
              <p:spPr bwMode="auto">
                <a:xfrm>
                  <a:off x="111126" y="42876"/>
                  <a:ext cx="161927" cy="163564"/>
                </a:xfrm>
                <a:custGeom>
                  <a:avLst/>
                  <a:gdLst>
                    <a:gd name="T0" fmla="*/ 51961816 w 87"/>
                    <a:gd name="T1" fmla="*/ 56553663 h 87"/>
                    <a:gd name="T2" fmla="*/ 55427426 w 87"/>
                    <a:gd name="T3" fmla="*/ 254488664 h 87"/>
                    <a:gd name="T4" fmla="*/ 249421556 w 87"/>
                    <a:gd name="T5" fmla="*/ 250954177 h 87"/>
                    <a:gd name="T6" fmla="*/ 245955946 w 87"/>
                    <a:gd name="T7" fmla="*/ 53019177 h 87"/>
                    <a:gd name="T8" fmla="*/ 51961816 w 87"/>
                    <a:gd name="T9" fmla="*/ 56553663 h 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87"/>
                    <a:gd name="T17" fmla="*/ 87 w 87"/>
                    <a:gd name="T18" fmla="*/ 87 h 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87">
                      <a:moveTo>
                        <a:pt x="15" y="16"/>
                      </a:moveTo>
                      <a:cubicBezTo>
                        <a:pt x="0" y="32"/>
                        <a:pt x="0" y="57"/>
                        <a:pt x="16" y="72"/>
                      </a:cubicBezTo>
                      <a:cubicBezTo>
                        <a:pt x="32" y="87"/>
                        <a:pt x="57" y="87"/>
                        <a:pt x="72" y="71"/>
                      </a:cubicBezTo>
                      <a:cubicBezTo>
                        <a:pt x="87" y="55"/>
                        <a:pt x="87" y="30"/>
                        <a:pt x="71" y="15"/>
                      </a:cubicBezTo>
                      <a:cubicBezTo>
                        <a:pt x="55" y="0"/>
                        <a:pt x="30" y="0"/>
                        <a:pt x="15" y="16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3" name="Freeform 472"/>
                <p:cNvSpPr>
                  <a:spLocks noChangeArrowheads="1"/>
                </p:cNvSpPr>
                <p:nvPr/>
              </p:nvSpPr>
              <p:spPr bwMode="auto">
                <a:xfrm>
                  <a:off x="128589" y="47640"/>
                  <a:ext cx="49213" cy="55580"/>
                </a:xfrm>
                <a:custGeom>
                  <a:avLst/>
                  <a:gdLst>
                    <a:gd name="T0" fmla="*/ 22682430 w 31"/>
                    <a:gd name="T1" fmla="*/ 88261040 h 35"/>
                    <a:gd name="T2" fmla="*/ 0 w 31"/>
                    <a:gd name="T3" fmla="*/ 0 h 35"/>
                    <a:gd name="T4" fmla="*/ 78126431 w 31"/>
                    <a:gd name="T5" fmla="*/ 5043488 h 35"/>
                    <a:gd name="T6" fmla="*/ 22682430 w 31"/>
                    <a:gd name="T7" fmla="*/ 88261040 h 3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1"/>
                    <a:gd name="T13" fmla="*/ 0 h 35"/>
                    <a:gd name="T14" fmla="*/ 31 w 31"/>
                    <a:gd name="T15" fmla="*/ 35 h 3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1" h="35">
                      <a:moveTo>
                        <a:pt x="9" y="35"/>
                      </a:moveTo>
                      <a:lnTo>
                        <a:pt x="0" y="0"/>
                      </a:lnTo>
                      <a:lnTo>
                        <a:pt x="31" y="2"/>
                      </a:lnTo>
                      <a:lnTo>
                        <a:pt x="9" y="35"/>
                      </a:ln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4" name="Freeform 473"/>
                <p:cNvSpPr>
                  <a:spLocks noChangeArrowheads="1"/>
                </p:cNvSpPr>
                <p:nvPr/>
              </p:nvSpPr>
              <p:spPr bwMode="auto">
                <a:xfrm>
                  <a:off x="169864" y="88928"/>
                  <a:ext cx="60326" cy="58756"/>
                </a:xfrm>
                <a:custGeom>
                  <a:avLst/>
                  <a:gdLst>
                    <a:gd name="T0" fmla="*/ 17769777 w 32"/>
                    <a:gd name="T1" fmla="*/ 17962278 h 31"/>
                    <a:gd name="T2" fmla="*/ 28432398 w 32"/>
                    <a:gd name="T3" fmla="*/ 86217796 h 31"/>
                    <a:gd name="T4" fmla="*/ 95956044 w 32"/>
                    <a:gd name="T5" fmla="*/ 93401191 h 31"/>
                    <a:gd name="T6" fmla="*/ 85293423 w 32"/>
                    <a:gd name="T7" fmla="*/ 25145673 h 31"/>
                    <a:gd name="T8" fmla="*/ 17769777 w 32"/>
                    <a:gd name="T9" fmla="*/ 17962278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"/>
                    <a:gd name="T16" fmla="*/ 0 h 31"/>
                    <a:gd name="T17" fmla="*/ 32 w 32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" h="31">
                      <a:moveTo>
                        <a:pt x="5" y="5"/>
                      </a:moveTo>
                      <a:cubicBezTo>
                        <a:pt x="0" y="10"/>
                        <a:pt x="2" y="18"/>
                        <a:pt x="8" y="24"/>
                      </a:cubicBezTo>
                      <a:cubicBezTo>
                        <a:pt x="14" y="30"/>
                        <a:pt x="23" y="31"/>
                        <a:pt x="27" y="26"/>
                      </a:cubicBezTo>
                      <a:cubicBezTo>
                        <a:pt x="32" y="21"/>
                        <a:pt x="30" y="12"/>
                        <a:pt x="24" y="7"/>
                      </a:cubicBezTo>
                      <a:cubicBezTo>
                        <a:pt x="18" y="1"/>
                        <a:pt x="10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5" name="Freeform 474"/>
                <p:cNvSpPr>
                  <a:spLocks noChangeArrowheads="1"/>
                </p:cNvSpPr>
                <p:nvPr/>
              </p:nvSpPr>
              <p:spPr bwMode="auto">
                <a:xfrm>
                  <a:off x="177802" y="96868"/>
                  <a:ext cx="44450" cy="42876"/>
                </a:xfrm>
                <a:custGeom>
                  <a:avLst/>
                  <a:gdLst>
                    <a:gd name="T0" fmla="*/ 13720233 w 24"/>
                    <a:gd name="T1" fmla="*/ 10426325 h 23"/>
                    <a:gd name="T2" fmla="*/ 20582202 w 24"/>
                    <a:gd name="T3" fmla="*/ 62552356 h 23"/>
                    <a:gd name="T4" fmla="*/ 68604871 w 24"/>
                    <a:gd name="T5" fmla="*/ 66027176 h 23"/>
                    <a:gd name="T6" fmla="*/ 61744754 w 24"/>
                    <a:gd name="T7" fmla="*/ 17375965 h 23"/>
                    <a:gd name="T8" fmla="*/ 13720233 w 24"/>
                    <a:gd name="T9" fmla="*/ 1042632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3"/>
                    <a:gd name="T17" fmla="*/ 24 w 24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3">
                      <a:moveTo>
                        <a:pt x="4" y="3"/>
                      </a:moveTo>
                      <a:cubicBezTo>
                        <a:pt x="0" y="7"/>
                        <a:pt x="1" y="13"/>
                        <a:pt x="6" y="18"/>
                      </a:cubicBezTo>
                      <a:cubicBezTo>
                        <a:pt x="10" y="22"/>
                        <a:pt x="17" y="23"/>
                        <a:pt x="20" y="19"/>
                      </a:cubicBezTo>
                      <a:cubicBezTo>
                        <a:pt x="24" y="16"/>
                        <a:pt x="23" y="9"/>
                        <a:pt x="18" y="5"/>
                      </a:cubicBezTo>
                      <a:cubicBezTo>
                        <a:pt x="14" y="0"/>
                        <a:pt x="7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6" name="Freeform 475"/>
                <p:cNvSpPr>
                  <a:spLocks noChangeArrowheads="1"/>
                </p:cNvSpPr>
                <p:nvPr/>
              </p:nvSpPr>
              <p:spPr bwMode="auto">
                <a:xfrm>
                  <a:off x="98426" y="47640"/>
                  <a:ext cx="53976" cy="136568"/>
                </a:xfrm>
                <a:custGeom>
                  <a:avLst/>
                  <a:gdLst>
                    <a:gd name="T0" fmla="*/ 104050306 w 28"/>
                    <a:gd name="T1" fmla="*/ 64759787 h 72"/>
                    <a:gd name="T2" fmla="*/ 96618968 w 28"/>
                    <a:gd name="T3" fmla="*/ 259039148 h 72"/>
                    <a:gd name="T4" fmla="*/ 81754363 w 28"/>
                    <a:gd name="T5" fmla="*/ 248246482 h 72"/>
                    <a:gd name="T6" fmla="*/ 70606391 w 28"/>
                    <a:gd name="T7" fmla="*/ 53967121 h 72"/>
                    <a:gd name="T8" fmla="*/ 59456492 w 28"/>
                    <a:gd name="T9" fmla="*/ 0 h 72"/>
                    <a:gd name="T10" fmla="*/ 104050306 w 28"/>
                    <a:gd name="T11" fmla="*/ 64759787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72"/>
                    <a:gd name="T20" fmla="*/ 28 w 28"/>
                    <a:gd name="T21" fmla="*/ 72 h 7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72">
                      <a:moveTo>
                        <a:pt x="28" y="18"/>
                      </a:moveTo>
                      <a:cubicBezTo>
                        <a:pt x="28" y="18"/>
                        <a:pt x="0" y="43"/>
                        <a:pt x="26" y="72"/>
                      </a:cubicBezTo>
                      <a:cubicBezTo>
                        <a:pt x="25" y="71"/>
                        <a:pt x="23" y="70"/>
                        <a:pt x="22" y="69"/>
                      </a:cubicBezTo>
                      <a:cubicBezTo>
                        <a:pt x="7" y="55"/>
                        <a:pt x="6" y="31"/>
                        <a:pt x="19" y="15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7" name="Freeform 476"/>
                <p:cNvSpPr>
                  <a:spLocks noChangeArrowheads="1"/>
                </p:cNvSpPr>
                <p:nvPr/>
              </p:nvSpPr>
              <p:spPr bwMode="auto">
                <a:xfrm>
                  <a:off x="153989" y="0"/>
                  <a:ext cx="144464" cy="144508"/>
                </a:xfrm>
                <a:custGeom>
                  <a:avLst/>
                  <a:gdLst>
                    <a:gd name="T0" fmla="*/ 214716656 w 77"/>
                    <a:gd name="T1" fmla="*/ 271202105 h 77"/>
                    <a:gd name="T2" fmla="*/ 52798778 w 77"/>
                    <a:gd name="T3" fmla="*/ 91574907 h 77"/>
                    <a:gd name="T4" fmla="*/ 3519668 w 77"/>
                    <a:gd name="T5" fmla="*/ 24654566 h 77"/>
                    <a:gd name="T6" fmla="*/ 21119886 w 77"/>
                    <a:gd name="T7" fmla="*/ 14088592 h 77"/>
                    <a:gd name="T8" fmla="*/ 66879327 w 77"/>
                    <a:gd name="T9" fmla="*/ 77486316 h 77"/>
                    <a:gd name="T10" fmla="*/ 204157650 w 77"/>
                    <a:gd name="T11" fmla="*/ 109186116 h 77"/>
                    <a:gd name="T12" fmla="*/ 214716656 w 77"/>
                    <a:gd name="T13" fmla="*/ 271202105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7"/>
                    <a:gd name="T22" fmla="*/ 0 h 77"/>
                    <a:gd name="T23" fmla="*/ 77 w 77"/>
                    <a:gd name="T24" fmla="*/ 77 h 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7" h="77">
                      <a:moveTo>
                        <a:pt x="61" y="77"/>
                      </a:moveTo>
                      <a:cubicBezTo>
                        <a:pt x="61" y="77"/>
                        <a:pt x="24" y="49"/>
                        <a:pt x="15" y="2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0"/>
                        <a:pt x="6" y="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39" y="12"/>
                        <a:pt x="58" y="31"/>
                      </a:cubicBezTo>
                      <a:cubicBezTo>
                        <a:pt x="77" y="49"/>
                        <a:pt x="69" y="69"/>
                        <a:pt x="61" y="77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68" name="Freeform 477"/>
                <p:cNvSpPr>
                  <a:spLocks noChangeArrowheads="1"/>
                </p:cNvSpPr>
                <p:nvPr/>
              </p:nvSpPr>
              <p:spPr bwMode="auto">
                <a:xfrm>
                  <a:off x="241303" y="107984"/>
                  <a:ext cx="38100" cy="34936"/>
                </a:xfrm>
                <a:custGeom>
                  <a:avLst/>
                  <a:gdLst>
                    <a:gd name="T0" fmla="*/ 72580500 w 20"/>
                    <a:gd name="T1" fmla="*/ 45205243 h 18"/>
                    <a:gd name="T2" fmla="*/ 14516100 w 20"/>
                    <a:gd name="T3" fmla="*/ 0 h 18"/>
                    <a:gd name="T4" fmla="*/ 0 w 20"/>
                    <a:gd name="T5" fmla="*/ 18834386 h 18"/>
                    <a:gd name="T6" fmla="*/ 58064400 w 20"/>
                    <a:gd name="T7" fmla="*/ 67806894 h 18"/>
                    <a:gd name="T8" fmla="*/ 72580500 w 20"/>
                    <a:gd name="T9" fmla="*/ 45205243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8"/>
                    <a:gd name="T17" fmla="*/ 20 w 2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8">
                      <a:moveTo>
                        <a:pt x="20" y="12"/>
                      </a:moveTo>
                      <a:cubicBezTo>
                        <a:pt x="20" y="12"/>
                        <a:pt x="12" y="7"/>
                        <a:pt x="4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0" y="15"/>
                        <a:pt x="16" y="18"/>
                      </a:cubicBezTo>
                      <a:cubicBezTo>
                        <a:pt x="16" y="18"/>
                        <a:pt x="19" y="14"/>
                        <a:pt x="20" y="12"/>
                      </a:cubicBezTo>
                      <a:close/>
                    </a:path>
                  </a:pathLst>
                </a:custGeom>
                <a:solidFill>
                  <a:srgbClr val="05D3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499" name="组合 372"/>
              <p:cNvGrpSpPr>
                <a:grpSpLocks/>
              </p:cNvGrpSpPr>
              <p:nvPr/>
            </p:nvGrpSpPr>
            <p:grpSpPr bwMode="auto">
              <a:xfrm>
                <a:off x="725495" y="397000"/>
                <a:ext cx="590555" cy="816232"/>
                <a:chOff x="0" y="0"/>
                <a:chExt cx="590555" cy="816232"/>
              </a:xfrm>
            </p:grpSpPr>
            <p:sp>
              <p:nvSpPr>
                <p:cNvPr id="26540" name="Freeform 478"/>
                <p:cNvSpPr>
                  <a:spLocks noChangeArrowheads="1"/>
                </p:cNvSpPr>
                <p:nvPr/>
              </p:nvSpPr>
              <p:spPr bwMode="auto">
                <a:xfrm>
                  <a:off x="0" y="15880"/>
                  <a:ext cx="581030" cy="579620"/>
                </a:xfrm>
                <a:custGeom>
                  <a:avLst/>
                  <a:gdLst>
                    <a:gd name="T0" fmla="*/ 961721232 w 309"/>
                    <a:gd name="T1" fmla="*/ 777609939 h 309"/>
                    <a:gd name="T2" fmla="*/ 311144386 w 309"/>
                    <a:gd name="T3" fmla="*/ 957059540 h 309"/>
                    <a:gd name="T4" fmla="*/ 130822007 w 309"/>
                    <a:gd name="T5" fmla="*/ 306118143 h 309"/>
                    <a:gd name="T6" fmla="*/ 784933923 w 309"/>
                    <a:gd name="T7" fmla="*/ 130187529 h 309"/>
                    <a:gd name="T8" fmla="*/ 961721232 w 309"/>
                    <a:gd name="T9" fmla="*/ 777609939 h 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9"/>
                    <a:gd name="T16" fmla="*/ 0 h 309"/>
                    <a:gd name="T17" fmla="*/ 309 w 309"/>
                    <a:gd name="T18" fmla="*/ 309 h 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9" h="309">
                      <a:moveTo>
                        <a:pt x="272" y="221"/>
                      </a:moveTo>
                      <a:cubicBezTo>
                        <a:pt x="235" y="286"/>
                        <a:pt x="153" y="309"/>
                        <a:pt x="88" y="272"/>
                      </a:cubicBezTo>
                      <a:cubicBezTo>
                        <a:pt x="23" y="235"/>
                        <a:pt x="0" y="152"/>
                        <a:pt x="37" y="87"/>
                      </a:cubicBezTo>
                      <a:cubicBezTo>
                        <a:pt x="74" y="22"/>
                        <a:pt x="157" y="0"/>
                        <a:pt x="222" y="37"/>
                      </a:cubicBezTo>
                      <a:cubicBezTo>
                        <a:pt x="287" y="74"/>
                        <a:pt x="309" y="156"/>
                        <a:pt x="272" y="221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1" name="Freeform 479"/>
                <p:cNvSpPr>
                  <a:spLocks noChangeArrowheads="1"/>
                </p:cNvSpPr>
                <p:nvPr/>
              </p:nvSpPr>
              <p:spPr bwMode="auto">
                <a:xfrm>
                  <a:off x="7937" y="0"/>
                  <a:ext cx="582618" cy="582796"/>
                </a:xfrm>
                <a:custGeom>
                  <a:avLst/>
                  <a:gdLst>
                    <a:gd name="T0" fmla="*/ 964289172 w 310"/>
                    <a:gd name="T1" fmla="*/ 784625775 h 310"/>
                    <a:gd name="T2" fmla="*/ 310832341 w 310"/>
                    <a:gd name="T3" fmla="*/ 964878938 h 310"/>
                    <a:gd name="T4" fmla="*/ 130690614 w 310"/>
                    <a:gd name="T5" fmla="*/ 311023185 h 310"/>
                    <a:gd name="T6" fmla="*/ 784147446 w 310"/>
                    <a:gd name="T7" fmla="*/ 130771902 h 310"/>
                    <a:gd name="T8" fmla="*/ 964289172 w 310"/>
                    <a:gd name="T9" fmla="*/ 784625775 h 3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0"/>
                    <a:gd name="T16" fmla="*/ 0 h 310"/>
                    <a:gd name="T17" fmla="*/ 310 w 310"/>
                    <a:gd name="T18" fmla="*/ 310 h 3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0" h="310">
                      <a:moveTo>
                        <a:pt x="273" y="222"/>
                      </a:moveTo>
                      <a:cubicBezTo>
                        <a:pt x="236" y="287"/>
                        <a:pt x="153" y="310"/>
                        <a:pt x="88" y="273"/>
                      </a:cubicBezTo>
                      <a:cubicBezTo>
                        <a:pt x="23" y="236"/>
                        <a:pt x="0" y="153"/>
                        <a:pt x="37" y="88"/>
                      </a:cubicBezTo>
                      <a:cubicBezTo>
                        <a:pt x="74" y="23"/>
                        <a:pt x="157" y="0"/>
                        <a:pt x="222" y="37"/>
                      </a:cubicBezTo>
                      <a:cubicBezTo>
                        <a:pt x="287" y="74"/>
                        <a:pt x="310" y="157"/>
                        <a:pt x="273" y="2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2" name="Freeform 480"/>
                <p:cNvSpPr>
                  <a:spLocks noChangeArrowheads="1"/>
                </p:cNvSpPr>
                <p:nvPr/>
              </p:nvSpPr>
              <p:spPr bwMode="auto">
                <a:xfrm>
                  <a:off x="28575" y="20644"/>
                  <a:ext cx="541343" cy="541508"/>
                </a:xfrm>
                <a:custGeom>
                  <a:avLst/>
                  <a:gdLst>
                    <a:gd name="T0" fmla="*/ 897415118 w 288"/>
                    <a:gd name="T1" fmla="*/ 728269973 h 288"/>
                    <a:gd name="T2" fmla="*/ 286184360 w 288"/>
                    <a:gd name="T3" fmla="*/ 897963162 h 288"/>
                    <a:gd name="T4" fmla="*/ 120127395 w 288"/>
                    <a:gd name="T5" fmla="*/ 286358079 h 288"/>
                    <a:gd name="T6" fmla="*/ 727826265 w 288"/>
                    <a:gd name="T7" fmla="*/ 120199734 h 288"/>
                    <a:gd name="T8" fmla="*/ 897415118 w 288"/>
                    <a:gd name="T9" fmla="*/ 728269973 h 2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8"/>
                    <a:gd name="T16" fmla="*/ 0 h 288"/>
                    <a:gd name="T17" fmla="*/ 288 w 288"/>
                    <a:gd name="T18" fmla="*/ 288 h 2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8" h="288">
                      <a:moveTo>
                        <a:pt x="254" y="206"/>
                      </a:moveTo>
                      <a:cubicBezTo>
                        <a:pt x="219" y="267"/>
                        <a:pt x="142" y="288"/>
                        <a:pt x="81" y="254"/>
                      </a:cubicBezTo>
                      <a:cubicBezTo>
                        <a:pt x="21" y="219"/>
                        <a:pt x="0" y="142"/>
                        <a:pt x="34" y="81"/>
                      </a:cubicBezTo>
                      <a:cubicBezTo>
                        <a:pt x="69" y="21"/>
                        <a:pt x="146" y="0"/>
                        <a:pt x="206" y="34"/>
                      </a:cubicBezTo>
                      <a:cubicBezTo>
                        <a:pt x="267" y="69"/>
                        <a:pt x="288" y="146"/>
                        <a:pt x="254" y="206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3" name="Freeform 481"/>
                <p:cNvSpPr>
                  <a:spLocks noChangeArrowheads="1"/>
                </p:cNvSpPr>
                <p:nvPr/>
              </p:nvSpPr>
              <p:spPr bwMode="auto">
                <a:xfrm>
                  <a:off x="160339" y="157212"/>
                  <a:ext cx="277815" cy="277900"/>
                </a:xfrm>
                <a:custGeom>
                  <a:avLst/>
                  <a:gdLst>
                    <a:gd name="T0" fmla="*/ 28188837 w 148"/>
                    <a:gd name="T1" fmla="*/ 35257624 h 148"/>
                    <a:gd name="T2" fmla="*/ 28188837 w 148"/>
                    <a:gd name="T3" fmla="*/ 133979721 h 148"/>
                    <a:gd name="T4" fmla="*/ 387596976 w 148"/>
                    <a:gd name="T5" fmla="*/ 497133057 h 148"/>
                    <a:gd name="T6" fmla="*/ 489782214 w 148"/>
                    <a:gd name="T7" fmla="*/ 497133057 h 148"/>
                    <a:gd name="T8" fmla="*/ 493305584 w 148"/>
                    <a:gd name="T9" fmla="*/ 490082283 h 148"/>
                    <a:gd name="T10" fmla="*/ 493305584 w 148"/>
                    <a:gd name="T11" fmla="*/ 391360186 h 148"/>
                    <a:gd name="T12" fmla="*/ 133897444 w 148"/>
                    <a:gd name="T13" fmla="*/ 28206850 h 148"/>
                    <a:gd name="T14" fmla="*/ 31712207 w 148"/>
                    <a:gd name="T15" fmla="*/ 28206850 h 148"/>
                    <a:gd name="T16" fmla="*/ 28188837 w 148"/>
                    <a:gd name="T17" fmla="*/ 35257624 h 1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148"/>
                    <a:gd name="T29" fmla="*/ 148 w 148"/>
                    <a:gd name="T30" fmla="*/ 148 h 14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148">
                      <a:moveTo>
                        <a:pt x="8" y="10"/>
                      </a:moveTo>
                      <a:cubicBezTo>
                        <a:pt x="0" y="18"/>
                        <a:pt x="0" y="30"/>
                        <a:pt x="8" y="38"/>
                      </a:cubicBezTo>
                      <a:cubicBezTo>
                        <a:pt x="110" y="141"/>
                        <a:pt x="110" y="141"/>
                        <a:pt x="110" y="141"/>
                      </a:cubicBezTo>
                      <a:cubicBezTo>
                        <a:pt x="118" y="148"/>
                        <a:pt x="131" y="148"/>
                        <a:pt x="139" y="141"/>
                      </a:cubicBezTo>
                      <a:cubicBezTo>
                        <a:pt x="140" y="139"/>
                        <a:pt x="140" y="139"/>
                        <a:pt x="140" y="139"/>
                      </a:cubicBezTo>
                      <a:cubicBezTo>
                        <a:pt x="148" y="131"/>
                        <a:pt x="148" y="119"/>
                        <a:pt x="140" y="111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0" y="0"/>
                        <a:pt x="17" y="0"/>
                        <a:pt x="9" y="8"/>
                      </a:cubicBezTo>
                      <a:lnTo>
                        <a:pt x="8" y="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4" name="Freeform 482"/>
                <p:cNvSpPr>
                  <a:spLocks noChangeArrowheads="1"/>
                </p:cNvSpPr>
                <p:nvPr/>
              </p:nvSpPr>
              <p:spPr bwMode="auto">
                <a:xfrm>
                  <a:off x="168276" y="157212"/>
                  <a:ext cx="277815" cy="277900"/>
                </a:xfrm>
                <a:custGeom>
                  <a:avLst/>
                  <a:gdLst>
                    <a:gd name="T0" fmla="*/ 496828954 w 148"/>
                    <a:gd name="T1" fmla="*/ 35257624 h 148"/>
                    <a:gd name="T2" fmla="*/ 496828954 w 148"/>
                    <a:gd name="T3" fmla="*/ 133979721 h 148"/>
                    <a:gd name="T4" fmla="*/ 133897444 w 148"/>
                    <a:gd name="T5" fmla="*/ 497133057 h 148"/>
                    <a:gd name="T6" fmla="*/ 35235577 w 148"/>
                    <a:gd name="T7" fmla="*/ 497133057 h 148"/>
                    <a:gd name="T8" fmla="*/ 28188837 w 148"/>
                    <a:gd name="T9" fmla="*/ 490082283 h 148"/>
                    <a:gd name="T10" fmla="*/ 28188837 w 148"/>
                    <a:gd name="T11" fmla="*/ 391360186 h 148"/>
                    <a:gd name="T12" fmla="*/ 391120346 w 148"/>
                    <a:gd name="T13" fmla="*/ 28206850 h 148"/>
                    <a:gd name="T14" fmla="*/ 489782214 w 148"/>
                    <a:gd name="T15" fmla="*/ 28206850 h 148"/>
                    <a:gd name="T16" fmla="*/ 496828954 w 148"/>
                    <a:gd name="T17" fmla="*/ 35257624 h 1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148"/>
                    <a:gd name="T29" fmla="*/ 148 w 148"/>
                    <a:gd name="T30" fmla="*/ 148 h 14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148">
                      <a:moveTo>
                        <a:pt x="141" y="10"/>
                      </a:moveTo>
                      <a:cubicBezTo>
                        <a:pt x="148" y="18"/>
                        <a:pt x="148" y="30"/>
                        <a:pt x="141" y="38"/>
                      </a:cubicBezTo>
                      <a:cubicBezTo>
                        <a:pt x="38" y="141"/>
                        <a:pt x="38" y="141"/>
                        <a:pt x="38" y="141"/>
                      </a:cubicBezTo>
                      <a:cubicBezTo>
                        <a:pt x="30" y="148"/>
                        <a:pt x="18" y="148"/>
                        <a:pt x="10" y="141"/>
                      </a:cubicBezTo>
                      <a:cubicBezTo>
                        <a:pt x="8" y="139"/>
                        <a:pt x="8" y="139"/>
                        <a:pt x="8" y="139"/>
                      </a:cubicBezTo>
                      <a:cubicBezTo>
                        <a:pt x="0" y="131"/>
                        <a:pt x="0" y="119"/>
                        <a:pt x="8" y="111"/>
                      </a:cubicBezTo>
                      <a:cubicBezTo>
                        <a:pt x="111" y="8"/>
                        <a:pt x="111" y="8"/>
                        <a:pt x="111" y="8"/>
                      </a:cubicBezTo>
                      <a:cubicBezTo>
                        <a:pt x="119" y="0"/>
                        <a:pt x="131" y="0"/>
                        <a:pt x="139" y="8"/>
                      </a:cubicBezTo>
                      <a:lnTo>
                        <a:pt x="141" y="1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5" name="Freeform 483"/>
                <p:cNvSpPr>
                  <a:spLocks noChangeArrowheads="1"/>
                </p:cNvSpPr>
                <p:nvPr/>
              </p:nvSpPr>
              <p:spPr bwMode="auto">
                <a:xfrm>
                  <a:off x="160339" y="150860"/>
                  <a:ext cx="277815" cy="277900"/>
                </a:xfrm>
                <a:custGeom>
                  <a:avLst/>
                  <a:gdLst>
                    <a:gd name="T0" fmla="*/ 493305584 w 148"/>
                    <a:gd name="T1" fmla="*/ 31731298 h 148"/>
                    <a:gd name="T2" fmla="*/ 493305584 w 148"/>
                    <a:gd name="T3" fmla="*/ 133979721 h 148"/>
                    <a:gd name="T4" fmla="*/ 133897444 w 148"/>
                    <a:gd name="T5" fmla="*/ 493606731 h 148"/>
                    <a:gd name="T6" fmla="*/ 31712207 w 148"/>
                    <a:gd name="T7" fmla="*/ 493606731 h 148"/>
                    <a:gd name="T8" fmla="*/ 28188837 w 148"/>
                    <a:gd name="T9" fmla="*/ 490082283 h 148"/>
                    <a:gd name="T10" fmla="*/ 28188837 w 148"/>
                    <a:gd name="T11" fmla="*/ 387833860 h 148"/>
                    <a:gd name="T12" fmla="*/ 387596976 w 148"/>
                    <a:gd name="T13" fmla="*/ 28206850 h 148"/>
                    <a:gd name="T14" fmla="*/ 489782214 w 148"/>
                    <a:gd name="T15" fmla="*/ 28206850 h 148"/>
                    <a:gd name="T16" fmla="*/ 493305584 w 148"/>
                    <a:gd name="T17" fmla="*/ 31731298 h 1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148"/>
                    <a:gd name="T29" fmla="*/ 148 w 148"/>
                    <a:gd name="T30" fmla="*/ 148 h 14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148">
                      <a:moveTo>
                        <a:pt x="140" y="9"/>
                      </a:moveTo>
                      <a:cubicBezTo>
                        <a:pt x="148" y="17"/>
                        <a:pt x="148" y="30"/>
                        <a:pt x="140" y="38"/>
                      </a:cubicBezTo>
                      <a:cubicBezTo>
                        <a:pt x="38" y="140"/>
                        <a:pt x="38" y="140"/>
                        <a:pt x="38" y="140"/>
                      </a:cubicBezTo>
                      <a:cubicBezTo>
                        <a:pt x="30" y="148"/>
                        <a:pt x="17" y="148"/>
                        <a:pt x="9" y="140"/>
                      </a:cubicBezTo>
                      <a:cubicBezTo>
                        <a:pt x="8" y="139"/>
                        <a:pt x="8" y="139"/>
                        <a:pt x="8" y="139"/>
                      </a:cubicBezTo>
                      <a:cubicBezTo>
                        <a:pt x="0" y="131"/>
                        <a:pt x="0" y="118"/>
                        <a:pt x="8" y="110"/>
                      </a:cubicBezTo>
                      <a:cubicBezTo>
                        <a:pt x="110" y="8"/>
                        <a:pt x="110" y="8"/>
                        <a:pt x="110" y="8"/>
                      </a:cubicBezTo>
                      <a:cubicBezTo>
                        <a:pt x="118" y="0"/>
                        <a:pt x="131" y="0"/>
                        <a:pt x="139" y="8"/>
                      </a:cubicBezTo>
                      <a:lnTo>
                        <a:pt x="14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6" name="Freeform 484"/>
                <p:cNvSpPr>
                  <a:spLocks noChangeArrowheads="1"/>
                </p:cNvSpPr>
                <p:nvPr/>
              </p:nvSpPr>
              <p:spPr bwMode="auto">
                <a:xfrm>
                  <a:off x="168276" y="150860"/>
                  <a:ext cx="277815" cy="277900"/>
                </a:xfrm>
                <a:custGeom>
                  <a:avLst/>
                  <a:gdLst>
                    <a:gd name="T0" fmla="*/ 28188837 w 148"/>
                    <a:gd name="T1" fmla="*/ 31731298 h 148"/>
                    <a:gd name="T2" fmla="*/ 28188837 w 148"/>
                    <a:gd name="T3" fmla="*/ 133979721 h 148"/>
                    <a:gd name="T4" fmla="*/ 391120346 w 148"/>
                    <a:gd name="T5" fmla="*/ 493606731 h 148"/>
                    <a:gd name="T6" fmla="*/ 489782214 w 148"/>
                    <a:gd name="T7" fmla="*/ 493606731 h 148"/>
                    <a:gd name="T8" fmla="*/ 496828954 w 148"/>
                    <a:gd name="T9" fmla="*/ 490082283 h 148"/>
                    <a:gd name="T10" fmla="*/ 496828954 w 148"/>
                    <a:gd name="T11" fmla="*/ 387833860 h 148"/>
                    <a:gd name="T12" fmla="*/ 133897444 w 148"/>
                    <a:gd name="T13" fmla="*/ 28206850 h 148"/>
                    <a:gd name="T14" fmla="*/ 35235577 w 148"/>
                    <a:gd name="T15" fmla="*/ 28206850 h 148"/>
                    <a:gd name="T16" fmla="*/ 28188837 w 148"/>
                    <a:gd name="T17" fmla="*/ 31731298 h 14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48"/>
                    <a:gd name="T28" fmla="*/ 0 h 148"/>
                    <a:gd name="T29" fmla="*/ 148 w 148"/>
                    <a:gd name="T30" fmla="*/ 148 h 14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48" h="148">
                      <a:moveTo>
                        <a:pt x="8" y="9"/>
                      </a:moveTo>
                      <a:cubicBezTo>
                        <a:pt x="0" y="17"/>
                        <a:pt x="0" y="30"/>
                        <a:pt x="8" y="38"/>
                      </a:cubicBezTo>
                      <a:cubicBezTo>
                        <a:pt x="111" y="140"/>
                        <a:pt x="111" y="140"/>
                        <a:pt x="111" y="140"/>
                      </a:cubicBezTo>
                      <a:cubicBezTo>
                        <a:pt x="119" y="148"/>
                        <a:pt x="131" y="148"/>
                        <a:pt x="139" y="140"/>
                      </a:cubicBezTo>
                      <a:cubicBezTo>
                        <a:pt x="141" y="139"/>
                        <a:pt x="141" y="139"/>
                        <a:pt x="141" y="139"/>
                      </a:cubicBezTo>
                      <a:cubicBezTo>
                        <a:pt x="148" y="131"/>
                        <a:pt x="148" y="118"/>
                        <a:pt x="141" y="110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0" y="0"/>
                        <a:pt x="18" y="0"/>
                        <a:pt x="10" y="8"/>
                      </a:cubicBezTo>
                      <a:lnTo>
                        <a:pt x="8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7" name="Freeform 485"/>
                <p:cNvSpPr>
                  <a:spLocks noChangeArrowheads="1"/>
                </p:cNvSpPr>
                <p:nvPr/>
              </p:nvSpPr>
              <p:spPr bwMode="auto">
                <a:xfrm>
                  <a:off x="163514" y="703484"/>
                  <a:ext cx="123826" cy="112748"/>
                </a:xfrm>
                <a:custGeom>
                  <a:avLst/>
                  <a:gdLst>
                    <a:gd name="T0" fmla="*/ 91518671 w 66"/>
                    <a:gd name="T1" fmla="*/ 0 h 60"/>
                    <a:gd name="T2" fmla="*/ 21119838 w 66"/>
                    <a:gd name="T3" fmla="*/ 38841686 h 60"/>
                    <a:gd name="T4" fmla="*/ 52798656 w 66"/>
                    <a:gd name="T5" fmla="*/ 120059708 h 60"/>
                    <a:gd name="T6" fmla="*/ 14080517 w 66"/>
                    <a:gd name="T7" fmla="*/ 95341588 h 60"/>
                    <a:gd name="T8" fmla="*/ 0 w 66"/>
                    <a:gd name="T9" fmla="*/ 105934263 h 60"/>
                    <a:gd name="T10" fmla="*/ 80957814 w 66"/>
                    <a:gd name="T11" fmla="*/ 151839611 h 60"/>
                    <a:gd name="T12" fmla="*/ 66879173 w 66"/>
                    <a:gd name="T13" fmla="*/ 67092577 h 60"/>
                    <a:gd name="T14" fmla="*/ 140797667 w 66"/>
                    <a:gd name="T15" fmla="*/ 35310794 h 60"/>
                    <a:gd name="T16" fmla="*/ 126717149 w 66"/>
                    <a:gd name="T17" fmla="*/ 120059708 h 60"/>
                    <a:gd name="T18" fmla="*/ 197115983 w 66"/>
                    <a:gd name="T19" fmla="*/ 187150405 h 60"/>
                    <a:gd name="T20" fmla="*/ 175998021 w 66"/>
                    <a:gd name="T21" fmla="*/ 201275850 h 60"/>
                    <a:gd name="T22" fmla="*/ 172476485 w 66"/>
                    <a:gd name="T23" fmla="*/ 197743080 h 60"/>
                    <a:gd name="T24" fmla="*/ 165437164 w 66"/>
                    <a:gd name="T25" fmla="*/ 201275850 h 60"/>
                    <a:gd name="T26" fmla="*/ 183037342 w 66"/>
                    <a:gd name="T27" fmla="*/ 211868525 h 60"/>
                    <a:gd name="T28" fmla="*/ 228796677 w 66"/>
                    <a:gd name="T29" fmla="*/ 183619514 h 60"/>
                    <a:gd name="T30" fmla="*/ 179517682 w 66"/>
                    <a:gd name="T31" fmla="*/ 123590599 h 60"/>
                    <a:gd name="T32" fmla="*/ 221757357 w 66"/>
                    <a:gd name="T33" fmla="*/ 67092577 h 60"/>
                    <a:gd name="T34" fmla="*/ 91518671 w 66"/>
                    <a:gd name="T35" fmla="*/ 0 h 6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6"/>
                    <a:gd name="T55" fmla="*/ 0 h 60"/>
                    <a:gd name="T56" fmla="*/ 66 w 66"/>
                    <a:gd name="T57" fmla="*/ 60 h 6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6" h="60">
                      <a:moveTo>
                        <a:pt x="26" y="0"/>
                      </a:move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15" y="34"/>
                        <a:pt x="15" y="34"/>
                        <a:pt x="15" y="3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2" y="28"/>
                        <a:pt x="0" y="30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6" y="34"/>
                        <a:pt x="36" y="34"/>
                        <a:pt x="36" y="3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6" y="53"/>
                        <a:pt x="52" y="58"/>
                        <a:pt x="50" y="57"/>
                      </a:cubicBezTo>
                      <a:cubicBezTo>
                        <a:pt x="49" y="56"/>
                        <a:pt x="49" y="56"/>
                        <a:pt x="49" y="56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52" y="60"/>
                        <a:pt x="52" y="60"/>
                        <a:pt x="52" y="60"/>
                      </a:cubicBezTo>
                      <a:cubicBezTo>
                        <a:pt x="52" y="60"/>
                        <a:pt x="64" y="54"/>
                        <a:pt x="65" y="52"/>
                      </a:cubicBezTo>
                      <a:cubicBezTo>
                        <a:pt x="66" y="50"/>
                        <a:pt x="51" y="35"/>
                        <a:pt x="51" y="35"/>
                      </a:cubicBezTo>
                      <a:cubicBezTo>
                        <a:pt x="63" y="19"/>
                        <a:pt x="63" y="19"/>
                        <a:pt x="63" y="19"/>
                      </a:cubicBezTo>
                      <a:cubicBezTo>
                        <a:pt x="63" y="19"/>
                        <a:pt x="37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036D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8" name="Freeform 486"/>
                <p:cNvSpPr>
                  <a:spLocks noChangeArrowheads="1"/>
                </p:cNvSpPr>
                <p:nvPr/>
              </p:nvSpPr>
              <p:spPr bwMode="auto">
                <a:xfrm>
                  <a:off x="203202" y="614556"/>
                  <a:ext cx="122239" cy="136568"/>
                </a:xfrm>
                <a:custGeom>
                  <a:avLst/>
                  <a:gdLst>
                    <a:gd name="T0" fmla="*/ 194056794 w 77"/>
                    <a:gd name="T1" fmla="*/ 22695696 h 86"/>
                    <a:gd name="T2" fmla="*/ 136091695 w 77"/>
                    <a:gd name="T3" fmla="*/ 216869984 h 86"/>
                    <a:gd name="T4" fmla="*/ 0 w 77"/>
                    <a:gd name="T5" fmla="*/ 138695920 h 86"/>
                    <a:gd name="T6" fmla="*/ 151212818 w 77"/>
                    <a:gd name="T7" fmla="*/ 0 h 86"/>
                    <a:gd name="T8" fmla="*/ 194056794 w 77"/>
                    <a:gd name="T9" fmla="*/ 22695696 h 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6"/>
                    <a:gd name="T17" fmla="*/ 77 w 77"/>
                    <a:gd name="T18" fmla="*/ 86 h 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6">
                      <a:moveTo>
                        <a:pt x="77" y="9"/>
                      </a:moveTo>
                      <a:lnTo>
                        <a:pt x="54" y="86"/>
                      </a:lnTo>
                      <a:lnTo>
                        <a:pt x="0" y="55"/>
                      </a:lnTo>
                      <a:lnTo>
                        <a:pt x="60" y="0"/>
                      </a:lnTo>
                      <a:lnTo>
                        <a:pt x="77" y="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49" name="Freeform 487"/>
                <p:cNvSpPr>
                  <a:spLocks noChangeArrowheads="1"/>
                </p:cNvSpPr>
                <p:nvPr/>
              </p:nvSpPr>
              <p:spPr bwMode="auto">
                <a:xfrm>
                  <a:off x="220664" y="543096"/>
                  <a:ext cx="96838" cy="111160"/>
                </a:xfrm>
                <a:custGeom>
                  <a:avLst/>
                  <a:gdLst>
                    <a:gd name="T0" fmla="*/ 6936953 w 52"/>
                    <a:gd name="T1" fmla="*/ 39047305 h 59"/>
                    <a:gd name="T2" fmla="*/ 138722297 w 52"/>
                    <a:gd name="T3" fmla="*/ 198784225 h 59"/>
                    <a:gd name="T4" fmla="*/ 169933930 w 52"/>
                    <a:gd name="T5" fmla="*/ 202333809 h 59"/>
                    <a:gd name="T6" fmla="*/ 173401475 w 52"/>
                    <a:gd name="T7" fmla="*/ 170385671 h 59"/>
                    <a:gd name="T8" fmla="*/ 41616131 w 52"/>
                    <a:gd name="T9" fmla="*/ 10648751 h 59"/>
                    <a:gd name="T10" fmla="*/ 10404498 w 52"/>
                    <a:gd name="T11" fmla="*/ 10648751 h 59"/>
                    <a:gd name="T12" fmla="*/ 6936953 w 52"/>
                    <a:gd name="T13" fmla="*/ 35497721 h 59"/>
                    <a:gd name="T14" fmla="*/ 6936953 w 52"/>
                    <a:gd name="T15" fmla="*/ 39047305 h 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2"/>
                    <a:gd name="T25" fmla="*/ 0 h 59"/>
                    <a:gd name="T26" fmla="*/ 52 w 52"/>
                    <a:gd name="T27" fmla="*/ 59 h 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2" h="59">
                      <a:moveTo>
                        <a:pt x="2" y="11"/>
                      </a:move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42" y="59"/>
                        <a:pt x="46" y="59"/>
                        <a:pt x="49" y="57"/>
                      </a:cubicBezTo>
                      <a:cubicBezTo>
                        <a:pt x="51" y="55"/>
                        <a:pt x="52" y="51"/>
                        <a:pt x="50" y="48"/>
                      </a:cubicBezTo>
                      <a:cubicBezTo>
                        <a:pt x="12" y="3"/>
                        <a:pt x="12" y="3"/>
                        <a:pt x="12" y="3"/>
                      </a:cubicBezTo>
                      <a:cubicBezTo>
                        <a:pt x="9" y="1"/>
                        <a:pt x="6" y="0"/>
                        <a:pt x="3" y="3"/>
                      </a:cubicBezTo>
                      <a:cubicBezTo>
                        <a:pt x="1" y="5"/>
                        <a:pt x="0" y="8"/>
                        <a:pt x="2" y="10"/>
                      </a:cubicBez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0291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0" name="Freeform 488"/>
                <p:cNvSpPr>
                  <a:spLocks noChangeArrowheads="1"/>
                </p:cNvSpPr>
                <p:nvPr/>
              </p:nvSpPr>
              <p:spPr bwMode="auto">
                <a:xfrm>
                  <a:off x="206377" y="524040"/>
                  <a:ext cx="46038" cy="44464"/>
                </a:xfrm>
                <a:custGeom>
                  <a:avLst/>
                  <a:gdLst>
                    <a:gd name="T0" fmla="*/ 22079058 w 24"/>
                    <a:gd name="T1" fmla="*/ 10297121 h 24"/>
                    <a:gd name="T2" fmla="*/ 11039529 w 24"/>
                    <a:gd name="T3" fmla="*/ 61782728 h 24"/>
                    <a:gd name="T4" fmla="*/ 62554133 w 24"/>
                    <a:gd name="T5" fmla="*/ 72079849 h 24"/>
                    <a:gd name="T6" fmla="*/ 77272865 w 24"/>
                    <a:gd name="T7" fmla="*/ 24027234 h 24"/>
                    <a:gd name="T8" fmla="*/ 22079058 w 24"/>
                    <a:gd name="T9" fmla="*/ 10297121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4"/>
                    <a:gd name="T17" fmla="*/ 24 w 2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4">
                      <a:moveTo>
                        <a:pt x="6" y="3"/>
                      </a:moveTo>
                      <a:cubicBezTo>
                        <a:pt x="1" y="7"/>
                        <a:pt x="0" y="13"/>
                        <a:pt x="3" y="18"/>
                      </a:cubicBezTo>
                      <a:cubicBezTo>
                        <a:pt x="6" y="23"/>
                        <a:pt x="13" y="24"/>
                        <a:pt x="17" y="21"/>
                      </a:cubicBezTo>
                      <a:cubicBezTo>
                        <a:pt x="22" y="18"/>
                        <a:pt x="24" y="12"/>
                        <a:pt x="21" y="7"/>
                      </a:cubicBezTo>
                      <a:cubicBezTo>
                        <a:pt x="17" y="2"/>
                        <a:pt x="11" y="0"/>
                        <a:pt x="6" y="3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1" name="Freeform 489"/>
                <p:cNvSpPr>
                  <a:spLocks noChangeArrowheads="1"/>
                </p:cNvSpPr>
                <p:nvPr/>
              </p:nvSpPr>
              <p:spPr bwMode="auto">
                <a:xfrm>
                  <a:off x="274640" y="489104"/>
                  <a:ext cx="165102" cy="161976"/>
                </a:xfrm>
                <a:custGeom>
                  <a:avLst/>
                  <a:gdLst>
                    <a:gd name="T0" fmla="*/ 52798869 w 88"/>
                    <a:gd name="T1" fmla="*/ 55460955 h 87"/>
                    <a:gd name="T2" fmla="*/ 59840094 w 88"/>
                    <a:gd name="T3" fmla="*/ 249571504 h 87"/>
                    <a:gd name="T4" fmla="*/ 256958749 w 88"/>
                    <a:gd name="T5" fmla="*/ 246104845 h 87"/>
                    <a:gd name="T6" fmla="*/ 249917524 w 88"/>
                    <a:gd name="T7" fmla="*/ 51994296 h 87"/>
                    <a:gd name="T8" fmla="*/ 52798869 w 88"/>
                    <a:gd name="T9" fmla="*/ 55460955 h 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87"/>
                    <a:gd name="T17" fmla="*/ 88 w 88"/>
                    <a:gd name="T18" fmla="*/ 87 h 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87">
                      <a:moveTo>
                        <a:pt x="15" y="16"/>
                      </a:moveTo>
                      <a:cubicBezTo>
                        <a:pt x="0" y="32"/>
                        <a:pt x="1" y="57"/>
                        <a:pt x="17" y="72"/>
                      </a:cubicBezTo>
                      <a:cubicBezTo>
                        <a:pt x="32" y="87"/>
                        <a:pt x="57" y="87"/>
                        <a:pt x="73" y="71"/>
                      </a:cubicBezTo>
                      <a:cubicBezTo>
                        <a:pt x="88" y="55"/>
                        <a:pt x="87" y="30"/>
                        <a:pt x="71" y="15"/>
                      </a:cubicBezTo>
                      <a:cubicBezTo>
                        <a:pt x="55" y="0"/>
                        <a:pt x="30" y="0"/>
                        <a:pt x="15" y="16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2" name="Freeform 490"/>
                <p:cNvSpPr>
                  <a:spLocks noChangeArrowheads="1"/>
                </p:cNvSpPr>
                <p:nvPr/>
              </p:nvSpPr>
              <p:spPr bwMode="auto">
                <a:xfrm>
                  <a:off x="293690" y="493868"/>
                  <a:ext cx="49213" cy="53992"/>
                </a:xfrm>
                <a:custGeom>
                  <a:avLst/>
                  <a:gdLst>
                    <a:gd name="T0" fmla="*/ 20161455 w 31"/>
                    <a:gd name="T1" fmla="*/ 85739296 h 34"/>
                    <a:gd name="T2" fmla="*/ 0 w 31"/>
                    <a:gd name="T3" fmla="*/ 0 h 34"/>
                    <a:gd name="T4" fmla="*/ 78126431 w 31"/>
                    <a:gd name="T5" fmla="*/ 2521744 h 34"/>
                    <a:gd name="T6" fmla="*/ 20161455 w 31"/>
                    <a:gd name="T7" fmla="*/ 85739296 h 3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1"/>
                    <a:gd name="T13" fmla="*/ 0 h 34"/>
                    <a:gd name="T14" fmla="*/ 31 w 31"/>
                    <a:gd name="T15" fmla="*/ 34 h 3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1" h="34">
                      <a:moveTo>
                        <a:pt x="8" y="34"/>
                      </a:moveTo>
                      <a:lnTo>
                        <a:pt x="0" y="0"/>
                      </a:lnTo>
                      <a:lnTo>
                        <a:pt x="31" y="1"/>
                      </a:lnTo>
                      <a:lnTo>
                        <a:pt x="8" y="34"/>
                      </a:ln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3" name="Freeform 491"/>
                <p:cNvSpPr>
                  <a:spLocks noChangeArrowheads="1"/>
                </p:cNvSpPr>
                <p:nvPr/>
              </p:nvSpPr>
              <p:spPr bwMode="auto">
                <a:xfrm>
                  <a:off x="336553" y="535156"/>
                  <a:ext cx="58738" cy="58756"/>
                </a:xfrm>
                <a:custGeom>
                  <a:avLst/>
                  <a:gdLst>
                    <a:gd name="T0" fmla="*/ 14360494 w 31"/>
                    <a:gd name="T1" fmla="*/ 17962278 h 31"/>
                    <a:gd name="T2" fmla="*/ 25130390 w 31"/>
                    <a:gd name="T3" fmla="*/ 86217796 h 31"/>
                    <a:gd name="T4" fmla="*/ 93344156 w 31"/>
                    <a:gd name="T5" fmla="*/ 93401191 h 31"/>
                    <a:gd name="T6" fmla="*/ 86164856 w 31"/>
                    <a:gd name="T7" fmla="*/ 25145673 h 31"/>
                    <a:gd name="T8" fmla="*/ 14360494 w 31"/>
                    <a:gd name="T9" fmla="*/ 17962278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"/>
                    <a:gd name="T16" fmla="*/ 0 h 31"/>
                    <a:gd name="T17" fmla="*/ 31 w 31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" h="31">
                      <a:moveTo>
                        <a:pt x="4" y="5"/>
                      </a:moveTo>
                      <a:cubicBezTo>
                        <a:pt x="0" y="10"/>
                        <a:pt x="1" y="18"/>
                        <a:pt x="7" y="24"/>
                      </a:cubicBezTo>
                      <a:cubicBezTo>
                        <a:pt x="13" y="30"/>
                        <a:pt x="22" y="31"/>
                        <a:pt x="26" y="26"/>
                      </a:cubicBezTo>
                      <a:cubicBezTo>
                        <a:pt x="31" y="21"/>
                        <a:pt x="30" y="12"/>
                        <a:pt x="24" y="7"/>
                      </a:cubicBezTo>
                      <a:cubicBezTo>
                        <a:pt x="18" y="1"/>
                        <a:pt x="9" y="0"/>
                        <a:pt x="4" y="5"/>
                      </a:cubicBez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4" name="Freeform 492"/>
                <p:cNvSpPr>
                  <a:spLocks noChangeArrowheads="1"/>
                </p:cNvSpPr>
                <p:nvPr/>
              </p:nvSpPr>
              <p:spPr bwMode="auto">
                <a:xfrm>
                  <a:off x="344490" y="543096"/>
                  <a:ext cx="42863" cy="42876"/>
                </a:xfrm>
                <a:custGeom>
                  <a:avLst/>
                  <a:gdLst>
                    <a:gd name="T0" fmla="*/ 10419436 w 23"/>
                    <a:gd name="T1" fmla="*/ 10426325 h 23"/>
                    <a:gd name="T2" fmla="*/ 17365106 w 23"/>
                    <a:gd name="T3" fmla="*/ 62552356 h 23"/>
                    <a:gd name="T4" fmla="*/ 69460423 w 23"/>
                    <a:gd name="T5" fmla="*/ 66027176 h 23"/>
                    <a:gd name="T6" fmla="*/ 62514754 w 23"/>
                    <a:gd name="T7" fmla="*/ 17375965 h 23"/>
                    <a:gd name="T8" fmla="*/ 10419436 w 23"/>
                    <a:gd name="T9" fmla="*/ 1042632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23"/>
                    <a:gd name="T17" fmla="*/ 23 w 23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23">
                      <a:moveTo>
                        <a:pt x="3" y="3"/>
                      </a:moveTo>
                      <a:cubicBezTo>
                        <a:pt x="0" y="7"/>
                        <a:pt x="1" y="13"/>
                        <a:pt x="5" y="18"/>
                      </a:cubicBezTo>
                      <a:cubicBezTo>
                        <a:pt x="10" y="22"/>
                        <a:pt x="16" y="23"/>
                        <a:pt x="20" y="19"/>
                      </a:cubicBezTo>
                      <a:cubicBezTo>
                        <a:pt x="23" y="16"/>
                        <a:pt x="22" y="9"/>
                        <a:pt x="18" y="5"/>
                      </a:cubicBezTo>
                      <a:cubicBezTo>
                        <a:pt x="13" y="0"/>
                        <a:pt x="7" y="0"/>
                        <a:pt x="3" y="3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5" name="Freeform 493"/>
                <p:cNvSpPr>
                  <a:spLocks noChangeArrowheads="1"/>
                </p:cNvSpPr>
                <p:nvPr/>
              </p:nvSpPr>
              <p:spPr bwMode="auto">
                <a:xfrm>
                  <a:off x="263527" y="493868"/>
                  <a:ext cx="52388" cy="134980"/>
                </a:xfrm>
                <a:custGeom>
                  <a:avLst/>
                  <a:gdLst>
                    <a:gd name="T0" fmla="*/ 98017948 w 28"/>
                    <a:gd name="T1" fmla="*/ 63262501 h 72"/>
                    <a:gd name="T2" fmla="*/ 91016666 w 28"/>
                    <a:gd name="T3" fmla="*/ 253050006 h 72"/>
                    <a:gd name="T4" fmla="*/ 80514743 w 28"/>
                    <a:gd name="T5" fmla="*/ 242506568 h 72"/>
                    <a:gd name="T6" fmla="*/ 70012820 w 28"/>
                    <a:gd name="T7" fmla="*/ 52719064 h 72"/>
                    <a:gd name="T8" fmla="*/ 56010256 w 28"/>
                    <a:gd name="T9" fmla="*/ 0 h 72"/>
                    <a:gd name="T10" fmla="*/ 98017948 w 28"/>
                    <a:gd name="T11" fmla="*/ 63262501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72"/>
                    <a:gd name="T20" fmla="*/ 28 w 28"/>
                    <a:gd name="T21" fmla="*/ 72 h 7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72">
                      <a:moveTo>
                        <a:pt x="28" y="18"/>
                      </a:moveTo>
                      <a:cubicBezTo>
                        <a:pt x="28" y="18"/>
                        <a:pt x="0" y="43"/>
                        <a:pt x="26" y="72"/>
                      </a:cubicBezTo>
                      <a:cubicBezTo>
                        <a:pt x="25" y="71"/>
                        <a:pt x="24" y="70"/>
                        <a:pt x="23" y="69"/>
                      </a:cubicBezTo>
                      <a:cubicBezTo>
                        <a:pt x="7" y="55"/>
                        <a:pt x="6" y="31"/>
                        <a:pt x="20" y="15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6" name="Freeform 494"/>
                <p:cNvSpPr>
                  <a:spLocks noChangeArrowheads="1"/>
                </p:cNvSpPr>
                <p:nvPr/>
              </p:nvSpPr>
              <p:spPr bwMode="auto">
                <a:xfrm>
                  <a:off x="317503" y="444640"/>
                  <a:ext cx="146051" cy="144508"/>
                </a:xfrm>
                <a:custGeom>
                  <a:avLst/>
                  <a:gdLst>
                    <a:gd name="T0" fmla="*/ 213869220 w 78"/>
                    <a:gd name="T1" fmla="*/ 271202105 h 77"/>
                    <a:gd name="T2" fmla="*/ 52591467 w 78"/>
                    <a:gd name="T3" fmla="*/ 91574907 h 77"/>
                    <a:gd name="T4" fmla="*/ 3505224 w 78"/>
                    <a:gd name="T5" fmla="*/ 24654566 h 77"/>
                    <a:gd name="T6" fmla="*/ 24542185 w 78"/>
                    <a:gd name="T7" fmla="*/ 14088592 h 77"/>
                    <a:gd name="T8" fmla="*/ 66616108 w 78"/>
                    <a:gd name="T9" fmla="*/ 77486316 h 77"/>
                    <a:gd name="T10" fmla="*/ 203351676 w 78"/>
                    <a:gd name="T11" fmla="*/ 109186116 h 77"/>
                    <a:gd name="T12" fmla="*/ 213869220 w 78"/>
                    <a:gd name="T13" fmla="*/ 271202105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77"/>
                    <a:gd name="T23" fmla="*/ 78 w 78"/>
                    <a:gd name="T24" fmla="*/ 77 h 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77">
                      <a:moveTo>
                        <a:pt x="61" y="77"/>
                      </a:moveTo>
                      <a:cubicBezTo>
                        <a:pt x="61" y="77"/>
                        <a:pt x="24" y="49"/>
                        <a:pt x="15" y="2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0"/>
                        <a:pt x="7" y="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39" y="12"/>
                        <a:pt x="58" y="31"/>
                      </a:cubicBezTo>
                      <a:cubicBezTo>
                        <a:pt x="78" y="49"/>
                        <a:pt x="69" y="69"/>
                        <a:pt x="61" y="77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57" name="Freeform 495"/>
                <p:cNvSpPr>
                  <a:spLocks noChangeArrowheads="1"/>
                </p:cNvSpPr>
                <p:nvPr/>
              </p:nvSpPr>
              <p:spPr bwMode="auto">
                <a:xfrm>
                  <a:off x="406403" y="554212"/>
                  <a:ext cx="36513" cy="33348"/>
                </a:xfrm>
                <a:custGeom>
                  <a:avLst/>
                  <a:gdLst>
                    <a:gd name="T0" fmla="*/ 66659958 w 20"/>
                    <a:gd name="T1" fmla="*/ 41188485 h 18"/>
                    <a:gd name="T2" fmla="*/ 16664533 w 20"/>
                    <a:gd name="T3" fmla="*/ 0 h 18"/>
                    <a:gd name="T4" fmla="*/ 0 w 20"/>
                    <a:gd name="T5" fmla="*/ 17161251 h 18"/>
                    <a:gd name="T6" fmla="*/ 53327237 w 20"/>
                    <a:gd name="T7" fmla="*/ 61782728 h 18"/>
                    <a:gd name="T8" fmla="*/ 66659958 w 20"/>
                    <a:gd name="T9" fmla="*/ 41188485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0"/>
                    <a:gd name="T16" fmla="*/ 0 h 18"/>
                    <a:gd name="T17" fmla="*/ 20 w 20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0" h="18">
                      <a:moveTo>
                        <a:pt x="20" y="12"/>
                      </a:moveTo>
                      <a:cubicBezTo>
                        <a:pt x="20" y="12"/>
                        <a:pt x="12" y="7"/>
                        <a:pt x="5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0" y="15"/>
                        <a:pt x="16" y="18"/>
                      </a:cubicBezTo>
                      <a:cubicBezTo>
                        <a:pt x="16" y="18"/>
                        <a:pt x="19" y="14"/>
                        <a:pt x="20" y="12"/>
                      </a:cubicBezTo>
                      <a:close/>
                    </a:path>
                  </a:pathLst>
                </a:custGeom>
                <a:solidFill>
                  <a:srgbClr val="05D3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500" name="组合 373"/>
              <p:cNvGrpSpPr>
                <a:grpSpLocks/>
              </p:cNvGrpSpPr>
              <p:nvPr/>
            </p:nvGrpSpPr>
            <p:grpSpPr bwMode="auto">
              <a:xfrm>
                <a:off x="2349522" y="1314864"/>
                <a:ext cx="568330" cy="814644"/>
                <a:chOff x="0" y="0"/>
                <a:chExt cx="568330" cy="814644"/>
              </a:xfrm>
            </p:grpSpPr>
            <p:sp>
              <p:nvSpPr>
                <p:cNvPr id="26520" name="Freeform 458"/>
                <p:cNvSpPr>
                  <a:spLocks noChangeArrowheads="1"/>
                </p:cNvSpPr>
                <p:nvPr/>
              </p:nvSpPr>
              <p:spPr bwMode="auto">
                <a:xfrm>
                  <a:off x="0" y="15880"/>
                  <a:ext cx="563568" cy="563740"/>
                </a:xfrm>
                <a:custGeom>
                  <a:avLst/>
                  <a:gdLst>
                    <a:gd name="T0" fmla="*/ 991644860 w 300"/>
                    <a:gd name="T1" fmla="*/ 652436342 h 301"/>
                    <a:gd name="T2" fmla="*/ 405832831 w 300"/>
                    <a:gd name="T3" fmla="*/ 985668487 h 301"/>
                    <a:gd name="T4" fmla="*/ 67051442 w 300"/>
                    <a:gd name="T5" fmla="*/ 406894796 h 301"/>
                    <a:gd name="T6" fmla="*/ 652863471 w 300"/>
                    <a:gd name="T7" fmla="*/ 70154727 h 301"/>
                    <a:gd name="T8" fmla="*/ 991644860 w 300"/>
                    <a:gd name="T9" fmla="*/ 652436342 h 30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0"/>
                    <a:gd name="T16" fmla="*/ 0 h 301"/>
                    <a:gd name="T17" fmla="*/ 300 w 300"/>
                    <a:gd name="T18" fmla="*/ 301 h 30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0" h="301">
                      <a:moveTo>
                        <a:pt x="281" y="186"/>
                      </a:moveTo>
                      <a:cubicBezTo>
                        <a:pt x="262" y="258"/>
                        <a:pt x="187" y="301"/>
                        <a:pt x="115" y="281"/>
                      </a:cubicBezTo>
                      <a:cubicBezTo>
                        <a:pt x="43" y="262"/>
                        <a:pt x="0" y="188"/>
                        <a:pt x="19" y="116"/>
                      </a:cubicBezTo>
                      <a:cubicBezTo>
                        <a:pt x="39" y="43"/>
                        <a:pt x="113" y="0"/>
                        <a:pt x="185" y="20"/>
                      </a:cubicBezTo>
                      <a:cubicBezTo>
                        <a:pt x="258" y="39"/>
                        <a:pt x="300" y="114"/>
                        <a:pt x="281" y="186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1" name="Freeform 460"/>
                <p:cNvSpPr>
                  <a:spLocks noChangeArrowheads="1"/>
                </p:cNvSpPr>
                <p:nvPr/>
              </p:nvSpPr>
              <p:spPr bwMode="auto">
                <a:xfrm>
                  <a:off x="22226" y="19056"/>
                  <a:ext cx="527055" cy="525628"/>
                </a:xfrm>
                <a:custGeom>
                  <a:avLst/>
                  <a:gdLst>
                    <a:gd name="T0" fmla="*/ 921723537 w 281"/>
                    <a:gd name="T1" fmla="*/ 609659022 h 280"/>
                    <a:gd name="T2" fmla="*/ 379946635 w 281"/>
                    <a:gd name="T3" fmla="*/ 923299372 h 280"/>
                    <a:gd name="T4" fmla="*/ 63325377 w 281"/>
                    <a:gd name="T5" fmla="*/ 377072387 h 280"/>
                    <a:gd name="T6" fmla="*/ 608619106 w 281"/>
                    <a:gd name="T7" fmla="*/ 63432036 h 280"/>
                    <a:gd name="T8" fmla="*/ 921723537 w 281"/>
                    <a:gd name="T9" fmla="*/ 609659022 h 2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1"/>
                    <a:gd name="T16" fmla="*/ 0 h 280"/>
                    <a:gd name="T17" fmla="*/ 281 w 281"/>
                    <a:gd name="T18" fmla="*/ 280 h 2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1" h="280">
                      <a:moveTo>
                        <a:pt x="262" y="173"/>
                      </a:moveTo>
                      <a:cubicBezTo>
                        <a:pt x="244" y="240"/>
                        <a:pt x="175" y="280"/>
                        <a:pt x="108" y="262"/>
                      </a:cubicBezTo>
                      <a:cubicBezTo>
                        <a:pt x="40" y="244"/>
                        <a:pt x="0" y="175"/>
                        <a:pt x="18" y="107"/>
                      </a:cubicBezTo>
                      <a:cubicBezTo>
                        <a:pt x="37" y="40"/>
                        <a:pt x="106" y="0"/>
                        <a:pt x="173" y="18"/>
                      </a:cubicBezTo>
                      <a:cubicBezTo>
                        <a:pt x="241" y="36"/>
                        <a:pt x="281" y="106"/>
                        <a:pt x="262" y="173"/>
                      </a:cubicBezTo>
                      <a:close/>
                    </a:path>
                  </a:pathLst>
                </a:cu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2" name="Freeform 459"/>
                <p:cNvSpPr>
                  <a:spLocks noChangeArrowheads="1"/>
                </p:cNvSpPr>
                <p:nvPr/>
              </p:nvSpPr>
              <p:spPr bwMode="auto">
                <a:xfrm>
                  <a:off x="3175" y="0"/>
                  <a:ext cx="565155" cy="563740"/>
                </a:xfrm>
                <a:custGeom>
                  <a:avLst/>
                  <a:gdLst>
                    <a:gd name="T0" fmla="*/ 990622835 w 301"/>
                    <a:gd name="T1" fmla="*/ 653261912 h 300"/>
                    <a:gd name="T2" fmla="*/ 405415160 w 301"/>
                    <a:gd name="T3" fmla="*/ 992250049 h 300"/>
                    <a:gd name="T4" fmla="*/ 70507311 w 301"/>
                    <a:gd name="T5" fmla="*/ 406080713 h 300"/>
                    <a:gd name="T6" fmla="*/ 655714987 w 301"/>
                    <a:gd name="T7" fmla="*/ 67092577 h 300"/>
                    <a:gd name="T8" fmla="*/ 990622835 w 301"/>
                    <a:gd name="T9" fmla="*/ 653261912 h 3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1"/>
                    <a:gd name="T16" fmla="*/ 0 h 300"/>
                    <a:gd name="T17" fmla="*/ 301 w 301"/>
                    <a:gd name="T18" fmla="*/ 300 h 3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1" h="300">
                      <a:moveTo>
                        <a:pt x="281" y="185"/>
                      </a:moveTo>
                      <a:cubicBezTo>
                        <a:pt x="262" y="258"/>
                        <a:pt x="188" y="300"/>
                        <a:pt x="115" y="281"/>
                      </a:cubicBezTo>
                      <a:cubicBezTo>
                        <a:pt x="43" y="262"/>
                        <a:pt x="0" y="187"/>
                        <a:pt x="20" y="115"/>
                      </a:cubicBezTo>
                      <a:cubicBezTo>
                        <a:pt x="39" y="43"/>
                        <a:pt x="113" y="0"/>
                        <a:pt x="186" y="19"/>
                      </a:cubicBezTo>
                      <a:cubicBezTo>
                        <a:pt x="258" y="39"/>
                        <a:pt x="301" y="113"/>
                        <a:pt x="281" y="1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3" name="Freeform 461"/>
                <p:cNvSpPr>
                  <a:spLocks noChangeArrowheads="1"/>
                </p:cNvSpPr>
                <p:nvPr/>
              </p:nvSpPr>
              <p:spPr bwMode="auto">
                <a:xfrm>
                  <a:off x="101601" y="212792"/>
                  <a:ext cx="349253" cy="155624"/>
                </a:xfrm>
                <a:custGeom>
                  <a:avLst/>
                  <a:gdLst>
                    <a:gd name="T0" fmla="*/ 645216752 w 186"/>
                    <a:gd name="T1" fmla="*/ 70312048 h 83"/>
                    <a:gd name="T2" fmla="*/ 595855661 w 186"/>
                    <a:gd name="T3" fmla="*/ 154684631 h 83"/>
                    <a:gd name="T4" fmla="*/ 98722181 w 186"/>
                    <a:gd name="T5" fmla="*/ 284761920 h 83"/>
                    <a:gd name="T6" fmla="*/ 14103437 w 186"/>
                    <a:gd name="T7" fmla="*/ 232027884 h 83"/>
                    <a:gd name="T8" fmla="*/ 10577108 w 186"/>
                    <a:gd name="T9" fmla="*/ 224996679 h 83"/>
                    <a:gd name="T10" fmla="*/ 59938199 w 186"/>
                    <a:gd name="T11" fmla="*/ 140624096 h 83"/>
                    <a:gd name="T12" fmla="*/ 557071679 w 186"/>
                    <a:gd name="T13" fmla="*/ 10546807 h 83"/>
                    <a:gd name="T14" fmla="*/ 641690423 w 186"/>
                    <a:gd name="T15" fmla="*/ 59765241 h 83"/>
                    <a:gd name="T16" fmla="*/ 645216752 w 186"/>
                    <a:gd name="T17" fmla="*/ 70312048 h 8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6"/>
                    <a:gd name="T28" fmla="*/ 0 h 83"/>
                    <a:gd name="T29" fmla="*/ 186 w 186"/>
                    <a:gd name="T30" fmla="*/ 83 h 8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6" h="83">
                      <a:moveTo>
                        <a:pt x="183" y="20"/>
                      </a:moveTo>
                      <a:cubicBezTo>
                        <a:pt x="186" y="30"/>
                        <a:pt x="179" y="41"/>
                        <a:pt x="169" y="44"/>
                      </a:cubicBezTo>
                      <a:cubicBezTo>
                        <a:pt x="28" y="81"/>
                        <a:pt x="28" y="81"/>
                        <a:pt x="28" y="81"/>
                      </a:cubicBezTo>
                      <a:cubicBezTo>
                        <a:pt x="17" y="83"/>
                        <a:pt x="6" y="77"/>
                        <a:pt x="4" y="66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0" y="53"/>
                        <a:pt x="7" y="42"/>
                        <a:pt x="17" y="40"/>
                      </a:cubicBezTo>
                      <a:cubicBezTo>
                        <a:pt x="158" y="3"/>
                        <a:pt x="158" y="3"/>
                        <a:pt x="158" y="3"/>
                      </a:cubicBezTo>
                      <a:cubicBezTo>
                        <a:pt x="169" y="0"/>
                        <a:pt x="179" y="7"/>
                        <a:pt x="182" y="17"/>
                      </a:cubicBezTo>
                      <a:lnTo>
                        <a:pt x="183" y="20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4" name="Freeform 462"/>
                <p:cNvSpPr>
                  <a:spLocks noChangeArrowheads="1"/>
                </p:cNvSpPr>
                <p:nvPr/>
              </p:nvSpPr>
              <p:spPr bwMode="auto">
                <a:xfrm>
                  <a:off x="100014" y="201676"/>
                  <a:ext cx="346078" cy="155624"/>
                </a:xfrm>
                <a:custGeom>
                  <a:avLst/>
                  <a:gdLst>
                    <a:gd name="T0" fmla="*/ 636906986 w 185"/>
                    <a:gd name="T1" fmla="*/ 70312048 h 83"/>
                    <a:gd name="T2" fmla="*/ 587913565 w 185"/>
                    <a:gd name="T3" fmla="*/ 154684631 h 83"/>
                    <a:gd name="T4" fmla="*/ 97984971 w 185"/>
                    <a:gd name="T5" fmla="*/ 284761920 h 83"/>
                    <a:gd name="T6" fmla="*/ 10498323 w 185"/>
                    <a:gd name="T7" fmla="*/ 232027884 h 83"/>
                    <a:gd name="T8" fmla="*/ 10498323 w 185"/>
                    <a:gd name="T9" fmla="*/ 224996679 h 83"/>
                    <a:gd name="T10" fmla="*/ 59491744 w 185"/>
                    <a:gd name="T11" fmla="*/ 140624096 h 83"/>
                    <a:gd name="T12" fmla="*/ 549420338 w 185"/>
                    <a:gd name="T13" fmla="*/ 10546807 h 83"/>
                    <a:gd name="T14" fmla="*/ 636906986 w 185"/>
                    <a:gd name="T15" fmla="*/ 59765241 h 83"/>
                    <a:gd name="T16" fmla="*/ 636906986 w 185"/>
                    <a:gd name="T17" fmla="*/ 70312048 h 8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5"/>
                    <a:gd name="T28" fmla="*/ 0 h 83"/>
                    <a:gd name="T29" fmla="*/ 185 w 185"/>
                    <a:gd name="T30" fmla="*/ 83 h 8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5" h="83">
                      <a:moveTo>
                        <a:pt x="182" y="20"/>
                      </a:moveTo>
                      <a:cubicBezTo>
                        <a:pt x="185" y="30"/>
                        <a:pt x="179" y="41"/>
                        <a:pt x="168" y="44"/>
                      </a:cubicBezTo>
                      <a:cubicBezTo>
                        <a:pt x="28" y="81"/>
                        <a:pt x="28" y="81"/>
                        <a:pt x="28" y="81"/>
                      </a:cubicBezTo>
                      <a:cubicBezTo>
                        <a:pt x="17" y="83"/>
                        <a:pt x="6" y="77"/>
                        <a:pt x="3" y="66"/>
                      </a:cubicBezTo>
                      <a:cubicBezTo>
                        <a:pt x="3" y="64"/>
                        <a:pt x="3" y="64"/>
                        <a:pt x="3" y="64"/>
                      </a:cubicBezTo>
                      <a:cubicBezTo>
                        <a:pt x="0" y="53"/>
                        <a:pt x="6" y="42"/>
                        <a:pt x="17" y="40"/>
                      </a:cubicBezTo>
                      <a:cubicBezTo>
                        <a:pt x="157" y="3"/>
                        <a:pt x="157" y="3"/>
                        <a:pt x="157" y="3"/>
                      </a:cubicBezTo>
                      <a:cubicBezTo>
                        <a:pt x="168" y="0"/>
                        <a:pt x="179" y="7"/>
                        <a:pt x="182" y="17"/>
                      </a:cubicBezTo>
                      <a:lnTo>
                        <a:pt x="182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5" name="Freeform 463"/>
                <p:cNvSpPr>
                  <a:spLocks noChangeArrowheads="1"/>
                </p:cNvSpPr>
                <p:nvPr/>
              </p:nvSpPr>
              <p:spPr bwMode="auto">
                <a:xfrm>
                  <a:off x="204790" y="139744"/>
                  <a:ext cx="82551" cy="82576"/>
                </a:xfrm>
                <a:custGeom>
                  <a:avLst/>
                  <a:gdLst>
                    <a:gd name="T0" fmla="*/ 147839460 w 44"/>
                    <a:gd name="T1" fmla="*/ 59875107 h 44"/>
                    <a:gd name="T2" fmla="*/ 95038715 w 44"/>
                    <a:gd name="T3" fmla="*/ 144406657 h 44"/>
                    <a:gd name="T4" fmla="*/ 10559023 w 44"/>
                    <a:gd name="T5" fmla="*/ 95097524 h 44"/>
                    <a:gd name="T6" fmla="*/ 59840094 w 44"/>
                    <a:gd name="T7" fmla="*/ 10565975 h 44"/>
                    <a:gd name="T8" fmla="*/ 147839460 w 44"/>
                    <a:gd name="T9" fmla="*/ 5987510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44"/>
                    <a:gd name="T17" fmla="*/ 44 w 44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44">
                      <a:moveTo>
                        <a:pt x="42" y="17"/>
                      </a:moveTo>
                      <a:cubicBezTo>
                        <a:pt x="44" y="28"/>
                        <a:pt x="38" y="39"/>
                        <a:pt x="27" y="41"/>
                      </a:cubicBezTo>
                      <a:cubicBezTo>
                        <a:pt x="17" y="44"/>
                        <a:pt x="6" y="38"/>
                        <a:pt x="3" y="27"/>
                      </a:cubicBezTo>
                      <a:cubicBezTo>
                        <a:pt x="0" y="17"/>
                        <a:pt x="7" y="6"/>
                        <a:pt x="17" y="3"/>
                      </a:cubicBezTo>
                      <a:cubicBezTo>
                        <a:pt x="28" y="0"/>
                        <a:pt x="39" y="7"/>
                        <a:pt x="42" y="17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6" name="Freeform 464"/>
                <p:cNvSpPr>
                  <a:spLocks noChangeArrowheads="1"/>
                </p:cNvSpPr>
                <p:nvPr/>
              </p:nvSpPr>
              <p:spPr bwMode="auto">
                <a:xfrm>
                  <a:off x="203202" y="128628"/>
                  <a:ext cx="82551" cy="82576"/>
                </a:xfrm>
                <a:custGeom>
                  <a:avLst/>
                  <a:gdLst>
                    <a:gd name="T0" fmla="*/ 144319786 w 44"/>
                    <a:gd name="T1" fmla="*/ 59875107 h 44"/>
                    <a:gd name="T2" fmla="*/ 95038715 w 44"/>
                    <a:gd name="T3" fmla="*/ 144406657 h 44"/>
                    <a:gd name="T4" fmla="*/ 7039349 w 44"/>
                    <a:gd name="T5" fmla="*/ 95097524 h 44"/>
                    <a:gd name="T6" fmla="*/ 59840094 w 44"/>
                    <a:gd name="T7" fmla="*/ 10565975 h 44"/>
                    <a:gd name="T8" fmla="*/ 144319786 w 44"/>
                    <a:gd name="T9" fmla="*/ 5987510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44"/>
                    <a:gd name="T17" fmla="*/ 44 w 44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44">
                      <a:moveTo>
                        <a:pt x="41" y="17"/>
                      </a:moveTo>
                      <a:cubicBezTo>
                        <a:pt x="44" y="27"/>
                        <a:pt x="37" y="38"/>
                        <a:pt x="27" y="41"/>
                      </a:cubicBezTo>
                      <a:cubicBezTo>
                        <a:pt x="16" y="44"/>
                        <a:pt x="5" y="37"/>
                        <a:pt x="2" y="27"/>
                      </a:cubicBezTo>
                      <a:cubicBezTo>
                        <a:pt x="0" y="16"/>
                        <a:pt x="6" y="5"/>
                        <a:pt x="17" y="3"/>
                      </a:cubicBezTo>
                      <a:cubicBezTo>
                        <a:pt x="27" y="0"/>
                        <a:pt x="38" y="6"/>
                        <a:pt x="41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7" name="Freeform 465"/>
                <p:cNvSpPr>
                  <a:spLocks noChangeArrowheads="1"/>
                </p:cNvSpPr>
                <p:nvPr/>
              </p:nvSpPr>
              <p:spPr bwMode="auto">
                <a:xfrm>
                  <a:off x="263528" y="357300"/>
                  <a:ext cx="82551" cy="82576"/>
                </a:xfrm>
                <a:custGeom>
                  <a:avLst/>
                  <a:gdLst>
                    <a:gd name="T0" fmla="*/ 144319786 w 44"/>
                    <a:gd name="T1" fmla="*/ 59875107 h 44"/>
                    <a:gd name="T2" fmla="*/ 95038715 w 44"/>
                    <a:gd name="T3" fmla="*/ 147929274 h 44"/>
                    <a:gd name="T4" fmla="*/ 7039349 w 44"/>
                    <a:gd name="T5" fmla="*/ 95097524 h 44"/>
                    <a:gd name="T6" fmla="*/ 59840094 w 44"/>
                    <a:gd name="T7" fmla="*/ 10565975 h 44"/>
                    <a:gd name="T8" fmla="*/ 144319786 w 44"/>
                    <a:gd name="T9" fmla="*/ 5987510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44"/>
                    <a:gd name="T17" fmla="*/ 44 w 44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44">
                      <a:moveTo>
                        <a:pt x="41" y="17"/>
                      </a:moveTo>
                      <a:cubicBezTo>
                        <a:pt x="44" y="28"/>
                        <a:pt x="37" y="39"/>
                        <a:pt x="27" y="42"/>
                      </a:cubicBezTo>
                      <a:cubicBezTo>
                        <a:pt x="16" y="44"/>
                        <a:pt x="5" y="38"/>
                        <a:pt x="2" y="27"/>
                      </a:cubicBezTo>
                      <a:cubicBezTo>
                        <a:pt x="0" y="17"/>
                        <a:pt x="6" y="6"/>
                        <a:pt x="17" y="3"/>
                      </a:cubicBezTo>
                      <a:cubicBezTo>
                        <a:pt x="27" y="0"/>
                        <a:pt x="38" y="7"/>
                        <a:pt x="41" y="17"/>
                      </a:cubicBezTo>
                      <a:close/>
                    </a:path>
                  </a:pathLst>
                </a:cu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8" name="Freeform 466"/>
                <p:cNvSpPr>
                  <a:spLocks noChangeArrowheads="1"/>
                </p:cNvSpPr>
                <p:nvPr/>
              </p:nvSpPr>
              <p:spPr bwMode="auto">
                <a:xfrm>
                  <a:off x="258765" y="346184"/>
                  <a:ext cx="82551" cy="82576"/>
                </a:xfrm>
                <a:custGeom>
                  <a:avLst/>
                  <a:gdLst>
                    <a:gd name="T0" fmla="*/ 144319786 w 44"/>
                    <a:gd name="T1" fmla="*/ 59875107 h 44"/>
                    <a:gd name="T2" fmla="*/ 95038715 w 44"/>
                    <a:gd name="T3" fmla="*/ 144406657 h 44"/>
                    <a:gd name="T4" fmla="*/ 10559023 w 44"/>
                    <a:gd name="T5" fmla="*/ 95097524 h 44"/>
                    <a:gd name="T6" fmla="*/ 59840094 w 44"/>
                    <a:gd name="T7" fmla="*/ 10565975 h 44"/>
                    <a:gd name="T8" fmla="*/ 144319786 w 44"/>
                    <a:gd name="T9" fmla="*/ 59875107 h 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4"/>
                    <a:gd name="T16" fmla="*/ 0 h 44"/>
                    <a:gd name="T17" fmla="*/ 44 w 44"/>
                    <a:gd name="T18" fmla="*/ 44 h 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4" h="44">
                      <a:moveTo>
                        <a:pt x="41" y="17"/>
                      </a:moveTo>
                      <a:cubicBezTo>
                        <a:pt x="44" y="28"/>
                        <a:pt x="38" y="38"/>
                        <a:pt x="27" y="41"/>
                      </a:cubicBezTo>
                      <a:cubicBezTo>
                        <a:pt x="16" y="44"/>
                        <a:pt x="5" y="38"/>
                        <a:pt x="3" y="27"/>
                      </a:cubicBezTo>
                      <a:cubicBezTo>
                        <a:pt x="0" y="16"/>
                        <a:pt x="6" y="6"/>
                        <a:pt x="17" y="3"/>
                      </a:cubicBezTo>
                      <a:cubicBezTo>
                        <a:pt x="28" y="0"/>
                        <a:pt x="38" y="6"/>
                        <a:pt x="41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29" name="Freeform 496"/>
                <p:cNvSpPr>
                  <a:spLocks noChangeArrowheads="1"/>
                </p:cNvSpPr>
                <p:nvPr/>
              </p:nvSpPr>
              <p:spPr bwMode="auto">
                <a:xfrm>
                  <a:off x="174627" y="703484"/>
                  <a:ext cx="122239" cy="111160"/>
                </a:xfrm>
                <a:custGeom>
                  <a:avLst/>
                  <a:gdLst>
                    <a:gd name="T0" fmla="*/ 91953818 w 65"/>
                    <a:gd name="T1" fmla="*/ 0 h 60"/>
                    <a:gd name="T2" fmla="*/ 17683282 w 65"/>
                    <a:gd name="T3" fmla="*/ 37755494 h 60"/>
                    <a:gd name="T4" fmla="*/ 49512437 w 65"/>
                    <a:gd name="T5" fmla="*/ 116701326 h 60"/>
                    <a:gd name="T6" fmla="*/ 14145873 w 65"/>
                    <a:gd name="T7" fmla="*/ 92674092 h 60"/>
                    <a:gd name="T8" fmla="*/ 0 w 65"/>
                    <a:gd name="T9" fmla="*/ 102971213 h 60"/>
                    <a:gd name="T10" fmla="*/ 77806064 w 65"/>
                    <a:gd name="T11" fmla="*/ 147592690 h 60"/>
                    <a:gd name="T12" fmla="*/ 63660191 w 65"/>
                    <a:gd name="T13" fmla="*/ 65215719 h 60"/>
                    <a:gd name="T14" fmla="*/ 141466254 w 65"/>
                    <a:gd name="T15" fmla="*/ 34324355 h 60"/>
                    <a:gd name="T16" fmla="*/ 123782973 w 65"/>
                    <a:gd name="T17" fmla="*/ 116701326 h 60"/>
                    <a:gd name="T18" fmla="*/ 198053508 w 65"/>
                    <a:gd name="T19" fmla="*/ 181915193 h 60"/>
                    <a:gd name="T20" fmla="*/ 176832818 w 65"/>
                    <a:gd name="T21" fmla="*/ 195645305 h 60"/>
                    <a:gd name="T22" fmla="*/ 169759881 w 65"/>
                    <a:gd name="T23" fmla="*/ 192212314 h 60"/>
                    <a:gd name="T24" fmla="*/ 162686945 w 65"/>
                    <a:gd name="T25" fmla="*/ 195645305 h 60"/>
                    <a:gd name="T26" fmla="*/ 180370227 w 65"/>
                    <a:gd name="T27" fmla="*/ 205942427 h 60"/>
                    <a:gd name="T28" fmla="*/ 226345255 w 65"/>
                    <a:gd name="T29" fmla="*/ 178484054 h 60"/>
                    <a:gd name="T30" fmla="*/ 176832818 w 65"/>
                    <a:gd name="T31" fmla="*/ 120132465 h 60"/>
                    <a:gd name="T32" fmla="*/ 219272318 w 65"/>
                    <a:gd name="T33" fmla="*/ 65215719 h 60"/>
                    <a:gd name="T34" fmla="*/ 91953818 w 65"/>
                    <a:gd name="T35" fmla="*/ 0 h 6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5"/>
                    <a:gd name="T55" fmla="*/ 0 h 60"/>
                    <a:gd name="T56" fmla="*/ 65 w 65"/>
                    <a:gd name="T57" fmla="*/ 60 h 6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5" h="60">
                      <a:moveTo>
                        <a:pt x="26" y="0"/>
                      </a:moveTo>
                      <a:cubicBezTo>
                        <a:pt x="5" y="11"/>
                        <a:pt x="5" y="11"/>
                        <a:pt x="5" y="11"/>
                      </a:cubicBezTo>
                      <a:cubicBezTo>
                        <a:pt x="14" y="34"/>
                        <a:pt x="14" y="34"/>
                        <a:pt x="14" y="34"/>
                      </a:cubicBezTo>
                      <a:cubicBezTo>
                        <a:pt x="4" y="27"/>
                        <a:pt x="4" y="27"/>
                        <a:pt x="4" y="27"/>
                      </a:cubicBezTo>
                      <a:cubicBezTo>
                        <a:pt x="4" y="27"/>
                        <a:pt x="2" y="28"/>
                        <a:pt x="0" y="30"/>
                      </a:cubicBezTo>
                      <a:cubicBezTo>
                        <a:pt x="22" y="43"/>
                        <a:pt x="22" y="43"/>
                        <a:pt x="22" y="43"/>
                      </a:cubicBezTo>
                      <a:cubicBezTo>
                        <a:pt x="18" y="19"/>
                        <a:pt x="18" y="19"/>
                        <a:pt x="18" y="19"/>
                      </a:cubicBezTo>
                      <a:cubicBezTo>
                        <a:pt x="40" y="10"/>
                        <a:pt x="40" y="10"/>
                        <a:pt x="40" y="10"/>
                      </a:cubicBezTo>
                      <a:cubicBezTo>
                        <a:pt x="35" y="34"/>
                        <a:pt x="35" y="34"/>
                        <a:pt x="35" y="34"/>
                      </a:cubicBezTo>
                      <a:cubicBezTo>
                        <a:pt x="56" y="53"/>
                        <a:pt x="56" y="53"/>
                        <a:pt x="56" y="53"/>
                      </a:cubicBezTo>
                      <a:cubicBezTo>
                        <a:pt x="56" y="53"/>
                        <a:pt x="51" y="58"/>
                        <a:pt x="50" y="57"/>
                      </a:cubicBezTo>
                      <a:cubicBezTo>
                        <a:pt x="48" y="56"/>
                        <a:pt x="48" y="56"/>
                        <a:pt x="48" y="56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51" y="60"/>
                        <a:pt x="51" y="60"/>
                        <a:pt x="51" y="60"/>
                      </a:cubicBezTo>
                      <a:cubicBezTo>
                        <a:pt x="51" y="60"/>
                        <a:pt x="63" y="54"/>
                        <a:pt x="64" y="52"/>
                      </a:cubicBezTo>
                      <a:cubicBezTo>
                        <a:pt x="65" y="50"/>
                        <a:pt x="50" y="35"/>
                        <a:pt x="50" y="35"/>
                      </a:cubicBezTo>
                      <a:cubicBezTo>
                        <a:pt x="62" y="19"/>
                        <a:pt x="62" y="19"/>
                        <a:pt x="62" y="19"/>
                      </a:cubicBezTo>
                      <a:cubicBezTo>
                        <a:pt x="62" y="19"/>
                        <a:pt x="36" y="0"/>
                        <a:pt x="26" y="0"/>
                      </a:cubicBezTo>
                      <a:close/>
                    </a:path>
                  </a:pathLst>
                </a:custGeom>
                <a:solidFill>
                  <a:srgbClr val="036D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0" name="Freeform 497"/>
                <p:cNvSpPr>
                  <a:spLocks noChangeArrowheads="1"/>
                </p:cNvSpPr>
                <p:nvPr/>
              </p:nvSpPr>
              <p:spPr bwMode="auto">
                <a:xfrm>
                  <a:off x="214315" y="612968"/>
                  <a:ext cx="122239" cy="136568"/>
                </a:xfrm>
                <a:custGeom>
                  <a:avLst/>
                  <a:gdLst>
                    <a:gd name="T0" fmla="*/ 194056794 w 77"/>
                    <a:gd name="T1" fmla="*/ 22695696 h 86"/>
                    <a:gd name="T2" fmla="*/ 133572302 w 77"/>
                    <a:gd name="T3" fmla="*/ 216869984 h 86"/>
                    <a:gd name="T4" fmla="*/ 0 w 77"/>
                    <a:gd name="T5" fmla="*/ 138695920 h 86"/>
                    <a:gd name="T6" fmla="*/ 148693425 w 77"/>
                    <a:gd name="T7" fmla="*/ 0 h 86"/>
                    <a:gd name="T8" fmla="*/ 194056794 w 77"/>
                    <a:gd name="T9" fmla="*/ 22695696 h 8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7"/>
                    <a:gd name="T16" fmla="*/ 0 h 86"/>
                    <a:gd name="T17" fmla="*/ 77 w 77"/>
                    <a:gd name="T18" fmla="*/ 86 h 8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7" h="86">
                      <a:moveTo>
                        <a:pt x="77" y="9"/>
                      </a:moveTo>
                      <a:lnTo>
                        <a:pt x="53" y="86"/>
                      </a:lnTo>
                      <a:lnTo>
                        <a:pt x="0" y="55"/>
                      </a:lnTo>
                      <a:lnTo>
                        <a:pt x="59" y="0"/>
                      </a:lnTo>
                      <a:lnTo>
                        <a:pt x="77" y="9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1" name="Freeform 498"/>
                <p:cNvSpPr>
                  <a:spLocks noChangeArrowheads="1"/>
                </p:cNvSpPr>
                <p:nvPr/>
              </p:nvSpPr>
              <p:spPr bwMode="auto">
                <a:xfrm>
                  <a:off x="230190" y="541508"/>
                  <a:ext cx="96838" cy="111160"/>
                </a:xfrm>
                <a:custGeom>
                  <a:avLst/>
                  <a:gdLst>
                    <a:gd name="T0" fmla="*/ 7211583 w 51"/>
                    <a:gd name="T1" fmla="*/ 39047305 h 59"/>
                    <a:gd name="T2" fmla="*/ 144214567 w 51"/>
                    <a:gd name="T3" fmla="*/ 198784225 h 59"/>
                    <a:gd name="T4" fmla="*/ 173059000 w 51"/>
                    <a:gd name="T5" fmla="*/ 202333809 h 59"/>
                    <a:gd name="T6" fmla="*/ 176662893 w 51"/>
                    <a:gd name="T7" fmla="*/ 170385671 h 59"/>
                    <a:gd name="T8" fmla="*/ 39659908 w 51"/>
                    <a:gd name="T9" fmla="*/ 10648751 h 59"/>
                    <a:gd name="T10" fmla="*/ 7211583 w 51"/>
                    <a:gd name="T11" fmla="*/ 10648751 h 59"/>
                    <a:gd name="T12" fmla="*/ 3605791 w 51"/>
                    <a:gd name="T13" fmla="*/ 35497721 h 59"/>
                    <a:gd name="T14" fmla="*/ 7211583 w 51"/>
                    <a:gd name="T15" fmla="*/ 39047305 h 5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1"/>
                    <a:gd name="T25" fmla="*/ 0 h 59"/>
                    <a:gd name="T26" fmla="*/ 51 w 51"/>
                    <a:gd name="T27" fmla="*/ 59 h 5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1" h="59">
                      <a:moveTo>
                        <a:pt x="2" y="11"/>
                      </a:moveTo>
                      <a:cubicBezTo>
                        <a:pt x="40" y="56"/>
                        <a:pt x="40" y="56"/>
                        <a:pt x="40" y="56"/>
                      </a:cubicBezTo>
                      <a:cubicBezTo>
                        <a:pt x="42" y="59"/>
                        <a:pt x="46" y="59"/>
                        <a:pt x="48" y="57"/>
                      </a:cubicBezTo>
                      <a:cubicBezTo>
                        <a:pt x="51" y="55"/>
                        <a:pt x="51" y="51"/>
                        <a:pt x="49" y="48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9" y="1"/>
                        <a:pt x="5" y="0"/>
                        <a:pt x="2" y="3"/>
                      </a:cubicBezTo>
                      <a:cubicBezTo>
                        <a:pt x="0" y="5"/>
                        <a:pt x="0" y="8"/>
                        <a:pt x="1" y="10"/>
                      </a:cubicBezTo>
                      <a:lnTo>
                        <a:pt x="2" y="11"/>
                      </a:lnTo>
                      <a:close/>
                    </a:path>
                  </a:pathLst>
                </a:custGeom>
                <a:solidFill>
                  <a:srgbClr val="0291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2" name="Freeform 499"/>
                <p:cNvSpPr>
                  <a:spLocks noChangeArrowheads="1"/>
                </p:cNvSpPr>
                <p:nvPr/>
              </p:nvSpPr>
              <p:spPr bwMode="auto">
                <a:xfrm>
                  <a:off x="215902" y="522452"/>
                  <a:ext cx="44450" cy="44464"/>
                </a:xfrm>
                <a:custGeom>
                  <a:avLst/>
                  <a:gdLst>
                    <a:gd name="T0" fmla="*/ 20582202 w 24"/>
                    <a:gd name="T1" fmla="*/ 10297121 h 24"/>
                    <a:gd name="T2" fmla="*/ 10290175 w 24"/>
                    <a:gd name="T3" fmla="*/ 61782728 h 24"/>
                    <a:gd name="T4" fmla="*/ 61744754 w 24"/>
                    <a:gd name="T5" fmla="*/ 72079849 h 24"/>
                    <a:gd name="T6" fmla="*/ 72034929 w 24"/>
                    <a:gd name="T7" fmla="*/ 24027234 h 24"/>
                    <a:gd name="T8" fmla="*/ 20582202 w 24"/>
                    <a:gd name="T9" fmla="*/ 10297121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4"/>
                    <a:gd name="T17" fmla="*/ 24 w 2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4">
                      <a:moveTo>
                        <a:pt x="6" y="3"/>
                      </a:moveTo>
                      <a:cubicBezTo>
                        <a:pt x="1" y="7"/>
                        <a:pt x="0" y="13"/>
                        <a:pt x="3" y="18"/>
                      </a:cubicBezTo>
                      <a:cubicBezTo>
                        <a:pt x="6" y="23"/>
                        <a:pt x="13" y="24"/>
                        <a:pt x="18" y="21"/>
                      </a:cubicBezTo>
                      <a:cubicBezTo>
                        <a:pt x="23" y="18"/>
                        <a:pt x="24" y="12"/>
                        <a:pt x="21" y="7"/>
                      </a:cubicBezTo>
                      <a:cubicBezTo>
                        <a:pt x="18" y="2"/>
                        <a:pt x="11" y="0"/>
                        <a:pt x="6" y="3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3" name="Freeform 500"/>
                <p:cNvSpPr>
                  <a:spLocks noChangeArrowheads="1"/>
                </p:cNvSpPr>
                <p:nvPr/>
              </p:nvSpPr>
              <p:spPr bwMode="auto">
                <a:xfrm>
                  <a:off x="284165" y="487516"/>
                  <a:ext cx="165102" cy="161976"/>
                </a:xfrm>
                <a:custGeom>
                  <a:avLst/>
                  <a:gdLst>
                    <a:gd name="T0" fmla="*/ 56320420 w 88"/>
                    <a:gd name="T1" fmla="*/ 55460955 h 87"/>
                    <a:gd name="T2" fmla="*/ 59840094 w 88"/>
                    <a:gd name="T3" fmla="*/ 249571504 h 87"/>
                    <a:gd name="T4" fmla="*/ 256958749 w 88"/>
                    <a:gd name="T5" fmla="*/ 246104845 h 87"/>
                    <a:gd name="T6" fmla="*/ 253437198 w 88"/>
                    <a:gd name="T7" fmla="*/ 51994296 h 87"/>
                    <a:gd name="T8" fmla="*/ 56320420 w 88"/>
                    <a:gd name="T9" fmla="*/ 55460955 h 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8"/>
                    <a:gd name="T16" fmla="*/ 0 h 87"/>
                    <a:gd name="T17" fmla="*/ 88 w 88"/>
                    <a:gd name="T18" fmla="*/ 87 h 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8" h="87">
                      <a:moveTo>
                        <a:pt x="16" y="16"/>
                      </a:moveTo>
                      <a:cubicBezTo>
                        <a:pt x="0" y="32"/>
                        <a:pt x="1" y="57"/>
                        <a:pt x="17" y="72"/>
                      </a:cubicBezTo>
                      <a:cubicBezTo>
                        <a:pt x="33" y="87"/>
                        <a:pt x="58" y="87"/>
                        <a:pt x="73" y="71"/>
                      </a:cubicBezTo>
                      <a:cubicBezTo>
                        <a:pt x="88" y="55"/>
                        <a:pt x="87" y="30"/>
                        <a:pt x="72" y="15"/>
                      </a:cubicBezTo>
                      <a:cubicBezTo>
                        <a:pt x="56" y="0"/>
                        <a:pt x="31" y="0"/>
                        <a:pt x="16" y="16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4" name="Freeform 501"/>
                <p:cNvSpPr>
                  <a:spLocks noChangeArrowheads="1"/>
                </p:cNvSpPr>
                <p:nvPr/>
              </p:nvSpPr>
              <p:spPr bwMode="auto">
                <a:xfrm>
                  <a:off x="304803" y="492280"/>
                  <a:ext cx="47625" cy="53992"/>
                </a:xfrm>
                <a:custGeom>
                  <a:avLst/>
                  <a:gdLst>
                    <a:gd name="T0" fmla="*/ 17641888 w 30"/>
                    <a:gd name="T1" fmla="*/ 85739296 h 34"/>
                    <a:gd name="T2" fmla="*/ 0 w 30"/>
                    <a:gd name="T3" fmla="*/ 0 h 34"/>
                    <a:gd name="T4" fmla="*/ 75604688 w 30"/>
                    <a:gd name="T5" fmla="*/ 2521744 h 34"/>
                    <a:gd name="T6" fmla="*/ 17641888 w 30"/>
                    <a:gd name="T7" fmla="*/ 85739296 h 3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0"/>
                    <a:gd name="T13" fmla="*/ 0 h 34"/>
                    <a:gd name="T14" fmla="*/ 30 w 30"/>
                    <a:gd name="T15" fmla="*/ 34 h 3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0" h="34">
                      <a:moveTo>
                        <a:pt x="7" y="34"/>
                      </a:moveTo>
                      <a:lnTo>
                        <a:pt x="0" y="0"/>
                      </a:lnTo>
                      <a:lnTo>
                        <a:pt x="30" y="1"/>
                      </a:lnTo>
                      <a:lnTo>
                        <a:pt x="7" y="34"/>
                      </a:ln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5" name="Freeform 502"/>
                <p:cNvSpPr>
                  <a:spLocks noChangeArrowheads="1"/>
                </p:cNvSpPr>
                <p:nvPr/>
              </p:nvSpPr>
              <p:spPr bwMode="auto">
                <a:xfrm>
                  <a:off x="346079" y="533568"/>
                  <a:ext cx="57151" cy="58756"/>
                </a:xfrm>
                <a:custGeom>
                  <a:avLst/>
                  <a:gdLst>
                    <a:gd name="T0" fmla="*/ 16994126 w 31"/>
                    <a:gd name="T1" fmla="*/ 17962278 h 31"/>
                    <a:gd name="T2" fmla="*/ 27190971 w 31"/>
                    <a:gd name="T3" fmla="*/ 86217796 h 31"/>
                    <a:gd name="T4" fmla="*/ 91767914 w 31"/>
                    <a:gd name="T5" fmla="*/ 93401191 h 31"/>
                    <a:gd name="T6" fmla="*/ 81571069 w 31"/>
                    <a:gd name="T7" fmla="*/ 25145673 h 31"/>
                    <a:gd name="T8" fmla="*/ 16994126 w 31"/>
                    <a:gd name="T9" fmla="*/ 17962278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"/>
                    <a:gd name="T16" fmla="*/ 0 h 31"/>
                    <a:gd name="T17" fmla="*/ 31 w 31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" h="31">
                      <a:moveTo>
                        <a:pt x="5" y="5"/>
                      </a:moveTo>
                      <a:cubicBezTo>
                        <a:pt x="0" y="10"/>
                        <a:pt x="2" y="18"/>
                        <a:pt x="8" y="24"/>
                      </a:cubicBezTo>
                      <a:cubicBezTo>
                        <a:pt x="14" y="30"/>
                        <a:pt x="22" y="31"/>
                        <a:pt x="27" y="26"/>
                      </a:cubicBezTo>
                      <a:cubicBezTo>
                        <a:pt x="31" y="21"/>
                        <a:pt x="30" y="12"/>
                        <a:pt x="24" y="7"/>
                      </a:cubicBezTo>
                      <a:cubicBezTo>
                        <a:pt x="18" y="1"/>
                        <a:pt x="9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6" name="Freeform 503"/>
                <p:cNvSpPr>
                  <a:spLocks noChangeArrowheads="1"/>
                </p:cNvSpPr>
                <p:nvPr/>
              </p:nvSpPr>
              <p:spPr bwMode="auto">
                <a:xfrm>
                  <a:off x="352429" y="541508"/>
                  <a:ext cx="46038" cy="42876"/>
                </a:xfrm>
                <a:custGeom>
                  <a:avLst/>
                  <a:gdLst>
                    <a:gd name="T0" fmla="*/ 14718732 w 24"/>
                    <a:gd name="T1" fmla="*/ 10426325 h 23"/>
                    <a:gd name="T2" fmla="*/ 22079058 w 24"/>
                    <a:gd name="T3" fmla="*/ 62552356 h 23"/>
                    <a:gd name="T4" fmla="*/ 73593661 w 24"/>
                    <a:gd name="T5" fmla="*/ 66027176 h 23"/>
                    <a:gd name="T6" fmla="*/ 66235254 w 24"/>
                    <a:gd name="T7" fmla="*/ 17375965 h 23"/>
                    <a:gd name="T8" fmla="*/ 14718732 w 24"/>
                    <a:gd name="T9" fmla="*/ 1042632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3"/>
                    <a:gd name="T17" fmla="*/ 24 w 24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3">
                      <a:moveTo>
                        <a:pt x="4" y="3"/>
                      </a:moveTo>
                      <a:cubicBezTo>
                        <a:pt x="0" y="7"/>
                        <a:pt x="1" y="13"/>
                        <a:pt x="6" y="18"/>
                      </a:cubicBezTo>
                      <a:cubicBezTo>
                        <a:pt x="10" y="22"/>
                        <a:pt x="17" y="23"/>
                        <a:pt x="20" y="19"/>
                      </a:cubicBezTo>
                      <a:cubicBezTo>
                        <a:pt x="24" y="16"/>
                        <a:pt x="23" y="9"/>
                        <a:pt x="18" y="5"/>
                      </a:cubicBezTo>
                      <a:cubicBezTo>
                        <a:pt x="14" y="0"/>
                        <a:pt x="7" y="0"/>
                        <a:pt x="4" y="3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7" name="Freeform 504"/>
                <p:cNvSpPr>
                  <a:spLocks noChangeArrowheads="1"/>
                </p:cNvSpPr>
                <p:nvPr/>
              </p:nvSpPr>
              <p:spPr bwMode="auto">
                <a:xfrm>
                  <a:off x="271465" y="492280"/>
                  <a:ext cx="53976" cy="134980"/>
                </a:xfrm>
                <a:custGeom>
                  <a:avLst/>
                  <a:gdLst>
                    <a:gd name="T0" fmla="*/ 104050306 w 28"/>
                    <a:gd name="T1" fmla="*/ 63262501 h 72"/>
                    <a:gd name="T2" fmla="*/ 100333673 w 28"/>
                    <a:gd name="T3" fmla="*/ 253050006 h 72"/>
                    <a:gd name="T4" fmla="*/ 85469068 w 28"/>
                    <a:gd name="T5" fmla="*/ 242506568 h 72"/>
                    <a:gd name="T6" fmla="*/ 74321097 w 28"/>
                    <a:gd name="T7" fmla="*/ 52719064 h 72"/>
                    <a:gd name="T8" fmla="*/ 63173125 w 28"/>
                    <a:gd name="T9" fmla="*/ 0 h 72"/>
                    <a:gd name="T10" fmla="*/ 104050306 w 28"/>
                    <a:gd name="T11" fmla="*/ 63262501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72"/>
                    <a:gd name="T20" fmla="*/ 28 w 28"/>
                    <a:gd name="T21" fmla="*/ 72 h 7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72">
                      <a:moveTo>
                        <a:pt x="28" y="18"/>
                      </a:moveTo>
                      <a:cubicBezTo>
                        <a:pt x="28" y="18"/>
                        <a:pt x="0" y="43"/>
                        <a:pt x="27" y="72"/>
                      </a:cubicBezTo>
                      <a:cubicBezTo>
                        <a:pt x="25" y="71"/>
                        <a:pt x="24" y="70"/>
                        <a:pt x="23" y="69"/>
                      </a:cubicBezTo>
                      <a:cubicBezTo>
                        <a:pt x="8" y="55"/>
                        <a:pt x="7" y="31"/>
                        <a:pt x="20" y="15"/>
                      </a:cubicBezTo>
                      <a:cubicBezTo>
                        <a:pt x="17" y="0"/>
                        <a:pt x="17" y="0"/>
                        <a:pt x="17" y="0"/>
                      </a:cubicBez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8" name="Freeform 505"/>
                <p:cNvSpPr>
                  <a:spLocks noChangeArrowheads="1"/>
                </p:cNvSpPr>
                <p:nvPr/>
              </p:nvSpPr>
              <p:spPr bwMode="auto">
                <a:xfrm>
                  <a:off x="327028" y="443052"/>
                  <a:ext cx="146051" cy="144508"/>
                </a:xfrm>
                <a:custGeom>
                  <a:avLst/>
                  <a:gdLst>
                    <a:gd name="T0" fmla="*/ 217376317 w 78"/>
                    <a:gd name="T1" fmla="*/ 271202105 h 77"/>
                    <a:gd name="T2" fmla="*/ 52591467 w 78"/>
                    <a:gd name="T3" fmla="*/ 91574907 h 77"/>
                    <a:gd name="T4" fmla="*/ 7012320 w 78"/>
                    <a:gd name="T5" fmla="*/ 24654566 h 77"/>
                    <a:gd name="T6" fmla="*/ 24542185 w 78"/>
                    <a:gd name="T7" fmla="*/ 14088592 h 77"/>
                    <a:gd name="T8" fmla="*/ 66616108 w 78"/>
                    <a:gd name="T9" fmla="*/ 77486316 h 77"/>
                    <a:gd name="T10" fmla="*/ 206856900 w 78"/>
                    <a:gd name="T11" fmla="*/ 109186116 h 77"/>
                    <a:gd name="T12" fmla="*/ 217376317 w 78"/>
                    <a:gd name="T13" fmla="*/ 271202105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8"/>
                    <a:gd name="T22" fmla="*/ 0 h 77"/>
                    <a:gd name="T23" fmla="*/ 78 w 78"/>
                    <a:gd name="T24" fmla="*/ 77 h 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8" h="77">
                      <a:moveTo>
                        <a:pt x="62" y="77"/>
                      </a:moveTo>
                      <a:cubicBezTo>
                        <a:pt x="62" y="77"/>
                        <a:pt x="25" y="49"/>
                        <a:pt x="15" y="2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0" y="0"/>
                        <a:pt x="7" y="4"/>
                      </a:cubicBezTo>
                      <a:cubicBezTo>
                        <a:pt x="19" y="22"/>
                        <a:pt x="19" y="22"/>
                        <a:pt x="19" y="22"/>
                      </a:cubicBezTo>
                      <a:cubicBezTo>
                        <a:pt x="19" y="22"/>
                        <a:pt x="40" y="12"/>
                        <a:pt x="59" y="31"/>
                      </a:cubicBezTo>
                      <a:cubicBezTo>
                        <a:pt x="78" y="49"/>
                        <a:pt x="70" y="69"/>
                        <a:pt x="62" y="77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39" name="Freeform 506"/>
                <p:cNvSpPr>
                  <a:spLocks noChangeArrowheads="1"/>
                </p:cNvSpPr>
                <p:nvPr/>
              </p:nvSpPr>
              <p:spPr bwMode="auto">
                <a:xfrm>
                  <a:off x="415929" y="552624"/>
                  <a:ext cx="36513" cy="33348"/>
                </a:xfrm>
                <a:custGeom>
                  <a:avLst/>
                  <a:gdLst>
                    <a:gd name="T0" fmla="*/ 70168377 w 19"/>
                    <a:gd name="T1" fmla="*/ 41188485 h 18"/>
                    <a:gd name="T2" fmla="*/ 14772391 w 19"/>
                    <a:gd name="T3" fmla="*/ 0 h 18"/>
                    <a:gd name="T4" fmla="*/ 0 w 19"/>
                    <a:gd name="T5" fmla="*/ 17161251 h 18"/>
                    <a:gd name="T6" fmla="*/ 55395986 w 19"/>
                    <a:gd name="T7" fmla="*/ 61782728 h 18"/>
                    <a:gd name="T8" fmla="*/ 70168377 w 19"/>
                    <a:gd name="T9" fmla="*/ 41188485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8"/>
                    <a:gd name="T17" fmla="*/ 19 w 19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8">
                      <a:moveTo>
                        <a:pt x="19" y="12"/>
                      </a:moveTo>
                      <a:cubicBezTo>
                        <a:pt x="19" y="12"/>
                        <a:pt x="11" y="7"/>
                        <a:pt x="4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10" y="15"/>
                        <a:pt x="15" y="18"/>
                      </a:cubicBezTo>
                      <a:cubicBezTo>
                        <a:pt x="15" y="18"/>
                        <a:pt x="19" y="14"/>
                        <a:pt x="19" y="12"/>
                      </a:cubicBezTo>
                      <a:close/>
                    </a:path>
                  </a:pathLst>
                </a:custGeom>
                <a:solidFill>
                  <a:srgbClr val="05D3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501" name="组合 374"/>
              <p:cNvGrpSpPr>
                <a:grpSpLocks/>
              </p:cNvGrpSpPr>
              <p:nvPr/>
            </p:nvGrpSpPr>
            <p:grpSpPr bwMode="auto">
              <a:xfrm>
                <a:off x="1697054" y="1071900"/>
                <a:ext cx="487367" cy="610555"/>
                <a:chOff x="0" y="0"/>
                <a:chExt cx="487367" cy="610555"/>
              </a:xfrm>
            </p:grpSpPr>
            <p:sp>
              <p:nvSpPr>
                <p:cNvPr id="26502" name="Freeform 447"/>
                <p:cNvSpPr>
                  <a:spLocks noChangeArrowheads="1"/>
                </p:cNvSpPr>
                <p:nvPr/>
              </p:nvSpPr>
              <p:spPr bwMode="auto">
                <a:xfrm>
                  <a:off x="0" y="11116"/>
                  <a:ext cx="479429" cy="479576"/>
                </a:xfrm>
                <a:custGeom>
                  <a:avLst/>
                  <a:gdLst>
                    <a:gd name="T0" fmla="*/ 415833219 w 302"/>
                    <a:gd name="T1" fmla="*/ 761566688 h 302"/>
                    <a:gd name="T2" fmla="*/ 0 w 302"/>
                    <a:gd name="T3" fmla="*/ 416087760 h 302"/>
                    <a:gd name="T4" fmla="*/ 20161418 w 302"/>
                    <a:gd name="T5" fmla="*/ 98348016 h 302"/>
                    <a:gd name="T6" fmla="*/ 342747285 w 302"/>
                    <a:gd name="T7" fmla="*/ 0 h 302"/>
                    <a:gd name="T8" fmla="*/ 761099888 w 302"/>
                    <a:gd name="T9" fmla="*/ 342957184 h 302"/>
                    <a:gd name="T10" fmla="*/ 415833219 w 302"/>
                    <a:gd name="T11" fmla="*/ 761566688 h 30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302"/>
                    <a:gd name="T20" fmla="*/ 302 w 302"/>
                    <a:gd name="T21" fmla="*/ 302 h 30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302">
                      <a:moveTo>
                        <a:pt x="165" y="302"/>
                      </a:moveTo>
                      <a:lnTo>
                        <a:pt x="0" y="165"/>
                      </a:lnTo>
                      <a:lnTo>
                        <a:pt x="8" y="39"/>
                      </a:lnTo>
                      <a:lnTo>
                        <a:pt x="136" y="0"/>
                      </a:lnTo>
                      <a:lnTo>
                        <a:pt x="302" y="136"/>
                      </a:lnTo>
                      <a:lnTo>
                        <a:pt x="165" y="302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3" name="Freeform 448"/>
                <p:cNvSpPr>
                  <a:spLocks noChangeArrowheads="1"/>
                </p:cNvSpPr>
                <p:nvPr/>
              </p:nvSpPr>
              <p:spPr bwMode="auto">
                <a:xfrm>
                  <a:off x="6350" y="0"/>
                  <a:ext cx="481017" cy="481164"/>
                </a:xfrm>
                <a:custGeom>
                  <a:avLst/>
                  <a:gdLst>
                    <a:gd name="T0" fmla="*/ 420874000 w 303"/>
                    <a:gd name="T1" fmla="*/ 764088432 h 303"/>
                    <a:gd name="T2" fmla="*/ 0 w 303"/>
                    <a:gd name="T3" fmla="*/ 418609504 h 303"/>
                    <a:gd name="T4" fmla="*/ 22682412 w 303"/>
                    <a:gd name="T5" fmla="*/ 100869760 h 303"/>
                    <a:gd name="T6" fmla="*/ 347787991 w 303"/>
                    <a:gd name="T7" fmla="*/ 0 h 303"/>
                    <a:gd name="T8" fmla="*/ 763621631 w 303"/>
                    <a:gd name="T9" fmla="*/ 345478928 h 303"/>
                    <a:gd name="T10" fmla="*/ 420874000 w 303"/>
                    <a:gd name="T11" fmla="*/ 764088432 h 30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3"/>
                    <a:gd name="T19" fmla="*/ 0 h 303"/>
                    <a:gd name="T20" fmla="*/ 303 w 303"/>
                    <a:gd name="T21" fmla="*/ 303 h 30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3" h="303">
                      <a:moveTo>
                        <a:pt x="167" y="303"/>
                      </a:moveTo>
                      <a:lnTo>
                        <a:pt x="0" y="166"/>
                      </a:lnTo>
                      <a:lnTo>
                        <a:pt x="9" y="40"/>
                      </a:lnTo>
                      <a:lnTo>
                        <a:pt x="138" y="0"/>
                      </a:lnTo>
                      <a:lnTo>
                        <a:pt x="303" y="137"/>
                      </a:lnTo>
                      <a:lnTo>
                        <a:pt x="167" y="303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4" name="Freeform 449"/>
                <p:cNvSpPr>
                  <a:spLocks noChangeArrowheads="1"/>
                </p:cNvSpPr>
                <p:nvPr/>
              </p:nvSpPr>
              <p:spPr bwMode="auto">
                <a:xfrm>
                  <a:off x="107951" y="212792"/>
                  <a:ext cx="276228" cy="63520"/>
                </a:xfrm>
                <a:custGeom>
                  <a:avLst/>
                  <a:gdLst>
                    <a:gd name="T0" fmla="*/ 519060599 w 147"/>
                    <a:gd name="T1" fmla="*/ 34902372 h 34"/>
                    <a:gd name="T2" fmla="*/ 483750392 w 147"/>
                    <a:gd name="T3" fmla="*/ 73296475 h 34"/>
                    <a:gd name="T4" fmla="*/ 42371872 w 147"/>
                    <a:gd name="T5" fmla="*/ 115180442 h 34"/>
                    <a:gd name="T6" fmla="*/ 0 w 147"/>
                    <a:gd name="T7" fmla="*/ 83767934 h 34"/>
                    <a:gd name="T8" fmla="*/ 35310206 w 147"/>
                    <a:gd name="T9" fmla="*/ 45373831 h 34"/>
                    <a:gd name="T10" fmla="*/ 476688727 w 147"/>
                    <a:gd name="T11" fmla="*/ 0 h 34"/>
                    <a:gd name="T12" fmla="*/ 519060599 w 147"/>
                    <a:gd name="T13" fmla="*/ 34902372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34"/>
                    <a:gd name="T23" fmla="*/ 147 w 147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34">
                      <a:moveTo>
                        <a:pt x="147" y="10"/>
                      </a:moveTo>
                      <a:cubicBezTo>
                        <a:pt x="147" y="16"/>
                        <a:pt x="143" y="21"/>
                        <a:pt x="137" y="21"/>
                      </a:cubicBezTo>
                      <a:cubicBezTo>
                        <a:pt x="12" y="33"/>
                        <a:pt x="12" y="33"/>
                        <a:pt x="12" y="33"/>
                      </a:cubicBezTo>
                      <a:cubicBezTo>
                        <a:pt x="6" y="34"/>
                        <a:pt x="1" y="30"/>
                        <a:pt x="0" y="24"/>
                      </a:cubicBezTo>
                      <a:cubicBezTo>
                        <a:pt x="0" y="18"/>
                        <a:pt x="4" y="13"/>
                        <a:pt x="10" y="13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1" y="0"/>
                        <a:pt x="146" y="4"/>
                        <a:pt x="147" y="10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5" name="Freeform 450"/>
                <p:cNvSpPr>
                  <a:spLocks noChangeArrowheads="1"/>
                </p:cNvSpPr>
                <p:nvPr/>
              </p:nvSpPr>
              <p:spPr bwMode="auto">
                <a:xfrm>
                  <a:off x="212727" y="106396"/>
                  <a:ext cx="65088" cy="277900"/>
                </a:xfrm>
                <a:custGeom>
                  <a:avLst/>
                  <a:gdLst>
                    <a:gd name="T0" fmla="*/ 36648373 w 34"/>
                    <a:gd name="T1" fmla="*/ 3526326 h 148"/>
                    <a:gd name="T2" fmla="*/ 3664072 w 34"/>
                    <a:gd name="T3" fmla="*/ 42308397 h 148"/>
                    <a:gd name="T4" fmla="*/ 47642502 w 34"/>
                    <a:gd name="T5" fmla="*/ 486555957 h 148"/>
                    <a:gd name="T6" fmla="*/ 87953032 w 34"/>
                    <a:gd name="T7" fmla="*/ 518287255 h 148"/>
                    <a:gd name="T8" fmla="*/ 124601404 w 34"/>
                    <a:gd name="T9" fmla="*/ 479505184 h 148"/>
                    <a:gd name="T10" fmla="*/ 80624888 w 34"/>
                    <a:gd name="T11" fmla="*/ 35257624 h 148"/>
                    <a:gd name="T12" fmla="*/ 36648373 w 34"/>
                    <a:gd name="T13" fmla="*/ 3526326 h 1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4"/>
                    <a:gd name="T22" fmla="*/ 0 h 148"/>
                    <a:gd name="T23" fmla="*/ 34 w 34"/>
                    <a:gd name="T24" fmla="*/ 148 h 14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4" h="148">
                      <a:moveTo>
                        <a:pt x="10" y="1"/>
                      </a:moveTo>
                      <a:cubicBezTo>
                        <a:pt x="4" y="1"/>
                        <a:pt x="0" y="6"/>
                        <a:pt x="1" y="12"/>
                      </a:cubicBezTo>
                      <a:cubicBezTo>
                        <a:pt x="13" y="138"/>
                        <a:pt x="13" y="138"/>
                        <a:pt x="13" y="138"/>
                      </a:cubicBezTo>
                      <a:cubicBezTo>
                        <a:pt x="14" y="143"/>
                        <a:pt x="19" y="148"/>
                        <a:pt x="24" y="147"/>
                      </a:cubicBezTo>
                      <a:cubicBezTo>
                        <a:pt x="30" y="147"/>
                        <a:pt x="34" y="141"/>
                        <a:pt x="34" y="136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4"/>
                        <a:pt x="16" y="0"/>
                        <a:pt x="10" y="1"/>
                      </a:cubicBez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6" name="Freeform 451"/>
                <p:cNvSpPr>
                  <a:spLocks noChangeArrowheads="1"/>
                </p:cNvSpPr>
                <p:nvPr/>
              </p:nvSpPr>
              <p:spPr bwMode="auto">
                <a:xfrm>
                  <a:off x="115888" y="203264"/>
                  <a:ext cx="276228" cy="65108"/>
                </a:xfrm>
                <a:custGeom>
                  <a:avLst/>
                  <a:gdLst>
                    <a:gd name="T0" fmla="*/ 519060599 w 147"/>
                    <a:gd name="T1" fmla="*/ 36669209 h 34"/>
                    <a:gd name="T2" fmla="*/ 483750392 w 147"/>
                    <a:gd name="T3" fmla="*/ 77007444 h 34"/>
                    <a:gd name="T4" fmla="*/ 42371872 w 147"/>
                    <a:gd name="T5" fmla="*/ 124677990 h 34"/>
                    <a:gd name="T6" fmla="*/ 0 w 147"/>
                    <a:gd name="T7" fmla="*/ 88008782 h 34"/>
                    <a:gd name="T8" fmla="*/ 35310206 w 147"/>
                    <a:gd name="T9" fmla="*/ 47670546 h 34"/>
                    <a:gd name="T10" fmla="*/ 476688727 w 147"/>
                    <a:gd name="T11" fmla="*/ 0 h 34"/>
                    <a:gd name="T12" fmla="*/ 519060599 w 147"/>
                    <a:gd name="T13" fmla="*/ 36669209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7"/>
                    <a:gd name="T22" fmla="*/ 0 h 34"/>
                    <a:gd name="T23" fmla="*/ 147 w 147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7" h="34">
                      <a:moveTo>
                        <a:pt x="147" y="10"/>
                      </a:moveTo>
                      <a:cubicBezTo>
                        <a:pt x="147" y="16"/>
                        <a:pt x="143" y="21"/>
                        <a:pt x="137" y="21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6" y="34"/>
                        <a:pt x="1" y="30"/>
                        <a:pt x="0" y="24"/>
                      </a:cubicBezTo>
                      <a:cubicBezTo>
                        <a:pt x="0" y="18"/>
                        <a:pt x="4" y="13"/>
                        <a:pt x="10" y="13"/>
                      </a:cubicBezTo>
                      <a:cubicBezTo>
                        <a:pt x="135" y="0"/>
                        <a:pt x="135" y="0"/>
                        <a:pt x="135" y="0"/>
                      </a:cubicBezTo>
                      <a:cubicBezTo>
                        <a:pt x="141" y="0"/>
                        <a:pt x="146" y="4"/>
                        <a:pt x="147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7" name="Freeform 452"/>
                <p:cNvSpPr>
                  <a:spLocks noChangeArrowheads="1"/>
                </p:cNvSpPr>
                <p:nvPr/>
              </p:nvSpPr>
              <p:spPr bwMode="auto">
                <a:xfrm>
                  <a:off x="220664" y="96868"/>
                  <a:ext cx="66676" cy="277900"/>
                </a:xfrm>
                <a:custGeom>
                  <a:avLst/>
                  <a:gdLst>
                    <a:gd name="T0" fmla="*/ 36290794 w 35"/>
                    <a:gd name="T1" fmla="*/ 3526326 h 148"/>
                    <a:gd name="T2" fmla="*/ 3629079 w 35"/>
                    <a:gd name="T3" fmla="*/ 42308397 h 148"/>
                    <a:gd name="T4" fmla="*/ 47178033 w 35"/>
                    <a:gd name="T5" fmla="*/ 486555957 h 148"/>
                    <a:gd name="T6" fmla="*/ 90728891 w 35"/>
                    <a:gd name="T7" fmla="*/ 518287255 h 148"/>
                    <a:gd name="T8" fmla="*/ 123390606 w 35"/>
                    <a:gd name="T9" fmla="*/ 479505184 h 148"/>
                    <a:gd name="T10" fmla="*/ 79841652 w 35"/>
                    <a:gd name="T11" fmla="*/ 35257624 h 148"/>
                    <a:gd name="T12" fmla="*/ 36290794 w 35"/>
                    <a:gd name="T13" fmla="*/ 3526326 h 14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5"/>
                    <a:gd name="T22" fmla="*/ 0 h 148"/>
                    <a:gd name="T23" fmla="*/ 35 w 35"/>
                    <a:gd name="T24" fmla="*/ 148 h 14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5" h="148">
                      <a:moveTo>
                        <a:pt x="10" y="1"/>
                      </a:moveTo>
                      <a:cubicBezTo>
                        <a:pt x="5" y="1"/>
                        <a:pt x="0" y="7"/>
                        <a:pt x="1" y="12"/>
                      </a:cubicBezTo>
                      <a:cubicBezTo>
                        <a:pt x="13" y="138"/>
                        <a:pt x="13" y="138"/>
                        <a:pt x="13" y="138"/>
                      </a:cubicBezTo>
                      <a:cubicBezTo>
                        <a:pt x="14" y="144"/>
                        <a:pt x="19" y="148"/>
                        <a:pt x="25" y="147"/>
                      </a:cubicBezTo>
                      <a:cubicBezTo>
                        <a:pt x="30" y="147"/>
                        <a:pt x="35" y="142"/>
                        <a:pt x="34" y="136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1" y="4"/>
                        <a:pt x="16" y="0"/>
                        <a:pt x="10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8" name="Freeform 528"/>
                <p:cNvSpPr>
                  <a:spLocks noChangeArrowheads="1"/>
                </p:cNvSpPr>
                <p:nvPr/>
              </p:nvSpPr>
              <p:spPr bwMode="auto">
                <a:xfrm>
                  <a:off x="68263" y="312836"/>
                  <a:ext cx="46038" cy="46052"/>
                </a:xfrm>
                <a:custGeom>
                  <a:avLst/>
                  <a:gdLst>
                    <a:gd name="T0" fmla="*/ 25758261 w 24"/>
                    <a:gd name="T1" fmla="*/ 11046724 h 24"/>
                    <a:gd name="T2" fmla="*/ 11039529 w 24"/>
                    <a:gd name="T3" fmla="*/ 66274585 h 24"/>
                    <a:gd name="T4" fmla="*/ 66235254 w 24"/>
                    <a:gd name="T5" fmla="*/ 77321308 h 24"/>
                    <a:gd name="T6" fmla="*/ 77272865 w 24"/>
                    <a:gd name="T7" fmla="*/ 25773769 h 24"/>
                    <a:gd name="T8" fmla="*/ 25758261 w 24"/>
                    <a:gd name="T9" fmla="*/ 11046724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4"/>
                    <a:gd name="T17" fmla="*/ 24 w 24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4">
                      <a:moveTo>
                        <a:pt x="7" y="3"/>
                      </a:moveTo>
                      <a:cubicBezTo>
                        <a:pt x="2" y="7"/>
                        <a:pt x="0" y="13"/>
                        <a:pt x="3" y="18"/>
                      </a:cubicBezTo>
                      <a:cubicBezTo>
                        <a:pt x="6" y="23"/>
                        <a:pt x="13" y="24"/>
                        <a:pt x="18" y="21"/>
                      </a:cubicBezTo>
                      <a:cubicBezTo>
                        <a:pt x="23" y="18"/>
                        <a:pt x="24" y="12"/>
                        <a:pt x="21" y="7"/>
                      </a:cubicBezTo>
                      <a:cubicBezTo>
                        <a:pt x="18" y="2"/>
                        <a:pt x="11" y="0"/>
                        <a:pt x="7" y="3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09" name="Freeform 529"/>
                <p:cNvSpPr>
                  <a:spLocks noChangeArrowheads="1"/>
                </p:cNvSpPr>
                <p:nvPr/>
              </p:nvSpPr>
              <p:spPr bwMode="auto">
                <a:xfrm>
                  <a:off x="138114" y="279488"/>
                  <a:ext cx="163514" cy="163564"/>
                </a:xfrm>
                <a:custGeom>
                  <a:avLst/>
                  <a:gdLst>
                    <a:gd name="T0" fmla="*/ 52986054 w 87"/>
                    <a:gd name="T1" fmla="*/ 56553663 h 87"/>
                    <a:gd name="T2" fmla="*/ 56519460 w 87"/>
                    <a:gd name="T3" fmla="*/ 254488664 h 87"/>
                    <a:gd name="T4" fmla="*/ 254333810 w 87"/>
                    <a:gd name="T5" fmla="*/ 250954177 h 87"/>
                    <a:gd name="T6" fmla="*/ 250800404 w 87"/>
                    <a:gd name="T7" fmla="*/ 53019177 h 87"/>
                    <a:gd name="T8" fmla="*/ 52986054 w 87"/>
                    <a:gd name="T9" fmla="*/ 56553663 h 8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7"/>
                    <a:gd name="T16" fmla="*/ 0 h 87"/>
                    <a:gd name="T17" fmla="*/ 87 w 87"/>
                    <a:gd name="T18" fmla="*/ 87 h 8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7" h="87">
                      <a:moveTo>
                        <a:pt x="15" y="16"/>
                      </a:moveTo>
                      <a:cubicBezTo>
                        <a:pt x="0" y="32"/>
                        <a:pt x="0" y="57"/>
                        <a:pt x="16" y="72"/>
                      </a:cubicBezTo>
                      <a:cubicBezTo>
                        <a:pt x="32" y="87"/>
                        <a:pt x="57" y="87"/>
                        <a:pt x="72" y="71"/>
                      </a:cubicBezTo>
                      <a:cubicBezTo>
                        <a:pt x="87" y="55"/>
                        <a:pt x="87" y="30"/>
                        <a:pt x="71" y="15"/>
                      </a:cubicBezTo>
                      <a:cubicBezTo>
                        <a:pt x="55" y="0"/>
                        <a:pt x="30" y="0"/>
                        <a:pt x="15" y="16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10" name="Freeform 530"/>
                <p:cNvSpPr>
                  <a:spLocks noChangeArrowheads="1"/>
                </p:cNvSpPr>
                <p:nvPr/>
              </p:nvSpPr>
              <p:spPr bwMode="auto">
                <a:xfrm>
                  <a:off x="157164" y="284252"/>
                  <a:ext cx="49213" cy="55580"/>
                </a:xfrm>
                <a:custGeom>
                  <a:avLst/>
                  <a:gdLst>
                    <a:gd name="T0" fmla="*/ 20161455 w 31"/>
                    <a:gd name="T1" fmla="*/ 88261040 h 35"/>
                    <a:gd name="T2" fmla="*/ 0 w 31"/>
                    <a:gd name="T3" fmla="*/ 0 h 35"/>
                    <a:gd name="T4" fmla="*/ 78126431 w 31"/>
                    <a:gd name="T5" fmla="*/ 2521744 h 35"/>
                    <a:gd name="T6" fmla="*/ 20161455 w 31"/>
                    <a:gd name="T7" fmla="*/ 88261040 h 35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1"/>
                    <a:gd name="T13" fmla="*/ 0 h 35"/>
                    <a:gd name="T14" fmla="*/ 31 w 31"/>
                    <a:gd name="T15" fmla="*/ 35 h 35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1" h="35">
                      <a:moveTo>
                        <a:pt x="8" y="35"/>
                      </a:moveTo>
                      <a:lnTo>
                        <a:pt x="0" y="0"/>
                      </a:lnTo>
                      <a:lnTo>
                        <a:pt x="31" y="1"/>
                      </a:lnTo>
                      <a:lnTo>
                        <a:pt x="8" y="35"/>
                      </a:ln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11" name="Freeform 531"/>
                <p:cNvSpPr>
                  <a:spLocks noChangeArrowheads="1"/>
                </p:cNvSpPr>
                <p:nvPr/>
              </p:nvSpPr>
              <p:spPr bwMode="auto">
                <a:xfrm>
                  <a:off x="198439" y="323952"/>
                  <a:ext cx="60326" cy="58756"/>
                </a:xfrm>
                <a:custGeom>
                  <a:avLst/>
                  <a:gdLst>
                    <a:gd name="T0" fmla="*/ 17769777 w 32"/>
                    <a:gd name="T1" fmla="*/ 17962278 h 31"/>
                    <a:gd name="T2" fmla="*/ 28432398 w 32"/>
                    <a:gd name="T3" fmla="*/ 86217796 h 31"/>
                    <a:gd name="T4" fmla="*/ 95956044 w 32"/>
                    <a:gd name="T5" fmla="*/ 93401191 h 31"/>
                    <a:gd name="T6" fmla="*/ 85293423 w 32"/>
                    <a:gd name="T7" fmla="*/ 25145673 h 31"/>
                    <a:gd name="T8" fmla="*/ 17769777 w 32"/>
                    <a:gd name="T9" fmla="*/ 17962278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"/>
                    <a:gd name="T16" fmla="*/ 0 h 31"/>
                    <a:gd name="T17" fmla="*/ 32 w 32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" h="31">
                      <a:moveTo>
                        <a:pt x="5" y="5"/>
                      </a:moveTo>
                      <a:cubicBezTo>
                        <a:pt x="0" y="10"/>
                        <a:pt x="2" y="18"/>
                        <a:pt x="8" y="24"/>
                      </a:cubicBezTo>
                      <a:cubicBezTo>
                        <a:pt x="14" y="30"/>
                        <a:pt x="22" y="31"/>
                        <a:pt x="27" y="26"/>
                      </a:cubicBezTo>
                      <a:cubicBezTo>
                        <a:pt x="32" y="21"/>
                        <a:pt x="30" y="12"/>
                        <a:pt x="24" y="7"/>
                      </a:cubicBezTo>
                      <a:cubicBezTo>
                        <a:pt x="18" y="1"/>
                        <a:pt x="10" y="0"/>
                        <a:pt x="5" y="5"/>
                      </a:cubicBez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12" name="Freeform 533"/>
                <p:cNvSpPr>
                  <a:spLocks noChangeArrowheads="1"/>
                </p:cNvSpPr>
                <p:nvPr/>
              </p:nvSpPr>
              <p:spPr bwMode="auto">
                <a:xfrm>
                  <a:off x="127001" y="284252"/>
                  <a:ext cx="52388" cy="134980"/>
                </a:xfrm>
                <a:custGeom>
                  <a:avLst/>
                  <a:gdLst>
                    <a:gd name="T0" fmla="*/ 98017948 w 28"/>
                    <a:gd name="T1" fmla="*/ 63262501 h 72"/>
                    <a:gd name="T2" fmla="*/ 91016666 w 28"/>
                    <a:gd name="T3" fmla="*/ 253050006 h 72"/>
                    <a:gd name="T4" fmla="*/ 77014102 w 28"/>
                    <a:gd name="T5" fmla="*/ 242506568 h 72"/>
                    <a:gd name="T6" fmla="*/ 66512179 w 28"/>
                    <a:gd name="T7" fmla="*/ 52719064 h 72"/>
                    <a:gd name="T8" fmla="*/ 56010256 w 28"/>
                    <a:gd name="T9" fmla="*/ 0 h 72"/>
                    <a:gd name="T10" fmla="*/ 98017948 w 28"/>
                    <a:gd name="T11" fmla="*/ 63262501 h 7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8"/>
                    <a:gd name="T19" fmla="*/ 0 h 72"/>
                    <a:gd name="T20" fmla="*/ 28 w 28"/>
                    <a:gd name="T21" fmla="*/ 72 h 7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8" h="72">
                      <a:moveTo>
                        <a:pt x="28" y="18"/>
                      </a:moveTo>
                      <a:cubicBezTo>
                        <a:pt x="28" y="18"/>
                        <a:pt x="0" y="43"/>
                        <a:pt x="26" y="72"/>
                      </a:cubicBezTo>
                      <a:cubicBezTo>
                        <a:pt x="25" y="71"/>
                        <a:pt x="23" y="70"/>
                        <a:pt x="22" y="69"/>
                      </a:cubicBezTo>
                      <a:cubicBezTo>
                        <a:pt x="7" y="55"/>
                        <a:pt x="6" y="31"/>
                        <a:pt x="19" y="15"/>
                      </a:cubicBezTo>
                      <a:cubicBezTo>
                        <a:pt x="16" y="0"/>
                        <a:pt x="16" y="0"/>
                        <a:pt x="16" y="0"/>
                      </a:cubicBezTo>
                      <a:lnTo>
                        <a:pt x="28" y="18"/>
                      </a:ln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513" name="Freeform 534"/>
                <p:cNvSpPr>
                  <a:spLocks noChangeArrowheads="1"/>
                </p:cNvSpPr>
                <p:nvPr/>
              </p:nvSpPr>
              <p:spPr bwMode="auto">
                <a:xfrm>
                  <a:off x="180976" y="235024"/>
                  <a:ext cx="144464" cy="146096"/>
                </a:xfrm>
                <a:custGeom>
                  <a:avLst/>
                  <a:gdLst>
                    <a:gd name="T0" fmla="*/ 214716656 w 77"/>
                    <a:gd name="T1" fmla="*/ 277195340 h 77"/>
                    <a:gd name="T2" fmla="*/ 52798778 w 77"/>
                    <a:gd name="T3" fmla="*/ 93598205 h 77"/>
                    <a:gd name="T4" fmla="*/ 3519668 w 77"/>
                    <a:gd name="T5" fmla="*/ 25198714 h 77"/>
                    <a:gd name="T6" fmla="*/ 21119886 w 77"/>
                    <a:gd name="T7" fmla="*/ 14398994 h 77"/>
                    <a:gd name="T8" fmla="*/ 63359659 w 77"/>
                    <a:gd name="T9" fmla="*/ 79199211 h 77"/>
                    <a:gd name="T10" fmla="*/ 204157650 w 77"/>
                    <a:gd name="T11" fmla="*/ 111598370 h 77"/>
                    <a:gd name="T12" fmla="*/ 214716656 w 77"/>
                    <a:gd name="T13" fmla="*/ 277195340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7"/>
                    <a:gd name="T22" fmla="*/ 0 h 77"/>
                    <a:gd name="T23" fmla="*/ 77 w 77"/>
                    <a:gd name="T24" fmla="*/ 77 h 7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7" h="77">
                      <a:moveTo>
                        <a:pt x="61" y="77"/>
                      </a:moveTo>
                      <a:cubicBezTo>
                        <a:pt x="61" y="77"/>
                        <a:pt x="24" y="49"/>
                        <a:pt x="15" y="2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0"/>
                        <a:pt x="6" y="4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39" y="12"/>
                        <a:pt x="58" y="31"/>
                      </a:cubicBezTo>
                      <a:cubicBezTo>
                        <a:pt x="77" y="49"/>
                        <a:pt x="69" y="69"/>
                        <a:pt x="61" y="77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6514" name="组合 387"/>
                <p:cNvGrpSpPr>
                  <a:grpSpLocks/>
                </p:cNvGrpSpPr>
                <p:nvPr/>
              </p:nvGrpSpPr>
              <p:grpSpPr bwMode="auto">
                <a:xfrm>
                  <a:off x="25260" y="335831"/>
                  <a:ext cx="280990" cy="274724"/>
                  <a:chOff x="0" y="0"/>
                  <a:chExt cx="280990" cy="274724"/>
                </a:xfrm>
              </p:grpSpPr>
              <p:sp>
                <p:nvSpPr>
                  <p:cNvPr id="26515" name="Freeform 5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61976"/>
                    <a:ext cx="122239" cy="112748"/>
                  </a:xfrm>
                  <a:custGeom>
                    <a:avLst/>
                    <a:gdLst>
                      <a:gd name="T0" fmla="*/ 91953818 w 65"/>
                      <a:gd name="T1" fmla="*/ 0 h 60"/>
                      <a:gd name="T2" fmla="*/ 17683282 w 65"/>
                      <a:gd name="T3" fmla="*/ 38841686 h 60"/>
                      <a:gd name="T4" fmla="*/ 49512437 w 65"/>
                      <a:gd name="T5" fmla="*/ 120059708 h 60"/>
                      <a:gd name="T6" fmla="*/ 14145873 w 65"/>
                      <a:gd name="T7" fmla="*/ 95341588 h 60"/>
                      <a:gd name="T8" fmla="*/ 0 w 65"/>
                      <a:gd name="T9" fmla="*/ 105934263 h 60"/>
                      <a:gd name="T10" fmla="*/ 81343472 w 65"/>
                      <a:gd name="T11" fmla="*/ 151839611 h 60"/>
                      <a:gd name="T12" fmla="*/ 67195719 w 65"/>
                      <a:gd name="T13" fmla="*/ 67092577 h 60"/>
                      <a:gd name="T14" fmla="*/ 141466254 w 65"/>
                      <a:gd name="T15" fmla="*/ 35310794 h 60"/>
                      <a:gd name="T16" fmla="*/ 127320381 w 65"/>
                      <a:gd name="T17" fmla="*/ 120059708 h 60"/>
                      <a:gd name="T18" fmla="*/ 198053508 w 65"/>
                      <a:gd name="T19" fmla="*/ 187150405 h 60"/>
                      <a:gd name="T20" fmla="*/ 176832818 w 65"/>
                      <a:gd name="T21" fmla="*/ 201275850 h 60"/>
                      <a:gd name="T22" fmla="*/ 169759881 w 65"/>
                      <a:gd name="T23" fmla="*/ 197743080 h 60"/>
                      <a:gd name="T24" fmla="*/ 162686945 w 65"/>
                      <a:gd name="T25" fmla="*/ 201275850 h 60"/>
                      <a:gd name="T26" fmla="*/ 180370227 w 65"/>
                      <a:gd name="T27" fmla="*/ 211868525 h 60"/>
                      <a:gd name="T28" fmla="*/ 226345255 w 65"/>
                      <a:gd name="T29" fmla="*/ 183619514 h 60"/>
                      <a:gd name="T30" fmla="*/ 176832818 w 65"/>
                      <a:gd name="T31" fmla="*/ 123590599 h 60"/>
                      <a:gd name="T32" fmla="*/ 219272318 w 65"/>
                      <a:gd name="T33" fmla="*/ 67092577 h 60"/>
                      <a:gd name="T34" fmla="*/ 91953818 w 65"/>
                      <a:gd name="T35" fmla="*/ 0 h 60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w 65"/>
                      <a:gd name="T55" fmla="*/ 0 h 60"/>
                      <a:gd name="T56" fmla="*/ 65 w 65"/>
                      <a:gd name="T57" fmla="*/ 60 h 60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T54" t="T55" r="T56" b="T57"/>
                    <a:pathLst>
                      <a:path w="65" h="60">
                        <a:moveTo>
                          <a:pt x="26" y="0"/>
                        </a:move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14" y="34"/>
                          <a:pt x="14" y="34"/>
                          <a:pt x="14" y="34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2" y="28"/>
                          <a:pt x="0" y="30"/>
                        </a:cubicBezTo>
                        <a:cubicBezTo>
                          <a:pt x="23" y="43"/>
                          <a:pt x="23" y="43"/>
                          <a:pt x="23" y="43"/>
                        </a:cubicBezTo>
                        <a:cubicBezTo>
                          <a:pt x="19" y="19"/>
                          <a:pt x="19" y="19"/>
                          <a:pt x="19" y="19"/>
                        </a:cubicBezTo>
                        <a:cubicBezTo>
                          <a:pt x="40" y="10"/>
                          <a:pt x="40" y="10"/>
                          <a:pt x="40" y="10"/>
                        </a:cubicBezTo>
                        <a:cubicBezTo>
                          <a:pt x="36" y="34"/>
                          <a:pt x="36" y="34"/>
                          <a:pt x="36" y="34"/>
                        </a:cubicBezTo>
                        <a:cubicBezTo>
                          <a:pt x="56" y="53"/>
                          <a:pt x="56" y="53"/>
                          <a:pt x="56" y="53"/>
                        </a:cubicBezTo>
                        <a:cubicBezTo>
                          <a:pt x="56" y="53"/>
                          <a:pt x="52" y="58"/>
                          <a:pt x="50" y="57"/>
                        </a:cubicBezTo>
                        <a:cubicBezTo>
                          <a:pt x="48" y="56"/>
                          <a:pt x="48" y="56"/>
                          <a:pt x="48" y="56"/>
                        </a:cubicBezTo>
                        <a:cubicBezTo>
                          <a:pt x="46" y="57"/>
                          <a:pt x="46" y="57"/>
                          <a:pt x="46" y="57"/>
                        </a:cubicBezTo>
                        <a:cubicBezTo>
                          <a:pt x="51" y="60"/>
                          <a:pt x="51" y="60"/>
                          <a:pt x="51" y="60"/>
                        </a:cubicBezTo>
                        <a:cubicBezTo>
                          <a:pt x="51" y="60"/>
                          <a:pt x="63" y="54"/>
                          <a:pt x="64" y="52"/>
                        </a:cubicBezTo>
                        <a:cubicBezTo>
                          <a:pt x="65" y="50"/>
                          <a:pt x="50" y="35"/>
                          <a:pt x="50" y="35"/>
                        </a:cubicBezTo>
                        <a:cubicBezTo>
                          <a:pt x="62" y="19"/>
                          <a:pt x="62" y="19"/>
                          <a:pt x="62" y="19"/>
                        </a:cubicBezTo>
                        <a:cubicBezTo>
                          <a:pt x="62" y="19"/>
                          <a:pt x="36" y="0"/>
                          <a:pt x="26" y="0"/>
                        </a:cubicBezTo>
                        <a:close/>
                      </a:path>
                    </a:pathLst>
                  </a:custGeom>
                  <a:solidFill>
                    <a:srgbClr val="036D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16" name="Freeform 526"/>
                  <p:cNvSpPr>
                    <a:spLocks noChangeArrowheads="1"/>
                  </p:cNvSpPr>
                  <p:nvPr/>
                </p:nvSpPr>
                <p:spPr bwMode="auto">
                  <a:xfrm>
                    <a:off x="39688" y="71460"/>
                    <a:ext cx="122239" cy="136568"/>
                  </a:xfrm>
                  <a:custGeom>
                    <a:avLst/>
                    <a:gdLst>
                      <a:gd name="T0" fmla="*/ 194056794 w 77"/>
                      <a:gd name="T1" fmla="*/ 22695696 h 86"/>
                      <a:gd name="T2" fmla="*/ 133572302 w 77"/>
                      <a:gd name="T3" fmla="*/ 216869984 h 86"/>
                      <a:gd name="T4" fmla="*/ 0 w 77"/>
                      <a:gd name="T5" fmla="*/ 138695920 h 86"/>
                      <a:gd name="T6" fmla="*/ 148693425 w 77"/>
                      <a:gd name="T7" fmla="*/ 0 h 86"/>
                      <a:gd name="T8" fmla="*/ 194056794 w 77"/>
                      <a:gd name="T9" fmla="*/ 22695696 h 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77"/>
                      <a:gd name="T16" fmla="*/ 0 h 86"/>
                      <a:gd name="T17" fmla="*/ 77 w 77"/>
                      <a:gd name="T18" fmla="*/ 86 h 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77" h="86">
                        <a:moveTo>
                          <a:pt x="77" y="9"/>
                        </a:moveTo>
                        <a:lnTo>
                          <a:pt x="53" y="86"/>
                        </a:lnTo>
                        <a:lnTo>
                          <a:pt x="0" y="55"/>
                        </a:lnTo>
                        <a:lnTo>
                          <a:pt x="59" y="0"/>
                        </a:lnTo>
                        <a:lnTo>
                          <a:pt x="77" y="9"/>
                        </a:lnTo>
                        <a:close/>
                      </a:path>
                    </a:pathLst>
                  </a:custGeom>
                  <a:solidFill>
                    <a:srgbClr val="00A99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17" name="Freeform 527"/>
                  <p:cNvSpPr>
                    <a:spLocks noChangeArrowheads="1"/>
                  </p:cNvSpPr>
                  <p:nvPr/>
                </p:nvSpPr>
                <p:spPr bwMode="auto">
                  <a:xfrm>
                    <a:off x="57151" y="0"/>
                    <a:ext cx="95251" cy="111160"/>
                  </a:xfrm>
                  <a:custGeom>
                    <a:avLst/>
                    <a:gdLst>
                      <a:gd name="T0" fmla="*/ 6975735 w 51"/>
                      <a:gd name="T1" fmla="*/ 39047305 h 59"/>
                      <a:gd name="T2" fmla="*/ 139527774 w 51"/>
                      <a:gd name="T3" fmla="*/ 198784225 h 59"/>
                      <a:gd name="T4" fmla="*/ 167432581 w 51"/>
                      <a:gd name="T5" fmla="*/ 202333809 h 59"/>
                      <a:gd name="T6" fmla="*/ 170921383 w 51"/>
                      <a:gd name="T7" fmla="*/ 170385671 h 59"/>
                      <a:gd name="T8" fmla="*/ 38369344 w 51"/>
                      <a:gd name="T9" fmla="*/ 10648751 h 59"/>
                      <a:gd name="T10" fmla="*/ 10464536 w 51"/>
                      <a:gd name="T11" fmla="*/ 10648751 h 59"/>
                      <a:gd name="T12" fmla="*/ 3488801 w 51"/>
                      <a:gd name="T13" fmla="*/ 35497721 h 59"/>
                      <a:gd name="T14" fmla="*/ 6975735 w 51"/>
                      <a:gd name="T15" fmla="*/ 39047305 h 5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51"/>
                      <a:gd name="T25" fmla="*/ 0 h 59"/>
                      <a:gd name="T26" fmla="*/ 51 w 51"/>
                      <a:gd name="T27" fmla="*/ 59 h 5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51" h="59">
                        <a:moveTo>
                          <a:pt x="2" y="11"/>
                        </a:moveTo>
                        <a:cubicBezTo>
                          <a:pt x="40" y="56"/>
                          <a:pt x="40" y="56"/>
                          <a:pt x="40" y="56"/>
                        </a:cubicBezTo>
                        <a:cubicBezTo>
                          <a:pt x="42" y="59"/>
                          <a:pt x="46" y="59"/>
                          <a:pt x="48" y="57"/>
                        </a:cubicBezTo>
                        <a:cubicBezTo>
                          <a:pt x="51" y="55"/>
                          <a:pt x="51" y="51"/>
                          <a:pt x="49" y="48"/>
                        </a:cubicBezTo>
                        <a:cubicBezTo>
                          <a:pt x="11" y="3"/>
                          <a:pt x="11" y="3"/>
                          <a:pt x="11" y="3"/>
                        </a:cubicBezTo>
                        <a:cubicBezTo>
                          <a:pt x="9" y="1"/>
                          <a:pt x="5" y="0"/>
                          <a:pt x="3" y="3"/>
                        </a:cubicBezTo>
                        <a:cubicBezTo>
                          <a:pt x="0" y="5"/>
                          <a:pt x="0" y="8"/>
                          <a:pt x="1" y="10"/>
                        </a:cubicBezTo>
                        <a:lnTo>
                          <a:pt x="2" y="11"/>
                        </a:lnTo>
                        <a:close/>
                      </a:path>
                    </a:pathLst>
                  </a:custGeom>
                  <a:solidFill>
                    <a:srgbClr val="02918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18" name="Freeform 532"/>
                  <p:cNvSpPr>
                    <a:spLocks noChangeArrowheads="1"/>
                  </p:cNvSpPr>
                  <p:nvPr/>
                </p:nvSpPr>
                <p:spPr bwMode="auto">
                  <a:xfrm>
                    <a:off x="179390" y="0"/>
                    <a:ext cx="44450" cy="42876"/>
                  </a:xfrm>
                  <a:custGeom>
                    <a:avLst/>
                    <a:gdLst>
                      <a:gd name="T0" fmla="*/ 13720233 w 24"/>
                      <a:gd name="T1" fmla="*/ 10426325 h 23"/>
                      <a:gd name="T2" fmla="*/ 20582202 w 24"/>
                      <a:gd name="T3" fmla="*/ 62552356 h 23"/>
                      <a:gd name="T4" fmla="*/ 68604871 w 24"/>
                      <a:gd name="T5" fmla="*/ 66027176 h 23"/>
                      <a:gd name="T6" fmla="*/ 61744754 w 24"/>
                      <a:gd name="T7" fmla="*/ 17375965 h 23"/>
                      <a:gd name="T8" fmla="*/ 13720233 w 24"/>
                      <a:gd name="T9" fmla="*/ 10426325 h 2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"/>
                      <a:gd name="T16" fmla="*/ 0 h 23"/>
                      <a:gd name="T17" fmla="*/ 24 w 24"/>
                      <a:gd name="T18" fmla="*/ 23 h 2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" h="23">
                        <a:moveTo>
                          <a:pt x="4" y="3"/>
                        </a:moveTo>
                        <a:cubicBezTo>
                          <a:pt x="0" y="7"/>
                          <a:pt x="1" y="13"/>
                          <a:pt x="6" y="18"/>
                        </a:cubicBezTo>
                        <a:cubicBezTo>
                          <a:pt x="10" y="22"/>
                          <a:pt x="17" y="23"/>
                          <a:pt x="20" y="19"/>
                        </a:cubicBezTo>
                        <a:cubicBezTo>
                          <a:pt x="24" y="16"/>
                          <a:pt x="23" y="9"/>
                          <a:pt x="18" y="5"/>
                        </a:cubicBezTo>
                        <a:cubicBezTo>
                          <a:pt x="14" y="0"/>
                          <a:pt x="7" y="0"/>
                          <a:pt x="4" y="3"/>
                        </a:cubicBezTo>
                        <a:close/>
                      </a:path>
                    </a:pathLst>
                  </a:custGeom>
                  <a:solidFill>
                    <a:srgbClr val="1A1A1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519" name="Freeform 535"/>
                  <p:cNvSpPr>
                    <a:spLocks noChangeArrowheads="1"/>
                  </p:cNvSpPr>
                  <p:nvPr/>
                </p:nvSpPr>
                <p:spPr bwMode="auto">
                  <a:xfrm>
                    <a:off x="242890" y="11116"/>
                    <a:ext cx="38100" cy="33348"/>
                  </a:xfrm>
                  <a:custGeom>
                    <a:avLst/>
                    <a:gdLst>
                      <a:gd name="T0" fmla="*/ 72580500 w 20"/>
                      <a:gd name="T1" fmla="*/ 41188485 h 18"/>
                      <a:gd name="T2" fmla="*/ 14516100 w 20"/>
                      <a:gd name="T3" fmla="*/ 0 h 18"/>
                      <a:gd name="T4" fmla="*/ 0 w 20"/>
                      <a:gd name="T5" fmla="*/ 17161251 h 18"/>
                      <a:gd name="T6" fmla="*/ 54435375 w 20"/>
                      <a:gd name="T7" fmla="*/ 61782728 h 18"/>
                      <a:gd name="T8" fmla="*/ 72580500 w 20"/>
                      <a:gd name="T9" fmla="*/ 41188485 h 1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"/>
                      <a:gd name="T16" fmla="*/ 0 h 18"/>
                      <a:gd name="T17" fmla="*/ 20 w 20"/>
                      <a:gd name="T18" fmla="*/ 18 h 1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" h="18">
                        <a:moveTo>
                          <a:pt x="20" y="12"/>
                        </a:moveTo>
                        <a:cubicBezTo>
                          <a:pt x="20" y="12"/>
                          <a:pt x="11" y="7"/>
                          <a:pt x="4" y="0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0" y="15"/>
                          <a:pt x="15" y="18"/>
                        </a:cubicBezTo>
                        <a:cubicBezTo>
                          <a:pt x="15" y="18"/>
                          <a:pt x="19" y="14"/>
                          <a:pt x="20" y="12"/>
                        </a:cubicBezTo>
                        <a:close/>
                      </a:path>
                    </a:pathLst>
                  </a:custGeom>
                  <a:solidFill>
                    <a:srgbClr val="05D3B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5614" name="组合 447"/>
            <p:cNvGrpSpPr>
              <a:grpSpLocks/>
            </p:cNvGrpSpPr>
            <p:nvPr/>
          </p:nvGrpSpPr>
          <p:grpSpPr bwMode="auto">
            <a:xfrm>
              <a:off x="1720892" y="255820"/>
              <a:ext cx="2132004" cy="3658993"/>
              <a:chOff x="0" y="0"/>
              <a:chExt cx="2132004" cy="3658993"/>
            </a:xfrm>
          </p:grpSpPr>
          <p:sp>
            <p:nvSpPr>
              <p:cNvPr id="25876" name="Rectangle 995"/>
              <p:cNvSpPr>
                <a:spLocks noChangeArrowheads="1"/>
              </p:cNvSpPr>
              <p:nvPr/>
            </p:nvSpPr>
            <p:spPr bwMode="auto">
              <a:xfrm>
                <a:off x="538125" y="0"/>
                <a:ext cx="15875" cy="2767023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77" name="Rectangle 997"/>
              <p:cNvSpPr>
                <a:spLocks noChangeArrowheads="1"/>
              </p:cNvSpPr>
              <p:nvPr/>
            </p:nvSpPr>
            <p:spPr bwMode="auto">
              <a:xfrm>
                <a:off x="1476339" y="0"/>
                <a:ext cx="15875" cy="2767023"/>
              </a:xfrm>
              <a:prstGeom prst="rect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grpSp>
            <p:nvGrpSpPr>
              <p:cNvPr id="25878" name="组合 450"/>
              <p:cNvGrpSpPr>
                <a:grpSpLocks/>
              </p:cNvGrpSpPr>
              <p:nvPr/>
            </p:nvGrpSpPr>
            <p:grpSpPr bwMode="auto">
              <a:xfrm>
                <a:off x="0" y="2288976"/>
                <a:ext cx="2132004" cy="1370017"/>
                <a:chOff x="0" y="0"/>
                <a:chExt cx="2132004" cy="1370017"/>
              </a:xfrm>
            </p:grpSpPr>
            <p:grpSp>
              <p:nvGrpSpPr>
                <p:cNvPr id="25879" name="Group 5833"/>
                <p:cNvGrpSpPr>
                  <a:grpSpLocks/>
                </p:cNvGrpSpPr>
                <p:nvPr/>
              </p:nvGrpSpPr>
              <p:grpSpPr bwMode="auto">
                <a:xfrm>
                  <a:off x="10" y="177803"/>
                  <a:ext cx="2068513" cy="1192214"/>
                  <a:chOff x="0" y="0"/>
                  <a:chExt cx="1303" cy="751"/>
                </a:xfrm>
              </p:grpSpPr>
              <p:sp>
                <p:nvSpPr>
                  <p:cNvPr id="26297" name="Freeform 563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3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0 w 1069"/>
                      <a:gd name="T9" fmla="*/ 0 h 545"/>
                      <a:gd name="T10" fmla="*/ 0 w 1069"/>
                      <a:gd name="T11" fmla="*/ 1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69"/>
                      <a:gd name="T28" fmla="*/ 0 h 545"/>
                      <a:gd name="T29" fmla="*/ 1069 w 1069"/>
                      <a:gd name="T30" fmla="*/ 545 h 545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8" name="Freeform 5634"/>
                  <p:cNvSpPr>
                    <a:spLocks noChangeArrowheads="1"/>
                  </p:cNvSpPr>
                  <p:nvPr/>
                </p:nvSpPr>
                <p:spPr bwMode="auto">
                  <a:xfrm>
                    <a:off x="39" y="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  <a:gd name="T4" fmla="*/ 0 w 1"/>
                      <a:gd name="T5" fmla="*/ 1 h 1"/>
                      <a:gd name="T6" fmla="*/ 0 w 1"/>
                      <a:gd name="T7" fmla="*/ 0 h 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"/>
                      <a:gd name="T13" fmla="*/ 0 h 1"/>
                      <a:gd name="T14" fmla="*/ 1 w 1"/>
                      <a:gd name="T15" fmla="*/ 1 h 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9" name="Freeform 56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0 h 545"/>
                      <a:gd name="T16" fmla="*/ 0 w 1069"/>
                      <a:gd name="T17" fmla="*/ 0 h 545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069"/>
                      <a:gd name="T28" fmla="*/ 0 h 545"/>
                      <a:gd name="T29" fmla="*/ 1069 w 1069"/>
                      <a:gd name="T30" fmla="*/ 545 h 545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0" name="Freeform 56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w 1069"/>
                      <a:gd name="T21" fmla="*/ 0 h 545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1069"/>
                      <a:gd name="T34" fmla="*/ 0 h 545"/>
                      <a:gd name="T35" fmla="*/ 1069 w 1069"/>
                      <a:gd name="T36" fmla="*/ 545 h 545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1" name="Freeform 56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1 h 545"/>
                      <a:gd name="T2" fmla="*/ 1495 w 1069"/>
                      <a:gd name="T3" fmla="*/ 761 h 545"/>
                      <a:gd name="T4" fmla="*/ 1493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1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2" name="Freeform 56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3 w 1069"/>
                      <a:gd name="T3" fmla="*/ 760 h 545"/>
                      <a:gd name="T4" fmla="*/ 1493 w 1069"/>
                      <a:gd name="T5" fmla="*/ 761 h 545"/>
                      <a:gd name="T6" fmla="*/ 1493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3" name="Freeform 56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4" name="Freeform 56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5" name="Freeform 56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6" name="Freeform 56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7" name="Freeform 56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8" name="Freeform 56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3 h 545"/>
                      <a:gd name="T4" fmla="*/ 1494 w 1068"/>
                      <a:gd name="T5" fmla="*/ 763 h 545"/>
                      <a:gd name="T6" fmla="*/ 1494 w 1068"/>
                      <a:gd name="T7" fmla="*/ 763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09" name="Freeform 56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0" name="Freeform 56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1" name="Freeform 56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2" name="Freeform 56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3" name="Freeform 56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1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4" name="Freeform 56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5" name="Freeform 56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6" name="Freeform 56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7" name="Freeform 56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2 w 1068"/>
                      <a:gd name="T3" fmla="*/ 760 h 544"/>
                      <a:gd name="T4" fmla="*/ 1492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8" name="Freeform 56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1 w 1068"/>
                      <a:gd name="T11" fmla="*/ 0 h 545"/>
                      <a:gd name="T12" fmla="*/ 1 w 1068"/>
                      <a:gd name="T13" fmla="*/ 1 h 545"/>
                      <a:gd name="T14" fmla="*/ 0 w 1068"/>
                      <a:gd name="T15" fmla="*/ 1 h 545"/>
                      <a:gd name="T16" fmla="*/ 1 w 1068"/>
                      <a:gd name="T17" fmla="*/ 1 h 545"/>
                      <a:gd name="T18" fmla="*/ 1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19" name="Freeform 56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1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1 w 1068"/>
                      <a:gd name="T17" fmla="*/ 0 h 544"/>
                      <a:gd name="T18" fmla="*/ 1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0" name="Freeform 56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1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1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1" name="Freeform 56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4"/>
                      <a:gd name="T2" fmla="*/ 1494 w 1068"/>
                      <a:gd name="T3" fmla="*/ 761 h 544"/>
                      <a:gd name="T4" fmla="*/ 1494 w 1068"/>
                      <a:gd name="T5" fmla="*/ 762 h 544"/>
                      <a:gd name="T6" fmla="*/ 1494 w 1068"/>
                      <a:gd name="T7" fmla="*/ 761 h 544"/>
                      <a:gd name="T8" fmla="*/ 1494 w 1068"/>
                      <a:gd name="T9" fmla="*/ 761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2" name="Freeform 56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4"/>
                      <a:gd name="T2" fmla="*/ 1494 w 1068"/>
                      <a:gd name="T3" fmla="*/ 762 h 544"/>
                      <a:gd name="T4" fmla="*/ 1494 w 1068"/>
                      <a:gd name="T5" fmla="*/ 762 h 544"/>
                      <a:gd name="T6" fmla="*/ 1494 w 1068"/>
                      <a:gd name="T7" fmla="*/ 762 h 544"/>
                      <a:gd name="T8" fmla="*/ 1494 w 1068"/>
                      <a:gd name="T9" fmla="*/ 761 h 544"/>
                      <a:gd name="T10" fmla="*/ 0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3" name="Freeform 56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6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9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9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0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4" name="Freeform 56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6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59 h 544"/>
                      <a:gd name="T4" fmla="*/ 1494 w 1068"/>
                      <a:gd name="T5" fmla="*/ 760 h 544"/>
                      <a:gd name="T6" fmla="*/ 1494 w 1068"/>
                      <a:gd name="T7" fmla="*/ 759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5" name="Freeform 56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0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6" name="Freeform 56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7" name="Freeform 56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8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8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0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8" name="Freeform 56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8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29" name="Freeform 56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0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0" name="Freeform 56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8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8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1" name="Freeform 56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7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2" name="Freeform 56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2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1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3" name="Freeform 56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2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4 h 541"/>
                      <a:gd name="T2" fmla="*/ 1492 w 1068"/>
                      <a:gd name="T3" fmla="*/ 754 h 541"/>
                      <a:gd name="T4" fmla="*/ 1492 w 1068"/>
                      <a:gd name="T5" fmla="*/ 755 h 541"/>
                      <a:gd name="T6" fmla="*/ 1492 w 1068"/>
                      <a:gd name="T7" fmla="*/ 755 h 541"/>
                      <a:gd name="T8" fmla="*/ 1494 w 1068"/>
                      <a:gd name="T9" fmla="*/ 754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7" y="540"/>
                          <a:pt x="1067" y="540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4" name="Freeform 56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2"/>
                    <a:ext cx="1262" cy="639"/>
                  </a:xfrm>
                  <a:custGeom>
                    <a:avLst/>
                    <a:gdLst>
                      <a:gd name="T0" fmla="*/ 1493 w 1067"/>
                      <a:gd name="T1" fmla="*/ 754 h 541"/>
                      <a:gd name="T2" fmla="*/ 1493 w 1067"/>
                      <a:gd name="T3" fmla="*/ 755 h 541"/>
                      <a:gd name="T4" fmla="*/ 1493 w 1067"/>
                      <a:gd name="T5" fmla="*/ 755 h 541"/>
                      <a:gd name="T6" fmla="*/ 1493 w 1067"/>
                      <a:gd name="T7" fmla="*/ 755 h 541"/>
                      <a:gd name="T8" fmla="*/ 1493 w 1067"/>
                      <a:gd name="T9" fmla="*/ 754 h 541"/>
                      <a:gd name="T10" fmla="*/ 0 w 1067"/>
                      <a:gd name="T11" fmla="*/ 0 h 541"/>
                      <a:gd name="T12" fmla="*/ 0 w 1067"/>
                      <a:gd name="T13" fmla="*/ 1 h 541"/>
                      <a:gd name="T14" fmla="*/ 0 w 1067"/>
                      <a:gd name="T15" fmla="*/ 1 h 541"/>
                      <a:gd name="T16" fmla="*/ 0 w 1067"/>
                      <a:gd name="T17" fmla="*/ 1 h 541"/>
                      <a:gd name="T18" fmla="*/ 0 w 1067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1"/>
                      <a:gd name="T32" fmla="*/ 1067 w 1067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1">
                        <a:moveTo>
                          <a:pt x="1067" y="540"/>
                        </a:move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5" name="Freeform 56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2" cy="639"/>
                  </a:xfrm>
                  <a:custGeom>
                    <a:avLst/>
                    <a:gdLst>
                      <a:gd name="T0" fmla="*/ 1493 w 1067"/>
                      <a:gd name="T1" fmla="*/ 754 h 541"/>
                      <a:gd name="T2" fmla="*/ 1493 w 1067"/>
                      <a:gd name="T3" fmla="*/ 754 h 541"/>
                      <a:gd name="T4" fmla="*/ 1493 w 1067"/>
                      <a:gd name="T5" fmla="*/ 755 h 541"/>
                      <a:gd name="T6" fmla="*/ 1493 w 1067"/>
                      <a:gd name="T7" fmla="*/ 754 h 541"/>
                      <a:gd name="T8" fmla="*/ 1493 w 1067"/>
                      <a:gd name="T9" fmla="*/ 754 h 541"/>
                      <a:gd name="T10" fmla="*/ 0 w 1067"/>
                      <a:gd name="T11" fmla="*/ 0 h 541"/>
                      <a:gd name="T12" fmla="*/ 0 w 1067"/>
                      <a:gd name="T13" fmla="*/ 0 h 541"/>
                      <a:gd name="T14" fmla="*/ 0 w 1067"/>
                      <a:gd name="T15" fmla="*/ 1 h 541"/>
                      <a:gd name="T16" fmla="*/ 0 w 1067"/>
                      <a:gd name="T17" fmla="*/ 0 h 541"/>
                      <a:gd name="T18" fmla="*/ 0 w 1067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1"/>
                      <a:gd name="T32" fmla="*/ 1067 w 1067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1">
                        <a:moveTo>
                          <a:pt x="1067" y="540"/>
                        </a:move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6" name="Freeform 56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2" cy="639"/>
                  </a:xfrm>
                  <a:custGeom>
                    <a:avLst/>
                    <a:gdLst>
                      <a:gd name="T0" fmla="*/ 1493 w 1067"/>
                      <a:gd name="T1" fmla="*/ 754 h 541"/>
                      <a:gd name="T2" fmla="*/ 1493 w 1067"/>
                      <a:gd name="T3" fmla="*/ 754 h 541"/>
                      <a:gd name="T4" fmla="*/ 1493 w 1067"/>
                      <a:gd name="T5" fmla="*/ 755 h 541"/>
                      <a:gd name="T6" fmla="*/ 1493 w 1067"/>
                      <a:gd name="T7" fmla="*/ 755 h 541"/>
                      <a:gd name="T8" fmla="*/ 1493 w 1067"/>
                      <a:gd name="T9" fmla="*/ 754 h 541"/>
                      <a:gd name="T10" fmla="*/ 0 w 1067"/>
                      <a:gd name="T11" fmla="*/ 0 h 541"/>
                      <a:gd name="T12" fmla="*/ 0 w 1067"/>
                      <a:gd name="T13" fmla="*/ 1 h 541"/>
                      <a:gd name="T14" fmla="*/ 0 w 1067"/>
                      <a:gd name="T15" fmla="*/ 1 h 541"/>
                      <a:gd name="T16" fmla="*/ 0 w 1067"/>
                      <a:gd name="T17" fmla="*/ 1 h 541"/>
                      <a:gd name="T18" fmla="*/ 0 w 1067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1"/>
                      <a:gd name="T32" fmla="*/ 1067 w 1067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1">
                        <a:moveTo>
                          <a:pt x="1067" y="540"/>
                        </a:move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7" name="Freeform 56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4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0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8" name="Freeform 56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0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39" name="Freeform 56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3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3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0" name="Freeform 56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2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0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1" name="Freeform 56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2" name="Freeform 56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0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3" name="Freeform 56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2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2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4" name="Freeform 56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9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1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5" name="Freeform 56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9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1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6" name="Freeform 56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7" name="Freeform 56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9 h 536"/>
                      <a:gd name="T2" fmla="*/ 1493 w 1067"/>
                      <a:gd name="T3" fmla="*/ 750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49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0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8" name="Freeform 56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1"/>
                    <a:ext cx="1263" cy="634"/>
                  </a:xfrm>
                  <a:custGeom>
                    <a:avLst/>
                    <a:gdLst>
                      <a:gd name="T0" fmla="*/ 1494 w 1068"/>
                      <a:gd name="T1" fmla="*/ 750 h 536"/>
                      <a:gd name="T2" fmla="*/ 1494 w 1068"/>
                      <a:gd name="T3" fmla="*/ 750 h 536"/>
                      <a:gd name="T4" fmla="*/ 1494 w 1068"/>
                      <a:gd name="T5" fmla="*/ 750 h 536"/>
                      <a:gd name="T6" fmla="*/ 1494 w 1068"/>
                      <a:gd name="T7" fmla="*/ 750 h 536"/>
                      <a:gd name="T8" fmla="*/ 1494 w 1068"/>
                      <a:gd name="T9" fmla="*/ 750 h 536"/>
                      <a:gd name="T10" fmla="*/ 1 w 1068"/>
                      <a:gd name="T11" fmla="*/ 0 h 536"/>
                      <a:gd name="T12" fmla="*/ 1 w 1068"/>
                      <a:gd name="T13" fmla="*/ 0 h 536"/>
                      <a:gd name="T14" fmla="*/ 0 w 1068"/>
                      <a:gd name="T15" fmla="*/ 1 h 536"/>
                      <a:gd name="T16" fmla="*/ 1 w 1068"/>
                      <a:gd name="T17" fmla="*/ 1 h 536"/>
                      <a:gd name="T18" fmla="*/ 1 w 1068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6"/>
                      <a:gd name="T32" fmla="*/ 1068 w 1068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6">
                        <a:moveTo>
                          <a:pt x="1068" y="536"/>
                        </a:moveTo>
                        <a:cubicBezTo>
                          <a:pt x="1068" y="536"/>
                          <a:pt x="1068" y="536"/>
                          <a:pt x="1068" y="536"/>
                        </a:cubicBezTo>
                        <a:cubicBezTo>
                          <a:pt x="1068" y="536"/>
                          <a:pt x="1068" y="536"/>
                          <a:pt x="1068" y="536"/>
                        </a:cubicBezTo>
                        <a:cubicBezTo>
                          <a:pt x="1068" y="536"/>
                          <a:pt x="1068" y="536"/>
                          <a:pt x="1068" y="536"/>
                        </a:cubicBezTo>
                        <a:cubicBezTo>
                          <a:pt x="1068" y="536"/>
                          <a:pt x="1068" y="536"/>
                          <a:pt x="1068" y="536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49" name="Freeform 56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2"/>
                    <a:ext cx="1263" cy="634"/>
                  </a:xfrm>
                  <a:custGeom>
                    <a:avLst/>
                    <a:gdLst>
                      <a:gd name="T0" fmla="*/ 1494 w 1068"/>
                      <a:gd name="T1" fmla="*/ 749 h 536"/>
                      <a:gd name="T2" fmla="*/ 1494 w 1068"/>
                      <a:gd name="T3" fmla="*/ 749 h 536"/>
                      <a:gd name="T4" fmla="*/ 1492 w 1068"/>
                      <a:gd name="T5" fmla="*/ 750 h 536"/>
                      <a:gd name="T6" fmla="*/ 1494 w 1068"/>
                      <a:gd name="T7" fmla="*/ 749 h 536"/>
                      <a:gd name="T8" fmla="*/ 1494 w 1068"/>
                      <a:gd name="T9" fmla="*/ 749 h 536"/>
                      <a:gd name="T10" fmla="*/ 1 w 1068"/>
                      <a:gd name="T11" fmla="*/ 0 h 536"/>
                      <a:gd name="T12" fmla="*/ 0 w 1068"/>
                      <a:gd name="T13" fmla="*/ 0 h 536"/>
                      <a:gd name="T14" fmla="*/ 0 w 1068"/>
                      <a:gd name="T15" fmla="*/ 0 h 536"/>
                      <a:gd name="T16" fmla="*/ 1 w 1068"/>
                      <a:gd name="T17" fmla="*/ 0 h 536"/>
                      <a:gd name="T18" fmla="*/ 1 w 1068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6"/>
                      <a:gd name="T32" fmla="*/ 1068 w 1068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6">
                        <a:moveTo>
                          <a:pt x="1068" y="535"/>
                        </a:moveTo>
                        <a:cubicBezTo>
                          <a:pt x="1068" y="535"/>
                          <a:pt x="1068" y="535"/>
                          <a:pt x="1068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8" y="535"/>
                          <a:pt x="1068" y="535"/>
                        </a:cubicBezTo>
                        <a:cubicBezTo>
                          <a:pt x="1068" y="535"/>
                          <a:pt x="1068" y="535"/>
                          <a:pt x="1068" y="535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0" name="Freeform 56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2"/>
                    <a:ext cx="1263" cy="634"/>
                  </a:xfrm>
                  <a:custGeom>
                    <a:avLst/>
                    <a:gdLst>
                      <a:gd name="T0" fmla="*/ 1494 w 1068"/>
                      <a:gd name="T1" fmla="*/ 749 h 536"/>
                      <a:gd name="T2" fmla="*/ 1492 w 1068"/>
                      <a:gd name="T3" fmla="*/ 749 h 536"/>
                      <a:gd name="T4" fmla="*/ 1492 w 1068"/>
                      <a:gd name="T5" fmla="*/ 750 h 536"/>
                      <a:gd name="T6" fmla="*/ 1492 w 1068"/>
                      <a:gd name="T7" fmla="*/ 750 h 536"/>
                      <a:gd name="T8" fmla="*/ 1494 w 1068"/>
                      <a:gd name="T9" fmla="*/ 749 h 536"/>
                      <a:gd name="T10" fmla="*/ 1 w 1068"/>
                      <a:gd name="T11" fmla="*/ 0 h 536"/>
                      <a:gd name="T12" fmla="*/ 0 w 1068"/>
                      <a:gd name="T13" fmla="*/ 0 h 536"/>
                      <a:gd name="T14" fmla="*/ 0 w 1068"/>
                      <a:gd name="T15" fmla="*/ 1 h 536"/>
                      <a:gd name="T16" fmla="*/ 0 w 1068"/>
                      <a:gd name="T17" fmla="*/ 1 h 536"/>
                      <a:gd name="T18" fmla="*/ 1 w 1068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6"/>
                      <a:gd name="T32" fmla="*/ 1068 w 1068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6">
                        <a:moveTo>
                          <a:pt x="1068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8" y="535"/>
                          <a:pt x="1068" y="535"/>
                          <a:pt x="1068" y="535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1" name="Freeform 56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3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8 h 535"/>
                      <a:gd name="T2" fmla="*/ 1493 w 1067"/>
                      <a:gd name="T3" fmla="*/ 748 h 535"/>
                      <a:gd name="T4" fmla="*/ 1493 w 1067"/>
                      <a:gd name="T5" fmla="*/ 749 h 535"/>
                      <a:gd name="T6" fmla="*/ 1493 w 1067"/>
                      <a:gd name="T7" fmla="*/ 749 h 535"/>
                      <a:gd name="T8" fmla="*/ 1493 w 1067"/>
                      <a:gd name="T9" fmla="*/ 748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2" name="Freeform 56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3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8 h 535"/>
                      <a:gd name="T2" fmla="*/ 1493 w 1067"/>
                      <a:gd name="T3" fmla="*/ 749 h 535"/>
                      <a:gd name="T4" fmla="*/ 1493 w 1067"/>
                      <a:gd name="T5" fmla="*/ 749 h 535"/>
                      <a:gd name="T6" fmla="*/ 1493 w 1067"/>
                      <a:gd name="T7" fmla="*/ 749 h 535"/>
                      <a:gd name="T8" fmla="*/ 1493 w 1067"/>
                      <a:gd name="T9" fmla="*/ 748 h 535"/>
                      <a:gd name="T10" fmla="*/ 0 w 1067"/>
                      <a:gd name="T11" fmla="*/ 0 h 535"/>
                      <a:gd name="T12" fmla="*/ 0 w 1067"/>
                      <a:gd name="T13" fmla="*/ 1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3" name="Freeform 56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5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6 h 534"/>
                      <a:gd name="T2" fmla="*/ 1493 w 1067"/>
                      <a:gd name="T3" fmla="*/ 746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6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4" name="Freeform 56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4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0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5" name="Freeform 56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6" name="Freeform 56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0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7" name="Freeform 56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5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1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8" name="Freeform 56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4 h 532"/>
                      <a:gd name="T2" fmla="*/ 1493 w 1067"/>
                      <a:gd name="T3" fmla="*/ 744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4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0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59" name="Freeform 56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3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1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0" name="Freeform 56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1" name="Freeform 56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0 h 531"/>
                      <a:gd name="T16" fmla="*/ 0 w 1067"/>
                      <a:gd name="T17" fmla="*/ 0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2" name="Freeform 56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3" name="Freeform 56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8 h 530"/>
                      <a:gd name="T2" fmla="*/ 1493 w 1067"/>
                      <a:gd name="T3" fmla="*/ 739 h 530"/>
                      <a:gd name="T4" fmla="*/ 1493 w 1067"/>
                      <a:gd name="T5" fmla="*/ 739 h 530"/>
                      <a:gd name="T6" fmla="*/ 1493 w 1067"/>
                      <a:gd name="T7" fmla="*/ 739 h 530"/>
                      <a:gd name="T8" fmla="*/ 1493 w 1067"/>
                      <a:gd name="T9" fmla="*/ 738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4" name="Freeform 57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9 h 530"/>
                      <a:gd name="T2" fmla="*/ 1493 w 1067"/>
                      <a:gd name="T3" fmla="*/ 739 h 530"/>
                      <a:gd name="T4" fmla="*/ 1493 w 1067"/>
                      <a:gd name="T5" fmla="*/ 739 h 530"/>
                      <a:gd name="T6" fmla="*/ 1493 w 1067"/>
                      <a:gd name="T7" fmla="*/ 739 h 530"/>
                      <a:gd name="T8" fmla="*/ 1493 w 1067"/>
                      <a:gd name="T9" fmla="*/ 739 h 530"/>
                      <a:gd name="T10" fmla="*/ 0 w 1067"/>
                      <a:gd name="T11" fmla="*/ 0 h 530"/>
                      <a:gd name="T12" fmla="*/ 0 w 1067"/>
                      <a:gd name="T13" fmla="*/ 1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5" name="Freeform 57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3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8 h 530"/>
                      <a:gd name="T2" fmla="*/ 1493 w 1067"/>
                      <a:gd name="T3" fmla="*/ 738 h 530"/>
                      <a:gd name="T4" fmla="*/ 1493 w 1067"/>
                      <a:gd name="T5" fmla="*/ 739 h 530"/>
                      <a:gd name="T6" fmla="*/ 1493 w 1067"/>
                      <a:gd name="T7" fmla="*/ 738 h 530"/>
                      <a:gd name="T8" fmla="*/ 1493 w 1067"/>
                      <a:gd name="T9" fmla="*/ 738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6" name="Freeform 57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7 h 529"/>
                      <a:gd name="T4" fmla="*/ 1491 w 1067"/>
                      <a:gd name="T5" fmla="*/ 738 h 529"/>
                      <a:gd name="T6" fmla="*/ 1493 w 1067"/>
                      <a:gd name="T7" fmla="*/ 738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0 h 529"/>
                      <a:gd name="T16" fmla="*/ 0 w 1067"/>
                      <a:gd name="T17" fmla="*/ 0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6" y="529"/>
                          <a:pt x="1066" y="529"/>
                          <a:pt x="1066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7" name="Freeform 57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1 w 1067"/>
                      <a:gd name="T3" fmla="*/ 737 h 529"/>
                      <a:gd name="T4" fmla="*/ 1491 w 1067"/>
                      <a:gd name="T5" fmla="*/ 738 h 529"/>
                      <a:gd name="T6" fmla="*/ 1491 w 1067"/>
                      <a:gd name="T7" fmla="*/ 738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6" y="528"/>
                          <a:pt x="1066" y="528"/>
                        </a:cubicBezTo>
                        <a:cubicBezTo>
                          <a:pt x="1066" y="529"/>
                          <a:pt x="1066" y="529"/>
                          <a:pt x="1066" y="529"/>
                        </a:cubicBezTo>
                        <a:cubicBezTo>
                          <a:pt x="1066" y="529"/>
                          <a:pt x="1066" y="529"/>
                          <a:pt x="1066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8" name="Freeform 57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0" cy="624"/>
                  </a:xfrm>
                  <a:custGeom>
                    <a:avLst/>
                    <a:gdLst>
                      <a:gd name="T0" fmla="*/ 1489 w 1066"/>
                      <a:gd name="T1" fmla="*/ 736 h 528"/>
                      <a:gd name="T2" fmla="*/ 1489 w 1066"/>
                      <a:gd name="T3" fmla="*/ 737 h 528"/>
                      <a:gd name="T4" fmla="*/ 1489 w 1066"/>
                      <a:gd name="T5" fmla="*/ 737 h 528"/>
                      <a:gd name="T6" fmla="*/ 1489 w 1066"/>
                      <a:gd name="T7" fmla="*/ 737 h 528"/>
                      <a:gd name="T8" fmla="*/ 1489 w 1066"/>
                      <a:gd name="T9" fmla="*/ 736 h 528"/>
                      <a:gd name="T10" fmla="*/ 0 w 1066"/>
                      <a:gd name="T11" fmla="*/ 0 h 528"/>
                      <a:gd name="T12" fmla="*/ 0 w 1066"/>
                      <a:gd name="T13" fmla="*/ 0 h 528"/>
                      <a:gd name="T14" fmla="*/ 0 w 1066"/>
                      <a:gd name="T15" fmla="*/ 1 h 528"/>
                      <a:gd name="T16" fmla="*/ 0 w 1066"/>
                      <a:gd name="T17" fmla="*/ 0 h 528"/>
                      <a:gd name="T18" fmla="*/ 0 w 1066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8"/>
                      <a:gd name="T32" fmla="*/ 1066 w 1066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8">
                        <a:moveTo>
                          <a:pt x="1066" y="527"/>
                        </a:moveTo>
                        <a:cubicBezTo>
                          <a:pt x="1066" y="527"/>
                          <a:pt x="1066" y="527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69" name="Freeform 57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0" cy="624"/>
                  </a:xfrm>
                  <a:custGeom>
                    <a:avLst/>
                    <a:gdLst>
                      <a:gd name="T0" fmla="*/ 1489 w 1066"/>
                      <a:gd name="T1" fmla="*/ 737 h 528"/>
                      <a:gd name="T2" fmla="*/ 1489 w 1066"/>
                      <a:gd name="T3" fmla="*/ 737 h 528"/>
                      <a:gd name="T4" fmla="*/ 1489 w 1066"/>
                      <a:gd name="T5" fmla="*/ 737 h 528"/>
                      <a:gd name="T6" fmla="*/ 1489 w 1066"/>
                      <a:gd name="T7" fmla="*/ 737 h 528"/>
                      <a:gd name="T8" fmla="*/ 1489 w 1066"/>
                      <a:gd name="T9" fmla="*/ 737 h 528"/>
                      <a:gd name="T10" fmla="*/ 0 w 1066"/>
                      <a:gd name="T11" fmla="*/ 0 h 528"/>
                      <a:gd name="T12" fmla="*/ 0 w 1066"/>
                      <a:gd name="T13" fmla="*/ 1 h 528"/>
                      <a:gd name="T14" fmla="*/ 0 w 1066"/>
                      <a:gd name="T15" fmla="*/ 1 h 528"/>
                      <a:gd name="T16" fmla="*/ 0 w 1066"/>
                      <a:gd name="T17" fmla="*/ 1 h 528"/>
                      <a:gd name="T18" fmla="*/ 0 w 1066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8"/>
                      <a:gd name="T32" fmla="*/ 1066 w 1066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8">
                        <a:moveTo>
                          <a:pt x="1066" y="528"/>
                        </a:move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0" name="Freeform 57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6"/>
                    <a:ext cx="1260" cy="623"/>
                  </a:xfrm>
                  <a:custGeom>
                    <a:avLst/>
                    <a:gdLst>
                      <a:gd name="T0" fmla="*/ 1489 w 1066"/>
                      <a:gd name="T1" fmla="*/ 736 h 527"/>
                      <a:gd name="T2" fmla="*/ 1489 w 1066"/>
                      <a:gd name="T3" fmla="*/ 736 h 527"/>
                      <a:gd name="T4" fmla="*/ 1489 w 1066"/>
                      <a:gd name="T5" fmla="*/ 736 h 527"/>
                      <a:gd name="T6" fmla="*/ 1489 w 1066"/>
                      <a:gd name="T7" fmla="*/ 736 h 527"/>
                      <a:gd name="T8" fmla="*/ 1489 w 1066"/>
                      <a:gd name="T9" fmla="*/ 736 h 527"/>
                      <a:gd name="T10" fmla="*/ 0 w 1066"/>
                      <a:gd name="T11" fmla="*/ 0 h 527"/>
                      <a:gd name="T12" fmla="*/ 0 w 1066"/>
                      <a:gd name="T13" fmla="*/ 0 h 527"/>
                      <a:gd name="T14" fmla="*/ 0 w 1066"/>
                      <a:gd name="T15" fmla="*/ 1 h 527"/>
                      <a:gd name="T16" fmla="*/ 0 w 1066"/>
                      <a:gd name="T17" fmla="*/ 1 h 527"/>
                      <a:gd name="T18" fmla="*/ 0 w 1066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7"/>
                      <a:gd name="T32" fmla="*/ 1066 w 1066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7">
                        <a:moveTo>
                          <a:pt x="1066" y="527"/>
                        </a:move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1" name="Freeform 57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8"/>
                    <a:ext cx="1260" cy="623"/>
                  </a:xfrm>
                  <a:custGeom>
                    <a:avLst/>
                    <a:gdLst>
                      <a:gd name="T0" fmla="*/ 1489 w 1066"/>
                      <a:gd name="T1" fmla="*/ 735 h 527"/>
                      <a:gd name="T2" fmla="*/ 1489 w 1066"/>
                      <a:gd name="T3" fmla="*/ 735 h 527"/>
                      <a:gd name="T4" fmla="*/ 1489 w 1066"/>
                      <a:gd name="T5" fmla="*/ 736 h 527"/>
                      <a:gd name="T6" fmla="*/ 1489 w 1066"/>
                      <a:gd name="T7" fmla="*/ 735 h 527"/>
                      <a:gd name="T8" fmla="*/ 1489 w 1066"/>
                      <a:gd name="T9" fmla="*/ 735 h 527"/>
                      <a:gd name="T10" fmla="*/ 0 w 1066"/>
                      <a:gd name="T11" fmla="*/ 0 h 527"/>
                      <a:gd name="T12" fmla="*/ 0 w 1066"/>
                      <a:gd name="T13" fmla="*/ 0 h 527"/>
                      <a:gd name="T14" fmla="*/ 0 w 1066"/>
                      <a:gd name="T15" fmla="*/ 0 h 527"/>
                      <a:gd name="T16" fmla="*/ 0 w 1066"/>
                      <a:gd name="T17" fmla="*/ 0 h 527"/>
                      <a:gd name="T18" fmla="*/ 0 w 1066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7"/>
                      <a:gd name="T32" fmla="*/ 1066 w 1066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7">
                        <a:moveTo>
                          <a:pt x="1066" y="526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2" name="Freeform 57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8"/>
                    <a:ext cx="1260" cy="623"/>
                  </a:xfrm>
                  <a:custGeom>
                    <a:avLst/>
                    <a:gdLst>
                      <a:gd name="T0" fmla="*/ 1489 w 1066"/>
                      <a:gd name="T1" fmla="*/ 735 h 527"/>
                      <a:gd name="T2" fmla="*/ 1489 w 1066"/>
                      <a:gd name="T3" fmla="*/ 735 h 527"/>
                      <a:gd name="T4" fmla="*/ 1489 w 1066"/>
                      <a:gd name="T5" fmla="*/ 736 h 527"/>
                      <a:gd name="T6" fmla="*/ 1489 w 1066"/>
                      <a:gd name="T7" fmla="*/ 736 h 527"/>
                      <a:gd name="T8" fmla="*/ 1489 w 1066"/>
                      <a:gd name="T9" fmla="*/ 735 h 527"/>
                      <a:gd name="T10" fmla="*/ 0 w 1066"/>
                      <a:gd name="T11" fmla="*/ 0 h 527"/>
                      <a:gd name="T12" fmla="*/ 0 w 1066"/>
                      <a:gd name="T13" fmla="*/ 0 h 527"/>
                      <a:gd name="T14" fmla="*/ 0 w 1066"/>
                      <a:gd name="T15" fmla="*/ 1 h 527"/>
                      <a:gd name="T16" fmla="*/ 0 w 1066"/>
                      <a:gd name="T17" fmla="*/ 1 h 527"/>
                      <a:gd name="T18" fmla="*/ 0 w 1066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7"/>
                      <a:gd name="T32" fmla="*/ 1066 w 1066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7">
                        <a:moveTo>
                          <a:pt x="1066" y="526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3" name="Freeform 57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4 h 526"/>
                      <a:gd name="T2" fmla="*/ 1489 w 1066"/>
                      <a:gd name="T3" fmla="*/ 734 h 526"/>
                      <a:gd name="T4" fmla="*/ 1489 w 1066"/>
                      <a:gd name="T5" fmla="*/ 736 h 526"/>
                      <a:gd name="T6" fmla="*/ 1489 w 1066"/>
                      <a:gd name="T7" fmla="*/ 736 h 526"/>
                      <a:gd name="T8" fmla="*/ 1489 w 1066"/>
                      <a:gd name="T9" fmla="*/ 734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4" name="Freeform 57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0"/>
                    <a:ext cx="1261" cy="621"/>
                  </a:xfrm>
                  <a:custGeom>
                    <a:avLst/>
                    <a:gdLst>
                      <a:gd name="T0" fmla="*/ 1490 w 1067"/>
                      <a:gd name="T1" fmla="*/ 733 h 525"/>
                      <a:gd name="T2" fmla="*/ 1490 w 1067"/>
                      <a:gd name="T3" fmla="*/ 735 h 525"/>
                      <a:gd name="T4" fmla="*/ 1490 w 1067"/>
                      <a:gd name="T5" fmla="*/ 735 h 525"/>
                      <a:gd name="T6" fmla="*/ 1490 w 1067"/>
                      <a:gd name="T7" fmla="*/ 735 h 525"/>
                      <a:gd name="T8" fmla="*/ 1490 w 1067"/>
                      <a:gd name="T9" fmla="*/ 733 h 525"/>
                      <a:gd name="T10" fmla="*/ 1 w 1067"/>
                      <a:gd name="T11" fmla="*/ 0 h 525"/>
                      <a:gd name="T12" fmla="*/ 1 w 1067"/>
                      <a:gd name="T13" fmla="*/ 0 h 525"/>
                      <a:gd name="T14" fmla="*/ 0 w 1067"/>
                      <a:gd name="T15" fmla="*/ 0 h 525"/>
                      <a:gd name="T16" fmla="*/ 1 w 1067"/>
                      <a:gd name="T17" fmla="*/ 0 h 525"/>
                      <a:gd name="T18" fmla="*/ 1 w 1067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5"/>
                      <a:gd name="T32" fmla="*/ 1067 w 1067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5">
                        <a:moveTo>
                          <a:pt x="1067" y="524"/>
                        </a:moveTo>
                        <a:cubicBezTo>
                          <a:pt x="1067" y="524"/>
                          <a:pt x="1067" y="524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5" name="Freeform 57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0"/>
                    <a:ext cx="1261" cy="621"/>
                  </a:xfrm>
                  <a:custGeom>
                    <a:avLst/>
                    <a:gdLst>
                      <a:gd name="T0" fmla="*/ 1490 w 1067"/>
                      <a:gd name="T1" fmla="*/ 735 h 525"/>
                      <a:gd name="T2" fmla="*/ 1490 w 1067"/>
                      <a:gd name="T3" fmla="*/ 735 h 525"/>
                      <a:gd name="T4" fmla="*/ 1490 w 1067"/>
                      <a:gd name="T5" fmla="*/ 735 h 525"/>
                      <a:gd name="T6" fmla="*/ 1490 w 1067"/>
                      <a:gd name="T7" fmla="*/ 735 h 525"/>
                      <a:gd name="T8" fmla="*/ 1490 w 1067"/>
                      <a:gd name="T9" fmla="*/ 735 h 525"/>
                      <a:gd name="T10" fmla="*/ 1 w 1067"/>
                      <a:gd name="T11" fmla="*/ 0 h 525"/>
                      <a:gd name="T12" fmla="*/ 0 w 1067"/>
                      <a:gd name="T13" fmla="*/ 0 h 525"/>
                      <a:gd name="T14" fmla="*/ 0 w 1067"/>
                      <a:gd name="T15" fmla="*/ 1 h 525"/>
                      <a:gd name="T16" fmla="*/ 1 w 1067"/>
                      <a:gd name="T17" fmla="*/ 1 h 525"/>
                      <a:gd name="T18" fmla="*/ 1 w 1067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5"/>
                      <a:gd name="T32" fmla="*/ 1067 w 1067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5">
                        <a:moveTo>
                          <a:pt x="1067" y="525"/>
                        </a:move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6" name="Freeform 57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1"/>
                    <a:ext cx="1261" cy="620"/>
                  </a:xfrm>
                  <a:custGeom>
                    <a:avLst/>
                    <a:gdLst>
                      <a:gd name="T0" fmla="*/ 1490 w 1067"/>
                      <a:gd name="T1" fmla="*/ 734 h 524"/>
                      <a:gd name="T2" fmla="*/ 1490 w 1067"/>
                      <a:gd name="T3" fmla="*/ 734 h 524"/>
                      <a:gd name="T4" fmla="*/ 1490 w 1067"/>
                      <a:gd name="T5" fmla="*/ 734 h 524"/>
                      <a:gd name="T6" fmla="*/ 1490 w 1067"/>
                      <a:gd name="T7" fmla="*/ 734 h 524"/>
                      <a:gd name="T8" fmla="*/ 1490 w 1067"/>
                      <a:gd name="T9" fmla="*/ 734 h 524"/>
                      <a:gd name="T10" fmla="*/ 1 w 1067"/>
                      <a:gd name="T11" fmla="*/ 0 h 524"/>
                      <a:gd name="T12" fmla="*/ 0 w 1067"/>
                      <a:gd name="T13" fmla="*/ 0 h 524"/>
                      <a:gd name="T14" fmla="*/ 0 w 1067"/>
                      <a:gd name="T15" fmla="*/ 1 h 524"/>
                      <a:gd name="T16" fmla="*/ 0 w 1067"/>
                      <a:gd name="T17" fmla="*/ 0 h 524"/>
                      <a:gd name="T18" fmla="*/ 1 w 1067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4"/>
                      <a:gd name="T32" fmla="*/ 1067 w 1067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4">
                        <a:moveTo>
                          <a:pt x="1067" y="524"/>
                        </a:move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7" name="Freeform 57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1"/>
                    <a:ext cx="1261" cy="621"/>
                  </a:xfrm>
                  <a:custGeom>
                    <a:avLst/>
                    <a:gdLst>
                      <a:gd name="T0" fmla="*/ 1490 w 1067"/>
                      <a:gd name="T1" fmla="*/ 733 h 525"/>
                      <a:gd name="T2" fmla="*/ 1490 w 1067"/>
                      <a:gd name="T3" fmla="*/ 733 h 525"/>
                      <a:gd name="T4" fmla="*/ 1490 w 1067"/>
                      <a:gd name="T5" fmla="*/ 735 h 525"/>
                      <a:gd name="T6" fmla="*/ 1490 w 1067"/>
                      <a:gd name="T7" fmla="*/ 733 h 525"/>
                      <a:gd name="T8" fmla="*/ 1490 w 1067"/>
                      <a:gd name="T9" fmla="*/ 733 h 525"/>
                      <a:gd name="T10" fmla="*/ 0 w 1067"/>
                      <a:gd name="T11" fmla="*/ 0 h 525"/>
                      <a:gd name="T12" fmla="*/ 0 w 1067"/>
                      <a:gd name="T13" fmla="*/ 1 h 525"/>
                      <a:gd name="T14" fmla="*/ 0 w 1067"/>
                      <a:gd name="T15" fmla="*/ 1 h 525"/>
                      <a:gd name="T16" fmla="*/ 0 w 1067"/>
                      <a:gd name="T17" fmla="*/ 1 h 525"/>
                      <a:gd name="T18" fmla="*/ 0 w 1067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5"/>
                      <a:gd name="T32" fmla="*/ 1067 w 1067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5">
                        <a:moveTo>
                          <a:pt x="1067" y="524"/>
                        </a:move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8" name="Freeform 57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2"/>
                    <a:ext cx="1261" cy="620"/>
                  </a:xfrm>
                  <a:custGeom>
                    <a:avLst/>
                    <a:gdLst>
                      <a:gd name="T0" fmla="*/ 1490 w 1067"/>
                      <a:gd name="T1" fmla="*/ 732 h 524"/>
                      <a:gd name="T2" fmla="*/ 1490 w 1067"/>
                      <a:gd name="T3" fmla="*/ 732 h 524"/>
                      <a:gd name="T4" fmla="*/ 1490 w 1067"/>
                      <a:gd name="T5" fmla="*/ 734 h 524"/>
                      <a:gd name="T6" fmla="*/ 1490 w 1067"/>
                      <a:gd name="T7" fmla="*/ 734 h 524"/>
                      <a:gd name="T8" fmla="*/ 1490 w 1067"/>
                      <a:gd name="T9" fmla="*/ 732 h 524"/>
                      <a:gd name="T10" fmla="*/ 0 w 1067"/>
                      <a:gd name="T11" fmla="*/ 0 h 524"/>
                      <a:gd name="T12" fmla="*/ 0 w 1067"/>
                      <a:gd name="T13" fmla="*/ 0 h 524"/>
                      <a:gd name="T14" fmla="*/ 0 w 1067"/>
                      <a:gd name="T15" fmla="*/ 1 h 524"/>
                      <a:gd name="T16" fmla="*/ 0 w 1067"/>
                      <a:gd name="T17" fmla="*/ 1 h 524"/>
                      <a:gd name="T18" fmla="*/ 0 w 1067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4"/>
                      <a:gd name="T32" fmla="*/ 1067 w 1067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4">
                        <a:moveTo>
                          <a:pt x="1067" y="523"/>
                        </a:move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79" name="Freeform 57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1 h 523"/>
                      <a:gd name="T2" fmla="*/ 1490 w 1067"/>
                      <a:gd name="T3" fmla="*/ 731 h 523"/>
                      <a:gd name="T4" fmla="*/ 1490 w 1067"/>
                      <a:gd name="T5" fmla="*/ 733 h 523"/>
                      <a:gd name="T6" fmla="*/ 1490 w 1067"/>
                      <a:gd name="T7" fmla="*/ 733 h 523"/>
                      <a:gd name="T8" fmla="*/ 1490 w 1067"/>
                      <a:gd name="T9" fmla="*/ 731 h 523"/>
                      <a:gd name="T10" fmla="*/ 0 w 1067"/>
                      <a:gd name="T11" fmla="*/ 0 h 523"/>
                      <a:gd name="T12" fmla="*/ 0 w 1067"/>
                      <a:gd name="T13" fmla="*/ 0 h 523"/>
                      <a:gd name="T14" fmla="*/ 0 w 1067"/>
                      <a:gd name="T15" fmla="*/ 0 h 523"/>
                      <a:gd name="T16" fmla="*/ 0 w 1067"/>
                      <a:gd name="T17" fmla="*/ 0 h 523"/>
                      <a:gd name="T18" fmla="*/ 0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0" name="Freeform 57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1 h 523"/>
                      <a:gd name="T2" fmla="*/ 1490 w 1067"/>
                      <a:gd name="T3" fmla="*/ 731 h 523"/>
                      <a:gd name="T4" fmla="*/ 1490 w 1067"/>
                      <a:gd name="T5" fmla="*/ 733 h 523"/>
                      <a:gd name="T6" fmla="*/ 1490 w 1067"/>
                      <a:gd name="T7" fmla="*/ 733 h 523"/>
                      <a:gd name="T8" fmla="*/ 1490 w 1067"/>
                      <a:gd name="T9" fmla="*/ 731 h 523"/>
                      <a:gd name="T10" fmla="*/ 0 w 1067"/>
                      <a:gd name="T11" fmla="*/ 0 h 523"/>
                      <a:gd name="T12" fmla="*/ 0 w 1067"/>
                      <a:gd name="T13" fmla="*/ 0 h 523"/>
                      <a:gd name="T14" fmla="*/ 0 w 1067"/>
                      <a:gd name="T15" fmla="*/ 1 h 523"/>
                      <a:gd name="T16" fmla="*/ 0 w 1067"/>
                      <a:gd name="T17" fmla="*/ 1 h 523"/>
                      <a:gd name="T18" fmla="*/ 0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1" name="Freeform 57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5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8 h 522"/>
                      <a:gd name="T2" fmla="*/ 1490 w 1067"/>
                      <a:gd name="T3" fmla="*/ 729 h 522"/>
                      <a:gd name="T4" fmla="*/ 1490 w 1067"/>
                      <a:gd name="T5" fmla="*/ 729 h 522"/>
                      <a:gd name="T6" fmla="*/ 1490 w 1067"/>
                      <a:gd name="T7" fmla="*/ 729 h 522"/>
                      <a:gd name="T8" fmla="*/ 1490 w 1067"/>
                      <a:gd name="T9" fmla="*/ 728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1 h 522"/>
                      <a:gd name="T16" fmla="*/ 0 w 1067"/>
                      <a:gd name="T17" fmla="*/ 0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2" name="Freeform 57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5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9 h 522"/>
                      <a:gd name="T2" fmla="*/ 1490 w 1067"/>
                      <a:gd name="T3" fmla="*/ 729 h 522"/>
                      <a:gd name="T4" fmla="*/ 1490 w 1067"/>
                      <a:gd name="T5" fmla="*/ 729 h 522"/>
                      <a:gd name="T6" fmla="*/ 1490 w 1067"/>
                      <a:gd name="T7" fmla="*/ 729 h 522"/>
                      <a:gd name="T8" fmla="*/ 1490 w 1067"/>
                      <a:gd name="T9" fmla="*/ 729 h 522"/>
                      <a:gd name="T10" fmla="*/ 0 w 1067"/>
                      <a:gd name="T11" fmla="*/ 0 h 522"/>
                      <a:gd name="T12" fmla="*/ 0 w 1067"/>
                      <a:gd name="T13" fmla="*/ 1 h 522"/>
                      <a:gd name="T14" fmla="*/ 0 w 1067"/>
                      <a:gd name="T15" fmla="*/ 1 h 522"/>
                      <a:gd name="T16" fmla="*/ 0 w 1067"/>
                      <a:gd name="T17" fmla="*/ 1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3" name="Freeform 57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6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8 h 522"/>
                      <a:gd name="T2" fmla="*/ 1490 w 1067"/>
                      <a:gd name="T3" fmla="*/ 728 h 522"/>
                      <a:gd name="T4" fmla="*/ 1490 w 1067"/>
                      <a:gd name="T5" fmla="*/ 729 h 522"/>
                      <a:gd name="T6" fmla="*/ 1490 w 1067"/>
                      <a:gd name="T7" fmla="*/ 728 h 522"/>
                      <a:gd name="T8" fmla="*/ 1490 w 1067"/>
                      <a:gd name="T9" fmla="*/ 728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1 h 522"/>
                      <a:gd name="T16" fmla="*/ 0 w 1067"/>
                      <a:gd name="T17" fmla="*/ 1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4" name="Freeform 57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89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0 h 521"/>
                      <a:gd name="T16" fmla="*/ 0 w 1067"/>
                      <a:gd name="T17" fmla="*/ 0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5" name="Freeform 57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89 w 1067"/>
                      <a:gd name="T3" fmla="*/ 727 h 521"/>
                      <a:gd name="T4" fmla="*/ 1489 w 1067"/>
                      <a:gd name="T5" fmla="*/ 728 h 521"/>
                      <a:gd name="T6" fmla="*/ 1489 w 1067"/>
                      <a:gd name="T7" fmla="*/ 728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6" name="Freeform 57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0" cy="615"/>
                  </a:xfrm>
                  <a:custGeom>
                    <a:avLst/>
                    <a:gdLst>
                      <a:gd name="T0" fmla="*/ 1489 w 1066"/>
                      <a:gd name="T1" fmla="*/ 726 h 520"/>
                      <a:gd name="T2" fmla="*/ 1489 w 1066"/>
                      <a:gd name="T3" fmla="*/ 726 h 520"/>
                      <a:gd name="T4" fmla="*/ 1489 w 1066"/>
                      <a:gd name="T5" fmla="*/ 727 h 520"/>
                      <a:gd name="T6" fmla="*/ 1489 w 1066"/>
                      <a:gd name="T7" fmla="*/ 727 h 520"/>
                      <a:gd name="T8" fmla="*/ 1489 w 1066"/>
                      <a:gd name="T9" fmla="*/ 726 h 520"/>
                      <a:gd name="T10" fmla="*/ 0 w 1066"/>
                      <a:gd name="T11" fmla="*/ 0 h 520"/>
                      <a:gd name="T12" fmla="*/ 0 w 1066"/>
                      <a:gd name="T13" fmla="*/ 0 h 520"/>
                      <a:gd name="T14" fmla="*/ 0 w 1066"/>
                      <a:gd name="T15" fmla="*/ 1 h 520"/>
                      <a:gd name="T16" fmla="*/ 0 w 1066"/>
                      <a:gd name="T17" fmla="*/ 1 h 520"/>
                      <a:gd name="T18" fmla="*/ 0 w 1066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0"/>
                      <a:gd name="T32" fmla="*/ 1066 w 1066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0">
                        <a:moveTo>
                          <a:pt x="1066" y="519"/>
                        </a:move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7" name="Freeform 57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0" cy="614"/>
                  </a:xfrm>
                  <a:custGeom>
                    <a:avLst/>
                    <a:gdLst>
                      <a:gd name="T0" fmla="*/ 1489 w 1066"/>
                      <a:gd name="T1" fmla="*/ 725 h 519"/>
                      <a:gd name="T2" fmla="*/ 1489 w 1066"/>
                      <a:gd name="T3" fmla="*/ 726 h 519"/>
                      <a:gd name="T4" fmla="*/ 1489 w 1066"/>
                      <a:gd name="T5" fmla="*/ 726 h 519"/>
                      <a:gd name="T6" fmla="*/ 1489 w 1066"/>
                      <a:gd name="T7" fmla="*/ 726 h 519"/>
                      <a:gd name="T8" fmla="*/ 1489 w 1066"/>
                      <a:gd name="T9" fmla="*/ 725 h 519"/>
                      <a:gd name="T10" fmla="*/ 0 w 1066"/>
                      <a:gd name="T11" fmla="*/ 0 h 519"/>
                      <a:gd name="T12" fmla="*/ 0 w 1066"/>
                      <a:gd name="T13" fmla="*/ 0 h 519"/>
                      <a:gd name="T14" fmla="*/ 0 w 1066"/>
                      <a:gd name="T15" fmla="*/ 0 h 519"/>
                      <a:gd name="T16" fmla="*/ 0 w 1066"/>
                      <a:gd name="T17" fmla="*/ 0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8"/>
                        </a:moveTo>
                        <a:cubicBezTo>
                          <a:pt x="1066" y="518"/>
                          <a:pt x="1066" y="518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8" name="Freeform 572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0" cy="614"/>
                  </a:xfrm>
                  <a:custGeom>
                    <a:avLst/>
                    <a:gdLst>
                      <a:gd name="T0" fmla="*/ 1489 w 1066"/>
                      <a:gd name="T1" fmla="*/ 726 h 519"/>
                      <a:gd name="T2" fmla="*/ 1489 w 1066"/>
                      <a:gd name="T3" fmla="*/ 726 h 519"/>
                      <a:gd name="T4" fmla="*/ 1489 w 1066"/>
                      <a:gd name="T5" fmla="*/ 726 h 519"/>
                      <a:gd name="T6" fmla="*/ 1489 w 1066"/>
                      <a:gd name="T7" fmla="*/ 726 h 519"/>
                      <a:gd name="T8" fmla="*/ 1489 w 1066"/>
                      <a:gd name="T9" fmla="*/ 726 h 519"/>
                      <a:gd name="T10" fmla="*/ 0 w 1066"/>
                      <a:gd name="T11" fmla="*/ 0 h 519"/>
                      <a:gd name="T12" fmla="*/ 0 w 1066"/>
                      <a:gd name="T13" fmla="*/ 0 h 519"/>
                      <a:gd name="T14" fmla="*/ 0 w 1066"/>
                      <a:gd name="T15" fmla="*/ 1 h 519"/>
                      <a:gd name="T16" fmla="*/ 0 w 1066"/>
                      <a:gd name="T17" fmla="*/ 1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9"/>
                        </a:move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89" name="Freeform 572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1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3 h 518"/>
                      <a:gd name="T2" fmla="*/ 1489 w 1066"/>
                      <a:gd name="T3" fmla="*/ 723 h 518"/>
                      <a:gd name="T4" fmla="*/ 1489 w 1066"/>
                      <a:gd name="T5" fmla="*/ 723 h 518"/>
                      <a:gd name="T6" fmla="*/ 1489 w 1066"/>
                      <a:gd name="T7" fmla="*/ 723 h 518"/>
                      <a:gd name="T8" fmla="*/ 1489 w 1066"/>
                      <a:gd name="T9" fmla="*/ 723 h 518"/>
                      <a:gd name="T10" fmla="*/ 0 w 1066"/>
                      <a:gd name="T11" fmla="*/ 0 h 518"/>
                      <a:gd name="T12" fmla="*/ 0 w 1066"/>
                      <a:gd name="T13" fmla="*/ 0 h 518"/>
                      <a:gd name="T14" fmla="*/ 0 w 1066"/>
                      <a:gd name="T15" fmla="*/ 1 h 518"/>
                      <a:gd name="T16" fmla="*/ 0 w 1066"/>
                      <a:gd name="T17" fmla="*/ 0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8"/>
                        </a:move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0" name="Freeform 572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1"/>
                    <a:ext cx="1260" cy="613"/>
                  </a:xfrm>
                  <a:custGeom>
                    <a:avLst/>
                    <a:gdLst>
                      <a:gd name="T0" fmla="*/ 1489 w 1066"/>
                      <a:gd name="T1" fmla="*/ 723 h 519"/>
                      <a:gd name="T2" fmla="*/ 1489 w 1066"/>
                      <a:gd name="T3" fmla="*/ 723 h 519"/>
                      <a:gd name="T4" fmla="*/ 1489 w 1066"/>
                      <a:gd name="T5" fmla="*/ 724 h 519"/>
                      <a:gd name="T6" fmla="*/ 1489 w 1066"/>
                      <a:gd name="T7" fmla="*/ 723 h 519"/>
                      <a:gd name="T8" fmla="*/ 1489 w 1066"/>
                      <a:gd name="T9" fmla="*/ 723 h 519"/>
                      <a:gd name="T10" fmla="*/ 0 w 1066"/>
                      <a:gd name="T11" fmla="*/ 0 h 519"/>
                      <a:gd name="T12" fmla="*/ 0 w 1066"/>
                      <a:gd name="T13" fmla="*/ 1 h 519"/>
                      <a:gd name="T14" fmla="*/ 0 w 1066"/>
                      <a:gd name="T15" fmla="*/ 1 h 519"/>
                      <a:gd name="T16" fmla="*/ 0 w 1066"/>
                      <a:gd name="T17" fmla="*/ 1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8"/>
                        </a:move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1" name="Freeform 572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2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2 h 518"/>
                      <a:gd name="T2" fmla="*/ 1489 w 1066"/>
                      <a:gd name="T3" fmla="*/ 722 h 518"/>
                      <a:gd name="T4" fmla="*/ 1489 w 1066"/>
                      <a:gd name="T5" fmla="*/ 723 h 518"/>
                      <a:gd name="T6" fmla="*/ 1489 w 1066"/>
                      <a:gd name="T7" fmla="*/ 723 h 518"/>
                      <a:gd name="T8" fmla="*/ 1489 w 1066"/>
                      <a:gd name="T9" fmla="*/ 722 h 518"/>
                      <a:gd name="T10" fmla="*/ 0 w 1066"/>
                      <a:gd name="T11" fmla="*/ 0 h 518"/>
                      <a:gd name="T12" fmla="*/ 0 w 1066"/>
                      <a:gd name="T13" fmla="*/ 0 h 518"/>
                      <a:gd name="T14" fmla="*/ 0 w 1066"/>
                      <a:gd name="T15" fmla="*/ 1 h 518"/>
                      <a:gd name="T16" fmla="*/ 0 w 1066"/>
                      <a:gd name="T17" fmla="*/ 1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2" name="Freeform 572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1 h 517"/>
                      <a:gd name="T2" fmla="*/ 1489 w 1066"/>
                      <a:gd name="T3" fmla="*/ 721 h 517"/>
                      <a:gd name="T4" fmla="*/ 1489 w 1066"/>
                      <a:gd name="T5" fmla="*/ 722 h 517"/>
                      <a:gd name="T6" fmla="*/ 1489 w 1066"/>
                      <a:gd name="T7" fmla="*/ 722 h 517"/>
                      <a:gd name="T8" fmla="*/ 1489 w 1066"/>
                      <a:gd name="T9" fmla="*/ 721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0 h 517"/>
                      <a:gd name="T16" fmla="*/ 0 w 1066"/>
                      <a:gd name="T17" fmla="*/ 0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3" name="Freeform 572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3"/>
                    <a:ext cx="1296" cy="688"/>
                  </a:xfrm>
                  <a:custGeom>
                    <a:avLst/>
                    <a:gdLst>
                      <a:gd name="T0" fmla="*/ 41 w 1096"/>
                      <a:gd name="T1" fmla="*/ 0 h 582"/>
                      <a:gd name="T2" fmla="*/ 41 w 1096"/>
                      <a:gd name="T3" fmla="*/ 0 h 582"/>
                      <a:gd name="T4" fmla="*/ 5 w 1096"/>
                      <a:gd name="T5" fmla="*/ 578 h 582"/>
                      <a:gd name="T6" fmla="*/ 136 w 1096"/>
                      <a:gd name="T7" fmla="*/ 727 h 582"/>
                      <a:gd name="T8" fmla="*/ 1393 w 1096"/>
                      <a:gd name="T9" fmla="*/ 812 h 582"/>
                      <a:gd name="T10" fmla="*/ 1402 w 1096"/>
                      <a:gd name="T11" fmla="*/ 813 h 582"/>
                      <a:gd name="T12" fmla="*/ 1532 w 1096"/>
                      <a:gd name="T13" fmla="*/ 722 h 582"/>
                      <a:gd name="T14" fmla="*/ 1532 w 1096"/>
                      <a:gd name="T15" fmla="*/ 721 h 582"/>
                      <a:gd name="T16" fmla="*/ 1402 w 1096"/>
                      <a:gd name="T17" fmla="*/ 812 h 582"/>
                      <a:gd name="T18" fmla="*/ 1393 w 1096"/>
                      <a:gd name="T19" fmla="*/ 812 h 582"/>
                      <a:gd name="T20" fmla="*/ 136 w 1096"/>
                      <a:gd name="T21" fmla="*/ 726 h 582"/>
                      <a:gd name="T22" fmla="*/ 5 w 1096"/>
                      <a:gd name="T23" fmla="*/ 577 h 582"/>
                      <a:gd name="T24" fmla="*/ 41 w 1096"/>
                      <a:gd name="T25" fmla="*/ 0 h 582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82"/>
                      <a:gd name="T41" fmla="*/ 1096 w 1096"/>
                      <a:gd name="T42" fmla="*/ 582 h 582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82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" y="414"/>
                          <a:pt x="3" y="414"/>
                          <a:pt x="3" y="414"/>
                        </a:cubicBezTo>
                        <a:cubicBezTo>
                          <a:pt x="0" y="469"/>
                          <a:pt x="42" y="516"/>
                          <a:pt x="97" y="520"/>
                        </a:cubicBezTo>
                        <a:cubicBezTo>
                          <a:pt x="996" y="581"/>
                          <a:pt x="996" y="581"/>
                          <a:pt x="996" y="581"/>
                        </a:cubicBezTo>
                        <a:cubicBezTo>
                          <a:pt x="998" y="582"/>
                          <a:pt x="1000" y="582"/>
                          <a:pt x="1003" y="582"/>
                        </a:cubicBezTo>
                        <a:cubicBezTo>
                          <a:pt x="1045" y="582"/>
                          <a:pt x="1082" y="555"/>
                          <a:pt x="1096" y="517"/>
                        </a:cubicBezTo>
                        <a:cubicBezTo>
                          <a:pt x="1096" y="516"/>
                          <a:pt x="1096" y="516"/>
                          <a:pt x="1096" y="516"/>
                        </a:cubicBezTo>
                        <a:cubicBezTo>
                          <a:pt x="1082" y="554"/>
                          <a:pt x="1045" y="581"/>
                          <a:pt x="1003" y="581"/>
                        </a:cubicBezTo>
                        <a:cubicBezTo>
                          <a:pt x="1000" y="581"/>
                          <a:pt x="998" y="581"/>
                          <a:pt x="996" y="581"/>
                        </a:cubicBezTo>
                        <a:cubicBezTo>
                          <a:pt x="97" y="519"/>
                          <a:pt x="97" y="519"/>
                          <a:pt x="97" y="519"/>
                        </a:cubicBezTo>
                        <a:cubicBezTo>
                          <a:pt x="42" y="516"/>
                          <a:pt x="0" y="468"/>
                          <a:pt x="3" y="413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4" name="Freeform 573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3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59 h 544"/>
                      <a:gd name="T2" fmla="*/ 1495 w 1069"/>
                      <a:gd name="T3" fmla="*/ 760 h 544"/>
                      <a:gd name="T4" fmla="*/ 1495 w 1069"/>
                      <a:gd name="T5" fmla="*/ 760 h 544"/>
                      <a:gd name="T6" fmla="*/ 1495 w 1069"/>
                      <a:gd name="T7" fmla="*/ 759 h 544"/>
                      <a:gd name="T8" fmla="*/ 0 w 1069"/>
                      <a:gd name="T9" fmla="*/ 0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69"/>
                      <a:gd name="T25" fmla="*/ 0 h 544"/>
                      <a:gd name="T26" fmla="*/ 1069 w 1069"/>
                      <a:gd name="T27" fmla="*/ 544 h 544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69" h="544">
                        <a:moveTo>
                          <a:pt x="1069" y="543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5" name="Freeform 573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3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6" name="Freeform 573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59 h 544"/>
                      <a:gd name="T2" fmla="*/ 1495 w 1069"/>
                      <a:gd name="T3" fmla="*/ 760 h 544"/>
                      <a:gd name="T4" fmla="*/ 1495 w 1069"/>
                      <a:gd name="T5" fmla="*/ 760 h 544"/>
                      <a:gd name="T6" fmla="*/ 1495 w 1069"/>
                      <a:gd name="T7" fmla="*/ 760 h 544"/>
                      <a:gd name="T8" fmla="*/ 1495 w 1069"/>
                      <a:gd name="T9" fmla="*/ 759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w 1069"/>
                      <a:gd name="T17" fmla="*/ 0 h 544"/>
                      <a:gd name="T18" fmla="*/ 0 w 1069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4"/>
                      <a:gd name="T32" fmla="*/ 1069 w 1069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4">
                        <a:moveTo>
                          <a:pt x="1069" y="543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7" name="Freeform 573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0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8" name="Freeform 573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399" name="Freeform 57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60 h 544"/>
                      <a:gd name="T2" fmla="*/ 1495 w 1069"/>
                      <a:gd name="T3" fmla="*/ 760 h 544"/>
                      <a:gd name="T4" fmla="*/ 1493 w 1069"/>
                      <a:gd name="T5" fmla="*/ 760 h 544"/>
                      <a:gd name="T6" fmla="*/ 1495 w 1069"/>
                      <a:gd name="T7" fmla="*/ 760 h 544"/>
                      <a:gd name="T8" fmla="*/ 1495 w 1069"/>
                      <a:gd name="T9" fmla="*/ 760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w 1069"/>
                      <a:gd name="T17" fmla="*/ 0 h 544"/>
                      <a:gd name="T18" fmla="*/ 0 w 1069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4"/>
                      <a:gd name="T32" fmla="*/ 1069 w 1069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4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0" name="Freeform 57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3 w 1069"/>
                      <a:gd name="T3" fmla="*/ 760 h 545"/>
                      <a:gd name="T4" fmla="*/ 1493 w 1069"/>
                      <a:gd name="T5" fmla="*/ 761 h 545"/>
                      <a:gd name="T6" fmla="*/ 1493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1" name="Freeform 57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2" name="Freeform 57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3" name="Freeform 57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4" name="Freeform 57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5" name="Freeform 57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6" name="Freeform 57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3 h 545"/>
                      <a:gd name="T4" fmla="*/ 1494 w 1068"/>
                      <a:gd name="T5" fmla="*/ 763 h 545"/>
                      <a:gd name="T6" fmla="*/ 1494 w 1068"/>
                      <a:gd name="T7" fmla="*/ 763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7" name="Freeform 57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8" name="Freeform 57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09" name="Freeform 57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9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1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1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0" name="Freeform 57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1" name="Freeform 57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2" name="Freeform 57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3" name="Freeform 57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4" name="Freeform 57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2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5" name="Freeform 57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2 w 1068"/>
                      <a:gd name="T3" fmla="*/ 760 h 544"/>
                      <a:gd name="T4" fmla="*/ 1492 w 1068"/>
                      <a:gd name="T5" fmla="*/ 760 h 544"/>
                      <a:gd name="T6" fmla="*/ 1492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6" name="Freeform 57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3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59 h 544"/>
                      <a:gd name="T4" fmla="*/ 1493 w 1067"/>
                      <a:gd name="T5" fmla="*/ 760 h 544"/>
                      <a:gd name="T6" fmla="*/ 1493 w 1067"/>
                      <a:gd name="T7" fmla="*/ 759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0 h 544"/>
                      <a:gd name="T14" fmla="*/ 0 w 1067"/>
                      <a:gd name="T15" fmla="*/ 0 h 544"/>
                      <a:gd name="T16" fmla="*/ 0 w 1067"/>
                      <a:gd name="T17" fmla="*/ 0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7" name="Freeform 57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1 w 1068"/>
                      <a:gd name="T11" fmla="*/ 0 h 544"/>
                      <a:gd name="T12" fmla="*/ 1 w 1068"/>
                      <a:gd name="T13" fmla="*/ 0 h 544"/>
                      <a:gd name="T14" fmla="*/ 0 w 1068"/>
                      <a:gd name="T15" fmla="*/ 1 h 544"/>
                      <a:gd name="T16" fmla="*/ 1 w 1068"/>
                      <a:gd name="T17" fmla="*/ 0 h 544"/>
                      <a:gd name="T18" fmla="*/ 1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8" name="Freeform 57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1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1 w 1068"/>
                      <a:gd name="T17" fmla="*/ 1 h 544"/>
                      <a:gd name="T18" fmla="*/ 1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19" name="Freeform 57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4"/>
                      <a:gd name="T2" fmla="*/ 1494 w 1068"/>
                      <a:gd name="T3" fmla="*/ 761 h 544"/>
                      <a:gd name="T4" fmla="*/ 1494 w 1068"/>
                      <a:gd name="T5" fmla="*/ 762 h 544"/>
                      <a:gd name="T6" fmla="*/ 1494 w 1068"/>
                      <a:gd name="T7" fmla="*/ 761 h 544"/>
                      <a:gd name="T8" fmla="*/ 1494 w 1068"/>
                      <a:gd name="T9" fmla="*/ 761 h 544"/>
                      <a:gd name="T10" fmla="*/ 1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1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0" name="Freeform 57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4"/>
                      <a:gd name="T2" fmla="*/ 1494 w 1068"/>
                      <a:gd name="T3" fmla="*/ 761 h 544"/>
                      <a:gd name="T4" fmla="*/ 1494 w 1068"/>
                      <a:gd name="T5" fmla="*/ 762 h 544"/>
                      <a:gd name="T6" fmla="*/ 1494 w 1068"/>
                      <a:gd name="T7" fmla="*/ 762 h 544"/>
                      <a:gd name="T8" fmla="*/ 1494 w 1068"/>
                      <a:gd name="T9" fmla="*/ 761 h 544"/>
                      <a:gd name="T10" fmla="*/ 0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1" name="Freeform 57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6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2" name="Freeform 57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6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9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9 h 543"/>
                      <a:gd name="T10" fmla="*/ 0 w 1068"/>
                      <a:gd name="T11" fmla="*/ 0 h 543"/>
                      <a:gd name="T12" fmla="*/ 0 w 1068"/>
                      <a:gd name="T13" fmla="*/ 1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3" name="Freeform 57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8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4" name="Freeform 57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1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5" name="Freeform 57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6" name="Freeform 57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8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1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7" name="Freeform 57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8" name="Freeform 57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0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29" name="Freeform 57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7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0" name="Freeform 57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2"/>
                    <a:ext cx="1263" cy="638"/>
                  </a:xfrm>
                  <a:custGeom>
                    <a:avLst/>
                    <a:gdLst>
                      <a:gd name="T0" fmla="*/ 1494 w 1068"/>
                      <a:gd name="T1" fmla="*/ 754 h 540"/>
                      <a:gd name="T2" fmla="*/ 1494 w 1068"/>
                      <a:gd name="T3" fmla="*/ 754 h 540"/>
                      <a:gd name="T4" fmla="*/ 1492 w 1068"/>
                      <a:gd name="T5" fmla="*/ 754 h 540"/>
                      <a:gd name="T6" fmla="*/ 1494 w 1068"/>
                      <a:gd name="T7" fmla="*/ 754 h 540"/>
                      <a:gd name="T8" fmla="*/ 1494 w 1068"/>
                      <a:gd name="T9" fmla="*/ 754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0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1" name="Freeform 57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2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4 h 541"/>
                      <a:gd name="T2" fmla="*/ 1492 w 1068"/>
                      <a:gd name="T3" fmla="*/ 754 h 541"/>
                      <a:gd name="T4" fmla="*/ 1492 w 1068"/>
                      <a:gd name="T5" fmla="*/ 755 h 541"/>
                      <a:gd name="T6" fmla="*/ 1492 w 1068"/>
                      <a:gd name="T7" fmla="*/ 754 h 541"/>
                      <a:gd name="T8" fmla="*/ 1494 w 1068"/>
                      <a:gd name="T9" fmla="*/ 754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2" name="Freeform 57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4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0 h 540"/>
                      <a:gd name="T14" fmla="*/ 0 w 1067"/>
                      <a:gd name="T15" fmla="*/ 0 h 540"/>
                      <a:gd name="T16" fmla="*/ 0 w 1067"/>
                      <a:gd name="T17" fmla="*/ 0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3" name="Freeform 57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4 h 540"/>
                      <a:gd name="T4" fmla="*/ 1493 w 1067"/>
                      <a:gd name="T5" fmla="*/ 754 h 540"/>
                      <a:gd name="T6" fmla="*/ 1493 w 1067"/>
                      <a:gd name="T7" fmla="*/ 754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0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4" name="Freeform 57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3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3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5" name="Freeform 57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3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1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6" name="Freeform 57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7" name="Freeform 57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1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8" name="Freeform 57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2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2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39" name="Freeform 57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2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1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0" name="Freeform 57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1" name="Freeform 57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9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7 h 537"/>
                      <a:gd name="T2" fmla="*/ 1493 w 1067"/>
                      <a:gd name="T3" fmla="*/ 747 h 537"/>
                      <a:gd name="T4" fmla="*/ 1493 w 1067"/>
                      <a:gd name="T5" fmla="*/ 749 h 537"/>
                      <a:gd name="T6" fmla="*/ 1493 w 1067"/>
                      <a:gd name="T7" fmla="*/ 749 h 537"/>
                      <a:gd name="T8" fmla="*/ 1493 w 1067"/>
                      <a:gd name="T9" fmla="*/ 747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0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2" name="Freeform 57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9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7 h 537"/>
                      <a:gd name="T2" fmla="*/ 1493 w 1067"/>
                      <a:gd name="T3" fmla="*/ 749 h 537"/>
                      <a:gd name="T4" fmla="*/ 1493 w 1067"/>
                      <a:gd name="T5" fmla="*/ 749 h 537"/>
                      <a:gd name="T6" fmla="*/ 1493 w 1067"/>
                      <a:gd name="T7" fmla="*/ 749 h 537"/>
                      <a:gd name="T8" fmla="*/ 1493 w 1067"/>
                      <a:gd name="T9" fmla="*/ 747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3" name="Freeform 57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8 h 536"/>
                      <a:gd name="T2" fmla="*/ 1493 w 1067"/>
                      <a:gd name="T3" fmla="*/ 748 h 536"/>
                      <a:gd name="T4" fmla="*/ 1493 w 1067"/>
                      <a:gd name="T5" fmla="*/ 748 h 536"/>
                      <a:gd name="T6" fmla="*/ 1493 w 1067"/>
                      <a:gd name="T7" fmla="*/ 748 h 536"/>
                      <a:gd name="T8" fmla="*/ 1493 w 1067"/>
                      <a:gd name="T9" fmla="*/ 748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4" name="Freeform 57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0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1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5" name="Freeform 57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9 h 536"/>
                      <a:gd name="T2" fmla="*/ 1493 w 1067"/>
                      <a:gd name="T3" fmla="*/ 749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49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6" name="Freeform 57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9 h 536"/>
                      <a:gd name="T2" fmla="*/ 1493 w 1067"/>
                      <a:gd name="T3" fmla="*/ 749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49 h 536"/>
                      <a:gd name="T10" fmla="*/ 0 w 1067"/>
                      <a:gd name="T11" fmla="*/ 0 h 536"/>
                      <a:gd name="T12" fmla="*/ 0 w 1067"/>
                      <a:gd name="T13" fmla="*/ 1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7" name="Freeform 57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2"/>
                    <a:ext cx="1263" cy="633"/>
                  </a:xfrm>
                  <a:custGeom>
                    <a:avLst/>
                    <a:gdLst>
                      <a:gd name="T0" fmla="*/ 1494 w 1068"/>
                      <a:gd name="T1" fmla="*/ 748 h 535"/>
                      <a:gd name="T2" fmla="*/ 1492 w 1068"/>
                      <a:gd name="T3" fmla="*/ 749 h 535"/>
                      <a:gd name="T4" fmla="*/ 1492 w 1068"/>
                      <a:gd name="T5" fmla="*/ 749 h 535"/>
                      <a:gd name="T6" fmla="*/ 1494 w 1068"/>
                      <a:gd name="T7" fmla="*/ 749 h 535"/>
                      <a:gd name="T8" fmla="*/ 1494 w 1068"/>
                      <a:gd name="T9" fmla="*/ 748 h 535"/>
                      <a:gd name="T10" fmla="*/ 1 w 1068"/>
                      <a:gd name="T11" fmla="*/ 0 h 535"/>
                      <a:gd name="T12" fmla="*/ 1 w 1068"/>
                      <a:gd name="T13" fmla="*/ 0 h 535"/>
                      <a:gd name="T14" fmla="*/ 0 w 1068"/>
                      <a:gd name="T15" fmla="*/ 1 h 535"/>
                      <a:gd name="T16" fmla="*/ 1 w 1068"/>
                      <a:gd name="T17" fmla="*/ 1 h 535"/>
                      <a:gd name="T18" fmla="*/ 1 w 1068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5"/>
                      <a:gd name="T32" fmla="*/ 1068 w 1068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5">
                        <a:moveTo>
                          <a:pt x="1068" y="534"/>
                        </a:moveTo>
                        <a:cubicBezTo>
                          <a:pt x="1068" y="534"/>
                          <a:pt x="1068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8" y="535"/>
                        </a:cubicBezTo>
                        <a:cubicBezTo>
                          <a:pt x="1068" y="534"/>
                          <a:pt x="1068" y="534"/>
                          <a:pt x="1068" y="53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8" name="Freeform 57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3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8 h 534"/>
                      <a:gd name="T2" fmla="*/ 1493 w 1067"/>
                      <a:gd name="T3" fmla="*/ 748 h 534"/>
                      <a:gd name="T4" fmla="*/ 1493 w 1067"/>
                      <a:gd name="T5" fmla="*/ 748 h 534"/>
                      <a:gd name="T6" fmla="*/ 1493 w 1067"/>
                      <a:gd name="T7" fmla="*/ 748 h 534"/>
                      <a:gd name="T8" fmla="*/ 1493 w 1067"/>
                      <a:gd name="T9" fmla="*/ 748 h 534"/>
                      <a:gd name="T10" fmla="*/ 1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0 h 534"/>
                      <a:gd name="T16" fmla="*/ 0 w 1067"/>
                      <a:gd name="T17" fmla="*/ 0 h 534"/>
                      <a:gd name="T18" fmla="*/ 1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49" name="Freeform 57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3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8 h 535"/>
                      <a:gd name="T2" fmla="*/ 1493 w 1067"/>
                      <a:gd name="T3" fmla="*/ 748 h 535"/>
                      <a:gd name="T4" fmla="*/ 1493 w 1067"/>
                      <a:gd name="T5" fmla="*/ 749 h 535"/>
                      <a:gd name="T6" fmla="*/ 1493 w 1067"/>
                      <a:gd name="T7" fmla="*/ 748 h 535"/>
                      <a:gd name="T8" fmla="*/ 1493 w 1067"/>
                      <a:gd name="T9" fmla="*/ 748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0" name="Freeform 57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5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1" name="Freeform 57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5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1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2" name="Freeform 57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5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3" name="Freeform 57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4 h 532"/>
                      <a:gd name="T2" fmla="*/ 1493 w 1067"/>
                      <a:gd name="T3" fmla="*/ 744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4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0 h 532"/>
                      <a:gd name="T16" fmla="*/ 0 w 1067"/>
                      <a:gd name="T17" fmla="*/ 0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4" name="Freeform 57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3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5" name="Freeform 57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0 h 532"/>
                      <a:gd name="T16" fmla="*/ 0 w 1067"/>
                      <a:gd name="T17" fmla="*/ 0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6" name="Freeform 57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7" name="Freeform 57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0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8" name="Freeform 57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3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1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59" name="Freeform 57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2 h 530"/>
                      <a:gd name="T2" fmla="*/ 1493 w 1067"/>
                      <a:gd name="T3" fmla="*/ 742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2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0" name="Freeform 57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8 h 530"/>
                      <a:gd name="T2" fmla="*/ 1493 w 1067"/>
                      <a:gd name="T3" fmla="*/ 738 h 530"/>
                      <a:gd name="T4" fmla="*/ 1493 w 1067"/>
                      <a:gd name="T5" fmla="*/ 739 h 530"/>
                      <a:gd name="T6" fmla="*/ 1493 w 1067"/>
                      <a:gd name="T7" fmla="*/ 738 h 530"/>
                      <a:gd name="T8" fmla="*/ 1493 w 1067"/>
                      <a:gd name="T9" fmla="*/ 738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0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1" name="Freeform 57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8 h 530"/>
                      <a:gd name="T2" fmla="*/ 1493 w 1067"/>
                      <a:gd name="T3" fmla="*/ 738 h 530"/>
                      <a:gd name="T4" fmla="*/ 1493 w 1067"/>
                      <a:gd name="T5" fmla="*/ 739 h 530"/>
                      <a:gd name="T6" fmla="*/ 1493 w 1067"/>
                      <a:gd name="T7" fmla="*/ 739 h 530"/>
                      <a:gd name="T8" fmla="*/ 1493 w 1067"/>
                      <a:gd name="T9" fmla="*/ 738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2" name="Freeform 57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3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7 h 529"/>
                      <a:gd name="T4" fmla="*/ 1493 w 1067"/>
                      <a:gd name="T5" fmla="*/ 738 h 529"/>
                      <a:gd name="T6" fmla="*/ 1493 w 1067"/>
                      <a:gd name="T7" fmla="*/ 738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0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3" name="Freeform 57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3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8 h 529"/>
                      <a:gd name="T4" fmla="*/ 1493 w 1067"/>
                      <a:gd name="T5" fmla="*/ 738 h 529"/>
                      <a:gd name="T6" fmla="*/ 1493 w 1067"/>
                      <a:gd name="T7" fmla="*/ 738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1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4" name="Freeform 58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7 h 528"/>
                      <a:gd name="T2" fmla="*/ 1493 w 1067"/>
                      <a:gd name="T3" fmla="*/ 737 h 528"/>
                      <a:gd name="T4" fmla="*/ 1491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7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5" name="Freeform 58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1 w 1067"/>
                      <a:gd name="T3" fmla="*/ 736 h 528"/>
                      <a:gd name="T4" fmla="*/ 1491 w 1067"/>
                      <a:gd name="T5" fmla="*/ 737 h 528"/>
                      <a:gd name="T6" fmla="*/ 1491 w 1067"/>
                      <a:gd name="T7" fmla="*/ 736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0 h 528"/>
                      <a:gd name="T16" fmla="*/ 0 w 1067"/>
                      <a:gd name="T17" fmla="*/ 0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6" name="Freeform 58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0" cy="624"/>
                  </a:xfrm>
                  <a:custGeom>
                    <a:avLst/>
                    <a:gdLst>
                      <a:gd name="T0" fmla="*/ 1489 w 1066"/>
                      <a:gd name="T1" fmla="*/ 736 h 528"/>
                      <a:gd name="T2" fmla="*/ 1489 w 1066"/>
                      <a:gd name="T3" fmla="*/ 736 h 528"/>
                      <a:gd name="T4" fmla="*/ 1489 w 1066"/>
                      <a:gd name="T5" fmla="*/ 737 h 528"/>
                      <a:gd name="T6" fmla="*/ 1489 w 1066"/>
                      <a:gd name="T7" fmla="*/ 737 h 528"/>
                      <a:gd name="T8" fmla="*/ 1489 w 1066"/>
                      <a:gd name="T9" fmla="*/ 736 h 528"/>
                      <a:gd name="T10" fmla="*/ 0 w 1066"/>
                      <a:gd name="T11" fmla="*/ 0 h 528"/>
                      <a:gd name="T12" fmla="*/ 0 w 1066"/>
                      <a:gd name="T13" fmla="*/ 0 h 528"/>
                      <a:gd name="T14" fmla="*/ 0 w 1066"/>
                      <a:gd name="T15" fmla="*/ 1 h 528"/>
                      <a:gd name="T16" fmla="*/ 0 w 1066"/>
                      <a:gd name="T17" fmla="*/ 1 h 528"/>
                      <a:gd name="T18" fmla="*/ 0 w 1066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8"/>
                      <a:gd name="T32" fmla="*/ 1066 w 1066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8">
                        <a:moveTo>
                          <a:pt x="1066" y="527"/>
                        </a:move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8"/>
                          <a:pt x="1066" y="528"/>
                          <a:pt x="1066" y="528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7" name="Freeform 58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6"/>
                    <a:ext cx="1260" cy="623"/>
                  </a:xfrm>
                  <a:custGeom>
                    <a:avLst/>
                    <a:gdLst>
                      <a:gd name="T0" fmla="*/ 1489 w 1066"/>
                      <a:gd name="T1" fmla="*/ 735 h 527"/>
                      <a:gd name="T2" fmla="*/ 1489 w 1066"/>
                      <a:gd name="T3" fmla="*/ 735 h 527"/>
                      <a:gd name="T4" fmla="*/ 1489 w 1066"/>
                      <a:gd name="T5" fmla="*/ 736 h 527"/>
                      <a:gd name="T6" fmla="*/ 1489 w 1066"/>
                      <a:gd name="T7" fmla="*/ 736 h 527"/>
                      <a:gd name="T8" fmla="*/ 1489 w 1066"/>
                      <a:gd name="T9" fmla="*/ 735 h 527"/>
                      <a:gd name="T10" fmla="*/ 0 w 1066"/>
                      <a:gd name="T11" fmla="*/ 0 h 527"/>
                      <a:gd name="T12" fmla="*/ 0 w 1066"/>
                      <a:gd name="T13" fmla="*/ 0 h 527"/>
                      <a:gd name="T14" fmla="*/ 0 w 1066"/>
                      <a:gd name="T15" fmla="*/ 1 h 527"/>
                      <a:gd name="T16" fmla="*/ 0 w 1066"/>
                      <a:gd name="T17" fmla="*/ 1 h 527"/>
                      <a:gd name="T18" fmla="*/ 0 w 1066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7"/>
                      <a:gd name="T32" fmla="*/ 1066 w 1066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7">
                        <a:moveTo>
                          <a:pt x="1066" y="526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8" name="Freeform 58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8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2 h 526"/>
                      <a:gd name="T2" fmla="*/ 1489 w 1066"/>
                      <a:gd name="T3" fmla="*/ 732 h 526"/>
                      <a:gd name="T4" fmla="*/ 1489 w 1066"/>
                      <a:gd name="T5" fmla="*/ 733 h 526"/>
                      <a:gd name="T6" fmla="*/ 1489 w 1066"/>
                      <a:gd name="T7" fmla="*/ 733 h 526"/>
                      <a:gd name="T8" fmla="*/ 1489 w 1066"/>
                      <a:gd name="T9" fmla="*/ 732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0 h 526"/>
                      <a:gd name="T16" fmla="*/ 0 w 1066"/>
                      <a:gd name="T17" fmla="*/ 0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69" name="Freeform 58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8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2 h 526"/>
                      <a:gd name="T2" fmla="*/ 1489 w 1066"/>
                      <a:gd name="T3" fmla="*/ 733 h 526"/>
                      <a:gd name="T4" fmla="*/ 1489 w 1066"/>
                      <a:gd name="T5" fmla="*/ 733 h 526"/>
                      <a:gd name="T6" fmla="*/ 1489 w 1066"/>
                      <a:gd name="T7" fmla="*/ 733 h 526"/>
                      <a:gd name="T8" fmla="*/ 1489 w 1066"/>
                      <a:gd name="T9" fmla="*/ 732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0" name="Freeform 58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0"/>
                  </a:xfrm>
                  <a:custGeom>
                    <a:avLst/>
                    <a:gdLst>
                      <a:gd name="T0" fmla="*/ 1489 w 1066"/>
                      <a:gd name="T1" fmla="*/ 732 h 525"/>
                      <a:gd name="T2" fmla="*/ 1489 w 1066"/>
                      <a:gd name="T3" fmla="*/ 732 h 525"/>
                      <a:gd name="T4" fmla="*/ 1489 w 1066"/>
                      <a:gd name="T5" fmla="*/ 732 h 525"/>
                      <a:gd name="T6" fmla="*/ 1489 w 1066"/>
                      <a:gd name="T7" fmla="*/ 732 h 525"/>
                      <a:gd name="T8" fmla="*/ 1489 w 1066"/>
                      <a:gd name="T9" fmla="*/ 732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0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1" name="Freeform 58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4 h 526"/>
                      <a:gd name="T2" fmla="*/ 1489 w 1066"/>
                      <a:gd name="T3" fmla="*/ 734 h 526"/>
                      <a:gd name="T4" fmla="*/ 1489 w 1066"/>
                      <a:gd name="T5" fmla="*/ 736 h 526"/>
                      <a:gd name="T6" fmla="*/ 1489 w 1066"/>
                      <a:gd name="T7" fmla="*/ 734 h 526"/>
                      <a:gd name="T8" fmla="*/ 1489 w 1066"/>
                      <a:gd name="T9" fmla="*/ 734 h 526"/>
                      <a:gd name="T10" fmla="*/ 0 w 1066"/>
                      <a:gd name="T11" fmla="*/ 0 h 526"/>
                      <a:gd name="T12" fmla="*/ 0 w 1066"/>
                      <a:gd name="T13" fmla="*/ 1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2" name="Freeform 58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0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3 h 525"/>
                      <a:gd name="T2" fmla="*/ 1489 w 1066"/>
                      <a:gd name="T3" fmla="*/ 733 h 525"/>
                      <a:gd name="T4" fmla="*/ 1489 w 1066"/>
                      <a:gd name="T5" fmla="*/ 735 h 525"/>
                      <a:gd name="T6" fmla="*/ 1489 w 1066"/>
                      <a:gd name="T7" fmla="*/ 735 h 525"/>
                      <a:gd name="T8" fmla="*/ 1489 w 1066"/>
                      <a:gd name="T9" fmla="*/ 733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1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3" name="Freeform 58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1"/>
                    <a:ext cx="1261" cy="620"/>
                  </a:xfrm>
                  <a:custGeom>
                    <a:avLst/>
                    <a:gdLst>
                      <a:gd name="T0" fmla="*/ 1490 w 1067"/>
                      <a:gd name="T1" fmla="*/ 732 h 524"/>
                      <a:gd name="T2" fmla="*/ 1490 w 1067"/>
                      <a:gd name="T3" fmla="*/ 732 h 524"/>
                      <a:gd name="T4" fmla="*/ 1490 w 1067"/>
                      <a:gd name="T5" fmla="*/ 734 h 524"/>
                      <a:gd name="T6" fmla="*/ 1490 w 1067"/>
                      <a:gd name="T7" fmla="*/ 734 h 524"/>
                      <a:gd name="T8" fmla="*/ 1490 w 1067"/>
                      <a:gd name="T9" fmla="*/ 732 h 524"/>
                      <a:gd name="T10" fmla="*/ 1 w 1067"/>
                      <a:gd name="T11" fmla="*/ 0 h 524"/>
                      <a:gd name="T12" fmla="*/ 1 w 1067"/>
                      <a:gd name="T13" fmla="*/ 0 h 524"/>
                      <a:gd name="T14" fmla="*/ 0 w 1067"/>
                      <a:gd name="T15" fmla="*/ 0 h 524"/>
                      <a:gd name="T16" fmla="*/ 1 w 1067"/>
                      <a:gd name="T17" fmla="*/ 0 h 524"/>
                      <a:gd name="T18" fmla="*/ 1 w 1067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4"/>
                      <a:gd name="T32" fmla="*/ 1067 w 1067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4">
                        <a:moveTo>
                          <a:pt x="1067" y="523"/>
                        </a:move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4" name="Freeform 58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1"/>
                    <a:ext cx="1261" cy="620"/>
                  </a:xfrm>
                  <a:custGeom>
                    <a:avLst/>
                    <a:gdLst>
                      <a:gd name="T0" fmla="*/ 1490 w 1067"/>
                      <a:gd name="T1" fmla="*/ 732 h 524"/>
                      <a:gd name="T2" fmla="*/ 1490 w 1067"/>
                      <a:gd name="T3" fmla="*/ 732 h 524"/>
                      <a:gd name="T4" fmla="*/ 1490 w 1067"/>
                      <a:gd name="T5" fmla="*/ 734 h 524"/>
                      <a:gd name="T6" fmla="*/ 1490 w 1067"/>
                      <a:gd name="T7" fmla="*/ 734 h 524"/>
                      <a:gd name="T8" fmla="*/ 1490 w 1067"/>
                      <a:gd name="T9" fmla="*/ 732 h 524"/>
                      <a:gd name="T10" fmla="*/ 1 w 1067"/>
                      <a:gd name="T11" fmla="*/ 0 h 524"/>
                      <a:gd name="T12" fmla="*/ 0 w 1067"/>
                      <a:gd name="T13" fmla="*/ 0 h 524"/>
                      <a:gd name="T14" fmla="*/ 0 w 1067"/>
                      <a:gd name="T15" fmla="*/ 1 h 524"/>
                      <a:gd name="T16" fmla="*/ 0 w 1067"/>
                      <a:gd name="T17" fmla="*/ 1 h 524"/>
                      <a:gd name="T18" fmla="*/ 1 w 1067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4"/>
                      <a:gd name="T32" fmla="*/ 1067 w 1067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4">
                        <a:moveTo>
                          <a:pt x="1067" y="523"/>
                        </a:move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5" name="Freeform 58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2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1 h 523"/>
                      <a:gd name="T2" fmla="*/ 1490 w 1067"/>
                      <a:gd name="T3" fmla="*/ 733 h 523"/>
                      <a:gd name="T4" fmla="*/ 1490 w 1067"/>
                      <a:gd name="T5" fmla="*/ 733 h 523"/>
                      <a:gd name="T6" fmla="*/ 1490 w 1067"/>
                      <a:gd name="T7" fmla="*/ 733 h 523"/>
                      <a:gd name="T8" fmla="*/ 1490 w 1067"/>
                      <a:gd name="T9" fmla="*/ 731 h 523"/>
                      <a:gd name="T10" fmla="*/ 0 w 1067"/>
                      <a:gd name="T11" fmla="*/ 0 h 523"/>
                      <a:gd name="T12" fmla="*/ 0 w 1067"/>
                      <a:gd name="T13" fmla="*/ 0 h 523"/>
                      <a:gd name="T14" fmla="*/ 0 w 1067"/>
                      <a:gd name="T15" fmla="*/ 1 h 523"/>
                      <a:gd name="T16" fmla="*/ 0 w 1067"/>
                      <a:gd name="T17" fmla="*/ 0 h 523"/>
                      <a:gd name="T18" fmla="*/ 0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6" name="Freeform 58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2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3 h 523"/>
                      <a:gd name="T2" fmla="*/ 1490 w 1067"/>
                      <a:gd name="T3" fmla="*/ 733 h 523"/>
                      <a:gd name="T4" fmla="*/ 1490 w 1067"/>
                      <a:gd name="T5" fmla="*/ 733 h 523"/>
                      <a:gd name="T6" fmla="*/ 1490 w 1067"/>
                      <a:gd name="T7" fmla="*/ 733 h 523"/>
                      <a:gd name="T8" fmla="*/ 1490 w 1067"/>
                      <a:gd name="T9" fmla="*/ 733 h 523"/>
                      <a:gd name="T10" fmla="*/ 0 w 1067"/>
                      <a:gd name="T11" fmla="*/ 0 h 523"/>
                      <a:gd name="T12" fmla="*/ 0 w 1067"/>
                      <a:gd name="T13" fmla="*/ 1 h 523"/>
                      <a:gd name="T14" fmla="*/ 0 w 1067"/>
                      <a:gd name="T15" fmla="*/ 1 h 523"/>
                      <a:gd name="T16" fmla="*/ 0 w 1067"/>
                      <a:gd name="T17" fmla="*/ 1 h 523"/>
                      <a:gd name="T18" fmla="*/ 0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3"/>
                        </a:move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7" name="Freeform 58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8"/>
                  </a:xfrm>
                  <a:custGeom>
                    <a:avLst/>
                    <a:gdLst>
                      <a:gd name="T0" fmla="*/ 1490 w 1067"/>
                      <a:gd name="T1" fmla="*/ 732 h 522"/>
                      <a:gd name="T2" fmla="*/ 1490 w 1067"/>
                      <a:gd name="T3" fmla="*/ 732 h 522"/>
                      <a:gd name="T4" fmla="*/ 1490 w 1067"/>
                      <a:gd name="T5" fmla="*/ 732 h 522"/>
                      <a:gd name="T6" fmla="*/ 1490 w 1067"/>
                      <a:gd name="T7" fmla="*/ 732 h 522"/>
                      <a:gd name="T8" fmla="*/ 1490 w 1067"/>
                      <a:gd name="T9" fmla="*/ 732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1 h 522"/>
                      <a:gd name="T16" fmla="*/ 0 w 1067"/>
                      <a:gd name="T17" fmla="*/ 1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8" name="Freeform 58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5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8 h 522"/>
                      <a:gd name="T2" fmla="*/ 1490 w 1067"/>
                      <a:gd name="T3" fmla="*/ 728 h 522"/>
                      <a:gd name="T4" fmla="*/ 1490 w 1067"/>
                      <a:gd name="T5" fmla="*/ 729 h 522"/>
                      <a:gd name="T6" fmla="*/ 1490 w 1067"/>
                      <a:gd name="T7" fmla="*/ 728 h 522"/>
                      <a:gd name="T8" fmla="*/ 1490 w 1067"/>
                      <a:gd name="T9" fmla="*/ 728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0 h 522"/>
                      <a:gd name="T16" fmla="*/ 0 w 1067"/>
                      <a:gd name="T17" fmla="*/ 0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79" name="Freeform 58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5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8 h 522"/>
                      <a:gd name="T2" fmla="*/ 1490 w 1067"/>
                      <a:gd name="T3" fmla="*/ 728 h 522"/>
                      <a:gd name="T4" fmla="*/ 1490 w 1067"/>
                      <a:gd name="T5" fmla="*/ 729 h 522"/>
                      <a:gd name="T6" fmla="*/ 1490 w 1067"/>
                      <a:gd name="T7" fmla="*/ 729 h 522"/>
                      <a:gd name="T8" fmla="*/ 1490 w 1067"/>
                      <a:gd name="T9" fmla="*/ 728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1 h 522"/>
                      <a:gd name="T16" fmla="*/ 0 w 1067"/>
                      <a:gd name="T17" fmla="*/ 1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0" name="Freeform 58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6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1" name="Freeform 58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90 w 1067"/>
                      <a:gd name="T3" fmla="*/ 726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6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0 h 520"/>
                      <a:gd name="T16" fmla="*/ 0 w 1067"/>
                      <a:gd name="T17" fmla="*/ 0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2" name="Freeform 58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89 w 1067"/>
                      <a:gd name="T3" fmla="*/ 727 h 520"/>
                      <a:gd name="T4" fmla="*/ 1489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6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1 h 520"/>
                      <a:gd name="T16" fmla="*/ 0 w 1067"/>
                      <a:gd name="T17" fmla="*/ 1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20"/>
                          <a:pt x="1067" y="520"/>
                          <a:pt x="1066" y="520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20"/>
                          <a:pt x="1066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3" name="Freeform 58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0" cy="614"/>
                  </a:xfrm>
                  <a:custGeom>
                    <a:avLst/>
                    <a:gdLst>
                      <a:gd name="T0" fmla="*/ 1489 w 1066"/>
                      <a:gd name="T1" fmla="*/ 726 h 519"/>
                      <a:gd name="T2" fmla="*/ 1489 w 1066"/>
                      <a:gd name="T3" fmla="*/ 726 h 519"/>
                      <a:gd name="T4" fmla="*/ 1489 w 1066"/>
                      <a:gd name="T5" fmla="*/ 726 h 519"/>
                      <a:gd name="T6" fmla="*/ 1489 w 1066"/>
                      <a:gd name="T7" fmla="*/ 726 h 519"/>
                      <a:gd name="T8" fmla="*/ 1489 w 1066"/>
                      <a:gd name="T9" fmla="*/ 726 h 519"/>
                      <a:gd name="T10" fmla="*/ 0 w 1066"/>
                      <a:gd name="T11" fmla="*/ 0 h 519"/>
                      <a:gd name="T12" fmla="*/ 0 w 1066"/>
                      <a:gd name="T13" fmla="*/ 0 h 519"/>
                      <a:gd name="T14" fmla="*/ 0 w 1066"/>
                      <a:gd name="T15" fmla="*/ 1 h 519"/>
                      <a:gd name="T16" fmla="*/ 0 w 1066"/>
                      <a:gd name="T17" fmla="*/ 0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9"/>
                        </a:move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4" name="Freeform 58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0" cy="615"/>
                  </a:xfrm>
                  <a:custGeom>
                    <a:avLst/>
                    <a:gdLst>
                      <a:gd name="T0" fmla="*/ 1489 w 1066"/>
                      <a:gd name="T1" fmla="*/ 726 h 520"/>
                      <a:gd name="T2" fmla="*/ 1489 w 1066"/>
                      <a:gd name="T3" fmla="*/ 726 h 520"/>
                      <a:gd name="T4" fmla="*/ 1489 w 1066"/>
                      <a:gd name="T5" fmla="*/ 727 h 520"/>
                      <a:gd name="T6" fmla="*/ 1489 w 1066"/>
                      <a:gd name="T7" fmla="*/ 726 h 520"/>
                      <a:gd name="T8" fmla="*/ 1489 w 1066"/>
                      <a:gd name="T9" fmla="*/ 726 h 520"/>
                      <a:gd name="T10" fmla="*/ 0 w 1066"/>
                      <a:gd name="T11" fmla="*/ 0 h 520"/>
                      <a:gd name="T12" fmla="*/ 0 w 1066"/>
                      <a:gd name="T13" fmla="*/ 1 h 520"/>
                      <a:gd name="T14" fmla="*/ 0 w 1066"/>
                      <a:gd name="T15" fmla="*/ 1 h 520"/>
                      <a:gd name="T16" fmla="*/ 0 w 1066"/>
                      <a:gd name="T17" fmla="*/ 1 h 520"/>
                      <a:gd name="T18" fmla="*/ 0 w 1066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0"/>
                      <a:gd name="T32" fmla="*/ 1066 w 1066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0">
                        <a:moveTo>
                          <a:pt x="1066" y="519"/>
                        </a:move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5" name="Freeform 58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0" cy="614"/>
                  </a:xfrm>
                  <a:custGeom>
                    <a:avLst/>
                    <a:gdLst>
                      <a:gd name="T0" fmla="*/ 1489 w 1066"/>
                      <a:gd name="T1" fmla="*/ 725 h 519"/>
                      <a:gd name="T2" fmla="*/ 1489 w 1066"/>
                      <a:gd name="T3" fmla="*/ 725 h 519"/>
                      <a:gd name="T4" fmla="*/ 1489 w 1066"/>
                      <a:gd name="T5" fmla="*/ 726 h 519"/>
                      <a:gd name="T6" fmla="*/ 1489 w 1066"/>
                      <a:gd name="T7" fmla="*/ 726 h 519"/>
                      <a:gd name="T8" fmla="*/ 1489 w 1066"/>
                      <a:gd name="T9" fmla="*/ 725 h 519"/>
                      <a:gd name="T10" fmla="*/ 0 w 1066"/>
                      <a:gd name="T11" fmla="*/ 0 h 519"/>
                      <a:gd name="T12" fmla="*/ 0 w 1066"/>
                      <a:gd name="T13" fmla="*/ 0 h 519"/>
                      <a:gd name="T14" fmla="*/ 0 w 1066"/>
                      <a:gd name="T15" fmla="*/ 1 h 519"/>
                      <a:gd name="T16" fmla="*/ 0 w 1066"/>
                      <a:gd name="T17" fmla="*/ 1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8"/>
                        </a:move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6" name="Freeform 58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1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2 h 518"/>
                      <a:gd name="T2" fmla="*/ 1489 w 1066"/>
                      <a:gd name="T3" fmla="*/ 722 h 518"/>
                      <a:gd name="T4" fmla="*/ 1489 w 1066"/>
                      <a:gd name="T5" fmla="*/ 723 h 518"/>
                      <a:gd name="T6" fmla="*/ 1489 w 1066"/>
                      <a:gd name="T7" fmla="*/ 723 h 518"/>
                      <a:gd name="T8" fmla="*/ 1489 w 1066"/>
                      <a:gd name="T9" fmla="*/ 722 h 518"/>
                      <a:gd name="T10" fmla="*/ 0 w 1066"/>
                      <a:gd name="T11" fmla="*/ 0 h 518"/>
                      <a:gd name="T12" fmla="*/ 0 w 1066"/>
                      <a:gd name="T13" fmla="*/ 0 h 518"/>
                      <a:gd name="T14" fmla="*/ 0 w 1066"/>
                      <a:gd name="T15" fmla="*/ 0 h 518"/>
                      <a:gd name="T16" fmla="*/ 0 w 1066"/>
                      <a:gd name="T17" fmla="*/ 0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7" name="Freeform 58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1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2 h 518"/>
                      <a:gd name="T2" fmla="*/ 1489 w 1066"/>
                      <a:gd name="T3" fmla="*/ 722 h 518"/>
                      <a:gd name="T4" fmla="*/ 1489 w 1066"/>
                      <a:gd name="T5" fmla="*/ 723 h 518"/>
                      <a:gd name="T6" fmla="*/ 1489 w 1066"/>
                      <a:gd name="T7" fmla="*/ 723 h 518"/>
                      <a:gd name="T8" fmla="*/ 1489 w 1066"/>
                      <a:gd name="T9" fmla="*/ 722 h 518"/>
                      <a:gd name="T10" fmla="*/ 0 w 1066"/>
                      <a:gd name="T11" fmla="*/ 0 h 518"/>
                      <a:gd name="T12" fmla="*/ 0 w 1066"/>
                      <a:gd name="T13" fmla="*/ 0 h 518"/>
                      <a:gd name="T14" fmla="*/ 0 w 1066"/>
                      <a:gd name="T15" fmla="*/ 1 h 518"/>
                      <a:gd name="T16" fmla="*/ 0 w 1066"/>
                      <a:gd name="T17" fmla="*/ 1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8" name="Freeform 582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2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1 h 517"/>
                      <a:gd name="T2" fmla="*/ 1489 w 1066"/>
                      <a:gd name="T3" fmla="*/ 721 h 517"/>
                      <a:gd name="T4" fmla="*/ 1489 w 1066"/>
                      <a:gd name="T5" fmla="*/ 722 h 517"/>
                      <a:gd name="T6" fmla="*/ 1489 w 1066"/>
                      <a:gd name="T7" fmla="*/ 722 h 517"/>
                      <a:gd name="T8" fmla="*/ 1489 w 1066"/>
                      <a:gd name="T9" fmla="*/ 721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1 h 517"/>
                      <a:gd name="T16" fmla="*/ 0 w 1066"/>
                      <a:gd name="T17" fmla="*/ 1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89" name="Freeform 582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1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0 h 516"/>
                      <a:gd name="T16" fmla="*/ 0 w 1066"/>
                      <a:gd name="T17" fmla="*/ 0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0" name="Freeform 58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3"/>
                    <a:ext cx="1296" cy="687"/>
                  </a:xfrm>
                  <a:custGeom>
                    <a:avLst/>
                    <a:gdLst>
                      <a:gd name="T0" fmla="*/ 41 w 1096"/>
                      <a:gd name="T1" fmla="*/ 0 h 581"/>
                      <a:gd name="T2" fmla="*/ 41 w 1096"/>
                      <a:gd name="T3" fmla="*/ 0 h 581"/>
                      <a:gd name="T4" fmla="*/ 5 w 1096"/>
                      <a:gd name="T5" fmla="*/ 577 h 581"/>
                      <a:gd name="T6" fmla="*/ 136 w 1096"/>
                      <a:gd name="T7" fmla="*/ 726 h 581"/>
                      <a:gd name="T8" fmla="*/ 1393 w 1096"/>
                      <a:gd name="T9" fmla="*/ 812 h 581"/>
                      <a:gd name="T10" fmla="*/ 1402 w 1096"/>
                      <a:gd name="T11" fmla="*/ 812 h 581"/>
                      <a:gd name="T12" fmla="*/ 1532 w 1096"/>
                      <a:gd name="T13" fmla="*/ 721 h 581"/>
                      <a:gd name="T14" fmla="*/ 1532 w 1096"/>
                      <a:gd name="T15" fmla="*/ 721 h 581"/>
                      <a:gd name="T16" fmla="*/ 1402 w 1096"/>
                      <a:gd name="T17" fmla="*/ 811 h 581"/>
                      <a:gd name="T18" fmla="*/ 1393 w 1096"/>
                      <a:gd name="T19" fmla="*/ 811 h 581"/>
                      <a:gd name="T20" fmla="*/ 136 w 1096"/>
                      <a:gd name="T21" fmla="*/ 725 h 581"/>
                      <a:gd name="T22" fmla="*/ 6 w 1096"/>
                      <a:gd name="T23" fmla="*/ 576 h 581"/>
                      <a:gd name="T24" fmla="*/ 41 w 1096"/>
                      <a:gd name="T25" fmla="*/ 0 h 581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81"/>
                      <a:gd name="T41" fmla="*/ 1096 w 1096"/>
                      <a:gd name="T42" fmla="*/ 581 h 581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81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" y="413"/>
                          <a:pt x="3" y="413"/>
                          <a:pt x="3" y="413"/>
                        </a:cubicBezTo>
                        <a:cubicBezTo>
                          <a:pt x="0" y="468"/>
                          <a:pt x="42" y="516"/>
                          <a:pt x="97" y="519"/>
                        </a:cubicBezTo>
                        <a:cubicBezTo>
                          <a:pt x="996" y="581"/>
                          <a:pt x="996" y="581"/>
                          <a:pt x="996" y="581"/>
                        </a:cubicBezTo>
                        <a:cubicBezTo>
                          <a:pt x="998" y="581"/>
                          <a:pt x="1000" y="581"/>
                          <a:pt x="1003" y="581"/>
                        </a:cubicBezTo>
                        <a:cubicBezTo>
                          <a:pt x="1045" y="581"/>
                          <a:pt x="1082" y="554"/>
                          <a:pt x="1096" y="516"/>
                        </a:cubicBezTo>
                        <a:cubicBezTo>
                          <a:pt x="1096" y="516"/>
                          <a:pt x="1096" y="516"/>
                          <a:pt x="1096" y="516"/>
                        </a:cubicBezTo>
                        <a:cubicBezTo>
                          <a:pt x="1082" y="554"/>
                          <a:pt x="1045" y="580"/>
                          <a:pt x="1003" y="580"/>
                        </a:cubicBezTo>
                        <a:cubicBezTo>
                          <a:pt x="1001" y="580"/>
                          <a:pt x="998" y="580"/>
                          <a:pt x="996" y="580"/>
                        </a:cubicBezTo>
                        <a:cubicBezTo>
                          <a:pt x="97" y="518"/>
                          <a:pt x="97" y="518"/>
                          <a:pt x="97" y="518"/>
                        </a:cubicBezTo>
                        <a:cubicBezTo>
                          <a:pt x="42" y="515"/>
                          <a:pt x="0" y="467"/>
                          <a:pt x="4" y="412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F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1" name="Freeform 582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0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3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 w 1069"/>
                      <a:gd name="T9" fmla="*/ 0 h 545"/>
                      <a:gd name="T10" fmla="*/ 0 w 1069"/>
                      <a:gd name="T11" fmla="*/ 2 h 545"/>
                      <a:gd name="T12" fmla="*/ 0 w 1069"/>
                      <a:gd name="T13" fmla="*/ 1 h 545"/>
                      <a:gd name="T14" fmla="*/ 1 w 1069"/>
                      <a:gd name="T15" fmla="*/ 0 h 54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69"/>
                      <a:gd name="T25" fmla="*/ 0 h 545"/>
                      <a:gd name="T26" fmla="*/ 1069 w 1069"/>
                      <a:gd name="T27" fmla="*/ 545 h 545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2" name="Freeform 582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2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3" name="Freeform 582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3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3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2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4" name="Freeform 583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3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5" name="Freeform 583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3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496" name="Freeform 583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880" name="Group 6034"/>
                <p:cNvGrpSpPr>
                  <a:grpSpLocks/>
                </p:cNvGrpSpPr>
                <p:nvPr/>
              </p:nvGrpSpPr>
              <p:grpSpPr bwMode="auto">
                <a:xfrm>
                  <a:off x="10" y="176215"/>
                  <a:ext cx="2068513" cy="1190626"/>
                  <a:chOff x="0" y="0"/>
                  <a:chExt cx="1303" cy="750"/>
                </a:xfrm>
              </p:grpSpPr>
              <p:sp>
                <p:nvSpPr>
                  <p:cNvPr id="26097" name="Freeform 583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8" name="Freeform 58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60 h 544"/>
                      <a:gd name="T2" fmla="*/ 1493 w 1069"/>
                      <a:gd name="T3" fmla="*/ 760 h 544"/>
                      <a:gd name="T4" fmla="*/ 1493 w 1069"/>
                      <a:gd name="T5" fmla="*/ 760 h 544"/>
                      <a:gd name="T6" fmla="*/ 1495 w 1069"/>
                      <a:gd name="T7" fmla="*/ 760 h 544"/>
                      <a:gd name="T8" fmla="*/ 1495 w 1069"/>
                      <a:gd name="T9" fmla="*/ 760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w 1069"/>
                      <a:gd name="T17" fmla="*/ 0 h 544"/>
                      <a:gd name="T18" fmla="*/ 0 w 1069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4"/>
                      <a:gd name="T32" fmla="*/ 1069 w 1069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4">
                        <a:moveTo>
                          <a:pt x="1069" y="544"/>
                        </a:moveTo>
                        <a:cubicBezTo>
                          <a:pt x="1069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9" name="Freeform 58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0" name="Freeform 58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1" name="Freeform 58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2" name="Freeform 58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3" name="Freeform 58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4" name="Freeform 58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8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5" name="Freeform 58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8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3 h 545"/>
                      <a:gd name="T4" fmla="*/ 1494 w 1068"/>
                      <a:gd name="T5" fmla="*/ 763 h 545"/>
                      <a:gd name="T6" fmla="*/ 1494 w 1068"/>
                      <a:gd name="T7" fmla="*/ 763 h 545"/>
                      <a:gd name="T8" fmla="*/ 1494 w 1068"/>
                      <a:gd name="T9" fmla="*/ 763 h 545"/>
                      <a:gd name="T10" fmla="*/ 1494 w 1068"/>
                      <a:gd name="T11" fmla="*/ 762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6" name="Freeform 58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7" name="Freeform 58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8" name="Freeform 58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09" name="Freeform 58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0" name="Freeform 58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1" name="Freeform 58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2" name="Freeform 58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3" name="Freeform 58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2 w 1068"/>
                      <a:gd name="T3" fmla="*/ 759 h 544"/>
                      <a:gd name="T4" fmla="*/ 1492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4" name="Freeform 58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3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60 h 544"/>
                      <a:gd name="T4" fmla="*/ 1493 w 1067"/>
                      <a:gd name="T5" fmla="*/ 760 h 544"/>
                      <a:gd name="T6" fmla="*/ 1493 w 1067"/>
                      <a:gd name="T7" fmla="*/ 760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1 h 544"/>
                      <a:gd name="T14" fmla="*/ 0 w 1067"/>
                      <a:gd name="T15" fmla="*/ 1 h 544"/>
                      <a:gd name="T16" fmla="*/ 0 w 1067"/>
                      <a:gd name="T17" fmla="*/ 1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5" name="Freeform 58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4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59 h 544"/>
                      <a:gd name="T4" fmla="*/ 1493 w 1067"/>
                      <a:gd name="T5" fmla="*/ 760 h 544"/>
                      <a:gd name="T6" fmla="*/ 1493 w 1067"/>
                      <a:gd name="T7" fmla="*/ 759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0 h 544"/>
                      <a:gd name="T14" fmla="*/ 0 w 1067"/>
                      <a:gd name="T15" fmla="*/ 0 h 544"/>
                      <a:gd name="T16" fmla="*/ 0 w 1067"/>
                      <a:gd name="T17" fmla="*/ 0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6" name="Freeform 58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4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59 h 544"/>
                      <a:gd name="T4" fmla="*/ 1493 w 1067"/>
                      <a:gd name="T5" fmla="*/ 760 h 544"/>
                      <a:gd name="T6" fmla="*/ 1493 w 1067"/>
                      <a:gd name="T7" fmla="*/ 760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0 h 544"/>
                      <a:gd name="T14" fmla="*/ 0 w 1067"/>
                      <a:gd name="T15" fmla="*/ 1 h 544"/>
                      <a:gd name="T16" fmla="*/ 0 w 1067"/>
                      <a:gd name="T17" fmla="*/ 1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7" name="Freeform 58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5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1 w 1068"/>
                      <a:gd name="T11" fmla="*/ 0 h 543"/>
                      <a:gd name="T12" fmla="*/ 1 w 1068"/>
                      <a:gd name="T13" fmla="*/ 0 h 543"/>
                      <a:gd name="T14" fmla="*/ 0 w 1068"/>
                      <a:gd name="T15" fmla="*/ 0 h 543"/>
                      <a:gd name="T16" fmla="*/ 1 w 1068"/>
                      <a:gd name="T17" fmla="*/ 0 h 543"/>
                      <a:gd name="T18" fmla="*/ 1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8" name="Freeform 58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5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9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9 h 543"/>
                      <a:gd name="T10" fmla="*/ 1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1 w 1068"/>
                      <a:gd name="T17" fmla="*/ 1 h 543"/>
                      <a:gd name="T18" fmla="*/ 1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19" name="Freeform 58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8 h 543"/>
                      <a:gd name="T8" fmla="*/ 1494 w 1068"/>
                      <a:gd name="T9" fmla="*/ 758 h 543"/>
                      <a:gd name="T10" fmla="*/ 1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0 h 543"/>
                      <a:gd name="T16" fmla="*/ 1 w 1068"/>
                      <a:gd name="T17" fmla="*/ 0 h 543"/>
                      <a:gd name="T18" fmla="*/ 1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0" name="Freeform 58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1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1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1" name="Freeform 58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0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2" name="Freeform 58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8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8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3" name="Freeform 58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7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0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4" name="Freeform 58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5" name="Freeform 58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7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6" name="Freeform 58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7 h 541"/>
                      <a:gd name="T2" fmla="*/ 1494 w 1068"/>
                      <a:gd name="T3" fmla="*/ 757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7 h 541"/>
                      <a:gd name="T10" fmla="*/ 0 w 1068"/>
                      <a:gd name="T11" fmla="*/ 0 h 541"/>
                      <a:gd name="T12" fmla="*/ 0 w 1068"/>
                      <a:gd name="T13" fmla="*/ 1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7" name="Freeform 58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1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6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8" name="Freeform 58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1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1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29" name="Freeform 58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3" cy="638"/>
                  </a:xfrm>
                  <a:custGeom>
                    <a:avLst/>
                    <a:gdLst>
                      <a:gd name="T0" fmla="*/ 1494 w 1068"/>
                      <a:gd name="T1" fmla="*/ 753 h 540"/>
                      <a:gd name="T2" fmla="*/ 1492 w 1068"/>
                      <a:gd name="T3" fmla="*/ 754 h 540"/>
                      <a:gd name="T4" fmla="*/ 1492 w 1068"/>
                      <a:gd name="T5" fmla="*/ 754 h 540"/>
                      <a:gd name="T6" fmla="*/ 1494 w 1068"/>
                      <a:gd name="T7" fmla="*/ 754 h 540"/>
                      <a:gd name="T8" fmla="*/ 1494 w 1068"/>
                      <a:gd name="T9" fmla="*/ 753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0" name="Freeform 58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4 h 540"/>
                      <a:gd name="T2" fmla="*/ 1493 w 1067"/>
                      <a:gd name="T3" fmla="*/ 754 h 540"/>
                      <a:gd name="T4" fmla="*/ 1493 w 1067"/>
                      <a:gd name="T5" fmla="*/ 754 h 540"/>
                      <a:gd name="T6" fmla="*/ 1493 w 1067"/>
                      <a:gd name="T7" fmla="*/ 754 h 540"/>
                      <a:gd name="T8" fmla="*/ 1493 w 1067"/>
                      <a:gd name="T9" fmla="*/ 754 h 540"/>
                      <a:gd name="T10" fmla="*/ 0 w 1067"/>
                      <a:gd name="T11" fmla="*/ 0 h 540"/>
                      <a:gd name="T12" fmla="*/ 0 w 1067"/>
                      <a:gd name="T13" fmla="*/ 1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40"/>
                        </a:move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1" name="Freeform 58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3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0 h 540"/>
                      <a:gd name="T14" fmla="*/ 0 w 1067"/>
                      <a:gd name="T15" fmla="*/ 1 h 540"/>
                      <a:gd name="T16" fmla="*/ 0 w 1067"/>
                      <a:gd name="T17" fmla="*/ 0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2" name="Freeform 58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4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1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3" name="Freeform 58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4" name="Freeform 58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2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2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0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5" name="Freeform 58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2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6" name="Freeform 58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0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7" name="Freeform 58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8" name="Freeform 58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39" name="Freeform 58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1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1 h 537"/>
                      <a:gd name="T10" fmla="*/ 0 w 1067"/>
                      <a:gd name="T11" fmla="*/ 0 h 537"/>
                      <a:gd name="T12" fmla="*/ 0 w 1067"/>
                      <a:gd name="T13" fmla="*/ 1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0" name="Freeform 58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7 h 537"/>
                      <a:gd name="T2" fmla="*/ 1493 w 1067"/>
                      <a:gd name="T3" fmla="*/ 747 h 537"/>
                      <a:gd name="T4" fmla="*/ 1493 w 1067"/>
                      <a:gd name="T5" fmla="*/ 749 h 537"/>
                      <a:gd name="T6" fmla="*/ 1493 w 1067"/>
                      <a:gd name="T7" fmla="*/ 747 h 537"/>
                      <a:gd name="T8" fmla="*/ 1493 w 1067"/>
                      <a:gd name="T9" fmla="*/ 747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1" name="Freeform 58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6 h 536"/>
                      <a:gd name="T4" fmla="*/ 1493 w 1067"/>
                      <a:gd name="T5" fmla="*/ 748 h 536"/>
                      <a:gd name="T6" fmla="*/ 1493 w 1067"/>
                      <a:gd name="T7" fmla="*/ 748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0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2" name="Freeform 58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6 h 536"/>
                      <a:gd name="T4" fmla="*/ 1493 w 1067"/>
                      <a:gd name="T5" fmla="*/ 748 h 536"/>
                      <a:gd name="T6" fmla="*/ 1493 w 1067"/>
                      <a:gd name="T7" fmla="*/ 748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3" name="Freeform 58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2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5 h 535"/>
                      <a:gd name="T2" fmla="*/ 1493 w 1067"/>
                      <a:gd name="T3" fmla="*/ 747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5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0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4" name="Freeform 58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2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7 h 535"/>
                      <a:gd name="T2" fmla="*/ 1493 w 1067"/>
                      <a:gd name="T3" fmla="*/ 747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7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5" name="Freeform 58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3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8 h 535"/>
                      <a:gd name="T2" fmla="*/ 1493 w 1067"/>
                      <a:gd name="T3" fmla="*/ 748 h 535"/>
                      <a:gd name="T4" fmla="*/ 1491 w 1067"/>
                      <a:gd name="T5" fmla="*/ 749 h 535"/>
                      <a:gd name="T6" fmla="*/ 1493 w 1067"/>
                      <a:gd name="T7" fmla="*/ 748 h 535"/>
                      <a:gd name="T8" fmla="*/ 1493 w 1067"/>
                      <a:gd name="T9" fmla="*/ 748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6" y="535"/>
                          <a:pt x="1066" y="535"/>
                          <a:pt x="1066" y="535"/>
                        </a:cubicBezTo>
                        <a:cubicBezTo>
                          <a:pt x="1067" y="535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6" name="Freeform 58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3"/>
                    <a:ext cx="1263" cy="633"/>
                  </a:xfrm>
                  <a:custGeom>
                    <a:avLst/>
                    <a:gdLst>
                      <a:gd name="T0" fmla="*/ 1494 w 1068"/>
                      <a:gd name="T1" fmla="*/ 748 h 535"/>
                      <a:gd name="T2" fmla="*/ 1492 w 1068"/>
                      <a:gd name="T3" fmla="*/ 748 h 535"/>
                      <a:gd name="T4" fmla="*/ 1492 w 1068"/>
                      <a:gd name="T5" fmla="*/ 749 h 535"/>
                      <a:gd name="T6" fmla="*/ 1492 w 1068"/>
                      <a:gd name="T7" fmla="*/ 749 h 535"/>
                      <a:gd name="T8" fmla="*/ 1494 w 1068"/>
                      <a:gd name="T9" fmla="*/ 748 h 535"/>
                      <a:gd name="T10" fmla="*/ 1 w 1068"/>
                      <a:gd name="T11" fmla="*/ 0 h 535"/>
                      <a:gd name="T12" fmla="*/ 1 w 1068"/>
                      <a:gd name="T13" fmla="*/ 1 h 535"/>
                      <a:gd name="T14" fmla="*/ 0 w 1068"/>
                      <a:gd name="T15" fmla="*/ 1 h 535"/>
                      <a:gd name="T16" fmla="*/ 1 w 1068"/>
                      <a:gd name="T17" fmla="*/ 1 h 535"/>
                      <a:gd name="T18" fmla="*/ 1 w 1068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5"/>
                      <a:gd name="T32" fmla="*/ 1068 w 1068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5">
                        <a:moveTo>
                          <a:pt x="1068" y="534"/>
                        </a:moveTo>
                        <a:cubicBezTo>
                          <a:pt x="1068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8" y="534"/>
                          <a:pt x="1068" y="534"/>
                          <a:pt x="1068" y="53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7" name="Freeform 58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4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7 h 534"/>
                      <a:gd name="T2" fmla="*/ 1493 w 1067"/>
                      <a:gd name="T3" fmla="*/ 747 h 534"/>
                      <a:gd name="T4" fmla="*/ 1493 w 1067"/>
                      <a:gd name="T5" fmla="*/ 748 h 534"/>
                      <a:gd name="T6" fmla="*/ 1493 w 1067"/>
                      <a:gd name="T7" fmla="*/ 748 h 534"/>
                      <a:gd name="T8" fmla="*/ 1493 w 1067"/>
                      <a:gd name="T9" fmla="*/ 747 h 534"/>
                      <a:gd name="T10" fmla="*/ 1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1 w 1067"/>
                      <a:gd name="T17" fmla="*/ 1 h 534"/>
                      <a:gd name="T18" fmla="*/ 1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8" name="Freeform 58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5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1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0 h 533"/>
                      <a:gd name="T16" fmla="*/ 0 w 1067"/>
                      <a:gd name="T17" fmla="*/ 0 h 533"/>
                      <a:gd name="T18" fmla="*/ 1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49" name="Freeform 58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5 h 533"/>
                      <a:gd name="T2" fmla="*/ 1493 w 1067"/>
                      <a:gd name="T3" fmla="*/ 745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5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0" name="Freeform 58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3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0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1" name="Freeform 58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1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2" name="Freeform 58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3" name="Freeform 58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3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0 h 531"/>
                      <a:gd name="T16" fmla="*/ 0 w 1067"/>
                      <a:gd name="T17" fmla="*/ 0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4" name="Freeform 58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3 h 531"/>
                      <a:gd name="T2" fmla="*/ 1493 w 1067"/>
                      <a:gd name="T3" fmla="*/ 743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3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5" name="Freeform 58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2 h 530"/>
                      <a:gd name="T2" fmla="*/ 1493 w 1067"/>
                      <a:gd name="T3" fmla="*/ 742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2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0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6" name="Freeform 58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2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7" name="Freeform 58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1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8" name="Freeform 58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1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1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59" name="Freeform 58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3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8 h 529"/>
                      <a:gd name="T4" fmla="*/ 1493 w 1067"/>
                      <a:gd name="T5" fmla="*/ 738 h 529"/>
                      <a:gd name="T6" fmla="*/ 1493 w 1067"/>
                      <a:gd name="T7" fmla="*/ 738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0" name="Freeform 58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7 h 528"/>
                      <a:gd name="T2" fmla="*/ 1493 w 1067"/>
                      <a:gd name="T3" fmla="*/ 737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7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0 h 528"/>
                      <a:gd name="T16" fmla="*/ 0 w 1067"/>
                      <a:gd name="T17" fmla="*/ 0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1" name="Freeform 58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7 h 529"/>
                      <a:gd name="T4" fmla="*/ 1493 w 1067"/>
                      <a:gd name="T5" fmla="*/ 738 h 529"/>
                      <a:gd name="T6" fmla="*/ 1493 w 1067"/>
                      <a:gd name="T7" fmla="*/ 737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2" name="Freeform 58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6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3" name="Freeform 59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6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1 w 1067"/>
                      <a:gd name="T3" fmla="*/ 735 h 527"/>
                      <a:gd name="T4" fmla="*/ 1491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0 h 527"/>
                      <a:gd name="T16" fmla="*/ 0 w 1067"/>
                      <a:gd name="T17" fmla="*/ 0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6" y="526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4" name="Freeform 59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6"/>
                    <a:ext cx="1260" cy="623"/>
                  </a:xfrm>
                  <a:custGeom>
                    <a:avLst/>
                    <a:gdLst>
                      <a:gd name="T0" fmla="*/ 1489 w 1066"/>
                      <a:gd name="T1" fmla="*/ 735 h 527"/>
                      <a:gd name="T2" fmla="*/ 1489 w 1066"/>
                      <a:gd name="T3" fmla="*/ 735 h 527"/>
                      <a:gd name="T4" fmla="*/ 1489 w 1066"/>
                      <a:gd name="T5" fmla="*/ 736 h 527"/>
                      <a:gd name="T6" fmla="*/ 1489 w 1066"/>
                      <a:gd name="T7" fmla="*/ 736 h 527"/>
                      <a:gd name="T8" fmla="*/ 1489 w 1066"/>
                      <a:gd name="T9" fmla="*/ 735 h 527"/>
                      <a:gd name="T10" fmla="*/ 0 w 1066"/>
                      <a:gd name="T11" fmla="*/ 0 h 527"/>
                      <a:gd name="T12" fmla="*/ 0 w 1066"/>
                      <a:gd name="T13" fmla="*/ 0 h 527"/>
                      <a:gd name="T14" fmla="*/ 0 w 1066"/>
                      <a:gd name="T15" fmla="*/ 1 h 527"/>
                      <a:gd name="T16" fmla="*/ 0 w 1066"/>
                      <a:gd name="T17" fmla="*/ 1 h 527"/>
                      <a:gd name="T18" fmla="*/ 0 w 1066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7"/>
                      <a:gd name="T32" fmla="*/ 1066 w 1066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7">
                        <a:moveTo>
                          <a:pt x="1066" y="526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5" name="Freeform 59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7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4 h 526"/>
                      <a:gd name="T2" fmla="*/ 1489 w 1066"/>
                      <a:gd name="T3" fmla="*/ 736 h 526"/>
                      <a:gd name="T4" fmla="*/ 1489 w 1066"/>
                      <a:gd name="T5" fmla="*/ 736 h 526"/>
                      <a:gd name="T6" fmla="*/ 1489 w 1066"/>
                      <a:gd name="T7" fmla="*/ 736 h 526"/>
                      <a:gd name="T8" fmla="*/ 1489 w 1066"/>
                      <a:gd name="T9" fmla="*/ 734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1 h 526"/>
                      <a:gd name="T16" fmla="*/ 0 w 1066"/>
                      <a:gd name="T17" fmla="*/ 0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6" name="Freeform 59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7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6 h 526"/>
                      <a:gd name="T2" fmla="*/ 1489 w 1066"/>
                      <a:gd name="T3" fmla="*/ 736 h 526"/>
                      <a:gd name="T4" fmla="*/ 1489 w 1066"/>
                      <a:gd name="T5" fmla="*/ 736 h 526"/>
                      <a:gd name="T6" fmla="*/ 1489 w 1066"/>
                      <a:gd name="T7" fmla="*/ 736 h 526"/>
                      <a:gd name="T8" fmla="*/ 1489 w 1066"/>
                      <a:gd name="T9" fmla="*/ 736 h 526"/>
                      <a:gd name="T10" fmla="*/ 0 w 1066"/>
                      <a:gd name="T11" fmla="*/ 0 h 526"/>
                      <a:gd name="T12" fmla="*/ 0 w 1066"/>
                      <a:gd name="T13" fmla="*/ 1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6"/>
                        </a:move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7" name="Freeform 59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2 h 526"/>
                      <a:gd name="T2" fmla="*/ 1489 w 1066"/>
                      <a:gd name="T3" fmla="*/ 732 h 526"/>
                      <a:gd name="T4" fmla="*/ 1489 w 1066"/>
                      <a:gd name="T5" fmla="*/ 733 h 526"/>
                      <a:gd name="T6" fmla="*/ 1489 w 1066"/>
                      <a:gd name="T7" fmla="*/ 732 h 526"/>
                      <a:gd name="T8" fmla="*/ 1489 w 1066"/>
                      <a:gd name="T9" fmla="*/ 732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8" name="Freeform 59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0"/>
                    <a:ext cx="1260" cy="620"/>
                  </a:xfrm>
                  <a:custGeom>
                    <a:avLst/>
                    <a:gdLst>
                      <a:gd name="T0" fmla="*/ 1489 w 1066"/>
                      <a:gd name="T1" fmla="*/ 731 h 525"/>
                      <a:gd name="T2" fmla="*/ 1489 w 1066"/>
                      <a:gd name="T3" fmla="*/ 731 h 525"/>
                      <a:gd name="T4" fmla="*/ 1489 w 1066"/>
                      <a:gd name="T5" fmla="*/ 732 h 525"/>
                      <a:gd name="T6" fmla="*/ 1489 w 1066"/>
                      <a:gd name="T7" fmla="*/ 732 h 525"/>
                      <a:gd name="T8" fmla="*/ 1489 w 1066"/>
                      <a:gd name="T9" fmla="*/ 731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0 h 525"/>
                      <a:gd name="T16" fmla="*/ 0 w 1066"/>
                      <a:gd name="T17" fmla="*/ 0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69" name="Freeform 59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0"/>
                    <a:ext cx="1260" cy="620"/>
                  </a:xfrm>
                  <a:custGeom>
                    <a:avLst/>
                    <a:gdLst>
                      <a:gd name="T0" fmla="*/ 1489 w 1066"/>
                      <a:gd name="T1" fmla="*/ 731 h 525"/>
                      <a:gd name="T2" fmla="*/ 1489 w 1066"/>
                      <a:gd name="T3" fmla="*/ 731 h 525"/>
                      <a:gd name="T4" fmla="*/ 1489 w 1066"/>
                      <a:gd name="T5" fmla="*/ 732 h 525"/>
                      <a:gd name="T6" fmla="*/ 1489 w 1066"/>
                      <a:gd name="T7" fmla="*/ 732 h 525"/>
                      <a:gd name="T8" fmla="*/ 1489 w 1066"/>
                      <a:gd name="T9" fmla="*/ 731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1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0" name="Freeform 59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1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0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0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1" name="Freeform 59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1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1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1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2" name="Freeform 59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2"/>
                    <a:ext cx="1261" cy="618"/>
                  </a:xfrm>
                  <a:custGeom>
                    <a:avLst/>
                    <a:gdLst>
                      <a:gd name="T0" fmla="*/ 1490 w 1067"/>
                      <a:gd name="T1" fmla="*/ 730 h 523"/>
                      <a:gd name="T2" fmla="*/ 1490 w 1067"/>
                      <a:gd name="T3" fmla="*/ 730 h 523"/>
                      <a:gd name="T4" fmla="*/ 1490 w 1067"/>
                      <a:gd name="T5" fmla="*/ 730 h 523"/>
                      <a:gd name="T6" fmla="*/ 1490 w 1067"/>
                      <a:gd name="T7" fmla="*/ 730 h 523"/>
                      <a:gd name="T8" fmla="*/ 1490 w 1067"/>
                      <a:gd name="T9" fmla="*/ 730 h 523"/>
                      <a:gd name="T10" fmla="*/ 1 w 1067"/>
                      <a:gd name="T11" fmla="*/ 0 h 523"/>
                      <a:gd name="T12" fmla="*/ 1 w 1067"/>
                      <a:gd name="T13" fmla="*/ 0 h 523"/>
                      <a:gd name="T14" fmla="*/ 0 w 1067"/>
                      <a:gd name="T15" fmla="*/ 1 h 523"/>
                      <a:gd name="T16" fmla="*/ 1 w 1067"/>
                      <a:gd name="T17" fmla="*/ 1 h 523"/>
                      <a:gd name="T18" fmla="*/ 1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3"/>
                        </a:move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3" name="Freeform 59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1 h 523"/>
                      <a:gd name="T2" fmla="*/ 1490 w 1067"/>
                      <a:gd name="T3" fmla="*/ 731 h 523"/>
                      <a:gd name="T4" fmla="*/ 1490 w 1067"/>
                      <a:gd name="T5" fmla="*/ 733 h 523"/>
                      <a:gd name="T6" fmla="*/ 1490 w 1067"/>
                      <a:gd name="T7" fmla="*/ 731 h 523"/>
                      <a:gd name="T8" fmla="*/ 1490 w 1067"/>
                      <a:gd name="T9" fmla="*/ 731 h 523"/>
                      <a:gd name="T10" fmla="*/ 1 w 1067"/>
                      <a:gd name="T11" fmla="*/ 0 h 523"/>
                      <a:gd name="T12" fmla="*/ 0 w 1067"/>
                      <a:gd name="T13" fmla="*/ 0 h 523"/>
                      <a:gd name="T14" fmla="*/ 0 w 1067"/>
                      <a:gd name="T15" fmla="*/ 0 h 523"/>
                      <a:gd name="T16" fmla="*/ 1 w 1067"/>
                      <a:gd name="T17" fmla="*/ 0 h 523"/>
                      <a:gd name="T18" fmla="*/ 1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4" name="Freeform 59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9"/>
                  </a:xfrm>
                  <a:custGeom>
                    <a:avLst/>
                    <a:gdLst>
                      <a:gd name="T0" fmla="*/ 1490 w 1067"/>
                      <a:gd name="T1" fmla="*/ 731 h 523"/>
                      <a:gd name="T2" fmla="*/ 1490 w 1067"/>
                      <a:gd name="T3" fmla="*/ 731 h 523"/>
                      <a:gd name="T4" fmla="*/ 1490 w 1067"/>
                      <a:gd name="T5" fmla="*/ 733 h 523"/>
                      <a:gd name="T6" fmla="*/ 1490 w 1067"/>
                      <a:gd name="T7" fmla="*/ 733 h 523"/>
                      <a:gd name="T8" fmla="*/ 1490 w 1067"/>
                      <a:gd name="T9" fmla="*/ 731 h 523"/>
                      <a:gd name="T10" fmla="*/ 1 w 1067"/>
                      <a:gd name="T11" fmla="*/ 0 h 523"/>
                      <a:gd name="T12" fmla="*/ 0 w 1067"/>
                      <a:gd name="T13" fmla="*/ 0 h 523"/>
                      <a:gd name="T14" fmla="*/ 0 w 1067"/>
                      <a:gd name="T15" fmla="*/ 1 h 523"/>
                      <a:gd name="T16" fmla="*/ 0 w 1067"/>
                      <a:gd name="T17" fmla="*/ 1 h 523"/>
                      <a:gd name="T18" fmla="*/ 1 w 1067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3"/>
                      <a:gd name="T32" fmla="*/ 1067 w 1067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3">
                        <a:moveTo>
                          <a:pt x="1067" y="522"/>
                        </a:move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3"/>
                          <a:pt x="1067" y="523"/>
                          <a:pt x="1067" y="523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5" name="Freeform 59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4"/>
                    <a:ext cx="1261" cy="618"/>
                  </a:xfrm>
                  <a:custGeom>
                    <a:avLst/>
                    <a:gdLst>
                      <a:gd name="T0" fmla="*/ 1490 w 1067"/>
                      <a:gd name="T1" fmla="*/ 730 h 522"/>
                      <a:gd name="T2" fmla="*/ 1490 w 1067"/>
                      <a:gd name="T3" fmla="*/ 730 h 522"/>
                      <a:gd name="T4" fmla="*/ 1490 w 1067"/>
                      <a:gd name="T5" fmla="*/ 732 h 522"/>
                      <a:gd name="T6" fmla="*/ 1490 w 1067"/>
                      <a:gd name="T7" fmla="*/ 732 h 522"/>
                      <a:gd name="T8" fmla="*/ 1490 w 1067"/>
                      <a:gd name="T9" fmla="*/ 730 h 522"/>
                      <a:gd name="T10" fmla="*/ 0 w 1067"/>
                      <a:gd name="T11" fmla="*/ 0 h 522"/>
                      <a:gd name="T12" fmla="*/ 0 w 1067"/>
                      <a:gd name="T13" fmla="*/ 0 h 522"/>
                      <a:gd name="T14" fmla="*/ 0 w 1067"/>
                      <a:gd name="T15" fmla="*/ 1 h 522"/>
                      <a:gd name="T16" fmla="*/ 0 w 1067"/>
                      <a:gd name="T17" fmla="*/ 1 h 522"/>
                      <a:gd name="T18" fmla="*/ 0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6" name="Freeform 59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6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0 h 521"/>
                      <a:gd name="T16" fmla="*/ 0 w 1067"/>
                      <a:gd name="T17" fmla="*/ 0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7" name="Freeform 59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6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8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8" name="Freeform 59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7 h 520"/>
                      <a:gd name="T2" fmla="*/ 1490 w 1067"/>
                      <a:gd name="T3" fmla="*/ 727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7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1 h 520"/>
                      <a:gd name="T16" fmla="*/ 0 w 1067"/>
                      <a:gd name="T17" fmla="*/ 0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79" name="Freeform 59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7 h 520"/>
                      <a:gd name="T2" fmla="*/ 1490 w 1067"/>
                      <a:gd name="T3" fmla="*/ 727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7 h 520"/>
                      <a:gd name="T10" fmla="*/ 0 w 1067"/>
                      <a:gd name="T11" fmla="*/ 0 h 520"/>
                      <a:gd name="T12" fmla="*/ 0 w 1067"/>
                      <a:gd name="T13" fmla="*/ 1 h 520"/>
                      <a:gd name="T14" fmla="*/ 0 w 1067"/>
                      <a:gd name="T15" fmla="*/ 1 h 520"/>
                      <a:gd name="T16" fmla="*/ 0 w 1067"/>
                      <a:gd name="T17" fmla="*/ 1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0" name="Freeform 59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90 w 1067"/>
                      <a:gd name="T3" fmla="*/ 726 h 520"/>
                      <a:gd name="T4" fmla="*/ 1489 w 1067"/>
                      <a:gd name="T5" fmla="*/ 727 h 520"/>
                      <a:gd name="T6" fmla="*/ 1490 w 1067"/>
                      <a:gd name="T7" fmla="*/ 726 h 520"/>
                      <a:gd name="T8" fmla="*/ 1490 w 1067"/>
                      <a:gd name="T9" fmla="*/ 726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1 h 520"/>
                      <a:gd name="T16" fmla="*/ 0 w 1067"/>
                      <a:gd name="T17" fmla="*/ 1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7" y="520"/>
                          <a:pt x="1067" y="520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1" name="Freeform 59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5 h 519"/>
                      <a:gd name="T2" fmla="*/ 1489 w 1067"/>
                      <a:gd name="T3" fmla="*/ 725 h 519"/>
                      <a:gd name="T4" fmla="*/ 1489 w 1067"/>
                      <a:gd name="T5" fmla="*/ 726 h 519"/>
                      <a:gd name="T6" fmla="*/ 1489 w 1067"/>
                      <a:gd name="T7" fmla="*/ 726 h 519"/>
                      <a:gd name="T8" fmla="*/ 1490 w 1067"/>
                      <a:gd name="T9" fmla="*/ 725 h 519"/>
                      <a:gd name="T10" fmla="*/ 0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0 h 519"/>
                      <a:gd name="T16" fmla="*/ 0 w 1067"/>
                      <a:gd name="T17" fmla="*/ 0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6" y="518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2" name="Freeform 59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0" cy="614"/>
                  </a:xfrm>
                  <a:custGeom>
                    <a:avLst/>
                    <a:gdLst>
                      <a:gd name="T0" fmla="*/ 1489 w 1066"/>
                      <a:gd name="T1" fmla="*/ 725 h 519"/>
                      <a:gd name="T2" fmla="*/ 1489 w 1066"/>
                      <a:gd name="T3" fmla="*/ 725 h 519"/>
                      <a:gd name="T4" fmla="*/ 1489 w 1066"/>
                      <a:gd name="T5" fmla="*/ 726 h 519"/>
                      <a:gd name="T6" fmla="*/ 1489 w 1066"/>
                      <a:gd name="T7" fmla="*/ 726 h 519"/>
                      <a:gd name="T8" fmla="*/ 1489 w 1066"/>
                      <a:gd name="T9" fmla="*/ 725 h 519"/>
                      <a:gd name="T10" fmla="*/ 0 w 1066"/>
                      <a:gd name="T11" fmla="*/ 0 h 519"/>
                      <a:gd name="T12" fmla="*/ 0 w 1066"/>
                      <a:gd name="T13" fmla="*/ 0 h 519"/>
                      <a:gd name="T14" fmla="*/ 0 w 1066"/>
                      <a:gd name="T15" fmla="*/ 1 h 519"/>
                      <a:gd name="T16" fmla="*/ 0 w 1066"/>
                      <a:gd name="T17" fmla="*/ 1 h 519"/>
                      <a:gd name="T18" fmla="*/ 0 w 1066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9"/>
                      <a:gd name="T32" fmla="*/ 1066 w 1066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9">
                        <a:moveTo>
                          <a:pt x="1066" y="518"/>
                        </a:move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3" name="Freeform 59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0"/>
                    <a:ext cx="1260" cy="613"/>
                  </a:xfrm>
                  <a:custGeom>
                    <a:avLst/>
                    <a:gdLst>
                      <a:gd name="T0" fmla="*/ 1489 w 1066"/>
                      <a:gd name="T1" fmla="*/ 724 h 518"/>
                      <a:gd name="T2" fmla="*/ 1489 w 1066"/>
                      <a:gd name="T3" fmla="*/ 724 h 518"/>
                      <a:gd name="T4" fmla="*/ 1489 w 1066"/>
                      <a:gd name="T5" fmla="*/ 725 h 518"/>
                      <a:gd name="T6" fmla="*/ 1489 w 1066"/>
                      <a:gd name="T7" fmla="*/ 725 h 518"/>
                      <a:gd name="T8" fmla="*/ 1489 w 1066"/>
                      <a:gd name="T9" fmla="*/ 724 h 518"/>
                      <a:gd name="T10" fmla="*/ 0 w 1066"/>
                      <a:gd name="T11" fmla="*/ 0 h 518"/>
                      <a:gd name="T12" fmla="*/ 0 w 1066"/>
                      <a:gd name="T13" fmla="*/ 0 h 518"/>
                      <a:gd name="T14" fmla="*/ 0 w 1066"/>
                      <a:gd name="T15" fmla="*/ 1 h 518"/>
                      <a:gd name="T16" fmla="*/ 0 w 1066"/>
                      <a:gd name="T17" fmla="*/ 1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4" name="Freeform 59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2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1 h 517"/>
                      <a:gd name="T2" fmla="*/ 1489 w 1066"/>
                      <a:gd name="T3" fmla="*/ 722 h 517"/>
                      <a:gd name="T4" fmla="*/ 1489 w 1066"/>
                      <a:gd name="T5" fmla="*/ 722 h 517"/>
                      <a:gd name="T6" fmla="*/ 1489 w 1066"/>
                      <a:gd name="T7" fmla="*/ 722 h 517"/>
                      <a:gd name="T8" fmla="*/ 1489 w 1066"/>
                      <a:gd name="T9" fmla="*/ 721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0 h 517"/>
                      <a:gd name="T16" fmla="*/ 0 w 1066"/>
                      <a:gd name="T17" fmla="*/ 0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5" name="Freeform 59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2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2 h 517"/>
                      <a:gd name="T2" fmla="*/ 1489 w 1066"/>
                      <a:gd name="T3" fmla="*/ 722 h 517"/>
                      <a:gd name="T4" fmla="*/ 1489 w 1066"/>
                      <a:gd name="T5" fmla="*/ 722 h 517"/>
                      <a:gd name="T6" fmla="*/ 1489 w 1066"/>
                      <a:gd name="T7" fmla="*/ 722 h 517"/>
                      <a:gd name="T8" fmla="*/ 1489 w 1066"/>
                      <a:gd name="T9" fmla="*/ 722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1 h 517"/>
                      <a:gd name="T16" fmla="*/ 0 w 1066"/>
                      <a:gd name="T17" fmla="*/ 1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6" name="Freeform 59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1 h 516"/>
                      <a:gd name="T2" fmla="*/ 1489 w 1066"/>
                      <a:gd name="T3" fmla="*/ 721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1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1 h 516"/>
                      <a:gd name="T16" fmla="*/ 0 w 1066"/>
                      <a:gd name="T17" fmla="*/ 0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7" name="Freeform 592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1 h 517"/>
                      <a:gd name="T2" fmla="*/ 1489 w 1066"/>
                      <a:gd name="T3" fmla="*/ 721 h 517"/>
                      <a:gd name="T4" fmla="*/ 1489 w 1066"/>
                      <a:gd name="T5" fmla="*/ 722 h 517"/>
                      <a:gd name="T6" fmla="*/ 1489 w 1066"/>
                      <a:gd name="T7" fmla="*/ 721 h 517"/>
                      <a:gd name="T8" fmla="*/ 1489 w 1066"/>
                      <a:gd name="T9" fmla="*/ 721 h 517"/>
                      <a:gd name="T10" fmla="*/ 0 w 1066"/>
                      <a:gd name="T11" fmla="*/ 0 h 517"/>
                      <a:gd name="T12" fmla="*/ 0 w 1066"/>
                      <a:gd name="T13" fmla="*/ 1 h 517"/>
                      <a:gd name="T14" fmla="*/ 0 w 1066"/>
                      <a:gd name="T15" fmla="*/ 1 h 517"/>
                      <a:gd name="T16" fmla="*/ 0 w 1066"/>
                      <a:gd name="T17" fmla="*/ 1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8" name="Freeform 59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4"/>
                    <a:ext cx="1296" cy="686"/>
                  </a:xfrm>
                  <a:custGeom>
                    <a:avLst/>
                    <a:gdLst>
                      <a:gd name="T0" fmla="*/ 41 w 1096"/>
                      <a:gd name="T1" fmla="*/ 0 h 580"/>
                      <a:gd name="T2" fmla="*/ 41 w 1096"/>
                      <a:gd name="T3" fmla="*/ 0 h 580"/>
                      <a:gd name="T4" fmla="*/ 6 w 1096"/>
                      <a:gd name="T5" fmla="*/ 576 h 580"/>
                      <a:gd name="T6" fmla="*/ 136 w 1096"/>
                      <a:gd name="T7" fmla="*/ 725 h 580"/>
                      <a:gd name="T8" fmla="*/ 1393 w 1096"/>
                      <a:gd name="T9" fmla="*/ 811 h 580"/>
                      <a:gd name="T10" fmla="*/ 1402 w 1096"/>
                      <a:gd name="T11" fmla="*/ 811 h 580"/>
                      <a:gd name="T12" fmla="*/ 1532 w 1096"/>
                      <a:gd name="T13" fmla="*/ 721 h 580"/>
                      <a:gd name="T14" fmla="*/ 1532 w 1096"/>
                      <a:gd name="T15" fmla="*/ 720 h 580"/>
                      <a:gd name="T16" fmla="*/ 1402 w 1096"/>
                      <a:gd name="T17" fmla="*/ 810 h 580"/>
                      <a:gd name="T18" fmla="*/ 1393 w 1096"/>
                      <a:gd name="T19" fmla="*/ 810 h 580"/>
                      <a:gd name="T20" fmla="*/ 136 w 1096"/>
                      <a:gd name="T21" fmla="*/ 723 h 580"/>
                      <a:gd name="T22" fmla="*/ 6 w 1096"/>
                      <a:gd name="T23" fmla="*/ 575 h 580"/>
                      <a:gd name="T24" fmla="*/ 41 w 1096"/>
                      <a:gd name="T25" fmla="*/ 0 h 58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80"/>
                      <a:gd name="T41" fmla="*/ 1096 w 1096"/>
                      <a:gd name="T42" fmla="*/ 580 h 580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80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4" y="412"/>
                          <a:pt x="4" y="412"/>
                          <a:pt x="4" y="412"/>
                        </a:cubicBezTo>
                        <a:cubicBezTo>
                          <a:pt x="0" y="467"/>
                          <a:pt x="42" y="515"/>
                          <a:pt x="97" y="518"/>
                        </a:cubicBezTo>
                        <a:cubicBezTo>
                          <a:pt x="996" y="580"/>
                          <a:pt x="996" y="580"/>
                          <a:pt x="996" y="580"/>
                        </a:cubicBezTo>
                        <a:cubicBezTo>
                          <a:pt x="998" y="580"/>
                          <a:pt x="1001" y="580"/>
                          <a:pt x="1003" y="580"/>
                        </a:cubicBezTo>
                        <a:cubicBezTo>
                          <a:pt x="1045" y="580"/>
                          <a:pt x="1082" y="554"/>
                          <a:pt x="1096" y="516"/>
                        </a:cubicBezTo>
                        <a:cubicBezTo>
                          <a:pt x="1096" y="515"/>
                          <a:pt x="1096" y="515"/>
                          <a:pt x="1096" y="515"/>
                        </a:cubicBezTo>
                        <a:cubicBezTo>
                          <a:pt x="1082" y="553"/>
                          <a:pt x="1045" y="579"/>
                          <a:pt x="1003" y="579"/>
                        </a:cubicBezTo>
                        <a:cubicBezTo>
                          <a:pt x="1001" y="579"/>
                          <a:pt x="999" y="579"/>
                          <a:pt x="996" y="579"/>
                        </a:cubicBezTo>
                        <a:cubicBezTo>
                          <a:pt x="97" y="517"/>
                          <a:pt x="97" y="517"/>
                          <a:pt x="97" y="517"/>
                        </a:cubicBezTo>
                        <a:cubicBezTo>
                          <a:pt x="42" y="514"/>
                          <a:pt x="0" y="466"/>
                          <a:pt x="4" y="411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89" name="Freeform 592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1"/>
                    <a:ext cx="1262" cy="645"/>
                  </a:xfrm>
                  <a:custGeom>
                    <a:avLst/>
                    <a:gdLst>
                      <a:gd name="T0" fmla="*/ 1491 w 1068"/>
                      <a:gd name="T1" fmla="*/ 762 h 545"/>
                      <a:gd name="T2" fmla="*/ 1491 w 1068"/>
                      <a:gd name="T3" fmla="*/ 763 h 545"/>
                      <a:gd name="T4" fmla="*/ 1491 w 1068"/>
                      <a:gd name="T5" fmla="*/ 763 h 545"/>
                      <a:gd name="T6" fmla="*/ 1491 w 1068"/>
                      <a:gd name="T7" fmla="*/ 762 h 545"/>
                      <a:gd name="T8" fmla="*/ 0 w 1068"/>
                      <a:gd name="T9" fmla="*/ 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68"/>
                      <a:gd name="T25" fmla="*/ 0 h 545"/>
                      <a:gd name="T26" fmla="*/ 1068 w 1068"/>
                      <a:gd name="T27" fmla="*/ 545 h 545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0" name="Freeform 592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3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3 h 545"/>
                      <a:gd name="T10" fmla="*/ 1 w 1069"/>
                      <a:gd name="T11" fmla="*/ 0 h 545"/>
                      <a:gd name="T12" fmla="*/ 1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1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1" name="Freeform 592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2 h 545"/>
                      <a:gd name="T4" fmla="*/ 1495 w 1069"/>
                      <a:gd name="T5" fmla="*/ 763 h 545"/>
                      <a:gd name="T6" fmla="*/ 1495 w 1069"/>
                      <a:gd name="T7" fmla="*/ 762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0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2" name="Freeform 592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3" name="Freeform 593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60 h 544"/>
                      <a:gd name="T2" fmla="*/ 1495 w 1069"/>
                      <a:gd name="T3" fmla="*/ 760 h 544"/>
                      <a:gd name="T4" fmla="*/ 1495 w 1069"/>
                      <a:gd name="T5" fmla="*/ 760 h 544"/>
                      <a:gd name="T6" fmla="*/ 1495 w 1069"/>
                      <a:gd name="T7" fmla="*/ 760 h 544"/>
                      <a:gd name="T8" fmla="*/ 1495 w 1069"/>
                      <a:gd name="T9" fmla="*/ 760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w 1069"/>
                      <a:gd name="T17" fmla="*/ 0 h 544"/>
                      <a:gd name="T18" fmla="*/ 0 w 1069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4"/>
                      <a:gd name="T32" fmla="*/ 1069 w 1069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4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4" name="Freeform 593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5" name="Freeform 593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1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1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6" name="Freeform 593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7" name="Freeform 593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3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8" name="Freeform 59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4" cy="643"/>
                  </a:xfrm>
                  <a:custGeom>
                    <a:avLst/>
                    <a:gdLst>
                      <a:gd name="T0" fmla="*/ 1495 w 1069"/>
                      <a:gd name="T1" fmla="*/ 760 h 544"/>
                      <a:gd name="T2" fmla="*/ 1493 w 1069"/>
                      <a:gd name="T3" fmla="*/ 760 h 544"/>
                      <a:gd name="T4" fmla="*/ 1493 w 1069"/>
                      <a:gd name="T5" fmla="*/ 760 h 544"/>
                      <a:gd name="T6" fmla="*/ 1493 w 1069"/>
                      <a:gd name="T7" fmla="*/ 760 h 544"/>
                      <a:gd name="T8" fmla="*/ 1495 w 1069"/>
                      <a:gd name="T9" fmla="*/ 760 h 544"/>
                      <a:gd name="T10" fmla="*/ 0 w 1069"/>
                      <a:gd name="T11" fmla="*/ 0 h 544"/>
                      <a:gd name="T12" fmla="*/ 0 w 1069"/>
                      <a:gd name="T13" fmla="*/ 0 h 544"/>
                      <a:gd name="T14" fmla="*/ 0 w 1069"/>
                      <a:gd name="T15" fmla="*/ 0 h 544"/>
                      <a:gd name="T16" fmla="*/ 0 w 1069"/>
                      <a:gd name="T17" fmla="*/ 0 h 544"/>
                      <a:gd name="T18" fmla="*/ 0 w 1069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4"/>
                      <a:gd name="T32" fmla="*/ 1069 w 1069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4">
                        <a:moveTo>
                          <a:pt x="1069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199" name="Freeform 59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0" name="Freeform 59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6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1" name="Freeform 59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2" name="Freeform 59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3" name="Freeform 59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1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1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1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4" name="Freeform 59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8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1494 w 1068"/>
                      <a:gd name="T11" fmla="*/ 762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1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5" name="Freeform 59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8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3 h 545"/>
                      <a:gd name="T4" fmla="*/ 1494 w 1068"/>
                      <a:gd name="T5" fmla="*/ 763 h 545"/>
                      <a:gd name="T6" fmla="*/ 1494 w 1068"/>
                      <a:gd name="T7" fmla="*/ 763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6" name="Freeform 59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7" name="Freeform 59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0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8" name="Freeform 59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09" name="Freeform 59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0" name="Freeform 59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1" name="Freeform 59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2" name="Freeform 59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2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3" name="Freeform 59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2 w 1068"/>
                      <a:gd name="T3" fmla="*/ 759 h 544"/>
                      <a:gd name="T4" fmla="*/ 1492 w 1068"/>
                      <a:gd name="T5" fmla="*/ 760 h 544"/>
                      <a:gd name="T6" fmla="*/ 1492 w 1068"/>
                      <a:gd name="T7" fmla="*/ 759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4" name="Freeform 59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3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60 h 544"/>
                      <a:gd name="T4" fmla="*/ 1493 w 1067"/>
                      <a:gd name="T5" fmla="*/ 760 h 544"/>
                      <a:gd name="T6" fmla="*/ 1493 w 1067"/>
                      <a:gd name="T7" fmla="*/ 760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1 h 544"/>
                      <a:gd name="T14" fmla="*/ 0 w 1067"/>
                      <a:gd name="T15" fmla="*/ 1 h 544"/>
                      <a:gd name="T16" fmla="*/ 0 w 1067"/>
                      <a:gd name="T17" fmla="*/ 1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5" name="Freeform 59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4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9 h 543"/>
                      <a:gd name="T2" fmla="*/ 1493 w 1067"/>
                      <a:gd name="T3" fmla="*/ 759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9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1 h 543"/>
                      <a:gd name="T16" fmla="*/ 0 w 1067"/>
                      <a:gd name="T17" fmla="*/ 0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6" name="Freeform 59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4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59 h 544"/>
                      <a:gd name="T4" fmla="*/ 1493 w 1067"/>
                      <a:gd name="T5" fmla="*/ 760 h 544"/>
                      <a:gd name="T6" fmla="*/ 1493 w 1067"/>
                      <a:gd name="T7" fmla="*/ 759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1 h 544"/>
                      <a:gd name="T14" fmla="*/ 0 w 1067"/>
                      <a:gd name="T15" fmla="*/ 1 h 544"/>
                      <a:gd name="T16" fmla="*/ 0 w 1067"/>
                      <a:gd name="T17" fmla="*/ 1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7" name="Freeform 59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8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1 h 543"/>
                      <a:gd name="T16" fmla="*/ 0 w 1067"/>
                      <a:gd name="T17" fmla="*/ 0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8" name="Freeform 59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9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1 h 543"/>
                      <a:gd name="T14" fmla="*/ 0 w 1067"/>
                      <a:gd name="T15" fmla="*/ 1 h 543"/>
                      <a:gd name="T16" fmla="*/ 0 w 1067"/>
                      <a:gd name="T17" fmla="*/ 1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19" name="Freeform 59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2"/>
                      <a:gd name="T2" fmla="*/ 1494 w 1068"/>
                      <a:gd name="T3" fmla="*/ 756 h 542"/>
                      <a:gd name="T4" fmla="*/ 1494 w 1068"/>
                      <a:gd name="T5" fmla="*/ 756 h 542"/>
                      <a:gd name="T6" fmla="*/ 1494 w 1068"/>
                      <a:gd name="T7" fmla="*/ 756 h 542"/>
                      <a:gd name="T8" fmla="*/ 1494 w 1068"/>
                      <a:gd name="T9" fmla="*/ 756 h 542"/>
                      <a:gd name="T10" fmla="*/ 1 w 1068"/>
                      <a:gd name="T11" fmla="*/ 0 h 542"/>
                      <a:gd name="T12" fmla="*/ 1 w 1068"/>
                      <a:gd name="T13" fmla="*/ 0 h 542"/>
                      <a:gd name="T14" fmla="*/ 0 w 1068"/>
                      <a:gd name="T15" fmla="*/ 1 h 542"/>
                      <a:gd name="T16" fmla="*/ 1 w 1068"/>
                      <a:gd name="T17" fmla="*/ 0 h 542"/>
                      <a:gd name="T18" fmla="*/ 1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0" name="Freeform 59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7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4 w 1068"/>
                      <a:gd name="T3" fmla="*/ 758 h 543"/>
                      <a:gd name="T4" fmla="*/ 1494 w 1068"/>
                      <a:gd name="T5" fmla="*/ 759 h 543"/>
                      <a:gd name="T6" fmla="*/ 1494 w 1068"/>
                      <a:gd name="T7" fmla="*/ 758 h 543"/>
                      <a:gd name="T8" fmla="*/ 1494 w 1068"/>
                      <a:gd name="T9" fmla="*/ 758 h 543"/>
                      <a:gd name="T10" fmla="*/ 1 w 1068"/>
                      <a:gd name="T11" fmla="*/ 0 h 543"/>
                      <a:gd name="T12" fmla="*/ 0 w 1068"/>
                      <a:gd name="T13" fmla="*/ 1 h 543"/>
                      <a:gd name="T14" fmla="*/ 0 w 1068"/>
                      <a:gd name="T15" fmla="*/ 1 h 543"/>
                      <a:gd name="T16" fmla="*/ 0 w 1068"/>
                      <a:gd name="T17" fmla="*/ 1 h 543"/>
                      <a:gd name="T18" fmla="*/ 1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1" name="Freeform 59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0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2" name="Freeform 59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8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8 h 542"/>
                      <a:gd name="T4" fmla="*/ 1494 w 1068"/>
                      <a:gd name="T5" fmla="*/ 758 h 542"/>
                      <a:gd name="T6" fmla="*/ 1494 w 1068"/>
                      <a:gd name="T7" fmla="*/ 758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1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3" name="Freeform 59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7 h 541"/>
                      <a:gd name="T2" fmla="*/ 1494 w 1068"/>
                      <a:gd name="T3" fmla="*/ 757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7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4" name="Freeform 59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7 h 542"/>
                      <a:gd name="T8" fmla="*/ 1494 w 1068"/>
                      <a:gd name="T9" fmla="*/ 757 h 542"/>
                      <a:gd name="T10" fmla="*/ 0 w 1068"/>
                      <a:gd name="T11" fmla="*/ 0 h 542"/>
                      <a:gd name="T12" fmla="*/ 0 w 1068"/>
                      <a:gd name="T13" fmla="*/ 1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0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5" name="Freeform 59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6" name="Freeform 59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1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6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0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7" name="Freeform 59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1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6 h 540"/>
                      <a:gd name="T2" fmla="*/ 1494 w 1068"/>
                      <a:gd name="T3" fmla="*/ 756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6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1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8" name="Freeform 59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3" cy="638"/>
                  </a:xfrm>
                  <a:custGeom>
                    <a:avLst/>
                    <a:gdLst>
                      <a:gd name="T0" fmla="*/ 1494 w 1068"/>
                      <a:gd name="T1" fmla="*/ 753 h 540"/>
                      <a:gd name="T2" fmla="*/ 1494 w 1068"/>
                      <a:gd name="T3" fmla="*/ 753 h 540"/>
                      <a:gd name="T4" fmla="*/ 1492 w 1068"/>
                      <a:gd name="T5" fmla="*/ 754 h 540"/>
                      <a:gd name="T6" fmla="*/ 1494 w 1068"/>
                      <a:gd name="T7" fmla="*/ 753 h 540"/>
                      <a:gd name="T8" fmla="*/ 1494 w 1068"/>
                      <a:gd name="T9" fmla="*/ 753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0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8" y="540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29" name="Freeform 59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3"/>
                    <a:ext cx="1263" cy="638"/>
                  </a:xfrm>
                  <a:custGeom>
                    <a:avLst/>
                    <a:gdLst>
                      <a:gd name="T0" fmla="*/ 1494 w 1068"/>
                      <a:gd name="T1" fmla="*/ 753 h 540"/>
                      <a:gd name="T2" fmla="*/ 1492 w 1068"/>
                      <a:gd name="T3" fmla="*/ 753 h 540"/>
                      <a:gd name="T4" fmla="*/ 1492 w 1068"/>
                      <a:gd name="T5" fmla="*/ 754 h 540"/>
                      <a:gd name="T6" fmla="*/ 1492 w 1068"/>
                      <a:gd name="T7" fmla="*/ 754 h 540"/>
                      <a:gd name="T8" fmla="*/ 1494 w 1068"/>
                      <a:gd name="T9" fmla="*/ 753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1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0" name="Freeform 59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0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1" name="Freeform 59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4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3 h 539"/>
                      <a:gd name="T2" fmla="*/ 1493 w 1067"/>
                      <a:gd name="T3" fmla="*/ 753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3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2" name="Freeform 59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2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0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3" name="Freeform 59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1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4" name="Freeform 59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5" name="Freeform 59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1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6" name="Freeform 59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7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1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1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7" name="Freeform 59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0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0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8" name="Freeform 59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2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39" name="Freeform 59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6 h 536"/>
                      <a:gd name="T4" fmla="*/ 1493 w 1067"/>
                      <a:gd name="T5" fmla="*/ 748 h 536"/>
                      <a:gd name="T6" fmla="*/ 1493 w 1067"/>
                      <a:gd name="T7" fmla="*/ 748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0" name="Freeform 59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0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8 h 536"/>
                      <a:gd name="T4" fmla="*/ 1493 w 1067"/>
                      <a:gd name="T5" fmla="*/ 748 h 536"/>
                      <a:gd name="T6" fmla="*/ 1493 w 1067"/>
                      <a:gd name="T7" fmla="*/ 748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1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1" name="Freeform 59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7 h 535"/>
                      <a:gd name="T2" fmla="*/ 1493 w 1067"/>
                      <a:gd name="T3" fmla="*/ 747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7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2" name="Freeform 59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1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6 h 536"/>
                      <a:gd name="T4" fmla="*/ 1493 w 1067"/>
                      <a:gd name="T5" fmla="*/ 748 h 536"/>
                      <a:gd name="T6" fmla="*/ 1493 w 1067"/>
                      <a:gd name="T7" fmla="*/ 746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1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3" name="Freeform 59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2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5 h 535"/>
                      <a:gd name="T2" fmla="*/ 1493 w 1067"/>
                      <a:gd name="T3" fmla="*/ 745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5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4" name="Freeform 59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0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5" name="Freeform 59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6 h 534"/>
                      <a:gd name="T4" fmla="*/ 1491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6" y="534"/>
                          <a:pt x="1066" y="534"/>
                          <a:pt x="1066" y="534"/>
                        </a:cubicBezTo>
                        <a:cubicBezTo>
                          <a:pt x="1066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6" name="Freeform 59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34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5 h 533"/>
                      <a:gd name="T2" fmla="*/ 1491 w 1067"/>
                      <a:gd name="T3" fmla="*/ 745 h 533"/>
                      <a:gd name="T4" fmla="*/ 1491 w 1067"/>
                      <a:gd name="T5" fmla="*/ 745 h 533"/>
                      <a:gd name="T6" fmla="*/ 1491 w 1067"/>
                      <a:gd name="T7" fmla="*/ 745 h 533"/>
                      <a:gd name="T8" fmla="*/ 1493 w 1067"/>
                      <a:gd name="T9" fmla="*/ 745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0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3"/>
                        </a:move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7" name="Freeform 59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4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7 h 534"/>
                      <a:gd name="T2" fmla="*/ 1493 w 1067"/>
                      <a:gd name="T3" fmla="*/ 747 h 534"/>
                      <a:gd name="T4" fmla="*/ 1493 w 1067"/>
                      <a:gd name="T5" fmla="*/ 748 h 534"/>
                      <a:gd name="T6" fmla="*/ 1493 w 1067"/>
                      <a:gd name="T7" fmla="*/ 747 h 534"/>
                      <a:gd name="T8" fmla="*/ 1493 w 1067"/>
                      <a:gd name="T9" fmla="*/ 747 h 534"/>
                      <a:gd name="T10" fmla="*/ 1 w 1067"/>
                      <a:gd name="T11" fmla="*/ 0 h 534"/>
                      <a:gd name="T12" fmla="*/ 1 w 1067"/>
                      <a:gd name="T13" fmla="*/ 1 h 534"/>
                      <a:gd name="T14" fmla="*/ 0 w 1067"/>
                      <a:gd name="T15" fmla="*/ 1 h 534"/>
                      <a:gd name="T16" fmla="*/ 1 w 1067"/>
                      <a:gd name="T17" fmla="*/ 1 h 534"/>
                      <a:gd name="T18" fmla="*/ 1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8" name="Freeform 59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6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1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1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49" name="Freeform 59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0 h 532"/>
                      <a:gd name="T16" fmla="*/ 0 w 1067"/>
                      <a:gd name="T17" fmla="*/ 0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0" name="Freeform 59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7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4 h 532"/>
                      <a:gd name="T4" fmla="*/ 1493 w 1067"/>
                      <a:gd name="T5" fmla="*/ 744 h 532"/>
                      <a:gd name="T6" fmla="*/ 1493 w 1067"/>
                      <a:gd name="T7" fmla="*/ 744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1" name="Freeform 59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3 h 531"/>
                      <a:gd name="T2" fmla="*/ 1493 w 1067"/>
                      <a:gd name="T3" fmla="*/ 743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3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0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2" name="Freeform 59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3 h 532"/>
                      <a:gd name="T8" fmla="*/ 1493 w 1067"/>
                      <a:gd name="T9" fmla="*/ 743 h 532"/>
                      <a:gd name="T10" fmla="*/ 0 w 1067"/>
                      <a:gd name="T11" fmla="*/ 0 h 532"/>
                      <a:gd name="T12" fmla="*/ 0 w 1067"/>
                      <a:gd name="T13" fmla="*/ 1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3" name="Freeform 59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3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4" name="Freeform 59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0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5" name="Freeform 59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6" name="Freeform 59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1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0 h 529"/>
                      <a:gd name="T2" fmla="*/ 1493 w 1067"/>
                      <a:gd name="T3" fmla="*/ 741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0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0 h 529"/>
                      <a:gd name="T16" fmla="*/ 0 w 1067"/>
                      <a:gd name="T17" fmla="*/ 0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7" name="Freeform 59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1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1 h 529"/>
                      <a:gd name="T2" fmla="*/ 1493 w 1067"/>
                      <a:gd name="T3" fmla="*/ 741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1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8" name="Freeform 59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3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7 h 529"/>
                      <a:gd name="T2" fmla="*/ 1493 w 1067"/>
                      <a:gd name="T3" fmla="*/ 737 h 529"/>
                      <a:gd name="T4" fmla="*/ 1493 w 1067"/>
                      <a:gd name="T5" fmla="*/ 738 h 529"/>
                      <a:gd name="T6" fmla="*/ 1493 w 1067"/>
                      <a:gd name="T7" fmla="*/ 737 h 529"/>
                      <a:gd name="T8" fmla="*/ 1493 w 1067"/>
                      <a:gd name="T9" fmla="*/ 737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59" name="Freeform 59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6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0 h 528"/>
                      <a:gd name="T16" fmla="*/ 0 w 1067"/>
                      <a:gd name="T17" fmla="*/ 0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0" name="Freeform 59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6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1" name="Freeform 59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3 w 1067"/>
                      <a:gd name="T3" fmla="*/ 736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1 h 527"/>
                      <a:gd name="T16" fmla="*/ 0 w 1067"/>
                      <a:gd name="T17" fmla="*/ 0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2" name="Freeform 59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5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6 h 527"/>
                      <a:gd name="T2" fmla="*/ 1493 w 1067"/>
                      <a:gd name="T3" fmla="*/ 736 h 527"/>
                      <a:gd name="T4" fmla="*/ 1491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6 h 527"/>
                      <a:gd name="T10" fmla="*/ 0 w 1067"/>
                      <a:gd name="T11" fmla="*/ 0 h 527"/>
                      <a:gd name="T12" fmla="*/ 0 w 1067"/>
                      <a:gd name="T13" fmla="*/ 1 h 527"/>
                      <a:gd name="T14" fmla="*/ 0 w 1067"/>
                      <a:gd name="T15" fmla="*/ 1 h 527"/>
                      <a:gd name="T16" fmla="*/ 0 w 1067"/>
                      <a:gd name="T17" fmla="*/ 1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6" y="527"/>
                          <a:pt x="1066" y="527"/>
                          <a:pt x="1066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3" name="Freeform 60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6"/>
                    <a:ext cx="1262" cy="622"/>
                  </a:xfrm>
                  <a:custGeom>
                    <a:avLst/>
                    <a:gdLst>
                      <a:gd name="T0" fmla="*/ 1493 w 1067"/>
                      <a:gd name="T1" fmla="*/ 736 h 526"/>
                      <a:gd name="T2" fmla="*/ 1491 w 1067"/>
                      <a:gd name="T3" fmla="*/ 736 h 526"/>
                      <a:gd name="T4" fmla="*/ 1491 w 1067"/>
                      <a:gd name="T5" fmla="*/ 736 h 526"/>
                      <a:gd name="T6" fmla="*/ 1491 w 1067"/>
                      <a:gd name="T7" fmla="*/ 736 h 526"/>
                      <a:gd name="T8" fmla="*/ 1493 w 1067"/>
                      <a:gd name="T9" fmla="*/ 736 h 526"/>
                      <a:gd name="T10" fmla="*/ 0 w 1067"/>
                      <a:gd name="T11" fmla="*/ 0 h 526"/>
                      <a:gd name="T12" fmla="*/ 0 w 1067"/>
                      <a:gd name="T13" fmla="*/ 0 h 526"/>
                      <a:gd name="T14" fmla="*/ 0 w 1067"/>
                      <a:gd name="T15" fmla="*/ 1 h 526"/>
                      <a:gd name="T16" fmla="*/ 0 w 1067"/>
                      <a:gd name="T17" fmla="*/ 1 h 526"/>
                      <a:gd name="T18" fmla="*/ 0 w 1067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6"/>
                      <a:gd name="T32" fmla="*/ 1067 w 1067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6">
                        <a:moveTo>
                          <a:pt x="1067" y="526"/>
                        </a:moveTo>
                        <a:cubicBezTo>
                          <a:pt x="1067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4" name="Freeform 60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7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4 h 526"/>
                      <a:gd name="T2" fmla="*/ 1489 w 1066"/>
                      <a:gd name="T3" fmla="*/ 734 h 526"/>
                      <a:gd name="T4" fmla="*/ 1489 w 1066"/>
                      <a:gd name="T5" fmla="*/ 736 h 526"/>
                      <a:gd name="T6" fmla="*/ 1489 w 1066"/>
                      <a:gd name="T7" fmla="*/ 734 h 526"/>
                      <a:gd name="T8" fmla="*/ 1489 w 1066"/>
                      <a:gd name="T9" fmla="*/ 734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0 h 526"/>
                      <a:gd name="T16" fmla="*/ 0 w 1066"/>
                      <a:gd name="T17" fmla="*/ 0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5" name="Freeform 60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7"/>
                    <a:ext cx="1260" cy="622"/>
                  </a:xfrm>
                  <a:custGeom>
                    <a:avLst/>
                    <a:gdLst>
                      <a:gd name="T0" fmla="*/ 1489 w 1066"/>
                      <a:gd name="T1" fmla="*/ 734 h 526"/>
                      <a:gd name="T2" fmla="*/ 1489 w 1066"/>
                      <a:gd name="T3" fmla="*/ 734 h 526"/>
                      <a:gd name="T4" fmla="*/ 1489 w 1066"/>
                      <a:gd name="T5" fmla="*/ 736 h 526"/>
                      <a:gd name="T6" fmla="*/ 1489 w 1066"/>
                      <a:gd name="T7" fmla="*/ 736 h 526"/>
                      <a:gd name="T8" fmla="*/ 1489 w 1066"/>
                      <a:gd name="T9" fmla="*/ 734 h 526"/>
                      <a:gd name="T10" fmla="*/ 0 w 1066"/>
                      <a:gd name="T11" fmla="*/ 0 h 526"/>
                      <a:gd name="T12" fmla="*/ 0 w 1066"/>
                      <a:gd name="T13" fmla="*/ 0 h 526"/>
                      <a:gd name="T14" fmla="*/ 0 w 1066"/>
                      <a:gd name="T15" fmla="*/ 1 h 526"/>
                      <a:gd name="T16" fmla="*/ 0 w 1066"/>
                      <a:gd name="T17" fmla="*/ 1 h 526"/>
                      <a:gd name="T18" fmla="*/ 0 w 1066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6"/>
                      <a:gd name="T32" fmla="*/ 1066 w 1066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6">
                        <a:moveTo>
                          <a:pt x="1066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6" name="Freeform 60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0"/>
                  </a:xfrm>
                  <a:custGeom>
                    <a:avLst/>
                    <a:gdLst>
                      <a:gd name="T0" fmla="*/ 1489 w 1066"/>
                      <a:gd name="T1" fmla="*/ 731 h 525"/>
                      <a:gd name="T2" fmla="*/ 1489 w 1066"/>
                      <a:gd name="T3" fmla="*/ 731 h 525"/>
                      <a:gd name="T4" fmla="*/ 1489 w 1066"/>
                      <a:gd name="T5" fmla="*/ 732 h 525"/>
                      <a:gd name="T6" fmla="*/ 1489 w 1066"/>
                      <a:gd name="T7" fmla="*/ 732 h 525"/>
                      <a:gd name="T8" fmla="*/ 1489 w 1066"/>
                      <a:gd name="T9" fmla="*/ 731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0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7" name="Freeform 60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49"/>
                    <a:ext cx="1260" cy="620"/>
                  </a:xfrm>
                  <a:custGeom>
                    <a:avLst/>
                    <a:gdLst>
                      <a:gd name="T0" fmla="*/ 1489 w 1066"/>
                      <a:gd name="T1" fmla="*/ 731 h 525"/>
                      <a:gd name="T2" fmla="*/ 1489 w 1066"/>
                      <a:gd name="T3" fmla="*/ 731 h 525"/>
                      <a:gd name="T4" fmla="*/ 1489 w 1066"/>
                      <a:gd name="T5" fmla="*/ 732 h 525"/>
                      <a:gd name="T6" fmla="*/ 1489 w 1066"/>
                      <a:gd name="T7" fmla="*/ 732 h 525"/>
                      <a:gd name="T8" fmla="*/ 1489 w 1066"/>
                      <a:gd name="T9" fmla="*/ 731 h 525"/>
                      <a:gd name="T10" fmla="*/ 0 w 1066"/>
                      <a:gd name="T11" fmla="*/ 0 h 525"/>
                      <a:gd name="T12" fmla="*/ 0 w 1066"/>
                      <a:gd name="T13" fmla="*/ 1 h 525"/>
                      <a:gd name="T14" fmla="*/ 0 w 1066"/>
                      <a:gd name="T15" fmla="*/ 1 h 525"/>
                      <a:gd name="T16" fmla="*/ 0 w 1066"/>
                      <a:gd name="T17" fmla="*/ 1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8" name="Freeform 60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0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1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69" name="Freeform 60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1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30 h 523"/>
                      <a:gd name="T2" fmla="*/ 1489 w 1066"/>
                      <a:gd name="T3" fmla="*/ 730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30 h 523"/>
                      <a:gd name="T10" fmla="*/ 0 w 1066"/>
                      <a:gd name="T11" fmla="*/ 0 h 523"/>
                      <a:gd name="T12" fmla="*/ 0 w 1066"/>
                      <a:gd name="T13" fmla="*/ 0 h 523"/>
                      <a:gd name="T14" fmla="*/ 0 w 1066"/>
                      <a:gd name="T15" fmla="*/ 0 h 523"/>
                      <a:gd name="T16" fmla="*/ 0 w 1066"/>
                      <a:gd name="T17" fmla="*/ 0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0" name="Freeform 60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1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0 h 524"/>
                      <a:gd name="T4" fmla="*/ 1489 w 1066"/>
                      <a:gd name="T5" fmla="*/ 731 h 524"/>
                      <a:gd name="T6" fmla="*/ 1489 w 1066"/>
                      <a:gd name="T7" fmla="*/ 730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1" name="Freeform 60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2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29 h 523"/>
                      <a:gd name="T2" fmla="*/ 1489 w 1066"/>
                      <a:gd name="T3" fmla="*/ 729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29 h 523"/>
                      <a:gd name="T10" fmla="*/ 0 w 1066"/>
                      <a:gd name="T11" fmla="*/ 0 h 523"/>
                      <a:gd name="T12" fmla="*/ 0 w 1066"/>
                      <a:gd name="T13" fmla="*/ 0 h 523"/>
                      <a:gd name="T14" fmla="*/ 0 w 1066"/>
                      <a:gd name="T15" fmla="*/ 1 h 523"/>
                      <a:gd name="T16" fmla="*/ 0 w 1066"/>
                      <a:gd name="T17" fmla="*/ 0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2" name="Freeform 60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52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29 h 523"/>
                      <a:gd name="T2" fmla="*/ 1489 w 1066"/>
                      <a:gd name="T3" fmla="*/ 729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29 h 523"/>
                      <a:gd name="T10" fmla="*/ 0 w 1066"/>
                      <a:gd name="T11" fmla="*/ 0 h 523"/>
                      <a:gd name="T12" fmla="*/ 0 w 1066"/>
                      <a:gd name="T13" fmla="*/ 1 h 523"/>
                      <a:gd name="T14" fmla="*/ 0 w 1066"/>
                      <a:gd name="T15" fmla="*/ 1 h 523"/>
                      <a:gd name="T16" fmla="*/ 0 w 1066"/>
                      <a:gd name="T17" fmla="*/ 1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3" name="Freeform 60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3"/>
                    <a:ext cx="1261" cy="617"/>
                  </a:xfrm>
                  <a:custGeom>
                    <a:avLst/>
                    <a:gdLst>
                      <a:gd name="T0" fmla="*/ 1490 w 1067"/>
                      <a:gd name="T1" fmla="*/ 728 h 522"/>
                      <a:gd name="T2" fmla="*/ 1490 w 1067"/>
                      <a:gd name="T3" fmla="*/ 728 h 522"/>
                      <a:gd name="T4" fmla="*/ 1490 w 1067"/>
                      <a:gd name="T5" fmla="*/ 729 h 522"/>
                      <a:gd name="T6" fmla="*/ 1490 w 1067"/>
                      <a:gd name="T7" fmla="*/ 729 h 522"/>
                      <a:gd name="T8" fmla="*/ 1490 w 1067"/>
                      <a:gd name="T9" fmla="*/ 728 h 522"/>
                      <a:gd name="T10" fmla="*/ 1 w 1067"/>
                      <a:gd name="T11" fmla="*/ 0 h 522"/>
                      <a:gd name="T12" fmla="*/ 1 w 1067"/>
                      <a:gd name="T13" fmla="*/ 0 h 522"/>
                      <a:gd name="T14" fmla="*/ 0 w 1067"/>
                      <a:gd name="T15" fmla="*/ 1 h 522"/>
                      <a:gd name="T16" fmla="*/ 1 w 1067"/>
                      <a:gd name="T17" fmla="*/ 1 h 522"/>
                      <a:gd name="T18" fmla="*/ 1 w 1067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2"/>
                      <a:gd name="T32" fmla="*/ 1067 w 1067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2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2"/>
                          <a:pt x="1067" y="522"/>
                          <a:pt x="1067" y="522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4" name="Freeform 60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4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8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1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0 h 521"/>
                      <a:gd name="T18" fmla="*/ 1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5" name="Freeform 60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4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8 h 521"/>
                      <a:gd name="T2" fmla="*/ 1490 w 1067"/>
                      <a:gd name="T3" fmla="*/ 728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8 h 521"/>
                      <a:gd name="T10" fmla="*/ 0 w 1067"/>
                      <a:gd name="T11" fmla="*/ 0 h 521"/>
                      <a:gd name="T12" fmla="*/ 0 w 1067"/>
                      <a:gd name="T13" fmla="*/ 1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1"/>
                        </a:move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6" name="Freeform 60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6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90 w 1067"/>
                      <a:gd name="T5" fmla="*/ 728 h 521"/>
                      <a:gd name="T6" fmla="*/ 1490 w 1067"/>
                      <a:gd name="T7" fmla="*/ 727 h 521"/>
                      <a:gd name="T8" fmla="*/ 1490 w 1067"/>
                      <a:gd name="T9" fmla="*/ 727 h 521"/>
                      <a:gd name="T10" fmla="*/ 0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0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7" name="Freeform 60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90 w 1067"/>
                      <a:gd name="T3" fmla="*/ 726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6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0 h 520"/>
                      <a:gd name="T16" fmla="*/ 0 w 1067"/>
                      <a:gd name="T17" fmla="*/ 0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8" name="Freeform 60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7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90 w 1067"/>
                      <a:gd name="T3" fmla="*/ 726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6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1 h 520"/>
                      <a:gd name="T16" fmla="*/ 0 w 1067"/>
                      <a:gd name="T17" fmla="*/ 1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79" name="Freeform 60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5 h 519"/>
                      <a:gd name="T2" fmla="*/ 1490 w 1067"/>
                      <a:gd name="T3" fmla="*/ 725 h 519"/>
                      <a:gd name="T4" fmla="*/ 1490 w 1067"/>
                      <a:gd name="T5" fmla="*/ 726 h 519"/>
                      <a:gd name="T6" fmla="*/ 1490 w 1067"/>
                      <a:gd name="T7" fmla="*/ 726 h 519"/>
                      <a:gd name="T8" fmla="*/ 1490 w 1067"/>
                      <a:gd name="T9" fmla="*/ 725 h 519"/>
                      <a:gd name="T10" fmla="*/ 0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1 h 519"/>
                      <a:gd name="T16" fmla="*/ 0 w 1067"/>
                      <a:gd name="T17" fmla="*/ 0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0" name="Freeform 60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8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5 h 519"/>
                      <a:gd name="T2" fmla="*/ 1490 w 1067"/>
                      <a:gd name="T3" fmla="*/ 726 h 519"/>
                      <a:gd name="T4" fmla="*/ 1489 w 1067"/>
                      <a:gd name="T5" fmla="*/ 726 h 519"/>
                      <a:gd name="T6" fmla="*/ 1490 w 1067"/>
                      <a:gd name="T7" fmla="*/ 726 h 519"/>
                      <a:gd name="T8" fmla="*/ 1490 w 1067"/>
                      <a:gd name="T9" fmla="*/ 725 h 519"/>
                      <a:gd name="T10" fmla="*/ 0 w 1067"/>
                      <a:gd name="T11" fmla="*/ 0 h 519"/>
                      <a:gd name="T12" fmla="*/ 0 w 1067"/>
                      <a:gd name="T13" fmla="*/ 1 h 519"/>
                      <a:gd name="T14" fmla="*/ 0 w 1067"/>
                      <a:gd name="T15" fmla="*/ 1 h 519"/>
                      <a:gd name="T16" fmla="*/ 0 w 1067"/>
                      <a:gd name="T17" fmla="*/ 1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7" y="519"/>
                        </a:cubicBezTo>
                        <a:cubicBezTo>
                          <a:pt x="1066" y="519"/>
                          <a:pt x="1066" y="519"/>
                          <a:pt x="1066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1" name="Freeform 60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59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5 h 518"/>
                      <a:gd name="T2" fmla="*/ 1489 w 1067"/>
                      <a:gd name="T3" fmla="*/ 725 h 518"/>
                      <a:gd name="T4" fmla="*/ 1489 w 1067"/>
                      <a:gd name="T5" fmla="*/ 725 h 518"/>
                      <a:gd name="T6" fmla="*/ 1489 w 1067"/>
                      <a:gd name="T7" fmla="*/ 725 h 518"/>
                      <a:gd name="T8" fmla="*/ 1490 w 1067"/>
                      <a:gd name="T9" fmla="*/ 725 h 518"/>
                      <a:gd name="T10" fmla="*/ 0 w 1067"/>
                      <a:gd name="T11" fmla="*/ 0 h 518"/>
                      <a:gd name="T12" fmla="*/ 0 w 1067"/>
                      <a:gd name="T13" fmla="*/ 0 h 518"/>
                      <a:gd name="T14" fmla="*/ 0 w 1067"/>
                      <a:gd name="T15" fmla="*/ 1 h 518"/>
                      <a:gd name="T16" fmla="*/ 0 w 1067"/>
                      <a:gd name="T17" fmla="*/ 1 h 518"/>
                      <a:gd name="T18" fmla="*/ 0 w 1067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8"/>
                      <a:gd name="T32" fmla="*/ 1067 w 1067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8">
                        <a:moveTo>
                          <a:pt x="1067" y="518"/>
                        </a:moveTo>
                        <a:cubicBezTo>
                          <a:pt x="1067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2" name="Freeform 60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0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4 h 517"/>
                      <a:gd name="T2" fmla="*/ 1489 w 1066"/>
                      <a:gd name="T3" fmla="*/ 724 h 517"/>
                      <a:gd name="T4" fmla="*/ 1489 w 1066"/>
                      <a:gd name="T5" fmla="*/ 724 h 517"/>
                      <a:gd name="T6" fmla="*/ 1489 w 1066"/>
                      <a:gd name="T7" fmla="*/ 724 h 517"/>
                      <a:gd name="T8" fmla="*/ 1489 w 1066"/>
                      <a:gd name="T9" fmla="*/ 724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1 h 517"/>
                      <a:gd name="T16" fmla="*/ 0 w 1066"/>
                      <a:gd name="T17" fmla="*/ 0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3" name="Freeform 60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0"/>
                    <a:ext cx="1260" cy="613"/>
                  </a:xfrm>
                  <a:custGeom>
                    <a:avLst/>
                    <a:gdLst>
                      <a:gd name="T0" fmla="*/ 1489 w 1066"/>
                      <a:gd name="T1" fmla="*/ 724 h 518"/>
                      <a:gd name="T2" fmla="*/ 1489 w 1066"/>
                      <a:gd name="T3" fmla="*/ 724 h 518"/>
                      <a:gd name="T4" fmla="*/ 1489 w 1066"/>
                      <a:gd name="T5" fmla="*/ 725 h 518"/>
                      <a:gd name="T6" fmla="*/ 1489 w 1066"/>
                      <a:gd name="T7" fmla="*/ 724 h 518"/>
                      <a:gd name="T8" fmla="*/ 1489 w 1066"/>
                      <a:gd name="T9" fmla="*/ 724 h 518"/>
                      <a:gd name="T10" fmla="*/ 0 w 1066"/>
                      <a:gd name="T11" fmla="*/ 0 h 518"/>
                      <a:gd name="T12" fmla="*/ 0 w 1066"/>
                      <a:gd name="T13" fmla="*/ 1 h 518"/>
                      <a:gd name="T14" fmla="*/ 0 w 1066"/>
                      <a:gd name="T15" fmla="*/ 1 h 518"/>
                      <a:gd name="T16" fmla="*/ 0 w 1066"/>
                      <a:gd name="T17" fmla="*/ 1 h 518"/>
                      <a:gd name="T18" fmla="*/ 0 w 1066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8"/>
                      <a:gd name="T32" fmla="*/ 1066 w 1066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8">
                        <a:moveTo>
                          <a:pt x="1066" y="517"/>
                        </a:move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4" name="Freeform 60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2"/>
                    <a:ext cx="1260" cy="611"/>
                  </a:xfrm>
                  <a:custGeom>
                    <a:avLst/>
                    <a:gdLst>
                      <a:gd name="T0" fmla="*/ 1489 w 1066"/>
                      <a:gd name="T1" fmla="*/ 721 h 517"/>
                      <a:gd name="T2" fmla="*/ 1489 w 1066"/>
                      <a:gd name="T3" fmla="*/ 721 h 517"/>
                      <a:gd name="T4" fmla="*/ 1489 w 1066"/>
                      <a:gd name="T5" fmla="*/ 722 h 517"/>
                      <a:gd name="T6" fmla="*/ 1489 w 1066"/>
                      <a:gd name="T7" fmla="*/ 722 h 517"/>
                      <a:gd name="T8" fmla="*/ 1489 w 1066"/>
                      <a:gd name="T9" fmla="*/ 721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1 h 517"/>
                      <a:gd name="T16" fmla="*/ 0 w 1066"/>
                      <a:gd name="T17" fmla="*/ 1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5" name="Freeform 60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0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0 h 516"/>
                      <a:gd name="T16" fmla="*/ 0 w 1066"/>
                      <a:gd name="T17" fmla="*/ 0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6" name="Freeform 60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6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0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1 h 516"/>
                      <a:gd name="T16" fmla="*/ 0 w 1066"/>
                      <a:gd name="T17" fmla="*/ 1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7" name="Freeform 60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4"/>
                    <a:ext cx="1296" cy="684"/>
                  </a:xfrm>
                  <a:custGeom>
                    <a:avLst/>
                    <a:gdLst>
                      <a:gd name="T0" fmla="*/ 41 w 1096"/>
                      <a:gd name="T1" fmla="*/ 0 h 579"/>
                      <a:gd name="T2" fmla="*/ 41 w 1096"/>
                      <a:gd name="T3" fmla="*/ 0 h 579"/>
                      <a:gd name="T4" fmla="*/ 6 w 1096"/>
                      <a:gd name="T5" fmla="*/ 574 h 579"/>
                      <a:gd name="T6" fmla="*/ 136 w 1096"/>
                      <a:gd name="T7" fmla="*/ 722 h 579"/>
                      <a:gd name="T8" fmla="*/ 1393 w 1096"/>
                      <a:gd name="T9" fmla="*/ 808 h 579"/>
                      <a:gd name="T10" fmla="*/ 1402 w 1096"/>
                      <a:gd name="T11" fmla="*/ 808 h 579"/>
                      <a:gd name="T12" fmla="*/ 1532 w 1096"/>
                      <a:gd name="T13" fmla="*/ 718 h 579"/>
                      <a:gd name="T14" fmla="*/ 1532 w 1096"/>
                      <a:gd name="T15" fmla="*/ 717 h 579"/>
                      <a:gd name="T16" fmla="*/ 1402 w 1096"/>
                      <a:gd name="T17" fmla="*/ 808 h 579"/>
                      <a:gd name="T18" fmla="*/ 1393 w 1096"/>
                      <a:gd name="T19" fmla="*/ 807 h 579"/>
                      <a:gd name="T20" fmla="*/ 136 w 1096"/>
                      <a:gd name="T21" fmla="*/ 722 h 579"/>
                      <a:gd name="T22" fmla="*/ 6 w 1096"/>
                      <a:gd name="T23" fmla="*/ 574 h 579"/>
                      <a:gd name="T24" fmla="*/ 41 w 1096"/>
                      <a:gd name="T25" fmla="*/ 0 h 57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79"/>
                      <a:gd name="T41" fmla="*/ 1096 w 1096"/>
                      <a:gd name="T42" fmla="*/ 579 h 579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79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4" y="411"/>
                          <a:pt x="4" y="411"/>
                          <a:pt x="4" y="411"/>
                        </a:cubicBezTo>
                        <a:cubicBezTo>
                          <a:pt x="0" y="466"/>
                          <a:pt x="42" y="514"/>
                          <a:pt x="97" y="517"/>
                        </a:cubicBezTo>
                        <a:cubicBezTo>
                          <a:pt x="996" y="579"/>
                          <a:pt x="996" y="579"/>
                          <a:pt x="996" y="579"/>
                        </a:cubicBezTo>
                        <a:cubicBezTo>
                          <a:pt x="999" y="579"/>
                          <a:pt x="1001" y="579"/>
                          <a:pt x="1003" y="579"/>
                        </a:cubicBezTo>
                        <a:cubicBezTo>
                          <a:pt x="1045" y="579"/>
                          <a:pt x="1082" y="553"/>
                          <a:pt x="1096" y="515"/>
                        </a:cubicBezTo>
                        <a:cubicBezTo>
                          <a:pt x="1096" y="514"/>
                          <a:pt x="1096" y="514"/>
                          <a:pt x="1096" y="514"/>
                        </a:cubicBezTo>
                        <a:cubicBezTo>
                          <a:pt x="1082" y="552"/>
                          <a:pt x="1045" y="579"/>
                          <a:pt x="1003" y="579"/>
                        </a:cubicBezTo>
                        <a:cubicBezTo>
                          <a:pt x="1001" y="579"/>
                          <a:pt x="999" y="578"/>
                          <a:pt x="996" y="578"/>
                        </a:cubicBezTo>
                        <a:cubicBezTo>
                          <a:pt x="97" y="517"/>
                          <a:pt x="97" y="517"/>
                          <a:pt x="97" y="517"/>
                        </a:cubicBezTo>
                        <a:cubicBezTo>
                          <a:pt x="42" y="513"/>
                          <a:pt x="0" y="466"/>
                          <a:pt x="4" y="411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8" name="Freeform 602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0"/>
                    <a:ext cx="1262" cy="644"/>
                  </a:xfrm>
                  <a:custGeom>
                    <a:avLst/>
                    <a:gdLst>
                      <a:gd name="T0" fmla="*/ 1491 w 1068"/>
                      <a:gd name="T1" fmla="*/ 761 h 545"/>
                      <a:gd name="T2" fmla="*/ 1491 w 1068"/>
                      <a:gd name="T3" fmla="*/ 761 h 545"/>
                      <a:gd name="T4" fmla="*/ 1491 w 1068"/>
                      <a:gd name="T5" fmla="*/ 761 h 545"/>
                      <a:gd name="T6" fmla="*/ 1491 w 1068"/>
                      <a:gd name="T7" fmla="*/ 761 h 545"/>
                      <a:gd name="T8" fmla="*/ 0 w 1068"/>
                      <a:gd name="T9" fmla="*/ 0 h 545"/>
                      <a:gd name="T10" fmla="*/ 0 w 1068"/>
                      <a:gd name="T11" fmla="*/ 1 h 545"/>
                      <a:gd name="T12" fmla="*/ 0 w 1068"/>
                      <a:gd name="T13" fmla="*/ 1 h 545"/>
                      <a:gd name="T14" fmla="*/ 0 w 1068"/>
                      <a:gd name="T15" fmla="*/ 0 h 54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68"/>
                      <a:gd name="T25" fmla="*/ 0 h 545"/>
                      <a:gd name="T26" fmla="*/ 1068 w 1068"/>
                      <a:gd name="T27" fmla="*/ 545 h 545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68" h="545">
                        <a:moveTo>
                          <a:pt x="1068" y="545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89" name="Freeform 602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1"/>
                    <a:ext cx="1262" cy="645"/>
                  </a:xfrm>
                  <a:custGeom>
                    <a:avLst/>
                    <a:gdLst>
                      <a:gd name="T0" fmla="*/ 1491 w 1068"/>
                      <a:gd name="T1" fmla="*/ 762 h 545"/>
                      <a:gd name="T2" fmla="*/ 1491 w 1068"/>
                      <a:gd name="T3" fmla="*/ 762 h 545"/>
                      <a:gd name="T4" fmla="*/ 1491 w 1068"/>
                      <a:gd name="T5" fmla="*/ 763 h 545"/>
                      <a:gd name="T6" fmla="*/ 1491 w 1068"/>
                      <a:gd name="T7" fmla="*/ 762 h 545"/>
                      <a:gd name="T8" fmla="*/ 1491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0" name="Freeform 602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2 h 545"/>
                      <a:gd name="T10" fmla="*/ 1 w 1069"/>
                      <a:gd name="T11" fmla="*/ 0 h 545"/>
                      <a:gd name="T12" fmla="*/ 1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1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1" name="Freeform 602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3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3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2" name="Freeform 602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2 h 545"/>
                      <a:gd name="T4" fmla="*/ 1495 w 1069"/>
                      <a:gd name="T5" fmla="*/ 763 h 545"/>
                      <a:gd name="T6" fmla="*/ 1495 w 1069"/>
                      <a:gd name="T7" fmla="*/ 762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3" name="Freeform 603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4" name="Freeform 603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0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5" name="Freeform 603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296" name="Freeform 603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4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1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1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881" name="Group 623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2132004" cy="1363663"/>
                  <a:chOff x="0" y="0"/>
                  <a:chExt cx="1343" cy="859"/>
                </a:xfrm>
              </p:grpSpPr>
              <p:sp>
                <p:nvSpPr>
                  <p:cNvPr id="25897" name="Freeform 60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6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98" name="Freeform 60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6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3 w 1069"/>
                      <a:gd name="T3" fmla="*/ 761 h 545"/>
                      <a:gd name="T4" fmla="*/ 1493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899" name="Freeform 60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0" name="Freeform 60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1" name="Freeform 60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2" name="Freeform 60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8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3" name="Freeform 60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8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1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4" name="Freeform 60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9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5" name="Freeform 60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9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6" name="Freeform 60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9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3 h 545"/>
                      <a:gd name="T4" fmla="*/ 1494 w 1068"/>
                      <a:gd name="T5" fmla="*/ 763 h 545"/>
                      <a:gd name="T6" fmla="*/ 1494 w 1068"/>
                      <a:gd name="T7" fmla="*/ 763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7" name="Freeform 60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8" name="Freeform 60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09" name="Freeform 60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0" name="Freeform 60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1" name="Freeform 60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59 h 544"/>
                      <a:gd name="T4" fmla="*/ 1494 w 1068"/>
                      <a:gd name="T5" fmla="*/ 760 h 544"/>
                      <a:gd name="T6" fmla="*/ 1494 w 1068"/>
                      <a:gd name="T7" fmla="*/ 759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2" name="Freeform 60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59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3" name="Freeform 60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4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2 w 1068"/>
                      <a:gd name="T3" fmla="*/ 759 h 543"/>
                      <a:gd name="T4" fmla="*/ 1492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0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8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8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4" name="Freeform 60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4"/>
                    <a:ext cx="1262" cy="643"/>
                  </a:xfrm>
                  <a:custGeom>
                    <a:avLst/>
                    <a:gdLst>
                      <a:gd name="T0" fmla="*/ 1493 w 1067"/>
                      <a:gd name="T1" fmla="*/ 759 h 544"/>
                      <a:gd name="T2" fmla="*/ 1493 w 1067"/>
                      <a:gd name="T3" fmla="*/ 759 h 544"/>
                      <a:gd name="T4" fmla="*/ 1493 w 1067"/>
                      <a:gd name="T5" fmla="*/ 760 h 544"/>
                      <a:gd name="T6" fmla="*/ 1493 w 1067"/>
                      <a:gd name="T7" fmla="*/ 759 h 544"/>
                      <a:gd name="T8" fmla="*/ 1493 w 1067"/>
                      <a:gd name="T9" fmla="*/ 759 h 544"/>
                      <a:gd name="T10" fmla="*/ 0 w 1067"/>
                      <a:gd name="T11" fmla="*/ 0 h 544"/>
                      <a:gd name="T12" fmla="*/ 0 w 1067"/>
                      <a:gd name="T13" fmla="*/ 0 h 544"/>
                      <a:gd name="T14" fmla="*/ 0 w 1067"/>
                      <a:gd name="T15" fmla="*/ 1 h 544"/>
                      <a:gd name="T16" fmla="*/ 0 w 1067"/>
                      <a:gd name="T17" fmla="*/ 1 h 544"/>
                      <a:gd name="T18" fmla="*/ 0 w 1067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4"/>
                      <a:gd name="T32" fmla="*/ 1067 w 1067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4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5" name="Freeform 60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8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0 h 543"/>
                      <a:gd name="T16" fmla="*/ 0 w 1067"/>
                      <a:gd name="T17" fmla="*/ 0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6" name="Freeform 60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9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1 h 543"/>
                      <a:gd name="T16" fmla="*/ 0 w 1067"/>
                      <a:gd name="T17" fmla="*/ 1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7" name="Freeform 60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6"/>
                    <a:ext cx="1262" cy="641"/>
                  </a:xfrm>
                  <a:custGeom>
                    <a:avLst/>
                    <a:gdLst>
                      <a:gd name="T0" fmla="*/ 1493 w 1067"/>
                      <a:gd name="T1" fmla="*/ 758 h 542"/>
                      <a:gd name="T2" fmla="*/ 1493 w 1067"/>
                      <a:gd name="T3" fmla="*/ 758 h 542"/>
                      <a:gd name="T4" fmla="*/ 1493 w 1067"/>
                      <a:gd name="T5" fmla="*/ 758 h 542"/>
                      <a:gd name="T6" fmla="*/ 1493 w 1067"/>
                      <a:gd name="T7" fmla="*/ 758 h 542"/>
                      <a:gd name="T8" fmla="*/ 1493 w 1067"/>
                      <a:gd name="T9" fmla="*/ 758 h 542"/>
                      <a:gd name="T10" fmla="*/ 0 w 1067"/>
                      <a:gd name="T11" fmla="*/ 0 h 542"/>
                      <a:gd name="T12" fmla="*/ 0 w 1067"/>
                      <a:gd name="T13" fmla="*/ 0 h 542"/>
                      <a:gd name="T14" fmla="*/ 0 w 1067"/>
                      <a:gd name="T15" fmla="*/ 0 h 542"/>
                      <a:gd name="T16" fmla="*/ 0 w 1067"/>
                      <a:gd name="T17" fmla="*/ 0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8" name="Freeform 60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6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8 h 543"/>
                      <a:gd name="T4" fmla="*/ 1493 w 1067"/>
                      <a:gd name="T5" fmla="*/ 759 h 543"/>
                      <a:gd name="T6" fmla="*/ 1493 w 1067"/>
                      <a:gd name="T7" fmla="*/ 758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1 h 543"/>
                      <a:gd name="T16" fmla="*/ 0 w 1067"/>
                      <a:gd name="T17" fmla="*/ 1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19" name="Freeform 60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8"/>
                    <a:ext cx="1262" cy="640"/>
                  </a:xfrm>
                  <a:custGeom>
                    <a:avLst/>
                    <a:gdLst>
                      <a:gd name="T0" fmla="*/ 1493 w 1067"/>
                      <a:gd name="T1" fmla="*/ 755 h 542"/>
                      <a:gd name="T2" fmla="*/ 1493 w 1067"/>
                      <a:gd name="T3" fmla="*/ 755 h 542"/>
                      <a:gd name="T4" fmla="*/ 1493 w 1067"/>
                      <a:gd name="T5" fmla="*/ 756 h 542"/>
                      <a:gd name="T6" fmla="*/ 1493 w 1067"/>
                      <a:gd name="T7" fmla="*/ 756 h 542"/>
                      <a:gd name="T8" fmla="*/ 1493 w 1067"/>
                      <a:gd name="T9" fmla="*/ 755 h 542"/>
                      <a:gd name="T10" fmla="*/ 0 w 1067"/>
                      <a:gd name="T11" fmla="*/ 0 h 542"/>
                      <a:gd name="T12" fmla="*/ 0 w 1067"/>
                      <a:gd name="T13" fmla="*/ 0 h 542"/>
                      <a:gd name="T14" fmla="*/ 0 w 1067"/>
                      <a:gd name="T15" fmla="*/ 0 h 542"/>
                      <a:gd name="T16" fmla="*/ 0 w 1067"/>
                      <a:gd name="T17" fmla="*/ 0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1"/>
                        </a:move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0" name="Freeform 60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8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5 h 542"/>
                      <a:gd name="T2" fmla="*/ 1494 w 1068"/>
                      <a:gd name="T3" fmla="*/ 756 h 542"/>
                      <a:gd name="T4" fmla="*/ 1494 w 1068"/>
                      <a:gd name="T5" fmla="*/ 756 h 542"/>
                      <a:gd name="T6" fmla="*/ 1494 w 1068"/>
                      <a:gd name="T7" fmla="*/ 756 h 542"/>
                      <a:gd name="T8" fmla="*/ 1494 w 1068"/>
                      <a:gd name="T9" fmla="*/ 755 h 542"/>
                      <a:gd name="T10" fmla="*/ 1 w 1068"/>
                      <a:gd name="T11" fmla="*/ 0 h 542"/>
                      <a:gd name="T12" fmla="*/ 1 w 1068"/>
                      <a:gd name="T13" fmla="*/ 0 h 542"/>
                      <a:gd name="T14" fmla="*/ 0 w 1068"/>
                      <a:gd name="T15" fmla="*/ 1 h 542"/>
                      <a:gd name="T16" fmla="*/ 1 w 1068"/>
                      <a:gd name="T17" fmla="*/ 1 h 542"/>
                      <a:gd name="T18" fmla="*/ 1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1" name="Freeform 60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9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1"/>
                      <a:gd name="T2" fmla="*/ 1494 w 1068"/>
                      <a:gd name="T3" fmla="*/ 755 h 541"/>
                      <a:gd name="T4" fmla="*/ 1494 w 1068"/>
                      <a:gd name="T5" fmla="*/ 755 h 541"/>
                      <a:gd name="T6" fmla="*/ 1494 w 1068"/>
                      <a:gd name="T7" fmla="*/ 755 h 541"/>
                      <a:gd name="T8" fmla="*/ 1494 w 1068"/>
                      <a:gd name="T9" fmla="*/ 755 h 541"/>
                      <a:gd name="T10" fmla="*/ 1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0 h 541"/>
                      <a:gd name="T16" fmla="*/ 1 w 1068"/>
                      <a:gd name="T17" fmla="*/ 0 h 541"/>
                      <a:gd name="T18" fmla="*/ 1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2" name="Freeform 60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9"/>
                    <a:ext cx="1263" cy="641"/>
                  </a:xfrm>
                  <a:custGeom>
                    <a:avLst/>
                    <a:gdLst>
                      <a:gd name="T0" fmla="*/ 1494 w 1068"/>
                      <a:gd name="T1" fmla="*/ 757 h 542"/>
                      <a:gd name="T2" fmla="*/ 1494 w 1068"/>
                      <a:gd name="T3" fmla="*/ 757 h 542"/>
                      <a:gd name="T4" fmla="*/ 1494 w 1068"/>
                      <a:gd name="T5" fmla="*/ 758 h 542"/>
                      <a:gd name="T6" fmla="*/ 1494 w 1068"/>
                      <a:gd name="T7" fmla="*/ 757 h 542"/>
                      <a:gd name="T8" fmla="*/ 1494 w 1068"/>
                      <a:gd name="T9" fmla="*/ 757 h 542"/>
                      <a:gd name="T10" fmla="*/ 1 w 1068"/>
                      <a:gd name="T11" fmla="*/ 0 h 542"/>
                      <a:gd name="T12" fmla="*/ 0 w 1068"/>
                      <a:gd name="T13" fmla="*/ 0 h 542"/>
                      <a:gd name="T14" fmla="*/ 0 w 1068"/>
                      <a:gd name="T15" fmla="*/ 1 h 542"/>
                      <a:gd name="T16" fmla="*/ 0 w 1068"/>
                      <a:gd name="T17" fmla="*/ 1 h 542"/>
                      <a:gd name="T18" fmla="*/ 1 w 1068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2"/>
                      <a:gd name="T32" fmla="*/ 1068 w 1068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2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cubicBezTo>
                          <a:pt x="1068" y="542"/>
                          <a:pt x="1068" y="542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3" name="Freeform 60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0 h 541"/>
                      <a:gd name="T16" fmla="*/ 0 w 1068"/>
                      <a:gd name="T17" fmla="*/ 0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4" name="Freeform 60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7 h 541"/>
                      <a:gd name="T4" fmla="*/ 1494 w 1068"/>
                      <a:gd name="T5" fmla="*/ 757 h 541"/>
                      <a:gd name="T6" fmla="*/ 1494 w 1068"/>
                      <a:gd name="T7" fmla="*/ 757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5" name="Freeform 60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1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6 h 540"/>
                      <a:gd name="T2" fmla="*/ 1494 w 1068"/>
                      <a:gd name="T3" fmla="*/ 756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6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6" name="Freeform 60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1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6 h 541"/>
                      <a:gd name="T8" fmla="*/ 1494 w 1068"/>
                      <a:gd name="T9" fmla="*/ 756 h 541"/>
                      <a:gd name="T10" fmla="*/ 0 w 1068"/>
                      <a:gd name="T11" fmla="*/ 0 h 541"/>
                      <a:gd name="T12" fmla="*/ 0 w 1068"/>
                      <a:gd name="T13" fmla="*/ 1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0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7" name="Freeform 60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2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5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8" name="Freeform 60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2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6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1 h 540"/>
                      <a:gd name="T14" fmla="*/ 0 w 1068"/>
                      <a:gd name="T15" fmla="*/ 1 h 540"/>
                      <a:gd name="T16" fmla="*/ 0 w 1068"/>
                      <a:gd name="T17" fmla="*/ 1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29" name="Freeform 60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4"/>
                    <a:ext cx="1263" cy="637"/>
                  </a:xfrm>
                  <a:custGeom>
                    <a:avLst/>
                    <a:gdLst>
                      <a:gd name="T0" fmla="*/ 1494 w 1068"/>
                      <a:gd name="T1" fmla="*/ 753 h 539"/>
                      <a:gd name="T2" fmla="*/ 1492 w 1068"/>
                      <a:gd name="T3" fmla="*/ 753 h 539"/>
                      <a:gd name="T4" fmla="*/ 1492 w 1068"/>
                      <a:gd name="T5" fmla="*/ 753 h 539"/>
                      <a:gd name="T6" fmla="*/ 1494 w 1068"/>
                      <a:gd name="T7" fmla="*/ 753 h 539"/>
                      <a:gd name="T8" fmla="*/ 1494 w 1068"/>
                      <a:gd name="T9" fmla="*/ 753 h 539"/>
                      <a:gd name="T10" fmla="*/ 0 w 1068"/>
                      <a:gd name="T11" fmla="*/ 0 h 539"/>
                      <a:gd name="T12" fmla="*/ 0 w 1068"/>
                      <a:gd name="T13" fmla="*/ 0 h 539"/>
                      <a:gd name="T14" fmla="*/ 0 w 1068"/>
                      <a:gd name="T15" fmla="*/ 1 h 539"/>
                      <a:gd name="T16" fmla="*/ 0 w 1068"/>
                      <a:gd name="T17" fmla="*/ 0 h 539"/>
                      <a:gd name="T18" fmla="*/ 0 w 1068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9"/>
                      <a:gd name="T32" fmla="*/ 1068 w 1068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9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0" name="Freeform 60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4"/>
                    <a:ext cx="1262" cy="638"/>
                  </a:xfrm>
                  <a:custGeom>
                    <a:avLst/>
                    <a:gdLst>
                      <a:gd name="T0" fmla="*/ 1493 w 1067"/>
                      <a:gd name="T1" fmla="*/ 753 h 540"/>
                      <a:gd name="T2" fmla="*/ 1493 w 1067"/>
                      <a:gd name="T3" fmla="*/ 753 h 540"/>
                      <a:gd name="T4" fmla="*/ 1493 w 1067"/>
                      <a:gd name="T5" fmla="*/ 754 h 540"/>
                      <a:gd name="T6" fmla="*/ 1493 w 1067"/>
                      <a:gd name="T7" fmla="*/ 753 h 540"/>
                      <a:gd name="T8" fmla="*/ 1493 w 1067"/>
                      <a:gd name="T9" fmla="*/ 753 h 540"/>
                      <a:gd name="T10" fmla="*/ 0 w 1067"/>
                      <a:gd name="T11" fmla="*/ 0 h 540"/>
                      <a:gd name="T12" fmla="*/ 0 w 1067"/>
                      <a:gd name="T13" fmla="*/ 1 h 540"/>
                      <a:gd name="T14" fmla="*/ 0 w 1067"/>
                      <a:gd name="T15" fmla="*/ 1 h 540"/>
                      <a:gd name="T16" fmla="*/ 0 w 1067"/>
                      <a:gd name="T17" fmla="*/ 1 h 540"/>
                      <a:gd name="T18" fmla="*/ 0 w 1067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0"/>
                      <a:gd name="T32" fmla="*/ 1067 w 1067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0">
                        <a:moveTo>
                          <a:pt x="1067" y="539"/>
                        </a:move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40"/>
                          <a:pt x="1067" y="540"/>
                          <a:pt x="1067" y="540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1" name="Freeform 60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5"/>
                    <a:ext cx="1262" cy="637"/>
                  </a:xfrm>
                  <a:custGeom>
                    <a:avLst/>
                    <a:gdLst>
                      <a:gd name="T0" fmla="*/ 1493 w 1067"/>
                      <a:gd name="T1" fmla="*/ 752 h 539"/>
                      <a:gd name="T2" fmla="*/ 1493 w 1067"/>
                      <a:gd name="T3" fmla="*/ 752 h 539"/>
                      <a:gd name="T4" fmla="*/ 1493 w 1067"/>
                      <a:gd name="T5" fmla="*/ 753 h 539"/>
                      <a:gd name="T6" fmla="*/ 1493 w 1067"/>
                      <a:gd name="T7" fmla="*/ 753 h 539"/>
                      <a:gd name="T8" fmla="*/ 1493 w 1067"/>
                      <a:gd name="T9" fmla="*/ 752 h 539"/>
                      <a:gd name="T10" fmla="*/ 0 w 1067"/>
                      <a:gd name="T11" fmla="*/ 0 h 539"/>
                      <a:gd name="T12" fmla="*/ 0 w 1067"/>
                      <a:gd name="T13" fmla="*/ 0 h 539"/>
                      <a:gd name="T14" fmla="*/ 0 w 1067"/>
                      <a:gd name="T15" fmla="*/ 1 h 539"/>
                      <a:gd name="T16" fmla="*/ 0 w 1067"/>
                      <a:gd name="T17" fmla="*/ 1 h 539"/>
                      <a:gd name="T18" fmla="*/ 0 w 1067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9"/>
                      <a:gd name="T32" fmla="*/ 1067 w 1067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9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2" name="Freeform 60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0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3" name="Freeform 60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4" name="Freeform 60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7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1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1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0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5" name="Freeform 60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7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1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6" name="Freeform 60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7" name="Freeform 60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1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8" name="Freeform 60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9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50 h 536"/>
                      <a:gd name="T2" fmla="*/ 1493 w 1067"/>
                      <a:gd name="T3" fmla="*/ 750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50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39" name="Freeform 60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1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7 h 535"/>
                      <a:gd name="T2" fmla="*/ 1493 w 1067"/>
                      <a:gd name="T3" fmla="*/ 747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7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0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0" name="Freeform 60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1"/>
                    <a:ext cx="1262" cy="633"/>
                  </a:xfrm>
                  <a:custGeom>
                    <a:avLst/>
                    <a:gdLst>
                      <a:gd name="T0" fmla="*/ 1493 w 1067"/>
                      <a:gd name="T1" fmla="*/ 746 h 536"/>
                      <a:gd name="T2" fmla="*/ 1493 w 1067"/>
                      <a:gd name="T3" fmla="*/ 746 h 536"/>
                      <a:gd name="T4" fmla="*/ 1493 w 1067"/>
                      <a:gd name="T5" fmla="*/ 748 h 536"/>
                      <a:gd name="T6" fmla="*/ 1493 w 1067"/>
                      <a:gd name="T7" fmla="*/ 746 h 536"/>
                      <a:gd name="T8" fmla="*/ 1493 w 1067"/>
                      <a:gd name="T9" fmla="*/ 746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1" name="Freeform 60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2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5 h 535"/>
                      <a:gd name="T2" fmla="*/ 1493 w 1067"/>
                      <a:gd name="T3" fmla="*/ 745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5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0 h 535"/>
                      <a:gd name="T16" fmla="*/ 0 w 1067"/>
                      <a:gd name="T17" fmla="*/ 0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2" name="Freeform 60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2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5 h 535"/>
                      <a:gd name="T2" fmla="*/ 1493 w 1067"/>
                      <a:gd name="T3" fmla="*/ 745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5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3" name="Freeform 60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6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4" name="Freeform 60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6 h 534"/>
                      <a:gd name="T2" fmla="*/ 1493 w 1067"/>
                      <a:gd name="T3" fmla="*/ 746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6 h 534"/>
                      <a:gd name="T10" fmla="*/ 0 w 1067"/>
                      <a:gd name="T11" fmla="*/ 0 h 534"/>
                      <a:gd name="T12" fmla="*/ 0 w 1067"/>
                      <a:gd name="T13" fmla="*/ 1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5" name="Freeform 60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4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4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6" name="Freeform 60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5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1 w 1067"/>
                      <a:gd name="T3" fmla="*/ 743 h 533"/>
                      <a:gd name="T4" fmla="*/ 1491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0 h 533"/>
                      <a:gd name="T16" fmla="*/ 0 w 1067"/>
                      <a:gd name="T17" fmla="*/ 0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6" y="532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6" y="533"/>
                          <a:pt x="1066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7" name="Freeform 60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5"/>
                    <a:ext cx="1261" cy="630"/>
                  </a:xfrm>
                  <a:custGeom>
                    <a:avLst/>
                    <a:gdLst>
                      <a:gd name="T0" fmla="*/ 1492 w 1066"/>
                      <a:gd name="T1" fmla="*/ 743 h 533"/>
                      <a:gd name="T2" fmla="*/ 1492 w 1066"/>
                      <a:gd name="T3" fmla="*/ 743 h 533"/>
                      <a:gd name="T4" fmla="*/ 1492 w 1066"/>
                      <a:gd name="T5" fmla="*/ 745 h 533"/>
                      <a:gd name="T6" fmla="*/ 1492 w 1066"/>
                      <a:gd name="T7" fmla="*/ 745 h 533"/>
                      <a:gd name="T8" fmla="*/ 1492 w 1066"/>
                      <a:gd name="T9" fmla="*/ 743 h 533"/>
                      <a:gd name="T10" fmla="*/ 0 w 1066"/>
                      <a:gd name="T11" fmla="*/ 0 h 533"/>
                      <a:gd name="T12" fmla="*/ 0 w 1066"/>
                      <a:gd name="T13" fmla="*/ 0 h 533"/>
                      <a:gd name="T14" fmla="*/ 0 w 1066"/>
                      <a:gd name="T15" fmla="*/ 1 h 533"/>
                      <a:gd name="T16" fmla="*/ 0 w 1066"/>
                      <a:gd name="T17" fmla="*/ 1 h 533"/>
                      <a:gd name="T18" fmla="*/ 0 w 1066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33"/>
                      <a:gd name="T32" fmla="*/ 1066 w 1066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33">
                        <a:moveTo>
                          <a:pt x="1066" y="532"/>
                        </a:move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8" name="Freeform 60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7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0 h 532"/>
                      <a:gd name="T2" fmla="*/ 1493 w 1067"/>
                      <a:gd name="T3" fmla="*/ 741 h 532"/>
                      <a:gd name="T4" fmla="*/ 1493 w 1067"/>
                      <a:gd name="T5" fmla="*/ 741 h 532"/>
                      <a:gd name="T6" fmla="*/ 1493 w 1067"/>
                      <a:gd name="T7" fmla="*/ 741 h 532"/>
                      <a:gd name="T8" fmla="*/ 1493 w 1067"/>
                      <a:gd name="T9" fmla="*/ 740 h 532"/>
                      <a:gd name="T10" fmla="*/ 1 w 1067"/>
                      <a:gd name="T11" fmla="*/ 0 h 532"/>
                      <a:gd name="T12" fmla="*/ 1 w 1067"/>
                      <a:gd name="T13" fmla="*/ 0 h 532"/>
                      <a:gd name="T14" fmla="*/ 0 w 1067"/>
                      <a:gd name="T15" fmla="*/ 1 h 532"/>
                      <a:gd name="T16" fmla="*/ 1 w 1067"/>
                      <a:gd name="T17" fmla="*/ 0 h 532"/>
                      <a:gd name="T18" fmla="*/ 1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49" name="Freeform 60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7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1 h 532"/>
                      <a:gd name="T2" fmla="*/ 1493 w 1067"/>
                      <a:gd name="T3" fmla="*/ 741 h 532"/>
                      <a:gd name="T4" fmla="*/ 1493 w 1067"/>
                      <a:gd name="T5" fmla="*/ 741 h 532"/>
                      <a:gd name="T6" fmla="*/ 1493 w 1067"/>
                      <a:gd name="T7" fmla="*/ 741 h 532"/>
                      <a:gd name="T8" fmla="*/ 1493 w 1067"/>
                      <a:gd name="T9" fmla="*/ 741 h 532"/>
                      <a:gd name="T10" fmla="*/ 1 w 1067"/>
                      <a:gd name="T11" fmla="*/ 0 h 532"/>
                      <a:gd name="T12" fmla="*/ 0 w 1067"/>
                      <a:gd name="T13" fmla="*/ 1 h 532"/>
                      <a:gd name="T14" fmla="*/ 0 w 1067"/>
                      <a:gd name="T15" fmla="*/ 1 h 532"/>
                      <a:gd name="T16" fmla="*/ 1 w 1067"/>
                      <a:gd name="T17" fmla="*/ 1 h 532"/>
                      <a:gd name="T18" fmla="*/ 1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0" name="Freeform 60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8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3 h 532"/>
                      <a:gd name="T2" fmla="*/ 1493 w 1067"/>
                      <a:gd name="T3" fmla="*/ 743 h 532"/>
                      <a:gd name="T4" fmla="*/ 1493 w 1067"/>
                      <a:gd name="T5" fmla="*/ 744 h 532"/>
                      <a:gd name="T6" fmla="*/ 1493 w 1067"/>
                      <a:gd name="T7" fmla="*/ 743 h 532"/>
                      <a:gd name="T8" fmla="*/ 1493 w 1067"/>
                      <a:gd name="T9" fmla="*/ 743 h 532"/>
                      <a:gd name="T10" fmla="*/ 1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1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1"/>
                        </a:move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2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1" name="Freeform 60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0 h 531"/>
                      <a:gd name="T16" fmla="*/ 0 w 1067"/>
                      <a:gd name="T17" fmla="*/ 0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2" name="Freeform 60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9"/>
                    <a:ext cx="1262" cy="628"/>
                  </a:xfrm>
                  <a:custGeom>
                    <a:avLst/>
                    <a:gdLst>
                      <a:gd name="T0" fmla="*/ 1493 w 1067"/>
                      <a:gd name="T1" fmla="*/ 742 h 531"/>
                      <a:gd name="T2" fmla="*/ 1493 w 1067"/>
                      <a:gd name="T3" fmla="*/ 742 h 531"/>
                      <a:gd name="T4" fmla="*/ 1493 w 1067"/>
                      <a:gd name="T5" fmla="*/ 743 h 531"/>
                      <a:gd name="T6" fmla="*/ 1493 w 1067"/>
                      <a:gd name="T7" fmla="*/ 743 h 531"/>
                      <a:gd name="T8" fmla="*/ 1493 w 1067"/>
                      <a:gd name="T9" fmla="*/ 742 h 531"/>
                      <a:gd name="T10" fmla="*/ 0 w 1067"/>
                      <a:gd name="T11" fmla="*/ 0 h 531"/>
                      <a:gd name="T12" fmla="*/ 0 w 1067"/>
                      <a:gd name="T13" fmla="*/ 0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0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3" name="Freeform 60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2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4" name="Freeform 60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2 h 530"/>
                      <a:gd name="T2" fmla="*/ 1493 w 1067"/>
                      <a:gd name="T3" fmla="*/ 742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2 h 530"/>
                      <a:gd name="T10" fmla="*/ 0 w 1067"/>
                      <a:gd name="T11" fmla="*/ 0 h 530"/>
                      <a:gd name="T12" fmla="*/ 0 w 1067"/>
                      <a:gd name="T13" fmla="*/ 1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5" name="Freeform 60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1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1 h 529"/>
                      <a:gd name="T2" fmla="*/ 1493 w 1067"/>
                      <a:gd name="T3" fmla="*/ 741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1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6" name="Freeform 60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0 h 529"/>
                      <a:gd name="T2" fmla="*/ 1493 w 1067"/>
                      <a:gd name="T3" fmla="*/ 740 h 529"/>
                      <a:gd name="T4" fmla="*/ 1493 w 1067"/>
                      <a:gd name="T5" fmla="*/ 741 h 529"/>
                      <a:gd name="T6" fmla="*/ 1493 w 1067"/>
                      <a:gd name="T7" fmla="*/ 740 h 529"/>
                      <a:gd name="T8" fmla="*/ 1493 w 1067"/>
                      <a:gd name="T9" fmla="*/ 740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0 h 529"/>
                      <a:gd name="T16" fmla="*/ 0 w 1067"/>
                      <a:gd name="T17" fmla="*/ 0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7" name="Freeform 60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2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0 h 529"/>
                      <a:gd name="T2" fmla="*/ 1493 w 1067"/>
                      <a:gd name="T3" fmla="*/ 740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0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8" name="Freeform 60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6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0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59" name="Freeform 60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7 h 528"/>
                      <a:gd name="T4" fmla="*/ 1493 w 1067"/>
                      <a:gd name="T5" fmla="*/ 737 h 528"/>
                      <a:gd name="T6" fmla="*/ 1493 w 1067"/>
                      <a:gd name="T7" fmla="*/ 737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1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0" name="Freeform 60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5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6 h 527"/>
                      <a:gd name="T2" fmla="*/ 1493 w 1067"/>
                      <a:gd name="T3" fmla="*/ 736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6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1 h 527"/>
                      <a:gd name="T16" fmla="*/ 0 w 1067"/>
                      <a:gd name="T17" fmla="*/ 1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1" name="Freeform 60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6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3 w 1067"/>
                      <a:gd name="T3" fmla="*/ 735 h 527"/>
                      <a:gd name="T4" fmla="*/ 1493 w 1067"/>
                      <a:gd name="T5" fmla="*/ 736 h 527"/>
                      <a:gd name="T6" fmla="*/ 1493 w 1067"/>
                      <a:gd name="T7" fmla="*/ 735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0 h 527"/>
                      <a:gd name="T16" fmla="*/ 0 w 1067"/>
                      <a:gd name="T17" fmla="*/ 0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2" name="Freeform 61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6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3 w 1067"/>
                      <a:gd name="T3" fmla="*/ 735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1 h 527"/>
                      <a:gd name="T16" fmla="*/ 0 w 1067"/>
                      <a:gd name="T17" fmla="*/ 1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3" name="Freeform 61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7"/>
                    <a:ext cx="1262" cy="622"/>
                  </a:xfrm>
                  <a:custGeom>
                    <a:avLst/>
                    <a:gdLst>
                      <a:gd name="T0" fmla="*/ 1493 w 1067"/>
                      <a:gd name="T1" fmla="*/ 734 h 526"/>
                      <a:gd name="T2" fmla="*/ 1493 w 1067"/>
                      <a:gd name="T3" fmla="*/ 734 h 526"/>
                      <a:gd name="T4" fmla="*/ 1491 w 1067"/>
                      <a:gd name="T5" fmla="*/ 736 h 526"/>
                      <a:gd name="T6" fmla="*/ 1493 w 1067"/>
                      <a:gd name="T7" fmla="*/ 736 h 526"/>
                      <a:gd name="T8" fmla="*/ 1493 w 1067"/>
                      <a:gd name="T9" fmla="*/ 734 h 526"/>
                      <a:gd name="T10" fmla="*/ 0 w 1067"/>
                      <a:gd name="T11" fmla="*/ 0 h 526"/>
                      <a:gd name="T12" fmla="*/ 0 w 1067"/>
                      <a:gd name="T13" fmla="*/ 0 h 526"/>
                      <a:gd name="T14" fmla="*/ 0 w 1067"/>
                      <a:gd name="T15" fmla="*/ 1 h 526"/>
                      <a:gd name="T16" fmla="*/ 0 w 1067"/>
                      <a:gd name="T17" fmla="*/ 0 h 526"/>
                      <a:gd name="T18" fmla="*/ 0 w 1067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6"/>
                      <a:gd name="T32" fmla="*/ 1067 w 1067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6">
                        <a:moveTo>
                          <a:pt x="1067" y="525"/>
                        </a:move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7" y="526"/>
                          <a:pt x="1067" y="526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4" name="Freeform 61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7"/>
                    <a:ext cx="1262" cy="622"/>
                  </a:xfrm>
                  <a:custGeom>
                    <a:avLst/>
                    <a:gdLst>
                      <a:gd name="T0" fmla="*/ 1493 w 1067"/>
                      <a:gd name="T1" fmla="*/ 734 h 526"/>
                      <a:gd name="T2" fmla="*/ 1491 w 1067"/>
                      <a:gd name="T3" fmla="*/ 734 h 526"/>
                      <a:gd name="T4" fmla="*/ 1491 w 1067"/>
                      <a:gd name="T5" fmla="*/ 736 h 526"/>
                      <a:gd name="T6" fmla="*/ 1491 w 1067"/>
                      <a:gd name="T7" fmla="*/ 736 h 526"/>
                      <a:gd name="T8" fmla="*/ 1493 w 1067"/>
                      <a:gd name="T9" fmla="*/ 734 h 526"/>
                      <a:gd name="T10" fmla="*/ 0 w 1067"/>
                      <a:gd name="T11" fmla="*/ 0 h 526"/>
                      <a:gd name="T12" fmla="*/ 0 w 1067"/>
                      <a:gd name="T13" fmla="*/ 1 h 526"/>
                      <a:gd name="T14" fmla="*/ 0 w 1067"/>
                      <a:gd name="T15" fmla="*/ 1 h 526"/>
                      <a:gd name="T16" fmla="*/ 0 w 1067"/>
                      <a:gd name="T17" fmla="*/ 1 h 526"/>
                      <a:gd name="T18" fmla="*/ 0 w 1067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6"/>
                      <a:gd name="T32" fmla="*/ 1067 w 1067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6">
                        <a:moveTo>
                          <a:pt x="1067" y="525"/>
                        </a:move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6" y="526"/>
                          <a:pt x="1066" y="526"/>
                          <a:pt x="1066" y="526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5" name="Freeform 61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8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3 h 525"/>
                      <a:gd name="T2" fmla="*/ 1489 w 1066"/>
                      <a:gd name="T3" fmla="*/ 735 h 525"/>
                      <a:gd name="T4" fmla="*/ 1489 w 1066"/>
                      <a:gd name="T5" fmla="*/ 735 h 525"/>
                      <a:gd name="T6" fmla="*/ 1489 w 1066"/>
                      <a:gd name="T7" fmla="*/ 735 h 525"/>
                      <a:gd name="T8" fmla="*/ 1489 w 1066"/>
                      <a:gd name="T9" fmla="*/ 733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1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6" name="Freeform 61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0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1 h 524"/>
                      <a:gd name="T2" fmla="*/ 1489 w 1066"/>
                      <a:gd name="T3" fmla="*/ 731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1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0 h 524"/>
                      <a:gd name="T16" fmla="*/ 0 w 1066"/>
                      <a:gd name="T17" fmla="*/ 0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7" name="Freeform 61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0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1 h 524"/>
                      <a:gd name="T2" fmla="*/ 1489 w 1066"/>
                      <a:gd name="T3" fmla="*/ 731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1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8" name="Freeform 61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1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0 h 524"/>
                      <a:gd name="T4" fmla="*/ 1489 w 1066"/>
                      <a:gd name="T5" fmla="*/ 731 h 524"/>
                      <a:gd name="T6" fmla="*/ 1489 w 1066"/>
                      <a:gd name="T7" fmla="*/ 730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0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69" name="Freeform 61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1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0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1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0" name="Freeform 61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2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29 h 523"/>
                      <a:gd name="T2" fmla="*/ 1489 w 1066"/>
                      <a:gd name="T3" fmla="*/ 729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29 h 523"/>
                      <a:gd name="T10" fmla="*/ 0 w 1066"/>
                      <a:gd name="T11" fmla="*/ 0 h 523"/>
                      <a:gd name="T12" fmla="*/ 0 w 1066"/>
                      <a:gd name="T13" fmla="*/ 0 h 523"/>
                      <a:gd name="T14" fmla="*/ 0 w 1066"/>
                      <a:gd name="T15" fmla="*/ 1 h 523"/>
                      <a:gd name="T16" fmla="*/ 0 w 1066"/>
                      <a:gd name="T17" fmla="*/ 1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1" name="Freeform 61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3"/>
                    <a:ext cx="1260" cy="617"/>
                  </a:xfrm>
                  <a:custGeom>
                    <a:avLst/>
                    <a:gdLst>
                      <a:gd name="T0" fmla="*/ 1489 w 1066"/>
                      <a:gd name="T1" fmla="*/ 728 h 522"/>
                      <a:gd name="T2" fmla="*/ 1489 w 1066"/>
                      <a:gd name="T3" fmla="*/ 729 h 522"/>
                      <a:gd name="T4" fmla="*/ 1489 w 1066"/>
                      <a:gd name="T5" fmla="*/ 729 h 522"/>
                      <a:gd name="T6" fmla="*/ 1489 w 1066"/>
                      <a:gd name="T7" fmla="*/ 729 h 522"/>
                      <a:gd name="T8" fmla="*/ 1489 w 1066"/>
                      <a:gd name="T9" fmla="*/ 728 h 522"/>
                      <a:gd name="T10" fmla="*/ 0 w 1066"/>
                      <a:gd name="T11" fmla="*/ 0 h 522"/>
                      <a:gd name="T12" fmla="*/ 0 w 1066"/>
                      <a:gd name="T13" fmla="*/ 0 h 522"/>
                      <a:gd name="T14" fmla="*/ 0 w 1066"/>
                      <a:gd name="T15" fmla="*/ 0 h 522"/>
                      <a:gd name="T16" fmla="*/ 0 w 1066"/>
                      <a:gd name="T17" fmla="*/ 0 h 522"/>
                      <a:gd name="T18" fmla="*/ 0 w 1066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2"/>
                      <a:gd name="T32" fmla="*/ 1066 w 1066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2">
                        <a:moveTo>
                          <a:pt x="1066" y="521"/>
                        </a:moveTo>
                        <a:cubicBezTo>
                          <a:pt x="1066" y="521"/>
                          <a:pt x="1066" y="521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2" name="Freeform 61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3"/>
                    <a:ext cx="1260" cy="617"/>
                  </a:xfrm>
                  <a:custGeom>
                    <a:avLst/>
                    <a:gdLst>
                      <a:gd name="T0" fmla="*/ 1489 w 1066"/>
                      <a:gd name="T1" fmla="*/ 729 h 522"/>
                      <a:gd name="T2" fmla="*/ 1489 w 1066"/>
                      <a:gd name="T3" fmla="*/ 729 h 522"/>
                      <a:gd name="T4" fmla="*/ 1489 w 1066"/>
                      <a:gd name="T5" fmla="*/ 729 h 522"/>
                      <a:gd name="T6" fmla="*/ 1489 w 1066"/>
                      <a:gd name="T7" fmla="*/ 729 h 522"/>
                      <a:gd name="T8" fmla="*/ 1489 w 1066"/>
                      <a:gd name="T9" fmla="*/ 729 h 522"/>
                      <a:gd name="T10" fmla="*/ 0 w 1066"/>
                      <a:gd name="T11" fmla="*/ 0 h 522"/>
                      <a:gd name="T12" fmla="*/ 0 w 1066"/>
                      <a:gd name="T13" fmla="*/ 0 h 522"/>
                      <a:gd name="T14" fmla="*/ 0 w 1066"/>
                      <a:gd name="T15" fmla="*/ 1 h 522"/>
                      <a:gd name="T16" fmla="*/ 0 w 1066"/>
                      <a:gd name="T17" fmla="*/ 1 h 522"/>
                      <a:gd name="T18" fmla="*/ 0 w 1066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2"/>
                      <a:gd name="T32" fmla="*/ 1066 w 1066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2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3" name="Freeform 61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4"/>
                    <a:ext cx="1260" cy="616"/>
                  </a:xfrm>
                  <a:custGeom>
                    <a:avLst/>
                    <a:gdLst>
                      <a:gd name="T0" fmla="*/ 1489 w 1066"/>
                      <a:gd name="T1" fmla="*/ 728 h 521"/>
                      <a:gd name="T2" fmla="*/ 1489 w 1066"/>
                      <a:gd name="T3" fmla="*/ 728 h 521"/>
                      <a:gd name="T4" fmla="*/ 1489 w 1066"/>
                      <a:gd name="T5" fmla="*/ 728 h 521"/>
                      <a:gd name="T6" fmla="*/ 1489 w 1066"/>
                      <a:gd name="T7" fmla="*/ 728 h 521"/>
                      <a:gd name="T8" fmla="*/ 1489 w 1066"/>
                      <a:gd name="T9" fmla="*/ 728 h 521"/>
                      <a:gd name="T10" fmla="*/ 0 w 1066"/>
                      <a:gd name="T11" fmla="*/ 0 h 521"/>
                      <a:gd name="T12" fmla="*/ 0 w 1066"/>
                      <a:gd name="T13" fmla="*/ 0 h 521"/>
                      <a:gd name="T14" fmla="*/ 0 w 1066"/>
                      <a:gd name="T15" fmla="*/ 1 h 521"/>
                      <a:gd name="T16" fmla="*/ 0 w 1066"/>
                      <a:gd name="T17" fmla="*/ 1 h 521"/>
                      <a:gd name="T18" fmla="*/ 0 w 1066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1"/>
                      <a:gd name="T32" fmla="*/ 1066 w 1066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1">
                        <a:moveTo>
                          <a:pt x="1066" y="521"/>
                        </a:move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4" name="Freeform 61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5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90 w 1067"/>
                      <a:gd name="T5" fmla="*/ 728 h 521"/>
                      <a:gd name="T6" fmla="*/ 1490 w 1067"/>
                      <a:gd name="T7" fmla="*/ 727 h 521"/>
                      <a:gd name="T8" fmla="*/ 1490 w 1067"/>
                      <a:gd name="T9" fmla="*/ 727 h 521"/>
                      <a:gd name="T10" fmla="*/ 1 w 1067"/>
                      <a:gd name="T11" fmla="*/ 0 h 521"/>
                      <a:gd name="T12" fmla="*/ 1 w 1067"/>
                      <a:gd name="T13" fmla="*/ 0 h 521"/>
                      <a:gd name="T14" fmla="*/ 0 w 1067"/>
                      <a:gd name="T15" fmla="*/ 0 h 521"/>
                      <a:gd name="T16" fmla="*/ 1 w 1067"/>
                      <a:gd name="T17" fmla="*/ 0 h 521"/>
                      <a:gd name="T18" fmla="*/ 1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5" name="Freeform 61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5"/>
                    <a:ext cx="1261" cy="616"/>
                  </a:xfrm>
                  <a:custGeom>
                    <a:avLst/>
                    <a:gdLst>
                      <a:gd name="T0" fmla="*/ 1490 w 1067"/>
                      <a:gd name="T1" fmla="*/ 727 h 521"/>
                      <a:gd name="T2" fmla="*/ 1490 w 1067"/>
                      <a:gd name="T3" fmla="*/ 727 h 521"/>
                      <a:gd name="T4" fmla="*/ 1490 w 1067"/>
                      <a:gd name="T5" fmla="*/ 728 h 521"/>
                      <a:gd name="T6" fmla="*/ 1490 w 1067"/>
                      <a:gd name="T7" fmla="*/ 728 h 521"/>
                      <a:gd name="T8" fmla="*/ 1490 w 1067"/>
                      <a:gd name="T9" fmla="*/ 727 h 521"/>
                      <a:gd name="T10" fmla="*/ 1 w 1067"/>
                      <a:gd name="T11" fmla="*/ 0 h 521"/>
                      <a:gd name="T12" fmla="*/ 0 w 1067"/>
                      <a:gd name="T13" fmla="*/ 0 h 521"/>
                      <a:gd name="T14" fmla="*/ 0 w 1067"/>
                      <a:gd name="T15" fmla="*/ 1 h 521"/>
                      <a:gd name="T16" fmla="*/ 0 w 1067"/>
                      <a:gd name="T17" fmla="*/ 1 h 521"/>
                      <a:gd name="T18" fmla="*/ 1 w 1067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1"/>
                      <a:gd name="T32" fmla="*/ 1067 w 1067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1">
                        <a:moveTo>
                          <a:pt x="1067" y="520"/>
                        </a:move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1"/>
                          <a:pt x="1067" y="521"/>
                          <a:pt x="1067" y="521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6" name="Freeform 61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7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4 h 520"/>
                      <a:gd name="T2" fmla="*/ 1490 w 1067"/>
                      <a:gd name="T3" fmla="*/ 724 h 520"/>
                      <a:gd name="T4" fmla="*/ 1490 w 1067"/>
                      <a:gd name="T5" fmla="*/ 725 h 520"/>
                      <a:gd name="T6" fmla="*/ 1490 w 1067"/>
                      <a:gd name="T7" fmla="*/ 725 h 520"/>
                      <a:gd name="T8" fmla="*/ 1490 w 1067"/>
                      <a:gd name="T9" fmla="*/ 724 h 520"/>
                      <a:gd name="T10" fmla="*/ 0 w 1067"/>
                      <a:gd name="T11" fmla="*/ 0 h 520"/>
                      <a:gd name="T12" fmla="*/ 0 w 1067"/>
                      <a:gd name="T13" fmla="*/ 0 h 520"/>
                      <a:gd name="T14" fmla="*/ 0 w 1067"/>
                      <a:gd name="T15" fmla="*/ 1 h 520"/>
                      <a:gd name="T16" fmla="*/ 0 w 1067"/>
                      <a:gd name="T17" fmla="*/ 0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7" name="Freeform 61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7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4 h 520"/>
                      <a:gd name="T2" fmla="*/ 1490 w 1067"/>
                      <a:gd name="T3" fmla="*/ 724 h 520"/>
                      <a:gd name="T4" fmla="*/ 1490 w 1067"/>
                      <a:gd name="T5" fmla="*/ 725 h 520"/>
                      <a:gd name="T6" fmla="*/ 1490 w 1067"/>
                      <a:gd name="T7" fmla="*/ 725 h 520"/>
                      <a:gd name="T8" fmla="*/ 1490 w 1067"/>
                      <a:gd name="T9" fmla="*/ 724 h 520"/>
                      <a:gd name="T10" fmla="*/ 0 w 1067"/>
                      <a:gd name="T11" fmla="*/ 0 h 520"/>
                      <a:gd name="T12" fmla="*/ 0 w 1067"/>
                      <a:gd name="T13" fmla="*/ 1 h 520"/>
                      <a:gd name="T14" fmla="*/ 0 w 1067"/>
                      <a:gd name="T15" fmla="*/ 1 h 520"/>
                      <a:gd name="T16" fmla="*/ 0 w 1067"/>
                      <a:gd name="T17" fmla="*/ 1 h 520"/>
                      <a:gd name="T18" fmla="*/ 0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8" name="Freeform 61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8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3 h 519"/>
                      <a:gd name="T2" fmla="*/ 1490 w 1067"/>
                      <a:gd name="T3" fmla="*/ 724 h 519"/>
                      <a:gd name="T4" fmla="*/ 1490 w 1067"/>
                      <a:gd name="T5" fmla="*/ 724 h 519"/>
                      <a:gd name="T6" fmla="*/ 1490 w 1067"/>
                      <a:gd name="T7" fmla="*/ 724 h 519"/>
                      <a:gd name="T8" fmla="*/ 1490 w 1067"/>
                      <a:gd name="T9" fmla="*/ 723 h 519"/>
                      <a:gd name="T10" fmla="*/ 0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1 h 519"/>
                      <a:gd name="T16" fmla="*/ 0 w 1067"/>
                      <a:gd name="T17" fmla="*/ 1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79" name="Freeform 61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9"/>
                    <a:ext cx="1261" cy="612"/>
                  </a:xfrm>
                  <a:custGeom>
                    <a:avLst/>
                    <a:gdLst>
                      <a:gd name="T0" fmla="*/ 1490 w 1067"/>
                      <a:gd name="T1" fmla="*/ 723 h 518"/>
                      <a:gd name="T2" fmla="*/ 1490 w 1067"/>
                      <a:gd name="T3" fmla="*/ 723 h 518"/>
                      <a:gd name="T4" fmla="*/ 1490 w 1067"/>
                      <a:gd name="T5" fmla="*/ 723 h 518"/>
                      <a:gd name="T6" fmla="*/ 1490 w 1067"/>
                      <a:gd name="T7" fmla="*/ 723 h 518"/>
                      <a:gd name="T8" fmla="*/ 1490 w 1067"/>
                      <a:gd name="T9" fmla="*/ 723 h 518"/>
                      <a:gd name="T10" fmla="*/ 0 w 1067"/>
                      <a:gd name="T11" fmla="*/ 0 h 518"/>
                      <a:gd name="T12" fmla="*/ 0 w 1067"/>
                      <a:gd name="T13" fmla="*/ 0 h 518"/>
                      <a:gd name="T14" fmla="*/ 0 w 1067"/>
                      <a:gd name="T15" fmla="*/ 0 h 518"/>
                      <a:gd name="T16" fmla="*/ 0 w 1067"/>
                      <a:gd name="T17" fmla="*/ 0 h 518"/>
                      <a:gd name="T18" fmla="*/ 0 w 1067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8"/>
                      <a:gd name="T32" fmla="*/ 1067 w 1067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8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0" name="Freeform 61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9"/>
                    <a:ext cx="1261" cy="614"/>
                  </a:xfrm>
                  <a:custGeom>
                    <a:avLst/>
                    <a:gdLst>
                      <a:gd name="T0" fmla="*/ 1490 w 1067"/>
                      <a:gd name="T1" fmla="*/ 725 h 519"/>
                      <a:gd name="T2" fmla="*/ 1490 w 1067"/>
                      <a:gd name="T3" fmla="*/ 725 h 519"/>
                      <a:gd name="T4" fmla="*/ 1490 w 1067"/>
                      <a:gd name="T5" fmla="*/ 726 h 519"/>
                      <a:gd name="T6" fmla="*/ 1490 w 1067"/>
                      <a:gd name="T7" fmla="*/ 725 h 519"/>
                      <a:gd name="T8" fmla="*/ 1490 w 1067"/>
                      <a:gd name="T9" fmla="*/ 725 h 519"/>
                      <a:gd name="T10" fmla="*/ 0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1 h 519"/>
                      <a:gd name="T16" fmla="*/ 0 w 1067"/>
                      <a:gd name="T17" fmla="*/ 1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1" name="Freeform 61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0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4 h 518"/>
                      <a:gd name="T2" fmla="*/ 1490 w 1067"/>
                      <a:gd name="T3" fmla="*/ 724 h 518"/>
                      <a:gd name="T4" fmla="*/ 1489 w 1067"/>
                      <a:gd name="T5" fmla="*/ 725 h 518"/>
                      <a:gd name="T6" fmla="*/ 1490 w 1067"/>
                      <a:gd name="T7" fmla="*/ 725 h 518"/>
                      <a:gd name="T8" fmla="*/ 1490 w 1067"/>
                      <a:gd name="T9" fmla="*/ 724 h 518"/>
                      <a:gd name="T10" fmla="*/ 0 w 1067"/>
                      <a:gd name="T11" fmla="*/ 0 h 518"/>
                      <a:gd name="T12" fmla="*/ 0 w 1067"/>
                      <a:gd name="T13" fmla="*/ 0 h 518"/>
                      <a:gd name="T14" fmla="*/ 0 w 1067"/>
                      <a:gd name="T15" fmla="*/ 1 h 518"/>
                      <a:gd name="T16" fmla="*/ 0 w 1067"/>
                      <a:gd name="T17" fmla="*/ 1 h 518"/>
                      <a:gd name="T18" fmla="*/ 0 w 1067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8"/>
                      <a:gd name="T32" fmla="*/ 1067 w 1067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8">
                        <a:moveTo>
                          <a:pt x="1067" y="517"/>
                        </a:moveTo>
                        <a:cubicBezTo>
                          <a:pt x="1067" y="517"/>
                          <a:pt x="1067" y="517"/>
                          <a:pt x="1067" y="517"/>
                        </a:cubicBezTo>
                        <a:cubicBezTo>
                          <a:pt x="1066" y="518"/>
                          <a:pt x="1066" y="518"/>
                          <a:pt x="1066" y="518"/>
                        </a:cubicBezTo>
                        <a:cubicBezTo>
                          <a:pt x="1066" y="518"/>
                          <a:pt x="1067" y="518"/>
                          <a:pt x="1067" y="518"/>
                        </a:cubicBezTo>
                        <a:cubicBezTo>
                          <a:pt x="1067" y="517"/>
                          <a:pt x="1067" y="517"/>
                          <a:pt x="1067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2" name="Freeform 61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1"/>
                    <a:ext cx="1261" cy="612"/>
                  </a:xfrm>
                  <a:custGeom>
                    <a:avLst/>
                    <a:gdLst>
                      <a:gd name="T0" fmla="*/ 1490 w 1067"/>
                      <a:gd name="T1" fmla="*/ 723 h 517"/>
                      <a:gd name="T2" fmla="*/ 1489 w 1067"/>
                      <a:gd name="T3" fmla="*/ 723 h 517"/>
                      <a:gd name="T4" fmla="*/ 1489 w 1067"/>
                      <a:gd name="T5" fmla="*/ 724 h 517"/>
                      <a:gd name="T6" fmla="*/ 1489 w 1067"/>
                      <a:gd name="T7" fmla="*/ 724 h 517"/>
                      <a:gd name="T8" fmla="*/ 1490 w 1067"/>
                      <a:gd name="T9" fmla="*/ 723 h 517"/>
                      <a:gd name="T10" fmla="*/ 0 w 1067"/>
                      <a:gd name="T11" fmla="*/ 0 h 517"/>
                      <a:gd name="T12" fmla="*/ 0 w 1067"/>
                      <a:gd name="T13" fmla="*/ 0 h 517"/>
                      <a:gd name="T14" fmla="*/ 0 w 1067"/>
                      <a:gd name="T15" fmla="*/ 0 h 517"/>
                      <a:gd name="T16" fmla="*/ 0 w 1067"/>
                      <a:gd name="T17" fmla="*/ 0 h 517"/>
                      <a:gd name="T18" fmla="*/ 0 w 1067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7"/>
                      <a:gd name="T32" fmla="*/ 1067 w 1067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7">
                        <a:moveTo>
                          <a:pt x="1067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7" y="516"/>
                          <a:pt x="1067" y="516"/>
                          <a:pt x="1067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3" name="Freeform 61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1"/>
                    <a:ext cx="1260" cy="612"/>
                  </a:xfrm>
                  <a:custGeom>
                    <a:avLst/>
                    <a:gdLst>
                      <a:gd name="T0" fmla="*/ 1489 w 1066"/>
                      <a:gd name="T1" fmla="*/ 723 h 517"/>
                      <a:gd name="T2" fmla="*/ 1489 w 1066"/>
                      <a:gd name="T3" fmla="*/ 723 h 517"/>
                      <a:gd name="T4" fmla="*/ 1489 w 1066"/>
                      <a:gd name="T5" fmla="*/ 724 h 517"/>
                      <a:gd name="T6" fmla="*/ 1489 w 1066"/>
                      <a:gd name="T7" fmla="*/ 724 h 517"/>
                      <a:gd name="T8" fmla="*/ 1489 w 1066"/>
                      <a:gd name="T9" fmla="*/ 723 h 517"/>
                      <a:gd name="T10" fmla="*/ 0 w 1066"/>
                      <a:gd name="T11" fmla="*/ 0 h 517"/>
                      <a:gd name="T12" fmla="*/ 0 w 1066"/>
                      <a:gd name="T13" fmla="*/ 0 h 517"/>
                      <a:gd name="T14" fmla="*/ 0 w 1066"/>
                      <a:gd name="T15" fmla="*/ 1 h 517"/>
                      <a:gd name="T16" fmla="*/ 0 w 1066"/>
                      <a:gd name="T17" fmla="*/ 1 h 517"/>
                      <a:gd name="T18" fmla="*/ 0 w 1066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7"/>
                      <a:gd name="T32" fmla="*/ 1066 w 1066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7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4" name="Freeform 61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0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1 h 516"/>
                      <a:gd name="T16" fmla="*/ 0 w 1066"/>
                      <a:gd name="T17" fmla="*/ 0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5" name="Freeform 61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1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1 h 516"/>
                      <a:gd name="T14" fmla="*/ 0 w 1066"/>
                      <a:gd name="T15" fmla="*/ 1 h 516"/>
                      <a:gd name="T16" fmla="*/ 0 w 1066"/>
                      <a:gd name="T17" fmla="*/ 1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6" name="Freeform 612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4"/>
                    <a:ext cx="1260" cy="609"/>
                  </a:xfrm>
                  <a:custGeom>
                    <a:avLst/>
                    <a:gdLst>
                      <a:gd name="T0" fmla="*/ 1489 w 1066"/>
                      <a:gd name="T1" fmla="*/ 720 h 515"/>
                      <a:gd name="T2" fmla="*/ 1489 w 1066"/>
                      <a:gd name="T3" fmla="*/ 720 h 515"/>
                      <a:gd name="T4" fmla="*/ 1489 w 1066"/>
                      <a:gd name="T5" fmla="*/ 720 h 515"/>
                      <a:gd name="T6" fmla="*/ 1489 w 1066"/>
                      <a:gd name="T7" fmla="*/ 720 h 515"/>
                      <a:gd name="T8" fmla="*/ 1489 w 1066"/>
                      <a:gd name="T9" fmla="*/ 720 h 515"/>
                      <a:gd name="T10" fmla="*/ 0 w 1066"/>
                      <a:gd name="T11" fmla="*/ 0 h 515"/>
                      <a:gd name="T12" fmla="*/ 0 w 1066"/>
                      <a:gd name="T13" fmla="*/ 0 h 515"/>
                      <a:gd name="T14" fmla="*/ 0 w 1066"/>
                      <a:gd name="T15" fmla="*/ 1 h 515"/>
                      <a:gd name="T16" fmla="*/ 0 w 1066"/>
                      <a:gd name="T17" fmla="*/ 1 h 515"/>
                      <a:gd name="T18" fmla="*/ 0 w 1066"/>
                      <a:gd name="T19" fmla="*/ 0 h 51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5"/>
                      <a:gd name="T32" fmla="*/ 1066 w 1066"/>
                      <a:gd name="T33" fmla="*/ 515 h 51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5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7" name="Freeform 61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5"/>
                    <a:ext cx="1296" cy="684"/>
                  </a:xfrm>
                  <a:custGeom>
                    <a:avLst/>
                    <a:gdLst>
                      <a:gd name="T0" fmla="*/ 41 w 1096"/>
                      <a:gd name="T1" fmla="*/ 0 h 579"/>
                      <a:gd name="T2" fmla="*/ 41 w 1096"/>
                      <a:gd name="T3" fmla="*/ 0 h 579"/>
                      <a:gd name="T4" fmla="*/ 6 w 1096"/>
                      <a:gd name="T5" fmla="*/ 574 h 579"/>
                      <a:gd name="T6" fmla="*/ 136 w 1096"/>
                      <a:gd name="T7" fmla="*/ 722 h 579"/>
                      <a:gd name="T8" fmla="*/ 1393 w 1096"/>
                      <a:gd name="T9" fmla="*/ 807 h 579"/>
                      <a:gd name="T10" fmla="*/ 1402 w 1096"/>
                      <a:gd name="T11" fmla="*/ 808 h 579"/>
                      <a:gd name="T12" fmla="*/ 1532 w 1096"/>
                      <a:gd name="T13" fmla="*/ 717 h 579"/>
                      <a:gd name="T14" fmla="*/ 1532 w 1096"/>
                      <a:gd name="T15" fmla="*/ 717 h 579"/>
                      <a:gd name="T16" fmla="*/ 1402 w 1096"/>
                      <a:gd name="T17" fmla="*/ 807 h 579"/>
                      <a:gd name="T18" fmla="*/ 1394 w 1096"/>
                      <a:gd name="T19" fmla="*/ 807 h 579"/>
                      <a:gd name="T20" fmla="*/ 136 w 1096"/>
                      <a:gd name="T21" fmla="*/ 721 h 579"/>
                      <a:gd name="T22" fmla="*/ 6 w 1096"/>
                      <a:gd name="T23" fmla="*/ 572 h 579"/>
                      <a:gd name="T24" fmla="*/ 41 w 1096"/>
                      <a:gd name="T25" fmla="*/ 0 h 57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79"/>
                      <a:gd name="T41" fmla="*/ 1096 w 1096"/>
                      <a:gd name="T42" fmla="*/ 579 h 579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79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4" y="411"/>
                          <a:pt x="4" y="411"/>
                          <a:pt x="4" y="411"/>
                        </a:cubicBezTo>
                        <a:cubicBezTo>
                          <a:pt x="0" y="466"/>
                          <a:pt x="42" y="513"/>
                          <a:pt x="97" y="517"/>
                        </a:cubicBezTo>
                        <a:cubicBezTo>
                          <a:pt x="996" y="578"/>
                          <a:pt x="996" y="578"/>
                          <a:pt x="996" y="578"/>
                        </a:cubicBezTo>
                        <a:cubicBezTo>
                          <a:pt x="999" y="578"/>
                          <a:pt x="1001" y="579"/>
                          <a:pt x="1003" y="579"/>
                        </a:cubicBezTo>
                        <a:cubicBezTo>
                          <a:pt x="1045" y="579"/>
                          <a:pt x="1082" y="552"/>
                          <a:pt x="1096" y="514"/>
                        </a:cubicBezTo>
                        <a:cubicBezTo>
                          <a:pt x="1096" y="514"/>
                          <a:pt x="1096" y="514"/>
                          <a:pt x="1096" y="514"/>
                        </a:cubicBezTo>
                        <a:cubicBezTo>
                          <a:pt x="1082" y="552"/>
                          <a:pt x="1045" y="578"/>
                          <a:pt x="1003" y="578"/>
                        </a:cubicBezTo>
                        <a:cubicBezTo>
                          <a:pt x="1001" y="578"/>
                          <a:pt x="999" y="578"/>
                          <a:pt x="997" y="578"/>
                        </a:cubicBezTo>
                        <a:cubicBezTo>
                          <a:pt x="97" y="516"/>
                          <a:pt x="97" y="516"/>
                          <a:pt x="97" y="516"/>
                        </a:cubicBezTo>
                        <a:cubicBezTo>
                          <a:pt x="42" y="512"/>
                          <a:pt x="0" y="465"/>
                          <a:pt x="4" y="410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E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8" name="Freeform 612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111"/>
                    <a:ext cx="1262" cy="644"/>
                  </a:xfrm>
                  <a:custGeom>
                    <a:avLst/>
                    <a:gdLst>
                      <a:gd name="T0" fmla="*/ 1491 w 1068"/>
                      <a:gd name="T1" fmla="*/ 759 h 545"/>
                      <a:gd name="T2" fmla="*/ 1491 w 1068"/>
                      <a:gd name="T3" fmla="*/ 760 h 545"/>
                      <a:gd name="T4" fmla="*/ 1491 w 1068"/>
                      <a:gd name="T5" fmla="*/ 761 h 545"/>
                      <a:gd name="T6" fmla="*/ 1491 w 1068"/>
                      <a:gd name="T7" fmla="*/ 759 h 545"/>
                      <a:gd name="T8" fmla="*/ 0 w 1068"/>
                      <a:gd name="T9" fmla="*/ 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068"/>
                      <a:gd name="T25" fmla="*/ 0 h 545"/>
                      <a:gd name="T26" fmla="*/ 1068 w 1068"/>
                      <a:gd name="T27" fmla="*/ 545 h 545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068" h="545">
                        <a:moveTo>
                          <a:pt x="1068" y="543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89" name="Freeform 612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111"/>
                    <a:ext cx="1262" cy="644"/>
                  </a:xfrm>
                  <a:custGeom>
                    <a:avLst/>
                    <a:gdLst>
                      <a:gd name="T0" fmla="*/ 1491 w 1068"/>
                      <a:gd name="T1" fmla="*/ 760 h 545"/>
                      <a:gd name="T2" fmla="*/ 1491 w 1068"/>
                      <a:gd name="T3" fmla="*/ 760 h 545"/>
                      <a:gd name="T4" fmla="*/ 1491 w 1068"/>
                      <a:gd name="T5" fmla="*/ 761 h 545"/>
                      <a:gd name="T6" fmla="*/ 1491 w 1068"/>
                      <a:gd name="T7" fmla="*/ 761 h 545"/>
                      <a:gd name="T8" fmla="*/ 1491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0" name="Freeform 612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41" y="111"/>
                    <a:ext cx="1262" cy="644"/>
                  </a:xfrm>
                  <a:custGeom>
                    <a:avLst/>
                    <a:gdLst>
                      <a:gd name="T0" fmla="*/ 1491 w 1068"/>
                      <a:gd name="T1" fmla="*/ 760 h 545"/>
                      <a:gd name="T2" fmla="*/ 1491 w 1068"/>
                      <a:gd name="T3" fmla="*/ 761 h 545"/>
                      <a:gd name="T4" fmla="*/ 1491 w 1068"/>
                      <a:gd name="T5" fmla="*/ 761 h 545"/>
                      <a:gd name="T6" fmla="*/ 1491 w 1068"/>
                      <a:gd name="T7" fmla="*/ 761 h 545"/>
                      <a:gd name="T8" fmla="*/ 1491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1" name="Freeform 612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2 h 545"/>
                      <a:gd name="T4" fmla="*/ 1495 w 1069"/>
                      <a:gd name="T5" fmla="*/ 763 h 545"/>
                      <a:gd name="T6" fmla="*/ 1495 w 1069"/>
                      <a:gd name="T7" fmla="*/ 762 h 545"/>
                      <a:gd name="T8" fmla="*/ 1495 w 1069"/>
                      <a:gd name="T9" fmla="*/ 762 h 545"/>
                      <a:gd name="T10" fmla="*/ 1 w 1069"/>
                      <a:gd name="T11" fmla="*/ 0 h 545"/>
                      <a:gd name="T12" fmla="*/ 1 w 1069"/>
                      <a:gd name="T13" fmla="*/ 0 h 545"/>
                      <a:gd name="T14" fmla="*/ 0 w 1069"/>
                      <a:gd name="T15" fmla="*/ 0 h 545"/>
                      <a:gd name="T16" fmla="*/ 1 w 1069"/>
                      <a:gd name="T17" fmla="*/ 0 h 545"/>
                      <a:gd name="T18" fmla="*/ 1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2" name="Freeform 613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2 h 545"/>
                      <a:gd name="T10" fmla="*/ 1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1 w 1069"/>
                      <a:gd name="T17" fmla="*/ 0 h 545"/>
                      <a:gd name="T18" fmla="*/ 1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3" name="Freeform 613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2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3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3 h 545"/>
                      <a:gd name="T10" fmla="*/ 1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1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4" name="Freeform 613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3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2 h 545"/>
                      <a:gd name="T4" fmla="*/ 1495 w 1069"/>
                      <a:gd name="T5" fmla="*/ 763 h 545"/>
                      <a:gd name="T6" fmla="*/ 1495 w 1069"/>
                      <a:gd name="T7" fmla="*/ 762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5" name="Freeform 613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3"/>
                    <a:ext cx="1264" cy="645"/>
                  </a:xfrm>
                  <a:custGeom>
                    <a:avLst/>
                    <a:gdLst>
                      <a:gd name="T0" fmla="*/ 1495 w 1069"/>
                      <a:gd name="T1" fmla="*/ 762 h 545"/>
                      <a:gd name="T2" fmla="*/ 1495 w 1069"/>
                      <a:gd name="T3" fmla="*/ 763 h 545"/>
                      <a:gd name="T4" fmla="*/ 1495 w 1069"/>
                      <a:gd name="T5" fmla="*/ 763 h 545"/>
                      <a:gd name="T6" fmla="*/ 1495 w 1069"/>
                      <a:gd name="T7" fmla="*/ 763 h 545"/>
                      <a:gd name="T8" fmla="*/ 1495 w 1069"/>
                      <a:gd name="T9" fmla="*/ 762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6" name="Freeform 613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5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0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7" name="Freeform 613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8" name="Freeform 613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5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1 h 545"/>
                      <a:gd name="T2" fmla="*/ 1495 w 1069"/>
                      <a:gd name="T3" fmla="*/ 761 h 545"/>
                      <a:gd name="T4" fmla="*/ 1495 w 1069"/>
                      <a:gd name="T5" fmla="*/ 761 h 545"/>
                      <a:gd name="T6" fmla="*/ 1495 w 1069"/>
                      <a:gd name="T7" fmla="*/ 761 h 545"/>
                      <a:gd name="T8" fmla="*/ 1495 w 1069"/>
                      <a:gd name="T9" fmla="*/ 761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5"/>
                        </a:move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cubicBezTo>
                          <a:pt x="1069" y="545"/>
                          <a:pt x="1069" y="545"/>
                          <a:pt x="1069" y="545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999" name="Freeform 613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6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5 w 1069"/>
                      <a:gd name="T3" fmla="*/ 760 h 545"/>
                      <a:gd name="T4" fmla="*/ 1493 w 1069"/>
                      <a:gd name="T5" fmla="*/ 761 h 545"/>
                      <a:gd name="T6" fmla="*/ 1495 w 1069"/>
                      <a:gd name="T7" fmla="*/ 760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0 h 545"/>
                      <a:gd name="T14" fmla="*/ 0 w 1069"/>
                      <a:gd name="T15" fmla="*/ 1 h 545"/>
                      <a:gd name="T16" fmla="*/ 0 w 1069"/>
                      <a:gd name="T17" fmla="*/ 0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9" y="544"/>
                          <a:pt x="1069" y="544"/>
                          <a:pt x="1069" y="544"/>
                        </a:cubicBez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9" y="544"/>
                          <a:pt x="1069" y="544"/>
                        </a:cubicBezTo>
                        <a:cubicBezTo>
                          <a:pt x="1069" y="544"/>
                          <a:pt x="1069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0" name="Freeform 613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6"/>
                    <a:ext cx="1264" cy="644"/>
                  </a:xfrm>
                  <a:custGeom>
                    <a:avLst/>
                    <a:gdLst>
                      <a:gd name="T0" fmla="*/ 1495 w 1069"/>
                      <a:gd name="T1" fmla="*/ 760 h 545"/>
                      <a:gd name="T2" fmla="*/ 1493 w 1069"/>
                      <a:gd name="T3" fmla="*/ 761 h 545"/>
                      <a:gd name="T4" fmla="*/ 1493 w 1069"/>
                      <a:gd name="T5" fmla="*/ 761 h 545"/>
                      <a:gd name="T6" fmla="*/ 1493 w 1069"/>
                      <a:gd name="T7" fmla="*/ 761 h 545"/>
                      <a:gd name="T8" fmla="*/ 1495 w 1069"/>
                      <a:gd name="T9" fmla="*/ 760 h 545"/>
                      <a:gd name="T10" fmla="*/ 0 w 1069"/>
                      <a:gd name="T11" fmla="*/ 0 h 545"/>
                      <a:gd name="T12" fmla="*/ 0 w 1069"/>
                      <a:gd name="T13" fmla="*/ 1 h 545"/>
                      <a:gd name="T14" fmla="*/ 0 w 1069"/>
                      <a:gd name="T15" fmla="*/ 1 h 545"/>
                      <a:gd name="T16" fmla="*/ 0 w 1069"/>
                      <a:gd name="T17" fmla="*/ 1 h 545"/>
                      <a:gd name="T18" fmla="*/ 0 w 1069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9"/>
                      <a:gd name="T31" fmla="*/ 0 h 545"/>
                      <a:gd name="T32" fmla="*/ 1069 w 1069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9" h="545">
                        <a:moveTo>
                          <a:pt x="1069" y="544"/>
                        </a:moveTo>
                        <a:cubicBezTo>
                          <a:pt x="1068" y="544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9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1" name="Freeform 613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2" name="Freeform 614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0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w 1068"/>
                      <a:gd name="T21" fmla="*/ 0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3" name="Freeform 614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7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1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1 h 545"/>
                      <a:gd name="T10" fmla="*/ 1494 w 1068"/>
                      <a:gd name="T11" fmla="*/ 76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1 h 545"/>
                      <a:gd name="T20" fmla="*/ 0 w 1068"/>
                      <a:gd name="T21" fmla="*/ 1 h 545"/>
                      <a:gd name="T22" fmla="*/ 0 w 1068"/>
                      <a:gd name="T23" fmla="*/ 0 h 54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068"/>
                      <a:gd name="T37" fmla="*/ 0 h 545"/>
                      <a:gd name="T38" fmla="*/ 1068 w 1068"/>
                      <a:gd name="T39" fmla="*/ 545 h 54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4" name="Freeform 614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8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0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5" name="Freeform 614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8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1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6" name="Freeform 614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9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7" name="Freeform 614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19"/>
                    <a:ext cx="1263" cy="645"/>
                  </a:xfrm>
                  <a:custGeom>
                    <a:avLst/>
                    <a:gdLst>
                      <a:gd name="T0" fmla="*/ 1494 w 1068"/>
                      <a:gd name="T1" fmla="*/ 762 h 545"/>
                      <a:gd name="T2" fmla="*/ 1494 w 1068"/>
                      <a:gd name="T3" fmla="*/ 762 h 545"/>
                      <a:gd name="T4" fmla="*/ 1494 w 1068"/>
                      <a:gd name="T5" fmla="*/ 763 h 545"/>
                      <a:gd name="T6" fmla="*/ 1494 w 1068"/>
                      <a:gd name="T7" fmla="*/ 762 h 545"/>
                      <a:gd name="T8" fmla="*/ 1494 w 1068"/>
                      <a:gd name="T9" fmla="*/ 762 h 545"/>
                      <a:gd name="T10" fmla="*/ 0 w 1068"/>
                      <a:gd name="T11" fmla="*/ 0 h 545"/>
                      <a:gd name="T12" fmla="*/ 0 w 1068"/>
                      <a:gd name="T13" fmla="*/ 0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5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8" name="Freeform 614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0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09" name="Freeform 614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1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60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60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0" name="Freeform 614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1"/>
                    <a:ext cx="1263" cy="644"/>
                  </a:xfrm>
                  <a:custGeom>
                    <a:avLst/>
                    <a:gdLst>
                      <a:gd name="T0" fmla="*/ 1494 w 1068"/>
                      <a:gd name="T1" fmla="*/ 760 h 545"/>
                      <a:gd name="T2" fmla="*/ 1494 w 1068"/>
                      <a:gd name="T3" fmla="*/ 760 h 545"/>
                      <a:gd name="T4" fmla="*/ 1494 w 1068"/>
                      <a:gd name="T5" fmla="*/ 761 h 545"/>
                      <a:gd name="T6" fmla="*/ 1494 w 1068"/>
                      <a:gd name="T7" fmla="*/ 760 h 545"/>
                      <a:gd name="T8" fmla="*/ 1494 w 1068"/>
                      <a:gd name="T9" fmla="*/ 760 h 545"/>
                      <a:gd name="T10" fmla="*/ 0 w 1068"/>
                      <a:gd name="T11" fmla="*/ 0 h 545"/>
                      <a:gd name="T12" fmla="*/ 0 w 1068"/>
                      <a:gd name="T13" fmla="*/ 1 h 545"/>
                      <a:gd name="T14" fmla="*/ 0 w 1068"/>
                      <a:gd name="T15" fmla="*/ 1 h 545"/>
                      <a:gd name="T16" fmla="*/ 0 w 1068"/>
                      <a:gd name="T17" fmla="*/ 1 h 545"/>
                      <a:gd name="T18" fmla="*/ 0 w 1068"/>
                      <a:gd name="T19" fmla="*/ 0 h 54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5"/>
                      <a:gd name="T32" fmla="*/ 1068 w 1068"/>
                      <a:gd name="T33" fmla="*/ 545 h 54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5">
                        <a:moveTo>
                          <a:pt x="1068" y="544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5"/>
                          <a:pt x="1068" y="545"/>
                          <a:pt x="1068" y="545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1" name="Freeform 614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59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0 h 544"/>
                      <a:gd name="T14" fmla="*/ 0 w 1068"/>
                      <a:gd name="T15" fmla="*/ 1 h 544"/>
                      <a:gd name="T16" fmla="*/ 0 w 1068"/>
                      <a:gd name="T17" fmla="*/ 0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2" name="Freeform 615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2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60 h 544"/>
                      <a:gd name="T4" fmla="*/ 1494 w 1068"/>
                      <a:gd name="T5" fmla="*/ 760 h 544"/>
                      <a:gd name="T6" fmla="*/ 1494 w 1068"/>
                      <a:gd name="T7" fmla="*/ 760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4"/>
                          <a:pt x="1068" y="544"/>
                          <a:pt x="1068" y="544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3" name="Freeform 615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3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9 h 543"/>
                      <a:gd name="T2" fmla="*/ 1494 w 1068"/>
                      <a:gd name="T3" fmla="*/ 759 h 543"/>
                      <a:gd name="T4" fmla="*/ 1494 w 1068"/>
                      <a:gd name="T5" fmla="*/ 759 h 543"/>
                      <a:gd name="T6" fmla="*/ 1494 w 1068"/>
                      <a:gd name="T7" fmla="*/ 759 h 543"/>
                      <a:gd name="T8" fmla="*/ 1494 w 1068"/>
                      <a:gd name="T9" fmla="*/ 759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4" name="Freeform 615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3"/>
                    <a:ext cx="1263" cy="643"/>
                  </a:xfrm>
                  <a:custGeom>
                    <a:avLst/>
                    <a:gdLst>
                      <a:gd name="T0" fmla="*/ 1494 w 1068"/>
                      <a:gd name="T1" fmla="*/ 759 h 544"/>
                      <a:gd name="T2" fmla="*/ 1494 w 1068"/>
                      <a:gd name="T3" fmla="*/ 759 h 544"/>
                      <a:gd name="T4" fmla="*/ 1492 w 1068"/>
                      <a:gd name="T5" fmla="*/ 760 h 544"/>
                      <a:gd name="T6" fmla="*/ 1494 w 1068"/>
                      <a:gd name="T7" fmla="*/ 759 h 544"/>
                      <a:gd name="T8" fmla="*/ 1494 w 1068"/>
                      <a:gd name="T9" fmla="*/ 759 h 544"/>
                      <a:gd name="T10" fmla="*/ 0 w 1068"/>
                      <a:gd name="T11" fmla="*/ 0 h 544"/>
                      <a:gd name="T12" fmla="*/ 0 w 1068"/>
                      <a:gd name="T13" fmla="*/ 1 h 544"/>
                      <a:gd name="T14" fmla="*/ 0 w 1068"/>
                      <a:gd name="T15" fmla="*/ 1 h 544"/>
                      <a:gd name="T16" fmla="*/ 0 w 1068"/>
                      <a:gd name="T17" fmla="*/ 1 h 544"/>
                      <a:gd name="T18" fmla="*/ 0 w 1068"/>
                      <a:gd name="T19" fmla="*/ 0 h 54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4"/>
                      <a:gd name="T32" fmla="*/ 1068 w 1068"/>
                      <a:gd name="T33" fmla="*/ 544 h 54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4">
                        <a:moveTo>
                          <a:pt x="1068" y="543"/>
                        </a:moveTo>
                        <a:cubicBezTo>
                          <a:pt x="1068" y="543"/>
                          <a:pt x="1068" y="543"/>
                          <a:pt x="1068" y="543"/>
                        </a:cubicBezTo>
                        <a:cubicBezTo>
                          <a:pt x="1067" y="544"/>
                          <a:pt x="1067" y="544"/>
                          <a:pt x="1067" y="544"/>
                        </a:cubicBezTo>
                        <a:cubicBezTo>
                          <a:pt x="1067" y="544"/>
                          <a:pt x="1068" y="544"/>
                          <a:pt x="1068" y="543"/>
                        </a:cubicBezTo>
                        <a:cubicBezTo>
                          <a:pt x="1068" y="543"/>
                          <a:pt x="1068" y="543"/>
                          <a:pt x="1068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5" name="Freeform 615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4"/>
                    <a:ext cx="1263" cy="642"/>
                  </a:xfrm>
                  <a:custGeom>
                    <a:avLst/>
                    <a:gdLst>
                      <a:gd name="T0" fmla="*/ 1494 w 1068"/>
                      <a:gd name="T1" fmla="*/ 758 h 543"/>
                      <a:gd name="T2" fmla="*/ 1492 w 1068"/>
                      <a:gd name="T3" fmla="*/ 759 h 543"/>
                      <a:gd name="T4" fmla="*/ 1492 w 1068"/>
                      <a:gd name="T5" fmla="*/ 759 h 543"/>
                      <a:gd name="T6" fmla="*/ 1492 w 1068"/>
                      <a:gd name="T7" fmla="*/ 759 h 543"/>
                      <a:gd name="T8" fmla="*/ 1494 w 1068"/>
                      <a:gd name="T9" fmla="*/ 758 h 543"/>
                      <a:gd name="T10" fmla="*/ 0 w 1068"/>
                      <a:gd name="T11" fmla="*/ 0 h 543"/>
                      <a:gd name="T12" fmla="*/ 0 w 1068"/>
                      <a:gd name="T13" fmla="*/ 0 h 543"/>
                      <a:gd name="T14" fmla="*/ 0 w 1068"/>
                      <a:gd name="T15" fmla="*/ 1 h 543"/>
                      <a:gd name="T16" fmla="*/ 0 w 1068"/>
                      <a:gd name="T17" fmla="*/ 0 h 543"/>
                      <a:gd name="T18" fmla="*/ 0 w 1068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3"/>
                      <a:gd name="T32" fmla="*/ 1068 w 1068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3">
                        <a:moveTo>
                          <a:pt x="1068" y="542"/>
                        </a:moveTo>
                        <a:cubicBezTo>
                          <a:pt x="1067" y="542"/>
                          <a:pt x="1067" y="542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8" y="542"/>
                          <a:pt x="1068" y="542"/>
                          <a:pt x="1068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6" name="Freeform 615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4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9 h 543"/>
                      <a:gd name="T2" fmla="*/ 1493 w 1067"/>
                      <a:gd name="T3" fmla="*/ 759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9 h 543"/>
                      <a:gd name="T10" fmla="*/ 0 w 1067"/>
                      <a:gd name="T11" fmla="*/ 0 h 543"/>
                      <a:gd name="T12" fmla="*/ 0 w 1067"/>
                      <a:gd name="T13" fmla="*/ 1 h 543"/>
                      <a:gd name="T14" fmla="*/ 0 w 1067"/>
                      <a:gd name="T15" fmla="*/ 1 h 543"/>
                      <a:gd name="T16" fmla="*/ 0 w 1067"/>
                      <a:gd name="T17" fmla="*/ 1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3"/>
                        </a:move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7" name="Freeform 615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8 h 543"/>
                      <a:gd name="T4" fmla="*/ 1493 w 1067"/>
                      <a:gd name="T5" fmla="*/ 759 h 543"/>
                      <a:gd name="T6" fmla="*/ 1493 w 1067"/>
                      <a:gd name="T7" fmla="*/ 758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0 h 543"/>
                      <a:gd name="T14" fmla="*/ 0 w 1067"/>
                      <a:gd name="T15" fmla="*/ 1 h 543"/>
                      <a:gd name="T16" fmla="*/ 0 w 1067"/>
                      <a:gd name="T17" fmla="*/ 0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8" name="Freeform 615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5"/>
                    <a:ext cx="1262" cy="642"/>
                  </a:xfrm>
                  <a:custGeom>
                    <a:avLst/>
                    <a:gdLst>
                      <a:gd name="T0" fmla="*/ 1493 w 1067"/>
                      <a:gd name="T1" fmla="*/ 758 h 543"/>
                      <a:gd name="T2" fmla="*/ 1493 w 1067"/>
                      <a:gd name="T3" fmla="*/ 758 h 543"/>
                      <a:gd name="T4" fmla="*/ 1493 w 1067"/>
                      <a:gd name="T5" fmla="*/ 759 h 543"/>
                      <a:gd name="T6" fmla="*/ 1493 w 1067"/>
                      <a:gd name="T7" fmla="*/ 759 h 543"/>
                      <a:gd name="T8" fmla="*/ 1493 w 1067"/>
                      <a:gd name="T9" fmla="*/ 758 h 543"/>
                      <a:gd name="T10" fmla="*/ 0 w 1067"/>
                      <a:gd name="T11" fmla="*/ 0 h 543"/>
                      <a:gd name="T12" fmla="*/ 0 w 1067"/>
                      <a:gd name="T13" fmla="*/ 1 h 543"/>
                      <a:gd name="T14" fmla="*/ 0 w 1067"/>
                      <a:gd name="T15" fmla="*/ 1 h 543"/>
                      <a:gd name="T16" fmla="*/ 0 w 1067"/>
                      <a:gd name="T17" fmla="*/ 1 h 543"/>
                      <a:gd name="T18" fmla="*/ 0 w 1067"/>
                      <a:gd name="T19" fmla="*/ 0 h 54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3"/>
                      <a:gd name="T32" fmla="*/ 1067 w 1067"/>
                      <a:gd name="T33" fmla="*/ 543 h 54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3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3"/>
                          <a:pt x="1067" y="543"/>
                          <a:pt x="1067" y="543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19" name="Freeform 615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6"/>
                    <a:ext cx="1262" cy="641"/>
                  </a:xfrm>
                  <a:custGeom>
                    <a:avLst/>
                    <a:gdLst>
                      <a:gd name="T0" fmla="*/ 1493 w 1067"/>
                      <a:gd name="T1" fmla="*/ 757 h 542"/>
                      <a:gd name="T2" fmla="*/ 1493 w 1067"/>
                      <a:gd name="T3" fmla="*/ 758 h 542"/>
                      <a:gd name="T4" fmla="*/ 1493 w 1067"/>
                      <a:gd name="T5" fmla="*/ 758 h 542"/>
                      <a:gd name="T6" fmla="*/ 1493 w 1067"/>
                      <a:gd name="T7" fmla="*/ 758 h 542"/>
                      <a:gd name="T8" fmla="*/ 1493 w 1067"/>
                      <a:gd name="T9" fmla="*/ 757 h 542"/>
                      <a:gd name="T10" fmla="*/ 0 w 1067"/>
                      <a:gd name="T11" fmla="*/ 0 h 542"/>
                      <a:gd name="T12" fmla="*/ 0 w 1067"/>
                      <a:gd name="T13" fmla="*/ 0 h 542"/>
                      <a:gd name="T14" fmla="*/ 0 w 1067"/>
                      <a:gd name="T15" fmla="*/ 1 h 542"/>
                      <a:gd name="T16" fmla="*/ 0 w 1067"/>
                      <a:gd name="T17" fmla="*/ 0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1"/>
                        </a:moveTo>
                        <a:cubicBezTo>
                          <a:pt x="1067" y="541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0" name="Freeform 615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6"/>
                    <a:ext cx="1262" cy="641"/>
                  </a:xfrm>
                  <a:custGeom>
                    <a:avLst/>
                    <a:gdLst>
                      <a:gd name="T0" fmla="*/ 1493 w 1067"/>
                      <a:gd name="T1" fmla="*/ 758 h 542"/>
                      <a:gd name="T2" fmla="*/ 1493 w 1067"/>
                      <a:gd name="T3" fmla="*/ 758 h 542"/>
                      <a:gd name="T4" fmla="*/ 1493 w 1067"/>
                      <a:gd name="T5" fmla="*/ 758 h 542"/>
                      <a:gd name="T6" fmla="*/ 1493 w 1067"/>
                      <a:gd name="T7" fmla="*/ 758 h 542"/>
                      <a:gd name="T8" fmla="*/ 1493 w 1067"/>
                      <a:gd name="T9" fmla="*/ 758 h 542"/>
                      <a:gd name="T10" fmla="*/ 0 w 1067"/>
                      <a:gd name="T11" fmla="*/ 0 h 542"/>
                      <a:gd name="T12" fmla="*/ 0 w 1067"/>
                      <a:gd name="T13" fmla="*/ 1 h 542"/>
                      <a:gd name="T14" fmla="*/ 0 w 1067"/>
                      <a:gd name="T15" fmla="*/ 1 h 542"/>
                      <a:gd name="T16" fmla="*/ 0 w 1067"/>
                      <a:gd name="T17" fmla="*/ 1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2"/>
                        </a:move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1" name="Freeform 615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8"/>
                    <a:ext cx="1262" cy="640"/>
                  </a:xfrm>
                  <a:custGeom>
                    <a:avLst/>
                    <a:gdLst>
                      <a:gd name="T0" fmla="*/ 1493 w 1067"/>
                      <a:gd name="T1" fmla="*/ 755 h 542"/>
                      <a:gd name="T2" fmla="*/ 1493 w 1067"/>
                      <a:gd name="T3" fmla="*/ 755 h 542"/>
                      <a:gd name="T4" fmla="*/ 1493 w 1067"/>
                      <a:gd name="T5" fmla="*/ 756 h 542"/>
                      <a:gd name="T6" fmla="*/ 1493 w 1067"/>
                      <a:gd name="T7" fmla="*/ 755 h 542"/>
                      <a:gd name="T8" fmla="*/ 1493 w 1067"/>
                      <a:gd name="T9" fmla="*/ 755 h 542"/>
                      <a:gd name="T10" fmla="*/ 0 w 1067"/>
                      <a:gd name="T11" fmla="*/ 0 h 542"/>
                      <a:gd name="T12" fmla="*/ 0 w 1067"/>
                      <a:gd name="T13" fmla="*/ 0 h 542"/>
                      <a:gd name="T14" fmla="*/ 0 w 1067"/>
                      <a:gd name="T15" fmla="*/ 1 h 542"/>
                      <a:gd name="T16" fmla="*/ 0 w 1067"/>
                      <a:gd name="T17" fmla="*/ 0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1"/>
                        </a:move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1"/>
                          <a:pt x="1067" y="541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2" name="Freeform 616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9" y="128"/>
                    <a:ext cx="1262" cy="640"/>
                  </a:xfrm>
                  <a:custGeom>
                    <a:avLst/>
                    <a:gdLst>
                      <a:gd name="T0" fmla="*/ 1493 w 1067"/>
                      <a:gd name="T1" fmla="*/ 755 h 542"/>
                      <a:gd name="T2" fmla="*/ 1493 w 1067"/>
                      <a:gd name="T3" fmla="*/ 755 h 542"/>
                      <a:gd name="T4" fmla="*/ 1493 w 1067"/>
                      <a:gd name="T5" fmla="*/ 756 h 542"/>
                      <a:gd name="T6" fmla="*/ 1493 w 1067"/>
                      <a:gd name="T7" fmla="*/ 756 h 542"/>
                      <a:gd name="T8" fmla="*/ 1493 w 1067"/>
                      <a:gd name="T9" fmla="*/ 755 h 542"/>
                      <a:gd name="T10" fmla="*/ 0 w 1067"/>
                      <a:gd name="T11" fmla="*/ 0 h 542"/>
                      <a:gd name="T12" fmla="*/ 0 w 1067"/>
                      <a:gd name="T13" fmla="*/ 1 h 542"/>
                      <a:gd name="T14" fmla="*/ 0 w 1067"/>
                      <a:gd name="T15" fmla="*/ 1 h 542"/>
                      <a:gd name="T16" fmla="*/ 0 w 1067"/>
                      <a:gd name="T17" fmla="*/ 1 h 542"/>
                      <a:gd name="T18" fmla="*/ 0 w 1067"/>
                      <a:gd name="T19" fmla="*/ 0 h 54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42"/>
                      <a:gd name="T32" fmla="*/ 1067 w 1067"/>
                      <a:gd name="T33" fmla="*/ 542 h 54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42">
                        <a:moveTo>
                          <a:pt x="1067" y="541"/>
                        </a:moveTo>
                        <a:cubicBezTo>
                          <a:pt x="1067" y="541"/>
                          <a:pt x="1067" y="541"/>
                          <a:pt x="1067" y="541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2"/>
                          <a:pt x="1067" y="542"/>
                          <a:pt x="1067" y="542"/>
                        </a:cubicBezTo>
                        <a:cubicBezTo>
                          <a:pt x="1067" y="541"/>
                          <a:pt x="1067" y="541"/>
                          <a:pt x="1067" y="54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3" name="Freeform 616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9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4 h 541"/>
                      <a:gd name="T2" fmla="*/ 1494 w 1068"/>
                      <a:gd name="T3" fmla="*/ 755 h 541"/>
                      <a:gd name="T4" fmla="*/ 1494 w 1068"/>
                      <a:gd name="T5" fmla="*/ 755 h 541"/>
                      <a:gd name="T6" fmla="*/ 1494 w 1068"/>
                      <a:gd name="T7" fmla="*/ 755 h 541"/>
                      <a:gd name="T8" fmla="*/ 1494 w 1068"/>
                      <a:gd name="T9" fmla="*/ 754 h 541"/>
                      <a:gd name="T10" fmla="*/ 1 w 1068"/>
                      <a:gd name="T11" fmla="*/ 0 h 541"/>
                      <a:gd name="T12" fmla="*/ 1 w 1068"/>
                      <a:gd name="T13" fmla="*/ 0 h 541"/>
                      <a:gd name="T14" fmla="*/ 0 w 1068"/>
                      <a:gd name="T15" fmla="*/ 1 h 541"/>
                      <a:gd name="T16" fmla="*/ 1 w 1068"/>
                      <a:gd name="T17" fmla="*/ 0 h 541"/>
                      <a:gd name="T18" fmla="*/ 1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4" name="Freeform 616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29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1"/>
                      <a:gd name="T2" fmla="*/ 1494 w 1068"/>
                      <a:gd name="T3" fmla="*/ 755 h 541"/>
                      <a:gd name="T4" fmla="*/ 1494 w 1068"/>
                      <a:gd name="T5" fmla="*/ 755 h 541"/>
                      <a:gd name="T6" fmla="*/ 1494 w 1068"/>
                      <a:gd name="T7" fmla="*/ 755 h 541"/>
                      <a:gd name="T8" fmla="*/ 1494 w 1068"/>
                      <a:gd name="T9" fmla="*/ 755 h 541"/>
                      <a:gd name="T10" fmla="*/ 1 w 1068"/>
                      <a:gd name="T11" fmla="*/ 0 h 541"/>
                      <a:gd name="T12" fmla="*/ 0 w 1068"/>
                      <a:gd name="T13" fmla="*/ 1 h 541"/>
                      <a:gd name="T14" fmla="*/ 0 w 1068"/>
                      <a:gd name="T15" fmla="*/ 1 h 541"/>
                      <a:gd name="T16" fmla="*/ 1 w 1068"/>
                      <a:gd name="T17" fmla="*/ 1 h 541"/>
                      <a:gd name="T18" fmla="*/ 1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1"/>
                        </a:move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5" name="Freeform 616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0"/>
                    <a:ext cx="1263" cy="640"/>
                  </a:xfrm>
                  <a:custGeom>
                    <a:avLst/>
                    <a:gdLst>
                      <a:gd name="T0" fmla="*/ 1494 w 1068"/>
                      <a:gd name="T1" fmla="*/ 756 h 541"/>
                      <a:gd name="T2" fmla="*/ 1494 w 1068"/>
                      <a:gd name="T3" fmla="*/ 756 h 541"/>
                      <a:gd name="T4" fmla="*/ 1494 w 1068"/>
                      <a:gd name="T5" fmla="*/ 757 h 541"/>
                      <a:gd name="T6" fmla="*/ 1494 w 1068"/>
                      <a:gd name="T7" fmla="*/ 756 h 541"/>
                      <a:gd name="T8" fmla="*/ 1494 w 1068"/>
                      <a:gd name="T9" fmla="*/ 756 h 541"/>
                      <a:gd name="T10" fmla="*/ 1 w 1068"/>
                      <a:gd name="T11" fmla="*/ 0 h 541"/>
                      <a:gd name="T12" fmla="*/ 0 w 1068"/>
                      <a:gd name="T13" fmla="*/ 0 h 541"/>
                      <a:gd name="T14" fmla="*/ 0 w 1068"/>
                      <a:gd name="T15" fmla="*/ 1 h 541"/>
                      <a:gd name="T16" fmla="*/ 0 w 1068"/>
                      <a:gd name="T17" fmla="*/ 1 h 541"/>
                      <a:gd name="T18" fmla="*/ 1 w 1068"/>
                      <a:gd name="T19" fmla="*/ 0 h 54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1"/>
                      <a:gd name="T32" fmla="*/ 1068 w 1068"/>
                      <a:gd name="T33" fmla="*/ 541 h 54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1">
                        <a:moveTo>
                          <a:pt x="1068" y="540"/>
                        </a:move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1"/>
                          <a:pt x="1068" y="541"/>
                          <a:pt x="1068" y="541"/>
                        </a:cubicBezTo>
                        <a:cubicBezTo>
                          <a:pt x="1068" y="541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6" name="Freeform 616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1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5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0 h 540"/>
                      <a:gd name="T16" fmla="*/ 0 w 1068"/>
                      <a:gd name="T17" fmla="*/ 0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7" name="Freeform 616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1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6 h 540"/>
                      <a:gd name="T4" fmla="*/ 1494 w 1068"/>
                      <a:gd name="T5" fmla="*/ 756 h 540"/>
                      <a:gd name="T6" fmla="*/ 1494 w 1068"/>
                      <a:gd name="T7" fmla="*/ 756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1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8" name="Freeform 616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2"/>
                    <a:ext cx="1263" cy="638"/>
                  </a:xfrm>
                  <a:custGeom>
                    <a:avLst/>
                    <a:gdLst>
                      <a:gd name="T0" fmla="*/ 1494 w 1068"/>
                      <a:gd name="T1" fmla="*/ 755 h 539"/>
                      <a:gd name="T2" fmla="*/ 1494 w 1068"/>
                      <a:gd name="T3" fmla="*/ 755 h 539"/>
                      <a:gd name="T4" fmla="*/ 1494 w 1068"/>
                      <a:gd name="T5" fmla="*/ 755 h 539"/>
                      <a:gd name="T6" fmla="*/ 1494 w 1068"/>
                      <a:gd name="T7" fmla="*/ 755 h 539"/>
                      <a:gd name="T8" fmla="*/ 1494 w 1068"/>
                      <a:gd name="T9" fmla="*/ 755 h 539"/>
                      <a:gd name="T10" fmla="*/ 0 w 1068"/>
                      <a:gd name="T11" fmla="*/ 0 h 539"/>
                      <a:gd name="T12" fmla="*/ 0 w 1068"/>
                      <a:gd name="T13" fmla="*/ 0 h 539"/>
                      <a:gd name="T14" fmla="*/ 0 w 1068"/>
                      <a:gd name="T15" fmla="*/ 0 h 539"/>
                      <a:gd name="T16" fmla="*/ 0 w 1068"/>
                      <a:gd name="T17" fmla="*/ 0 h 539"/>
                      <a:gd name="T18" fmla="*/ 0 w 1068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9"/>
                      <a:gd name="T32" fmla="*/ 1068 w 1068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9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29" name="Freeform 616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2"/>
                    <a:ext cx="1263" cy="639"/>
                  </a:xfrm>
                  <a:custGeom>
                    <a:avLst/>
                    <a:gdLst>
                      <a:gd name="T0" fmla="*/ 1494 w 1068"/>
                      <a:gd name="T1" fmla="*/ 755 h 540"/>
                      <a:gd name="T2" fmla="*/ 1494 w 1068"/>
                      <a:gd name="T3" fmla="*/ 755 h 540"/>
                      <a:gd name="T4" fmla="*/ 1494 w 1068"/>
                      <a:gd name="T5" fmla="*/ 756 h 540"/>
                      <a:gd name="T6" fmla="*/ 1494 w 1068"/>
                      <a:gd name="T7" fmla="*/ 755 h 540"/>
                      <a:gd name="T8" fmla="*/ 1494 w 1068"/>
                      <a:gd name="T9" fmla="*/ 755 h 540"/>
                      <a:gd name="T10" fmla="*/ 0 w 1068"/>
                      <a:gd name="T11" fmla="*/ 0 h 540"/>
                      <a:gd name="T12" fmla="*/ 0 w 1068"/>
                      <a:gd name="T13" fmla="*/ 0 h 540"/>
                      <a:gd name="T14" fmla="*/ 0 w 1068"/>
                      <a:gd name="T15" fmla="*/ 1 h 540"/>
                      <a:gd name="T16" fmla="*/ 0 w 1068"/>
                      <a:gd name="T17" fmla="*/ 1 h 540"/>
                      <a:gd name="T18" fmla="*/ 0 w 1068"/>
                      <a:gd name="T19" fmla="*/ 0 h 54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40"/>
                      <a:gd name="T32" fmla="*/ 1068 w 1068"/>
                      <a:gd name="T33" fmla="*/ 540 h 54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40">
                        <a:moveTo>
                          <a:pt x="1068" y="539"/>
                        </a:move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40"/>
                          <a:pt x="1068" y="540"/>
                          <a:pt x="1068" y="540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0" name="Freeform 616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4"/>
                    <a:ext cx="1263" cy="637"/>
                  </a:xfrm>
                  <a:custGeom>
                    <a:avLst/>
                    <a:gdLst>
                      <a:gd name="T0" fmla="*/ 1494 w 1068"/>
                      <a:gd name="T1" fmla="*/ 752 h 539"/>
                      <a:gd name="T2" fmla="*/ 1494 w 1068"/>
                      <a:gd name="T3" fmla="*/ 752 h 539"/>
                      <a:gd name="T4" fmla="*/ 1492 w 1068"/>
                      <a:gd name="T5" fmla="*/ 753 h 539"/>
                      <a:gd name="T6" fmla="*/ 1494 w 1068"/>
                      <a:gd name="T7" fmla="*/ 753 h 539"/>
                      <a:gd name="T8" fmla="*/ 1494 w 1068"/>
                      <a:gd name="T9" fmla="*/ 752 h 539"/>
                      <a:gd name="T10" fmla="*/ 0 w 1068"/>
                      <a:gd name="T11" fmla="*/ 0 h 539"/>
                      <a:gd name="T12" fmla="*/ 0 w 1068"/>
                      <a:gd name="T13" fmla="*/ 0 h 539"/>
                      <a:gd name="T14" fmla="*/ 0 w 1068"/>
                      <a:gd name="T15" fmla="*/ 0 h 539"/>
                      <a:gd name="T16" fmla="*/ 0 w 1068"/>
                      <a:gd name="T17" fmla="*/ 0 h 539"/>
                      <a:gd name="T18" fmla="*/ 0 w 1068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9"/>
                      <a:gd name="T32" fmla="*/ 1068 w 1068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9">
                        <a:moveTo>
                          <a:pt x="1068" y="538"/>
                        </a:moveTo>
                        <a:cubicBezTo>
                          <a:pt x="1068" y="538"/>
                          <a:pt x="1068" y="538"/>
                          <a:pt x="1068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8" y="539"/>
                          <a:pt x="1068" y="539"/>
                          <a:pt x="1068" y="539"/>
                        </a:cubicBezTo>
                        <a:cubicBezTo>
                          <a:pt x="1068" y="538"/>
                          <a:pt x="1068" y="538"/>
                          <a:pt x="1068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1" name="Freeform 616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4"/>
                    <a:ext cx="1263" cy="637"/>
                  </a:xfrm>
                  <a:custGeom>
                    <a:avLst/>
                    <a:gdLst>
                      <a:gd name="T0" fmla="*/ 1494 w 1068"/>
                      <a:gd name="T1" fmla="*/ 752 h 539"/>
                      <a:gd name="T2" fmla="*/ 1492 w 1068"/>
                      <a:gd name="T3" fmla="*/ 752 h 539"/>
                      <a:gd name="T4" fmla="*/ 1492 w 1068"/>
                      <a:gd name="T5" fmla="*/ 753 h 539"/>
                      <a:gd name="T6" fmla="*/ 1492 w 1068"/>
                      <a:gd name="T7" fmla="*/ 753 h 539"/>
                      <a:gd name="T8" fmla="*/ 1494 w 1068"/>
                      <a:gd name="T9" fmla="*/ 752 h 539"/>
                      <a:gd name="T10" fmla="*/ 0 w 1068"/>
                      <a:gd name="T11" fmla="*/ 0 h 539"/>
                      <a:gd name="T12" fmla="*/ 0 w 1068"/>
                      <a:gd name="T13" fmla="*/ 0 h 539"/>
                      <a:gd name="T14" fmla="*/ 0 w 1068"/>
                      <a:gd name="T15" fmla="*/ 1 h 539"/>
                      <a:gd name="T16" fmla="*/ 0 w 1068"/>
                      <a:gd name="T17" fmla="*/ 1 h 539"/>
                      <a:gd name="T18" fmla="*/ 0 w 1068"/>
                      <a:gd name="T19" fmla="*/ 0 h 53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8"/>
                      <a:gd name="T31" fmla="*/ 0 h 539"/>
                      <a:gd name="T32" fmla="*/ 1068 w 1068"/>
                      <a:gd name="T33" fmla="*/ 539 h 53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8" h="539">
                        <a:moveTo>
                          <a:pt x="1068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7" y="539"/>
                          <a:pt x="1067" y="539"/>
                          <a:pt x="1067" y="539"/>
                        </a:cubicBezTo>
                        <a:cubicBezTo>
                          <a:pt x="1068" y="538"/>
                          <a:pt x="1068" y="538"/>
                          <a:pt x="1068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2" name="Freeform 617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5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0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3" name="Freeform 617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5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2 h 538"/>
                      <a:gd name="T2" fmla="*/ 1493 w 1067"/>
                      <a:gd name="T3" fmla="*/ 752 h 538"/>
                      <a:gd name="T4" fmla="*/ 1493 w 1067"/>
                      <a:gd name="T5" fmla="*/ 752 h 538"/>
                      <a:gd name="T6" fmla="*/ 1493 w 1067"/>
                      <a:gd name="T7" fmla="*/ 752 h 538"/>
                      <a:gd name="T8" fmla="*/ 1493 w 1067"/>
                      <a:gd name="T9" fmla="*/ 752 h 538"/>
                      <a:gd name="T10" fmla="*/ 0 w 1067"/>
                      <a:gd name="T11" fmla="*/ 0 h 538"/>
                      <a:gd name="T12" fmla="*/ 0 w 1067"/>
                      <a:gd name="T13" fmla="*/ 1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8"/>
                        </a:move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4" name="Freeform 617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6"/>
                    <a:ext cx="1262" cy="636"/>
                  </a:xfrm>
                  <a:custGeom>
                    <a:avLst/>
                    <a:gdLst>
                      <a:gd name="T0" fmla="*/ 1493 w 1067"/>
                      <a:gd name="T1" fmla="*/ 751 h 538"/>
                      <a:gd name="T2" fmla="*/ 1493 w 1067"/>
                      <a:gd name="T3" fmla="*/ 751 h 538"/>
                      <a:gd name="T4" fmla="*/ 1493 w 1067"/>
                      <a:gd name="T5" fmla="*/ 752 h 538"/>
                      <a:gd name="T6" fmla="*/ 1493 w 1067"/>
                      <a:gd name="T7" fmla="*/ 751 h 538"/>
                      <a:gd name="T8" fmla="*/ 1493 w 1067"/>
                      <a:gd name="T9" fmla="*/ 751 h 538"/>
                      <a:gd name="T10" fmla="*/ 0 w 1067"/>
                      <a:gd name="T11" fmla="*/ 0 h 538"/>
                      <a:gd name="T12" fmla="*/ 0 w 1067"/>
                      <a:gd name="T13" fmla="*/ 0 h 538"/>
                      <a:gd name="T14" fmla="*/ 0 w 1067"/>
                      <a:gd name="T15" fmla="*/ 1 h 538"/>
                      <a:gd name="T16" fmla="*/ 0 w 1067"/>
                      <a:gd name="T17" fmla="*/ 1 h 538"/>
                      <a:gd name="T18" fmla="*/ 0 w 1067"/>
                      <a:gd name="T19" fmla="*/ 0 h 5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8"/>
                      <a:gd name="T32" fmla="*/ 1067 w 1067"/>
                      <a:gd name="T33" fmla="*/ 538 h 53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8">
                        <a:moveTo>
                          <a:pt x="1067" y="537"/>
                        </a:move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8"/>
                          <a:pt x="1067" y="538"/>
                          <a:pt x="1067" y="538"/>
                        </a:cubicBezTo>
                        <a:cubicBezTo>
                          <a:pt x="1067" y="538"/>
                          <a:pt x="1067" y="538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5" name="Freeform 617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7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0 h 537"/>
                      <a:gd name="T16" fmla="*/ 0 w 1067"/>
                      <a:gd name="T17" fmla="*/ 0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6" name="Freeform 617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7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1 h 537"/>
                      <a:gd name="T4" fmla="*/ 1493 w 1067"/>
                      <a:gd name="T5" fmla="*/ 751 h 537"/>
                      <a:gd name="T6" fmla="*/ 1493 w 1067"/>
                      <a:gd name="T7" fmla="*/ 751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7" name="Freeform 617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8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50 h 536"/>
                      <a:gd name="T2" fmla="*/ 1493 w 1067"/>
                      <a:gd name="T3" fmla="*/ 750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50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0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8" name="Freeform 617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8"/>
                    <a:ext cx="1262" cy="635"/>
                  </a:xfrm>
                  <a:custGeom>
                    <a:avLst/>
                    <a:gdLst>
                      <a:gd name="T0" fmla="*/ 1493 w 1067"/>
                      <a:gd name="T1" fmla="*/ 750 h 537"/>
                      <a:gd name="T2" fmla="*/ 1493 w 1067"/>
                      <a:gd name="T3" fmla="*/ 750 h 537"/>
                      <a:gd name="T4" fmla="*/ 1493 w 1067"/>
                      <a:gd name="T5" fmla="*/ 751 h 537"/>
                      <a:gd name="T6" fmla="*/ 1493 w 1067"/>
                      <a:gd name="T7" fmla="*/ 750 h 537"/>
                      <a:gd name="T8" fmla="*/ 1493 w 1067"/>
                      <a:gd name="T9" fmla="*/ 750 h 537"/>
                      <a:gd name="T10" fmla="*/ 0 w 1067"/>
                      <a:gd name="T11" fmla="*/ 0 h 537"/>
                      <a:gd name="T12" fmla="*/ 0 w 1067"/>
                      <a:gd name="T13" fmla="*/ 0 h 537"/>
                      <a:gd name="T14" fmla="*/ 0 w 1067"/>
                      <a:gd name="T15" fmla="*/ 1 h 537"/>
                      <a:gd name="T16" fmla="*/ 0 w 1067"/>
                      <a:gd name="T17" fmla="*/ 1 h 537"/>
                      <a:gd name="T18" fmla="*/ 0 w 1067"/>
                      <a:gd name="T19" fmla="*/ 0 h 53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7"/>
                      <a:gd name="T32" fmla="*/ 1067 w 1067"/>
                      <a:gd name="T33" fmla="*/ 537 h 53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7">
                        <a:moveTo>
                          <a:pt x="1067" y="536"/>
                        </a:move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7"/>
                          <a:pt x="1067" y="537"/>
                          <a:pt x="1067" y="537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39" name="Freeform 617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9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9 h 536"/>
                      <a:gd name="T2" fmla="*/ 1493 w 1067"/>
                      <a:gd name="T3" fmla="*/ 749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49 h 536"/>
                      <a:gd name="T10" fmla="*/ 0 w 1067"/>
                      <a:gd name="T11" fmla="*/ 0 h 536"/>
                      <a:gd name="T12" fmla="*/ 0 w 1067"/>
                      <a:gd name="T13" fmla="*/ 0 h 536"/>
                      <a:gd name="T14" fmla="*/ 0 w 1067"/>
                      <a:gd name="T15" fmla="*/ 1 h 536"/>
                      <a:gd name="T16" fmla="*/ 0 w 1067"/>
                      <a:gd name="T17" fmla="*/ 0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0" name="Freeform 617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39"/>
                    <a:ext cx="1262" cy="634"/>
                  </a:xfrm>
                  <a:custGeom>
                    <a:avLst/>
                    <a:gdLst>
                      <a:gd name="T0" fmla="*/ 1493 w 1067"/>
                      <a:gd name="T1" fmla="*/ 749 h 536"/>
                      <a:gd name="T2" fmla="*/ 1493 w 1067"/>
                      <a:gd name="T3" fmla="*/ 749 h 536"/>
                      <a:gd name="T4" fmla="*/ 1493 w 1067"/>
                      <a:gd name="T5" fmla="*/ 750 h 536"/>
                      <a:gd name="T6" fmla="*/ 1493 w 1067"/>
                      <a:gd name="T7" fmla="*/ 750 h 536"/>
                      <a:gd name="T8" fmla="*/ 1493 w 1067"/>
                      <a:gd name="T9" fmla="*/ 749 h 536"/>
                      <a:gd name="T10" fmla="*/ 0 w 1067"/>
                      <a:gd name="T11" fmla="*/ 0 h 536"/>
                      <a:gd name="T12" fmla="*/ 0 w 1067"/>
                      <a:gd name="T13" fmla="*/ 1 h 536"/>
                      <a:gd name="T14" fmla="*/ 0 w 1067"/>
                      <a:gd name="T15" fmla="*/ 1 h 536"/>
                      <a:gd name="T16" fmla="*/ 0 w 1067"/>
                      <a:gd name="T17" fmla="*/ 1 h 536"/>
                      <a:gd name="T18" fmla="*/ 0 w 1067"/>
                      <a:gd name="T19" fmla="*/ 0 h 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6"/>
                      <a:gd name="T32" fmla="*/ 1067 w 1067"/>
                      <a:gd name="T33" fmla="*/ 536 h 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6">
                        <a:moveTo>
                          <a:pt x="1067" y="535"/>
                        </a:move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6"/>
                          <a:pt x="1067" y="536"/>
                          <a:pt x="1067" y="536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1" name="Freeform 617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1"/>
                    <a:ext cx="1262" cy="632"/>
                  </a:xfrm>
                  <a:custGeom>
                    <a:avLst/>
                    <a:gdLst>
                      <a:gd name="T0" fmla="*/ 1493 w 1067"/>
                      <a:gd name="T1" fmla="*/ 745 h 535"/>
                      <a:gd name="T2" fmla="*/ 1493 w 1067"/>
                      <a:gd name="T3" fmla="*/ 747 h 535"/>
                      <a:gd name="T4" fmla="*/ 1493 w 1067"/>
                      <a:gd name="T5" fmla="*/ 747 h 535"/>
                      <a:gd name="T6" fmla="*/ 1493 w 1067"/>
                      <a:gd name="T7" fmla="*/ 747 h 535"/>
                      <a:gd name="T8" fmla="*/ 1493 w 1067"/>
                      <a:gd name="T9" fmla="*/ 745 h 535"/>
                      <a:gd name="T10" fmla="*/ 0 w 1067"/>
                      <a:gd name="T11" fmla="*/ 0 h 535"/>
                      <a:gd name="T12" fmla="*/ 0 w 1067"/>
                      <a:gd name="T13" fmla="*/ 0 h 535"/>
                      <a:gd name="T14" fmla="*/ 0 w 1067"/>
                      <a:gd name="T15" fmla="*/ 1 h 535"/>
                      <a:gd name="T16" fmla="*/ 0 w 1067"/>
                      <a:gd name="T17" fmla="*/ 1 h 535"/>
                      <a:gd name="T18" fmla="*/ 0 w 1067"/>
                      <a:gd name="T19" fmla="*/ 0 h 53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5"/>
                      <a:gd name="T32" fmla="*/ 1067 w 1067"/>
                      <a:gd name="T33" fmla="*/ 535 h 53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5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5"/>
                          <a:pt x="1067" y="535"/>
                          <a:pt x="1067" y="535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2" name="Freeform 618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2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6 h 534"/>
                      <a:gd name="T2" fmla="*/ 1493 w 1067"/>
                      <a:gd name="T3" fmla="*/ 746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6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0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3" name="Freeform 618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2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6 h 534"/>
                      <a:gd name="T2" fmla="*/ 1493 w 1067"/>
                      <a:gd name="T3" fmla="*/ 746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6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4"/>
                        </a:move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4" name="Freeform 618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4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0 h 534"/>
                      <a:gd name="T16" fmla="*/ 0 w 1067"/>
                      <a:gd name="T17" fmla="*/ 0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5" name="Freeform 618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3"/>
                    <a:ext cx="1262" cy="631"/>
                  </a:xfrm>
                  <a:custGeom>
                    <a:avLst/>
                    <a:gdLst>
                      <a:gd name="T0" fmla="*/ 1493 w 1067"/>
                      <a:gd name="T1" fmla="*/ 744 h 534"/>
                      <a:gd name="T2" fmla="*/ 1493 w 1067"/>
                      <a:gd name="T3" fmla="*/ 744 h 534"/>
                      <a:gd name="T4" fmla="*/ 1493 w 1067"/>
                      <a:gd name="T5" fmla="*/ 746 h 534"/>
                      <a:gd name="T6" fmla="*/ 1493 w 1067"/>
                      <a:gd name="T7" fmla="*/ 746 h 534"/>
                      <a:gd name="T8" fmla="*/ 1493 w 1067"/>
                      <a:gd name="T9" fmla="*/ 744 h 534"/>
                      <a:gd name="T10" fmla="*/ 0 w 1067"/>
                      <a:gd name="T11" fmla="*/ 0 h 534"/>
                      <a:gd name="T12" fmla="*/ 0 w 1067"/>
                      <a:gd name="T13" fmla="*/ 0 h 534"/>
                      <a:gd name="T14" fmla="*/ 0 w 1067"/>
                      <a:gd name="T15" fmla="*/ 1 h 534"/>
                      <a:gd name="T16" fmla="*/ 0 w 1067"/>
                      <a:gd name="T17" fmla="*/ 1 h 534"/>
                      <a:gd name="T18" fmla="*/ 0 w 1067"/>
                      <a:gd name="T19" fmla="*/ 0 h 53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4"/>
                      <a:gd name="T32" fmla="*/ 1067 w 1067"/>
                      <a:gd name="T33" fmla="*/ 534 h 53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4">
                        <a:moveTo>
                          <a:pt x="1067" y="533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4"/>
                          <a:pt x="1067" y="534"/>
                          <a:pt x="1067" y="534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6" name="Freeform 618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4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3 h 533"/>
                      <a:gd name="T4" fmla="*/ 1493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0 h 533"/>
                      <a:gd name="T14" fmla="*/ 0 w 1067"/>
                      <a:gd name="T15" fmla="*/ 1 h 533"/>
                      <a:gd name="T16" fmla="*/ 0 w 1067"/>
                      <a:gd name="T17" fmla="*/ 0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2"/>
                          <a:pt x="1067" y="532"/>
                          <a:pt x="1067" y="532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7" name="Freeform 618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4"/>
                    <a:ext cx="1262" cy="630"/>
                  </a:xfrm>
                  <a:custGeom>
                    <a:avLst/>
                    <a:gdLst>
                      <a:gd name="T0" fmla="*/ 1493 w 1067"/>
                      <a:gd name="T1" fmla="*/ 743 h 533"/>
                      <a:gd name="T2" fmla="*/ 1493 w 1067"/>
                      <a:gd name="T3" fmla="*/ 745 h 533"/>
                      <a:gd name="T4" fmla="*/ 1491 w 1067"/>
                      <a:gd name="T5" fmla="*/ 745 h 533"/>
                      <a:gd name="T6" fmla="*/ 1493 w 1067"/>
                      <a:gd name="T7" fmla="*/ 745 h 533"/>
                      <a:gd name="T8" fmla="*/ 1493 w 1067"/>
                      <a:gd name="T9" fmla="*/ 743 h 533"/>
                      <a:gd name="T10" fmla="*/ 0 w 1067"/>
                      <a:gd name="T11" fmla="*/ 0 h 533"/>
                      <a:gd name="T12" fmla="*/ 0 w 1067"/>
                      <a:gd name="T13" fmla="*/ 1 h 533"/>
                      <a:gd name="T14" fmla="*/ 0 w 1067"/>
                      <a:gd name="T15" fmla="*/ 1 h 533"/>
                      <a:gd name="T16" fmla="*/ 0 w 1067"/>
                      <a:gd name="T17" fmla="*/ 1 h 533"/>
                      <a:gd name="T18" fmla="*/ 0 w 1067"/>
                      <a:gd name="T19" fmla="*/ 0 h 53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3"/>
                      <a:gd name="T32" fmla="*/ 1067 w 1067"/>
                      <a:gd name="T33" fmla="*/ 533 h 53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3">
                        <a:moveTo>
                          <a:pt x="1067" y="532"/>
                        </a:move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6" y="533"/>
                          <a:pt x="1066" y="533"/>
                          <a:pt x="1066" y="533"/>
                        </a:cubicBezTo>
                        <a:cubicBezTo>
                          <a:pt x="1067" y="533"/>
                          <a:pt x="1067" y="533"/>
                          <a:pt x="1067" y="533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8" name="Freeform 618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5"/>
                    <a:ext cx="1262" cy="629"/>
                  </a:xfrm>
                  <a:custGeom>
                    <a:avLst/>
                    <a:gdLst>
                      <a:gd name="T0" fmla="*/ 1493 w 1067"/>
                      <a:gd name="T1" fmla="*/ 744 h 532"/>
                      <a:gd name="T2" fmla="*/ 1491 w 1067"/>
                      <a:gd name="T3" fmla="*/ 744 h 532"/>
                      <a:gd name="T4" fmla="*/ 1491 w 1067"/>
                      <a:gd name="T5" fmla="*/ 744 h 532"/>
                      <a:gd name="T6" fmla="*/ 1491 w 1067"/>
                      <a:gd name="T7" fmla="*/ 744 h 532"/>
                      <a:gd name="T8" fmla="*/ 1493 w 1067"/>
                      <a:gd name="T9" fmla="*/ 744 h 532"/>
                      <a:gd name="T10" fmla="*/ 0 w 1067"/>
                      <a:gd name="T11" fmla="*/ 0 h 532"/>
                      <a:gd name="T12" fmla="*/ 0 w 1067"/>
                      <a:gd name="T13" fmla="*/ 0 h 532"/>
                      <a:gd name="T14" fmla="*/ 0 w 1067"/>
                      <a:gd name="T15" fmla="*/ 1 h 532"/>
                      <a:gd name="T16" fmla="*/ 0 w 1067"/>
                      <a:gd name="T17" fmla="*/ 1 h 532"/>
                      <a:gd name="T18" fmla="*/ 0 w 1067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2"/>
                      <a:gd name="T32" fmla="*/ 1067 w 1067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2">
                        <a:moveTo>
                          <a:pt x="1067" y="532"/>
                        </a:moveTo>
                        <a:cubicBezTo>
                          <a:pt x="1067" y="532"/>
                          <a:pt x="1066" y="532"/>
                          <a:pt x="1066" y="532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7" y="532"/>
                          <a:pt x="1067" y="532"/>
                          <a:pt x="1067" y="53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49" name="Freeform 618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7"/>
                    <a:ext cx="1261" cy="628"/>
                  </a:xfrm>
                  <a:custGeom>
                    <a:avLst/>
                    <a:gdLst>
                      <a:gd name="T0" fmla="*/ 1492 w 1066"/>
                      <a:gd name="T1" fmla="*/ 740 h 532"/>
                      <a:gd name="T2" fmla="*/ 1492 w 1066"/>
                      <a:gd name="T3" fmla="*/ 740 h 532"/>
                      <a:gd name="T4" fmla="*/ 1492 w 1066"/>
                      <a:gd name="T5" fmla="*/ 741 h 532"/>
                      <a:gd name="T6" fmla="*/ 1492 w 1066"/>
                      <a:gd name="T7" fmla="*/ 740 h 532"/>
                      <a:gd name="T8" fmla="*/ 1492 w 1066"/>
                      <a:gd name="T9" fmla="*/ 740 h 532"/>
                      <a:gd name="T10" fmla="*/ 0 w 1066"/>
                      <a:gd name="T11" fmla="*/ 0 h 532"/>
                      <a:gd name="T12" fmla="*/ 0 w 1066"/>
                      <a:gd name="T13" fmla="*/ 0 h 532"/>
                      <a:gd name="T14" fmla="*/ 0 w 1066"/>
                      <a:gd name="T15" fmla="*/ 0 h 532"/>
                      <a:gd name="T16" fmla="*/ 0 w 1066"/>
                      <a:gd name="T17" fmla="*/ 0 h 532"/>
                      <a:gd name="T18" fmla="*/ 0 w 1066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32"/>
                      <a:gd name="T32" fmla="*/ 1066 w 1066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32">
                        <a:moveTo>
                          <a:pt x="1066" y="531"/>
                        </a:moveTo>
                        <a:cubicBezTo>
                          <a:pt x="1066" y="531"/>
                          <a:pt x="1066" y="531"/>
                          <a:pt x="1066" y="531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6" y="532"/>
                          <a:pt x="1066" y="532"/>
                          <a:pt x="1066" y="531"/>
                        </a:cubicBezTo>
                        <a:cubicBezTo>
                          <a:pt x="1066" y="531"/>
                          <a:pt x="1066" y="531"/>
                          <a:pt x="1066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0" name="Freeform 618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8" y="147"/>
                    <a:ext cx="1261" cy="628"/>
                  </a:xfrm>
                  <a:custGeom>
                    <a:avLst/>
                    <a:gdLst>
                      <a:gd name="T0" fmla="*/ 1492 w 1066"/>
                      <a:gd name="T1" fmla="*/ 740 h 532"/>
                      <a:gd name="T2" fmla="*/ 1492 w 1066"/>
                      <a:gd name="T3" fmla="*/ 740 h 532"/>
                      <a:gd name="T4" fmla="*/ 1492 w 1066"/>
                      <a:gd name="T5" fmla="*/ 741 h 532"/>
                      <a:gd name="T6" fmla="*/ 1492 w 1066"/>
                      <a:gd name="T7" fmla="*/ 741 h 532"/>
                      <a:gd name="T8" fmla="*/ 1492 w 1066"/>
                      <a:gd name="T9" fmla="*/ 740 h 532"/>
                      <a:gd name="T10" fmla="*/ 0 w 1066"/>
                      <a:gd name="T11" fmla="*/ 0 h 532"/>
                      <a:gd name="T12" fmla="*/ 0 w 1066"/>
                      <a:gd name="T13" fmla="*/ 0 h 532"/>
                      <a:gd name="T14" fmla="*/ 0 w 1066"/>
                      <a:gd name="T15" fmla="*/ 1 h 532"/>
                      <a:gd name="T16" fmla="*/ 0 w 1066"/>
                      <a:gd name="T17" fmla="*/ 1 h 532"/>
                      <a:gd name="T18" fmla="*/ 0 w 1066"/>
                      <a:gd name="T19" fmla="*/ 0 h 53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32"/>
                      <a:gd name="T32" fmla="*/ 1066 w 1066"/>
                      <a:gd name="T33" fmla="*/ 532 h 53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32">
                        <a:moveTo>
                          <a:pt x="1066" y="531"/>
                        </a:moveTo>
                        <a:cubicBezTo>
                          <a:pt x="1066" y="531"/>
                          <a:pt x="1066" y="531"/>
                          <a:pt x="1066" y="531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6" y="532"/>
                          <a:pt x="1066" y="532"/>
                          <a:pt x="1066" y="532"/>
                        </a:cubicBezTo>
                        <a:cubicBezTo>
                          <a:pt x="1066" y="531"/>
                          <a:pt x="1066" y="531"/>
                          <a:pt x="1066" y="53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1" name="Freeform 618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8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39 h 531"/>
                      <a:gd name="T2" fmla="*/ 1493 w 1067"/>
                      <a:gd name="T3" fmla="*/ 739 h 531"/>
                      <a:gd name="T4" fmla="*/ 1493 w 1067"/>
                      <a:gd name="T5" fmla="*/ 740 h 531"/>
                      <a:gd name="T6" fmla="*/ 1493 w 1067"/>
                      <a:gd name="T7" fmla="*/ 740 h 531"/>
                      <a:gd name="T8" fmla="*/ 1493 w 1067"/>
                      <a:gd name="T9" fmla="*/ 739 h 531"/>
                      <a:gd name="T10" fmla="*/ 1 w 1067"/>
                      <a:gd name="T11" fmla="*/ 0 h 531"/>
                      <a:gd name="T12" fmla="*/ 1 w 1067"/>
                      <a:gd name="T13" fmla="*/ 0 h 531"/>
                      <a:gd name="T14" fmla="*/ 0 w 1067"/>
                      <a:gd name="T15" fmla="*/ 1 h 531"/>
                      <a:gd name="T16" fmla="*/ 1 w 1067"/>
                      <a:gd name="T17" fmla="*/ 0 h 531"/>
                      <a:gd name="T18" fmla="*/ 1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2" name="Freeform 619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8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39 h 531"/>
                      <a:gd name="T2" fmla="*/ 1493 w 1067"/>
                      <a:gd name="T3" fmla="*/ 740 h 531"/>
                      <a:gd name="T4" fmla="*/ 1493 w 1067"/>
                      <a:gd name="T5" fmla="*/ 740 h 531"/>
                      <a:gd name="T6" fmla="*/ 1493 w 1067"/>
                      <a:gd name="T7" fmla="*/ 740 h 531"/>
                      <a:gd name="T8" fmla="*/ 1493 w 1067"/>
                      <a:gd name="T9" fmla="*/ 739 h 531"/>
                      <a:gd name="T10" fmla="*/ 1 w 1067"/>
                      <a:gd name="T11" fmla="*/ 0 h 531"/>
                      <a:gd name="T12" fmla="*/ 0 w 1067"/>
                      <a:gd name="T13" fmla="*/ 1 h 531"/>
                      <a:gd name="T14" fmla="*/ 0 w 1067"/>
                      <a:gd name="T15" fmla="*/ 1 h 531"/>
                      <a:gd name="T16" fmla="*/ 0 w 1067"/>
                      <a:gd name="T17" fmla="*/ 1 h 531"/>
                      <a:gd name="T18" fmla="*/ 1 w 1067"/>
                      <a:gd name="T19" fmla="*/ 0 h 53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1"/>
                      <a:gd name="T32" fmla="*/ 1067 w 1067"/>
                      <a:gd name="T33" fmla="*/ 531 h 53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1">
                        <a:moveTo>
                          <a:pt x="1067" y="530"/>
                        </a:moveTo>
                        <a:cubicBezTo>
                          <a:pt x="1067" y="530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1"/>
                          <a:pt x="1067" y="531"/>
                          <a:pt x="1067" y="531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3" name="Freeform 619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49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39 h 530"/>
                      <a:gd name="T2" fmla="*/ 1493 w 1067"/>
                      <a:gd name="T3" fmla="*/ 739 h 530"/>
                      <a:gd name="T4" fmla="*/ 1493 w 1067"/>
                      <a:gd name="T5" fmla="*/ 739 h 530"/>
                      <a:gd name="T6" fmla="*/ 1493 w 1067"/>
                      <a:gd name="T7" fmla="*/ 739 h 530"/>
                      <a:gd name="T8" fmla="*/ 1493 w 1067"/>
                      <a:gd name="T9" fmla="*/ 739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30"/>
                        </a:move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4" name="Freeform 619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1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0 h 530"/>
                      <a:gd name="T16" fmla="*/ 0 w 1067"/>
                      <a:gd name="T17" fmla="*/ 0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5" name="Freeform 619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0"/>
                    <a:ext cx="1262" cy="627"/>
                  </a:xfrm>
                  <a:custGeom>
                    <a:avLst/>
                    <a:gdLst>
                      <a:gd name="T0" fmla="*/ 1493 w 1067"/>
                      <a:gd name="T1" fmla="*/ 741 h 530"/>
                      <a:gd name="T2" fmla="*/ 1493 w 1067"/>
                      <a:gd name="T3" fmla="*/ 741 h 530"/>
                      <a:gd name="T4" fmla="*/ 1493 w 1067"/>
                      <a:gd name="T5" fmla="*/ 742 h 530"/>
                      <a:gd name="T6" fmla="*/ 1493 w 1067"/>
                      <a:gd name="T7" fmla="*/ 742 h 530"/>
                      <a:gd name="T8" fmla="*/ 1493 w 1067"/>
                      <a:gd name="T9" fmla="*/ 741 h 530"/>
                      <a:gd name="T10" fmla="*/ 0 w 1067"/>
                      <a:gd name="T11" fmla="*/ 0 h 530"/>
                      <a:gd name="T12" fmla="*/ 0 w 1067"/>
                      <a:gd name="T13" fmla="*/ 0 h 530"/>
                      <a:gd name="T14" fmla="*/ 0 w 1067"/>
                      <a:gd name="T15" fmla="*/ 1 h 530"/>
                      <a:gd name="T16" fmla="*/ 0 w 1067"/>
                      <a:gd name="T17" fmla="*/ 1 h 530"/>
                      <a:gd name="T18" fmla="*/ 0 w 1067"/>
                      <a:gd name="T19" fmla="*/ 0 h 53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30"/>
                      <a:gd name="T32" fmla="*/ 1067 w 1067"/>
                      <a:gd name="T33" fmla="*/ 530 h 53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30">
                        <a:moveTo>
                          <a:pt x="1067" y="529"/>
                        </a:move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30"/>
                          <a:pt x="1067" y="530"/>
                          <a:pt x="1067" y="530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6" name="Freeform 619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1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0 h 529"/>
                      <a:gd name="T2" fmla="*/ 1493 w 1067"/>
                      <a:gd name="T3" fmla="*/ 740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0 h 529"/>
                      <a:gd name="T10" fmla="*/ 0 w 1067"/>
                      <a:gd name="T11" fmla="*/ 0 h 529"/>
                      <a:gd name="T12" fmla="*/ 0 w 1067"/>
                      <a:gd name="T13" fmla="*/ 0 h 529"/>
                      <a:gd name="T14" fmla="*/ 0 w 1067"/>
                      <a:gd name="T15" fmla="*/ 1 h 529"/>
                      <a:gd name="T16" fmla="*/ 0 w 1067"/>
                      <a:gd name="T17" fmla="*/ 0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7" name="Freeform 619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1"/>
                    <a:ext cx="1262" cy="626"/>
                  </a:xfrm>
                  <a:custGeom>
                    <a:avLst/>
                    <a:gdLst>
                      <a:gd name="T0" fmla="*/ 1493 w 1067"/>
                      <a:gd name="T1" fmla="*/ 740 h 529"/>
                      <a:gd name="T2" fmla="*/ 1493 w 1067"/>
                      <a:gd name="T3" fmla="*/ 740 h 529"/>
                      <a:gd name="T4" fmla="*/ 1493 w 1067"/>
                      <a:gd name="T5" fmla="*/ 741 h 529"/>
                      <a:gd name="T6" fmla="*/ 1493 w 1067"/>
                      <a:gd name="T7" fmla="*/ 741 h 529"/>
                      <a:gd name="T8" fmla="*/ 1493 w 1067"/>
                      <a:gd name="T9" fmla="*/ 740 h 529"/>
                      <a:gd name="T10" fmla="*/ 0 w 1067"/>
                      <a:gd name="T11" fmla="*/ 0 h 529"/>
                      <a:gd name="T12" fmla="*/ 0 w 1067"/>
                      <a:gd name="T13" fmla="*/ 1 h 529"/>
                      <a:gd name="T14" fmla="*/ 0 w 1067"/>
                      <a:gd name="T15" fmla="*/ 1 h 529"/>
                      <a:gd name="T16" fmla="*/ 0 w 1067"/>
                      <a:gd name="T17" fmla="*/ 1 h 529"/>
                      <a:gd name="T18" fmla="*/ 0 w 1067"/>
                      <a:gd name="T19" fmla="*/ 0 h 52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9"/>
                      <a:gd name="T32" fmla="*/ 1067 w 1067"/>
                      <a:gd name="T33" fmla="*/ 529 h 52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9">
                        <a:moveTo>
                          <a:pt x="1067" y="528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9"/>
                          <a:pt x="1067" y="529"/>
                          <a:pt x="1067" y="529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8" name="Freeform 619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2"/>
                    <a:ext cx="1262" cy="625"/>
                  </a:xfrm>
                  <a:custGeom>
                    <a:avLst/>
                    <a:gdLst>
                      <a:gd name="T0" fmla="*/ 1493 w 1067"/>
                      <a:gd name="T1" fmla="*/ 739 h 528"/>
                      <a:gd name="T2" fmla="*/ 1493 w 1067"/>
                      <a:gd name="T3" fmla="*/ 740 h 528"/>
                      <a:gd name="T4" fmla="*/ 1493 w 1067"/>
                      <a:gd name="T5" fmla="*/ 740 h 528"/>
                      <a:gd name="T6" fmla="*/ 1493 w 1067"/>
                      <a:gd name="T7" fmla="*/ 740 h 528"/>
                      <a:gd name="T8" fmla="*/ 1493 w 1067"/>
                      <a:gd name="T9" fmla="*/ 739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59" name="Freeform 619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4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6 h 527"/>
                      <a:gd name="T2" fmla="*/ 1493 w 1067"/>
                      <a:gd name="T3" fmla="*/ 736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6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0 h 527"/>
                      <a:gd name="T16" fmla="*/ 0 w 1067"/>
                      <a:gd name="T17" fmla="*/ 0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0" name="Freeform 619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4"/>
                    <a:ext cx="1262" cy="624"/>
                  </a:xfrm>
                  <a:custGeom>
                    <a:avLst/>
                    <a:gdLst>
                      <a:gd name="T0" fmla="*/ 1493 w 1067"/>
                      <a:gd name="T1" fmla="*/ 736 h 528"/>
                      <a:gd name="T2" fmla="*/ 1493 w 1067"/>
                      <a:gd name="T3" fmla="*/ 736 h 528"/>
                      <a:gd name="T4" fmla="*/ 1493 w 1067"/>
                      <a:gd name="T5" fmla="*/ 737 h 528"/>
                      <a:gd name="T6" fmla="*/ 1493 w 1067"/>
                      <a:gd name="T7" fmla="*/ 736 h 528"/>
                      <a:gd name="T8" fmla="*/ 1493 w 1067"/>
                      <a:gd name="T9" fmla="*/ 736 h 528"/>
                      <a:gd name="T10" fmla="*/ 0 w 1067"/>
                      <a:gd name="T11" fmla="*/ 0 h 528"/>
                      <a:gd name="T12" fmla="*/ 0 w 1067"/>
                      <a:gd name="T13" fmla="*/ 0 h 528"/>
                      <a:gd name="T14" fmla="*/ 0 w 1067"/>
                      <a:gd name="T15" fmla="*/ 1 h 528"/>
                      <a:gd name="T16" fmla="*/ 0 w 1067"/>
                      <a:gd name="T17" fmla="*/ 1 h 528"/>
                      <a:gd name="T18" fmla="*/ 0 w 1067"/>
                      <a:gd name="T19" fmla="*/ 0 h 52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8"/>
                      <a:gd name="T32" fmla="*/ 1067 w 1067"/>
                      <a:gd name="T33" fmla="*/ 528 h 52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8">
                        <a:moveTo>
                          <a:pt x="1067" y="527"/>
                        </a:move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8"/>
                          <a:pt x="1067" y="528"/>
                          <a:pt x="1067" y="528"/>
                        </a:cubicBezTo>
                        <a:cubicBezTo>
                          <a:pt x="1067" y="528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1" name="Freeform 619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5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3 w 1067"/>
                      <a:gd name="T3" fmla="*/ 735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0 h 527"/>
                      <a:gd name="T14" fmla="*/ 0 w 1067"/>
                      <a:gd name="T15" fmla="*/ 1 h 527"/>
                      <a:gd name="T16" fmla="*/ 0 w 1067"/>
                      <a:gd name="T17" fmla="*/ 0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2" name="Freeform 620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5"/>
                    <a:ext cx="1262" cy="623"/>
                  </a:xfrm>
                  <a:custGeom>
                    <a:avLst/>
                    <a:gdLst>
                      <a:gd name="T0" fmla="*/ 1493 w 1067"/>
                      <a:gd name="T1" fmla="*/ 735 h 527"/>
                      <a:gd name="T2" fmla="*/ 1493 w 1067"/>
                      <a:gd name="T3" fmla="*/ 735 h 527"/>
                      <a:gd name="T4" fmla="*/ 1493 w 1067"/>
                      <a:gd name="T5" fmla="*/ 736 h 527"/>
                      <a:gd name="T6" fmla="*/ 1493 w 1067"/>
                      <a:gd name="T7" fmla="*/ 736 h 527"/>
                      <a:gd name="T8" fmla="*/ 1493 w 1067"/>
                      <a:gd name="T9" fmla="*/ 735 h 527"/>
                      <a:gd name="T10" fmla="*/ 0 w 1067"/>
                      <a:gd name="T11" fmla="*/ 0 h 527"/>
                      <a:gd name="T12" fmla="*/ 0 w 1067"/>
                      <a:gd name="T13" fmla="*/ 1 h 527"/>
                      <a:gd name="T14" fmla="*/ 0 w 1067"/>
                      <a:gd name="T15" fmla="*/ 1 h 527"/>
                      <a:gd name="T16" fmla="*/ 0 w 1067"/>
                      <a:gd name="T17" fmla="*/ 1 h 527"/>
                      <a:gd name="T18" fmla="*/ 0 w 1067"/>
                      <a:gd name="T19" fmla="*/ 0 h 52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7"/>
                      <a:gd name="T32" fmla="*/ 1067 w 1067"/>
                      <a:gd name="T33" fmla="*/ 527 h 52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7">
                        <a:moveTo>
                          <a:pt x="1067" y="526"/>
                        </a:move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7"/>
                          <a:pt x="1067" y="527"/>
                          <a:pt x="1067" y="527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3" name="Freeform 620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6"/>
                    <a:ext cx="1262" cy="622"/>
                  </a:xfrm>
                  <a:custGeom>
                    <a:avLst/>
                    <a:gdLst>
                      <a:gd name="T0" fmla="*/ 1493 w 1067"/>
                      <a:gd name="T1" fmla="*/ 734 h 526"/>
                      <a:gd name="T2" fmla="*/ 1493 w 1067"/>
                      <a:gd name="T3" fmla="*/ 734 h 526"/>
                      <a:gd name="T4" fmla="*/ 1493 w 1067"/>
                      <a:gd name="T5" fmla="*/ 736 h 526"/>
                      <a:gd name="T6" fmla="*/ 1493 w 1067"/>
                      <a:gd name="T7" fmla="*/ 736 h 526"/>
                      <a:gd name="T8" fmla="*/ 1493 w 1067"/>
                      <a:gd name="T9" fmla="*/ 734 h 526"/>
                      <a:gd name="T10" fmla="*/ 0 w 1067"/>
                      <a:gd name="T11" fmla="*/ 0 h 526"/>
                      <a:gd name="T12" fmla="*/ 0 w 1067"/>
                      <a:gd name="T13" fmla="*/ 0 h 526"/>
                      <a:gd name="T14" fmla="*/ 0 w 1067"/>
                      <a:gd name="T15" fmla="*/ 1 h 526"/>
                      <a:gd name="T16" fmla="*/ 0 w 1067"/>
                      <a:gd name="T17" fmla="*/ 1 h 526"/>
                      <a:gd name="T18" fmla="*/ 0 w 1067"/>
                      <a:gd name="T19" fmla="*/ 0 h 52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6"/>
                      <a:gd name="T32" fmla="*/ 1067 w 1067"/>
                      <a:gd name="T33" fmla="*/ 526 h 52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6">
                        <a:moveTo>
                          <a:pt x="1067" y="525"/>
                        </a:move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6"/>
                          <a:pt x="1067" y="526"/>
                          <a:pt x="1067" y="526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4" name="Freeform 620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7"/>
                    <a:ext cx="1262" cy="621"/>
                  </a:xfrm>
                  <a:custGeom>
                    <a:avLst/>
                    <a:gdLst>
                      <a:gd name="T0" fmla="*/ 1493 w 1067"/>
                      <a:gd name="T1" fmla="*/ 733 h 525"/>
                      <a:gd name="T2" fmla="*/ 1493 w 1067"/>
                      <a:gd name="T3" fmla="*/ 735 h 525"/>
                      <a:gd name="T4" fmla="*/ 1493 w 1067"/>
                      <a:gd name="T5" fmla="*/ 735 h 525"/>
                      <a:gd name="T6" fmla="*/ 1493 w 1067"/>
                      <a:gd name="T7" fmla="*/ 735 h 525"/>
                      <a:gd name="T8" fmla="*/ 1493 w 1067"/>
                      <a:gd name="T9" fmla="*/ 733 h 525"/>
                      <a:gd name="T10" fmla="*/ 0 w 1067"/>
                      <a:gd name="T11" fmla="*/ 0 h 525"/>
                      <a:gd name="T12" fmla="*/ 0 w 1067"/>
                      <a:gd name="T13" fmla="*/ 0 h 525"/>
                      <a:gd name="T14" fmla="*/ 0 w 1067"/>
                      <a:gd name="T15" fmla="*/ 0 h 525"/>
                      <a:gd name="T16" fmla="*/ 0 w 1067"/>
                      <a:gd name="T17" fmla="*/ 0 h 525"/>
                      <a:gd name="T18" fmla="*/ 0 w 1067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5"/>
                      <a:gd name="T32" fmla="*/ 1067 w 1067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5">
                        <a:moveTo>
                          <a:pt x="1067" y="524"/>
                        </a:move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cubicBezTo>
                          <a:pt x="1067" y="524"/>
                          <a:pt x="1067" y="524"/>
                          <a:pt x="1067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5" name="Freeform 620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7"/>
                    <a:ext cx="1262" cy="621"/>
                  </a:xfrm>
                  <a:custGeom>
                    <a:avLst/>
                    <a:gdLst>
                      <a:gd name="T0" fmla="*/ 1493 w 1067"/>
                      <a:gd name="T1" fmla="*/ 735 h 525"/>
                      <a:gd name="T2" fmla="*/ 1491 w 1067"/>
                      <a:gd name="T3" fmla="*/ 735 h 525"/>
                      <a:gd name="T4" fmla="*/ 1491 w 1067"/>
                      <a:gd name="T5" fmla="*/ 735 h 525"/>
                      <a:gd name="T6" fmla="*/ 1493 w 1067"/>
                      <a:gd name="T7" fmla="*/ 735 h 525"/>
                      <a:gd name="T8" fmla="*/ 1493 w 1067"/>
                      <a:gd name="T9" fmla="*/ 735 h 525"/>
                      <a:gd name="T10" fmla="*/ 0 w 1067"/>
                      <a:gd name="T11" fmla="*/ 0 h 525"/>
                      <a:gd name="T12" fmla="*/ 0 w 1067"/>
                      <a:gd name="T13" fmla="*/ 0 h 525"/>
                      <a:gd name="T14" fmla="*/ 0 w 1067"/>
                      <a:gd name="T15" fmla="*/ 1 h 525"/>
                      <a:gd name="T16" fmla="*/ 0 w 1067"/>
                      <a:gd name="T17" fmla="*/ 1 h 525"/>
                      <a:gd name="T18" fmla="*/ 0 w 1067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5"/>
                      <a:gd name="T32" fmla="*/ 1067 w 1067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5">
                        <a:moveTo>
                          <a:pt x="1067" y="525"/>
                        </a:moveTo>
                        <a:cubicBezTo>
                          <a:pt x="1067" y="525"/>
                          <a:pt x="1067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7" y="525"/>
                        </a:cubicBezTo>
                        <a:cubicBezTo>
                          <a:pt x="1067" y="525"/>
                          <a:pt x="1067" y="525"/>
                          <a:pt x="1067" y="52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6" name="Freeform 620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8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3 h 525"/>
                      <a:gd name="T2" fmla="*/ 1489 w 1066"/>
                      <a:gd name="T3" fmla="*/ 733 h 525"/>
                      <a:gd name="T4" fmla="*/ 1489 w 1066"/>
                      <a:gd name="T5" fmla="*/ 735 h 525"/>
                      <a:gd name="T6" fmla="*/ 1489 w 1066"/>
                      <a:gd name="T7" fmla="*/ 733 h 525"/>
                      <a:gd name="T8" fmla="*/ 1489 w 1066"/>
                      <a:gd name="T9" fmla="*/ 733 h 525"/>
                      <a:gd name="T10" fmla="*/ 0 w 1066"/>
                      <a:gd name="T11" fmla="*/ 0 h 525"/>
                      <a:gd name="T12" fmla="*/ 0 w 1066"/>
                      <a:gd name="T13" fmla="*/ 0 h 525"/>
                      <a:gd name="T14" fmla="*/ 0 w 1066"/>
                      <a:gd name="T15" fmla="*/ 1 h 525"/>
                      <a:gd name="T16" fmla="*/ 0 w 1066"/>
                      <a:gd name="T17" fmla="*/ 0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7" name="Freeform 620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58"/>
                    <a:ext cx="1260" cy="621"/>
                  </a:xfrm>
                  <a:custGeom>
                    <a:avLst/>
                    <a:gdLst>
                      <a:gd name="T0" fmla="*/ 1489 w 1066"/>
                      <a:gd name="T1" fmla="*/ 733 h 525"/>
                      <a:gd name="T2" fmla="*/ 1489 w 1066"/>
                      <a:gd name="T3" fmla="*/ 733 h 525"/>
                      <a:gd name="T4" fmla="*/ 1489 w 1066"/>
                      <a:gd name="T5" fmla="*/ 735 h 525"/>
                      <a:gd name="T6" fmla="*/ 1489 w 1066"/>
                      <a:gd name="T7" fmla="*/ 735 h 525"/>
                      <a:gd name="T8" fmla="*/ 1489 w 1066"/>
                      <a:gd name="T9" fmla="*/ 733 h 525"/>
                      <a:gd name="T10" fmla="*/ 0 w 1066"/>
                      <a:gd name="T11" fmla="*/ 0 h 525"/>
                      <a:gd name="T12" fmla="*/ 0 w 1066"/>
                      <a:gd name="T13" fmla="*/ 1 h 525"/>
                      <a:gd name="T14" fmla="*/ 0 w 1066"/>
                      <a:gd name="T15" fmla="*/ 1 h 525"/>
                      <a:gd name="T16" fmla="*/ 0 w 1066"/>
                      <a:gd name="T17" fmla="*/ 1 h 525"/>
                      <a:gd name="T18" fmla="*/ 0 w 1066"/>
                      <a:gd name="T19" fmla="*/ 0 h 52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5"/>
                      <a:gd name="T32" fmla="*/ 1066 w 1066"/>
                      <a:gd name="T33" fmla="*/ 525 h 52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5">
                        <a:moveTo>
                          <a:pt x="1066" y="524"/>
                        </a:move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5"/>
                          <a:pt x="1066" y="525"/>
                          <a:pt x="1066" y="525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8" name="Freeform 620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0"/>
                    <a:ext cx="1260" cy="619"/>
                  </a:xfrm>
                  <a:custGeom>
                    <a:avLst/>
                    <a:gdLst>
                      <a:gd name="T0" fmla="*/ 1489 w 1066"/>
                      <a:gd name="T1" fmla="*/ 730 h 524"/>
                      <a:gd name="T2" fmla="*/ 1489 w 1066"/>
                      <a:gd name="T3" fmla="*/ 730 h 524"/>
                      <a:gd name="T4" fmla="*/ 1489 w 1066"/>
                      <a:gd name="T5" fmla="*/ 731 h 524"/>
                      <a:gd name="T6" fmla="*/ 1489 w 1066"/>
                      <a:gd name="T7" fmla="*/ 731 h 524"/>
                      <a:gd name="T8" fmla="*/ 1489 w 1066"/>
                      <a:gd name="T9" fmla="*/ 730 h 524"/>
                      <a:gd name="T10" fmla="*/ 0 w 1066"/>
                      <a:gd name="T11" fmla="*/ 0 h 524"/>
                      <a:gd name="T12" fmla="*/ 0 w 1066"/>
                      <a:gd name="T13" fmla="*/ 0 h 524"/>
                      <a:gd name="T14" fmla="*/ 0 w 1066"/>
                      <a:gd name="T15" fmla="*/ 1 h 524"/>
                      <a:gd name="T16" fmla="*/ 0 w 1066"/>
                      <a:gd name="T17" fmla="*/ 1 h 524"/>
                      <a:gd name="T18" fmla="*/ 0 w 1066"/>
                      <a:gd name="T19" fmla="*/ 0 h 524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4"/>
                      <a:gd name="T32" fmla="*/ 1066 w 1066"/>
                      <a:gd name="T33" fmla="*/ 524 h 524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4">
                        <a:moveTo>
                          <a:pt x="1066" y="523"/>
                        </a:move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4"/>
                          <a:pt x="1066" y="524"/>
                          <a:pt x="1066" y="524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69" name="Freeform 620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1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29 h 523"/>
                      <a:gd name="T2" fmla="*/ 1489 w 1066"/>
                      <a:gd name="T3" fmla="*/ 729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29 h 523"/>
                      <a:gd name="T10" fmla="*/ 0 w 1066"/>
                      <a:gd name="T11" fmla="*/ 0 h 523"/>
                      <a:gd name="T12" fmla="*/ 0 w 1066"/>
                      <a:gd name="T13" fmla="*/ 0 h 523"/>
                      <a:gd name="T14" fmla="*/ 0 w 1066"/>
                      <a:gd name="T15" fmla="*/ 0 h 523"/>
                      <a:gd name="T16" fmla="*/ 0 w 1066"/>
                      <a:gd name="T17" fmla="*/ 0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0" name="Freeform 620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1"/>
                    <a:ext cx="1260" cy="618"/>
                  </a:xfrm>
                  <a:custGeom>
                    <a:avLst/>
                    <a:gdLst>
                      <a:gd name="T0" fmla="*/ 1489 w 1066"/>
                      <a:gd name="T1" fmla="*/ 729 h 523"/>
                      <a:gd name="T2" fmla="*/ 1489 w 1066"/>
                      <a:gd name="T3" fmla="*/ 730 h 523"/>
                      <a:gd name="T4" fmla="*/ 1489 w 1066"/>
                      <a:gd name="T5" fmla="*/ 730 h 523"/>
                      <a:gd name="T6" fmla="*/ 1489 w 1066"/>
                      <a:gd name="T7" fmla="*/ 730 h 523"/>
                      <a:gd name="T8" fmla="*/ 1489 w 1066"/>
                      <a:gd name="T9" fmla="*/ 729 h 523"/>
                      <a:gd name="T10" fmla="*/ 0 w 1066"/>
                      <a:gd name="T11" fmla="*/ 0 h 523"/>
                      <a:gd name="T12" fmla="*/ 0 w 1066"/>
                      <a:gd name="T13" fmla="*/ 0 h 523"/>
                      <a:gd name="T14" fmla="*/ 0 w 1066"/>
                      <a:gd name="T15" fmla="*/ 1 h 523"/>
                      <a:gd name="T16" fmla="*/ 0 w 1066"/>
                      <a:gd name="T17" fmla="*/ 1 h 523"/>
                      <a:gd name="T18" fmla="*/ 0 w 1066"/>
                      <a:gd name="T19" fmla="*/ 0 h 523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3"/>
                      <a:gd name="T32" fmla="*/ 1066 w 1066"/>
                      <a:gd name="T33" fmla="*/ 523 h 523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3">
                        <a:moveTo>
                          <a:pt x="1066" y="522"/>
                        </a:moveTo>
                        <a:cubicBezTo>
                          <a:pt x="1066" y="522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3"/>
                          <a:pt x="1066" y="523"/>
                          <a:pt x="1066" y="523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1" name="Freeform 620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2"/>
                    <a:ext cx="1260" cy="617"/>
                  </a:xfrm>
                  <a:custGeom>
                    <a:avLst/>
                    <a:gdLst>
                      <a:gd name="T0" fmla="*/ 1489 w 1066"/>
                      <a:gd name="T1" fmla="*/ 729 h 522"/>
                      <a:gd name="T2" fmla="*/ 1489 w 1066"/>
                      <a:gd name="T3" fmla="*/ 729 h 522"/>
                      <a:gd name="T4" fmla="*/ 1489 w 1066"/>
                      <a:gd name="T5" fmla="*/ 729 h 522"/>
                      <a:gd name="T6" fmla="*/ 1489 w 1066"/>
                      <a:gd name="T7" fmla="*/ 729 h 522"/>
                      <a:gd name="T8" fmla="*/ 1489 w 1066"/>
                      <a:gd name="T9" fmla="*/ 729 h 522"/>
                      <a:gd name="T10" fmla="*/ 0 w 1066"/>
                      <a:gd name="T11" fmla="*/ 0 h 522"/>
                      <a:gd name="T12" fmla="*/ 0 w 1066"/>
                      <a:gd name="T13" fmla="*/ 0 h 522"/>
                      <a:gd name="T14" fmla="*/ 0 w 1066"/>
                      <a:gd name="T15" fmla="*/ 1 h 522"/>
                      <a:gd name="T16" fmla="*/ 0 w 1066"/>
                      <a:gd name="T17" fmla="*/ 1 h 522"/>
                      <a:gd name="T18" fmla="*/ 0 w 1066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2"/>
                      <a:gd name="T32" fmla="*/ 1066 w 1066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2">
                        <a:moveTo>
                          <a:pt x="1066" y="522"/>
                        </a:move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2" name="Freeform 621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3"/>
                    <a:ext cx="1260" cy="617"/>
                  </a:xfrm>
                  <a:custGeom>
                    <a:avLst/>
                    <a:gdLst>
                      <a:gd name="T0" fmla="*/ 1489 w 1066"/>
                      <a:gd name="T1" fmla="*/ 728 h 522"/>
                      <a:gd name="T2" fmla="*/ 1489 w 1066"/>
                      <a:gd name="T3" fmla="*/ 728 h 522"/>
                      <a:gd name="T4" fmla="*/ 1489 w 1066"/>
                      <a:gd name="T5" fmla="*/ 729 h 522"/>
                      <a:gd name="T6" fmla="*/ 1489 w 1066"/>
                      <a:gd name="T7" fmla="*/ 728 h 522"/>
                      <a:gd name="T8" fmla="*/ 1489 w 1066"/>
                      <a:gd name="T9" fmla="*/ 728 h 522"/>
                      <a:gd name="T10" fmla="*/ 0 w 1066"/>
                      <a:gd name="T11" fmla="*/ 0 h 522"/>
                      <a:gd name="T12" fmla="*/ 0 w 1066"/>
                      <a:gd name="T13" fmla="*/ 0 h 522"/>
                      <a:gd name="T14" fmla="*/ 0 w 1066"/>
                      <a:gd name="T15" fmla="*/ 0 h 522"/>
                      <a:gd name="T16" fmla="*/ 0 w 1066"/>
                      <a:gd name="T17" fmla="*/ 0 h 522"/>
                      <a:gd name="T18" fmla="*/ 0 w 1066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2"/>
                      <a:gd name="T32" fmla="*/ 1066 w 1066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2">
                        <a:moveTo>
                          <a:pt x="1066" y="521"/>
                        </a:move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3" name="Freeform 621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3"/>
                    <a:ext cx="1260" cy="617"/>
                  </a:xfrm>
                  <a:custGeom>
                    <a:avLst/>
                    <a:gdLst>
                      <a:gd name="T0" fmla="*/ 1489 w 1066"/>
                      <a:gd name="T1" fmla="*/ 728 h 522"/>
                      <a:gd name="T2" fmla="*/ 1489 w 1066"/>
                      <a:gd name="T3" fmla="*/ 728 h 522"/>
                      <a:gd name="T4" fmla="*/ 1489 w 1066"/>
                      <a:gd name="T5" fmla="*/ 729 h 522"/>
                      <a:gd name="T6" fmla="*/ 1489 w 1066"/>
                      <a:gd name="T7" fmla="*/ 729 h 522"/>
                      <a:gd name="T8" fmla="*/ 1489 w 1066"/>
                      <a:gd name="T9" fmla="*/ 728 h 522"/>
                      <a:gd name="T10" fmla="*/ 0 w 1066"/>
                      <a:gd name="T11" fmla="*/ 0 h 522"/>
                      <a:gd name="T12" fmla="*/ 0 w 1066"/>
                      <a:gd name="T13" fmla="*/ 0 h 522"/>
                      <a:gd name="T14" fmla="*/ 0 w 1066"/>
                      <a:gd name="T15" fmla="*/ 1 h 522"/>
                      <a:gd name="T16" fmla="*/ 0 w 1066"/>
                      <a:gd name="T17" fmla="*/ 1 h 522"/>
                      <a:gd name="T18" fmla="*/ 0 w 1066"/>
                      <a:gd name="T19" fmla="*/ 0 h 522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2"/>
                      <a:gd name="T32" fmla="*/ 1066 w 1066"/>
                      <a:gd name="T33" fmla="*/ 522 h 522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2">
                        <a:moveTo>
                          <a:pt x="1066" y="521"/>
                        </a:move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2"/>
                          <a:pt x="1066" y="522"/>
                          <a:pt x="1066" y="522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4" name="Freeform 621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4"/>
                    <a:ext cx="1260" cy="616"/>
                  </a:xfrm>
                  <a:custGeom>
                    <a:avLst/>
                    <a:gdLst>
                      <a:gd name="T0" fmla="*/ 1489 w 1066"/>
                      <a:gd name="T1" fmla="*/ 727 h 521"/>
                      <a:gd name="T2" fmla="*/ 1489 w 1066"/>
                      <a:gd name="T3" fmla="*/ 727 h 521"/>
                      <a:gd name="T4" fmla="*/ 1489 w 1066"/>
                      <a:gd name="T5" fmla="*/ 728 h 521"/>
                      <a:gd name="T6" fmla="*/ 1489 w 1066"/>
                      <a:gd name="T7" fmla="*/ 728 h 521"/>
                      <a:gd name="T8" fmla="*/ 1489 w 1066"/>
                      <a:gd name="T9" fmla="*/ 727 h 521"/>
                      <a:gd name="T10" fmla="*/ 0 w 1066"/>
                      <a:gd name="T11" fmla="*/ 0 h 521"/>
                      <a:gd name="T12" fmla="*/ 0 w 1066"/>
                      <a:gd name="T13" fmla="*/ 0 h 521"/>
                      <a:gd name="T14" fmla="*/ 0 w 1066"/>
                      <a:gd name="T15" fmla="*/ 1 h 521"/>
                      <a:gd name="T16" fmla="*/ 0 w 1066"/>
                      <a:gd name="T17" fmla="*/ 0 h 521"/>
                      <a:gd name="T18" fmla="*/ 0 w 1066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1"/>
                      <a:gd name="T32" fmla="*/ 1066 w 1066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1">
                        <a:moveTo>
                          <a:pt x="1066" y="520"/>
                        </a:move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5" name="Freeform 621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7" y="164"/>
                    <a:ext cx="1260" cy="616"/>
                  </a:xfrm>
                  <a:custGeom>
                    <a:avLst/>
                    <a:gdLst>
                      <a:gd name="T0" fmla="*/ 1489 w 1066"/>
                      <a:gd name="T1" fmla="*/ 727 h 521"/>
                      <a:gd name="T2" fmla="*/ 1489 w 1066"/>
                      <a:gd name="T3" fmla="*/ 727 h 521"/>
                      <a:gd name="T4" fmla="*/ 1489 w 1066"/>
                      <a:gd name="T5" fmla="*/ 728 h 521"/>
                      <a:gd name="T6" fmla="*/ 1489 w 1066"/>
                      <a:gd name="T7" fmla="*/ 728 h 521"/>
                      <a:gd name="T8" fmla="*/ 1489 w 1066"/>
                      <a:gd name="T9" fmla="*/ 727 h 521"/>
                      <a:gd name="T10" fmla="*/ 0 w 1066"/>
                      <a:gd name="T11" fmla="*/ 0 h 521"/>
                      <a:gd name="T12" fmla="*/ 0 w 1066"/>
                      <a:gd name="T13" fmla="*/ 1 h 521"/>
                      <a:gd name="T14" fmla="*/ 0 w 1066"/>
                      <a:gd name="T15" fmla="*/ 1 h 521"/>
                      <a:gd name="T16" fmla="*/ 0 w 1066"/>
                      <a:gd name="T17" fmla="*/ 1 h 521"/>
                      <a:gd name="T18" fmla="*/ 0 w 1066"/>
                      <a:gd name="T19" fmla="*/ 0 h 521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21"/>
                      <a:gd name="T32" fmla="*/ 1066 w 1066"/>
                      <a:gd name="T33" fmla="*/ 521 h 521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21">
                        <a:moveTo>
                          <a:pt x="1066" y="520"/>
                        </a:moveTo>
                        <a:cubicBezTo>
                          <a:pt x="1066" y="520"/>
                          <a:pt x="1066" y="520"/>
                          <a:pt x="1066" y="520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1"/>
                          <a:pt x="1066" y="521"/>
                          <a:pt x="1066" y="521"/>
                        </a:cubicBezTo>
                        <a:cubicBezTo>
                          <a:pt x="1066" y="520"/>
                          <a:pt x="1066" y="520"/>
                          <a:pt x="1066" y="520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6" name="Freeform 621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5"/>
                    <a:ext cx="1261" cy="615"/>
                  </a:xfrm>
                  <a:custGeom>
                    <a:avLst/>
                    <a:gdLst>
                      <a:gd name="T0" fmla="*/ 1490 w 1067"/>
                      <a:gd name="T1" fmla="*/ 726 h 520"/>
                      <a:gd name="T2" fmla="*/ 1490 w 1067"/>
                      <a:gd name="T3" fmla="*/ 727 h 520"/>
                      <a:gd name="T4" fmla="*/ 1490 w 1067"/>
                      <a:gd name="T5" fmla="*/ 727 h 520"/>
                      <a:gd name="T6" fmla="*/ 1490 w 1067"/>
                      <a:gd name="T7" fmla="*/ 727 h 520"/>
                      <a:gd name="T8" fmla="*/ 1490 w 1067"/>
                      <a:gd name="T9" fmla="*/ 726 h 520"/>
                      <a:gd name="T10" fmla="*/ 1 w 1067"/>
                      <a:gd name="T11" fmla="*/ 0 h 520"/>
                      <a:gd name="T12" fmla="*/ 1 w 1067"/>
                      <a:gd name="T13" fmla="*/ 0 h 520"/>
                      <a:gd name="T14" fmla="*/ 0 w 1067"/>
                      <a:gd name="T15" fmla="*/ 1 h 520"/>
                      <a:gd name="T16" fmla="*/ 1 w 1067"/>
                      <a:gd name="T17" fmla="*/ 1 h 520"/>
                      <a:gd name="T18" fmla="*/ 1 w 1067"/>
                      <a:gd name="T19" fmla="*/ 0 h 520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20"/>
                      <a:gd name="T32" fmla="*/ 1067 w 1067"/>
                      <a:gd name="T33" fmla="*/ 520 h 520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20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20"/>
                          <a:pt x="1067" y="520"/>
                          <a:pt x="1067" y="520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7" name="Freeform 621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7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4 h 519"/>
                      <a:gd name="T2" fmla="*/ 1490 w 1067"/>
                      <a:gd name="T3" fmla="*/ 724 h 519"/>
                      <a:gd name="T4" fmla="*/ 1490 w 1067"/>
                      <a:gd name="T5" fmla="*/ 724 h 519"/>
                      <a:gd name="T6" fmla="*/ 1490 w 1067"/>
                      <a:gd name="T7" fmla="*/ 724 h 519"/>
                      <a:gd name="T8" fmla="*/ 1490 w 1067"/>
                      <a:gd name="T9" fmla="*/ 724 h 519"/>
                      <a:gd name="T10" fmla="*/ 1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0 h 519"/>
                      <a:gd name="T16" fmla="*/ 1 w 1067"/>
                      <a:gd name="T17" fmla="*/ 0 h 519"/>
                      <a:gd name="T18" fmla="*/ 1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8" name="Freeform 6216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7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4 h 519"/>
                      <a:gd name="T2" fmla="*/ 1490 w 1067"/>
                      <a:gd name="T3" fmla="*/ 724 h 519"/>
                      <a:gd name="T4" fmla="*/ 1490 w 1067"/>
                      <a:gd name="T5" fmla="*/ 724 h 519"/>
                      <a:gd name="T6" fmla="*/ 1490 w 1067"/>
                      <a:gd name="T7" fmla="*/ 724 h 519"/>
                      <a:gd name="T8" fmla="*/ 1490 w 1067"/>
                      <a:gd name="T9" fmla="*/ 724 h 519"/>
                      <a:gd name="T10" fmla="*/ 1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1 h 519"/>
                      <a:gd name="T16" fmla="*/ 0 w 1067"/>
                      <a:gd name="T17" fmla="*/ 1 h 519"/>
                      <a:gd name="T18" fmla="*/ 1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9"/>
                        </a:move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79" name="Freeform 6217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8"/>
                    <a:ext cx="1261" cy="613"/>
                  </a:xfrm>
                  <a:custGeom>
                    <a:avLst/>
                    <a:gdLst>
                      <a:gd name="T0" fmla="*/ 1490 w 1067"/>
                      <a:gd name="T1" fmla="*/ 723 h 519"/>
                      <a:gd name="T2" fmla="*/ 1490 w 1067"/>
                      <a:gd name="T3" fmla="*/ 723 h 519"/>
                      <a:gd name="T4" fmla="*/ 1490 w 1067"/>
                      <a:gd name="T5" fmla="*/ 724 h 519"/>
                      <a:gd name="T6" fmla="*/ 1490 w 1067"/>
                      <a:gd name="T7" fmla="*/ 723 h 519"/>
                      <a:gd name="T8" fmla="*/ 1490 w 1067"/>
                      <a:gd name="T9" fmla="*/ 723 h 519"/>
                      <a:gd name="T10" fmla="*/ 0 w 1067"/>
                      <a:gd name="T11" fmla="*/ 0 h 519"/>
                      <a:gd name="T12" fmla="*/ 0 w 1067"/>
                      <a:gd name="T13" fmla="*/ 0 h 519"/>
                      <a:gd name="T14" fmla="*/ 0 w 1067"/>
                      <a:gd name="T15" fmla="*/ 1 h 519"/>
                      <a:gd name="T16" fmla="*/ 0 w 1067"/>
                      <a:gd name="T17" fmla="*/ 1 h 519"/>
                      <a:gd name="T18" fmla="*/ 0 w 1067"/>
                      <a:gd name="T19" fmla="*/ 0 h 519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9"/>
                      <a:gd name="T32" fmla="*/ 1067 w 1067"/>
                      <a:gd name="T33" fmla="*/ 519 h 519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9">
                        <a:moveTo>
                          <a:pt x="1067" y="518"/>
                        </a:move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9"/>
                          <a:pt x="1067" y="519"/>
                          <a:pt x="1067" y="519"/>
                        </a:cubicBezTo>
                        <a:cubicBezTo>
                          <a:pt x="1067" y="519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0" name="Freeform 6218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9"/>
                    <a:ext cx="1261" cy="612"/>
                  </a:xfrm>
                  <a:custGeom>
                    <a:avLst/>
                    <a:gdLst>
                      <a:gd name="T0" fmla="*/ 1490 w 1067"/>
                      <a:gd name="T1" fmla="*/ 722 h 518"/>
                      <a:gd name="T2" fmla="*/ 1490 w 1067"/>
                      <a:gd name="T3" fmla="*/ 722 h 518"/>
                      <a:gd name="T4" fmla="*/ 1490 w 1067"/>
                      <a:gd name="T5" fmla="*/ 723 h 518"/>
                      <a:gd name="T6" fmla="*/ 1490 w 1067"/>
                      <a:gd name="T7" fmla="*/ 723 h 518"/>
                      <a:gd name="T8" fmla="*/ 1490 w 1067"/>
                      <a:gd name="T9" fmla="*/ 722 h 518"/>
                      <a:gd name="T10" fmla="*/ 0 w 1067"/>
                      <a:gd name="T11" fmla="*/ 0 h 518"/>
                      <a:gd name="T12" fmla="*/ 0 w 1067"/>
                      <a:gd name="T13" fmla="*/ 0 h 518"/>
                      <a:gd name="T14" fmla="*/ 0 w 1067"/>
                      <a:gd name="T15" fmla="*/ 0 h 518"/>
                      <a:gd name="T16" fmla="*/ 0 w 1067"/>
                      <a:gd name="T17" fmla="*/ 0 h 518"/>
                      <a:gd name="T18" fmla="*/ 0 w 1067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8"/>
                      <a:gd name="T32" fmla="*/ 1067 w 1067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8">
                        <a:moveTo>
                          <a:pt x="1067" y="517"/>
                        </a:moveTo>
                        <a:cubicBezTo>
                          <a:pt x="1067" y="517"/>
                          <a:pt x="1067" y="517"/>
                          <a:pt x="1067" y="517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7"/>
                          <a:pt x="1067" y="517"/>
                          <a:pt x="1067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1" name="Freeform 621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69"/>
                    <a:ext cx="1261" cy="612"/>
                  </a:xfrm>
                  <a:custGeom>
                    <a:avLst/>
                    <a:gdLst>
                      <a:gd name="T0" fmla="*/ 1490 w 1067"/>
                      <a:gd name="T1" fmla="*/ 722 h 518"/>
                      <a:gd name="T2" fmla="*/ 1490 w 1067"/>
                      <a:gd name="T3" fmla="*/ 722 h 518"/>
                      <a:gd name="T4" fmla="*/ 1490 w 1067"/>
                      <a:gd name="T5" fmla="*/ 723 h 518"/>
                      <a:gd name="T6" fmla="*/ 1490 w 1067"/>
                      <a:gd name="T7" fmla="*/ 723 h 518"/>
                      <a:gd name="T8" fmla="*/ 1490 w 1067"/>
                      <a:gd name="T9" fmla="*/ 722 h 518"/>
                      <a:gd name="T10" fmla="*/ 0 w 1067"/>
                      <a:gd name="T11" fmla="*/ 0 h 518"/>
                      <a:gd name="T12" fmla="*/ 0 w 1067"/>
                      <a:gd name="T13" fmla="*/ 0 h 518"/>
                      <a:gd name="T14" fmla="*/ 0 w 1067"/>
                      <a:gd name="T15" fmla="*/ 1 h 518"/>
                      <a:gd name="T16" fmla="*/ 0 w 1067"/>
                      <a:gd name="T17" fmla="*/ 1 h 518"/>
                      <a:gd name="T18" fmla="*/ 0 w 1067"/>
                      <a:gd name="T19" fmla="*/ 0 h 51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8"/>
                      <a:gd name="T32" fmla="*/ 1067 w 1067"/>
                      <a:gd name="T33" fmla="*/ 518 h 518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8">
                        <a:moveTo>
                          <a:pt x="1067" y="517"/>
                        </a:moveTo>
                        <a:cubicBezTo>
                          <a:pt x="1067" y="517"/>
                          <a:pt x="1067" y="517"/>
                          <a:pt x="1067" y="517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8"/>
                          <a:pt x="1067" y="518"/>
                          <a:pt x="1067" y="518"/>
                        </a:cubicBezTo>
                        <a:cubicBezTo>
                          <a:pt x="1067" y="517"/>
                          <a:pt x="1067" y="517"/>
                          <a:pt x="1067" y="517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2" name="Freeform 6220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0"/>
                    <a:ext cx="1261" cy="611"/>
                  </a:xfrm>
                  <a:custGeom>
                    <a:avLst/>
                    <a:gdLst>
                      <a:gd name="T0" fmla="*/ 1490 w 1067"/>
                      <a:gd name="T1" fmla="*/ 721 h 517"/>
                      <a:gd name="T2" fmla="*/ 1490 w 1067"/>
                      <a:gd name="T3" fmla="*/ 721 h 517"/>
                      <a:gd name="T4" fmla="*/ 1490 w 1067"/>
                      <a:gd name="T5" fmla="*/ 722 h 517"/>
                      <a:gd name="T6" fmla="*/ 1490 w 1067"/>
                      <a:gd name="T7" fmla="*/ 722 h 517"/>
                      <a:gd name="T8" fmla="*/ 1490 w 1067"/>
                      <a:gd name="T9" fmla="*/ 721 h 517"/>
                      <a:gd name="T10" fmla="*/ 0 w 1067"/>
                      <a:gd name="T11" fmla="*/ 0 h 517"/>
                      <a:gd name="T12" fmla="*/ 0 w 1067"/>
                      <a:gd name="T13" fmla="*/ 0 h 517"/>
                      <a:gd name="T14" fmla="*/ 0 w 1067"/>
                      <a:gd name="T15" fmla="*/ 1 h 517"/>
                      <a:gd name="T16" fmla="*/ 0 w 1067"/>
                      <a:gd name="T17" fmla="*/ 0 h 517"/>
                      <a:gd name="T18" fmla="*/ 0 w 1067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7"/>
                      <a:gd name="T32" fmla="*/ 1067 w 1067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7">
                        <a:moveTo>
                          <a:pt x="1067" y="516"/>
                        </a:moveTo>
                        <a:cubicBezTo>
                          <a:pt x="1067" y="516"/>
                          <a:pt x="1067" y="516"/>
                          <a:pt x="1067" y="516"/>
                        </a:cubicBezTo>
                        <a:cubicBezTo>
                          <a:pt x="1067" y="517"/>
                          <a:pt x="1067" y="517"/>
                          <a:pt x="1067" y="517"/>
                        </a:cubicBezTo>
                        <a:cubicBezTo>
                          <a:pt x="1067" y="517"/>
                          <a:pt x="1067" y="517"/>
                          <a:pt x="1067" y="517"/>
                        </a:cubicBezTo>
                        <a:cubicBezTo>
                          <a:pt x="1067" y="516"/>
                          <a:pt x="1067" y="516"/>
                          <a:pt x="1067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3" name="Freeform 6221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0"/>
                    <a:ext cx="1261" cy="611"/>
                  </a:xfrm>
                  <a:custGeom>
                    <a:avLst/>
                    <a:gdLst>
                      <a:gd name="T0" fmla="*/ 1490 w 1067"/>
                      <a:gd name="T1" fmla="*/ 721 h 517"/>
                      <a:gd name="T2" fmla="*/ 1489 w 1067"/>
                      <a:gd name="T3" fmla="*/ 722 h 517"/>
                      <a:gd name="T4" fmla="*/ 1489 w 1067"/>
                      <a:gd name="T5" fmla="*/ 722 h 517"/>
                      <a:gd name="T6" fmla="*/ 1490 w 1067"/>
                      <a:gd name="T7" fmla="*/ 722 h 517"/>
                      <a:gd name="T8" fmla="*/ 1490 w 1067"/>
                      <a:gd name="T9" fmla="*/ 721 h 517"/>
                      <a:gd name="T10" fmla="*/ 0 w 1067"/>
                      <a:gd name="T11" fmla="*/ 0 h 517"/>
                      <a:gd name="T12" fmla="*/ 0 w 1067"/>
                      <a:gd name="T13" fmla="*/ 1 h 517"/>
                      <a:gd name="T14" fmla="*/ 0 w 1067"/>
                      <a:gd name="T15" fmla="*/ 1 h 517"/>
                      <a:gd name="T16" fmla="*/ 0 w 1067"/>
                      <a:gd name="T17" fmla="*/ 1 h 517"/>
                      <a:gd name="T18" fmla="*/ 0 w 1067"/>
                      <a:gd name="T19" fmla="*/ 0 h 517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7"/>
                      <a:gd name="T31" fmla="*/ 0 h 517"/>
                      <a:gd name="T32" fmla="*/ 1067 w 1067"/>
                      <a:gd name="T33" fmla="*/ 517 h 517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7" h="517">
                        <a:moveTo>
                          <a:pt x="1067" y="516"/>
                        </a:moveTo>
                        <a:cubicBezTo>
                          <a:pt x="1067" y="516"/>
                          <a:pt x="1067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6" y="517"/>
                        </a:cubicBezTo>
                        <a:cubicBezTo>
                          <a:pt x="1066" y="517"/>
                          <a:pt x="1066" y="517"/>
                          <a:pt x="1067" y="517"/>
                        </a:cubicBezTo>
                        <a:cubicBezTo>
                          <a:pt x="1067" y="516"/>
                          <a:pt x="1067" y="516"/>
                          <a:pt x="1067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4" name="Freeform 6222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1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1 h 516"/>
                      <a:gd name="T2" fmla="*/ 1489 w 1066"/>
                      <a:gd name="T3" fmla="*/ 721 h 516"/>
                      <a:gd name="T4" fmla="*/ 1489 w 1066"/>
                      <a:gd name="T5" fmla="*/ 721 h 516"/>
                      <a:gd name="T6" fmla="*/ 1489 w 1066"/>
                      <a:gd name="T7" fmla="*/ 721 h 516"/>
                      <a:gd name="T8" fmla="*/ 1489 w 1066"/>
                      <a:gd name="T9" fmla="*/ 721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1 h 516"/>
                      <a:gd name="T16" fmla="*/ 0 w 1066"/>
                      <a:gd name="T17" fmla="*/ 1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6"/>
                        </a:move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5" name="Freeform 6223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3"/>
                    <a:ext cx="1260" cy="608"/>
                  </a:xfrm>
                  <a:custGeom>
                    <a:avLst/>
                    <a:gdLst>
                      <a:gd name="T0" fmla="*/ 1489 w 1066"/>
                      <a:gd name="T1" fmla="*/ 718 h 515"/>
                      <a:gd name="T2" fmla="*/ 1489 w 1066"/>
                      <a:gd name="T3" fmla="*/ 718 h 515"/>
                      <a:gd name="T4" fmla="*/ 1489 w 1066"/>
                      <a:gd name="T5" fmla="*/ 718 h 515"/>
                      <a:gd name="T6" fmla="*/ 1489 w 1066"/>
                      <a:gd name="T7" fmla="*/ 718 h 515"/>
                      <a:gd name="T8" fmla="*/ 1489 w 1066"/>
                      <a:gd name="T9" fmla="*/ 718 h 515"/>
                      <a:gd name="T10" fmla="*/ 0 w 1066"/>
                      <a:gd name="T11" fmla="*/ 0 h 515"/>
                      <a:gd name="T12" fmla="*/ 0 w 1066"/>
                      <a:gd name="T13" fmla="*/ 0 h 515"/>
                      <a:gd name="T14" fmla="*/ 0 w 1066"/>
                      <a:gd name="T15" fmla="*/ 0 h 515"/>
                      <a:gd name="T16" fmla="*/ 0 w 1066"/>
                      <a:gd name="T17" fmla="*/ 0 h 515"/>
                      <a:gd name="T18" fmla="*/ 0 w 1066"/>
                      <a:gd name="T19" fmla="*/ 0 h 51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5"/>
                      <a:gd name="T32" fmla="*/ 1066 w 1066"/>
                      <a:gd name="T33" fmla="*/ 515 h 51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5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6" name="Freeform 6224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3"/>
                    <a:ext cx="1260" cy="610"/>
                  </a:xfrm>
                  <a:custGeom>
                    <a:avLst/>
                    <a:gdLst>
                      <a:gd name="T0" fmla="*/ 1489 w 1066"/>
                      <a:gd name="T1" fmla="*/ 720 h 516"/>
                      <a:gd name="T2" fmla="*/ 1489 w 1066"/>
                      <a:gd name="T3" fmla="*/ 720 h 516"/>
                      <a:gd name="T4" fmla="*/ 1489 w 1066"/>
                      <a:gd name="T5" fmla="*/ 721 h 516"/>
                      <a:gd name="T6" fmla="*/ 1489 w 1066"/>
                      <a:gd name="T7" fmla="*/ 720 h 516"/>
                      <a:gd name="T8" fmla="*/ 1489 w 1066"/>
                      <a:gd name="T9" fmla="*/ 720 h 516"/>
                      <a:gd name="T10" fmla="*/ 0 w 1066"/>
                      <a:gd name="T11" fmla="*/ 0 h 516"/>
                      <a:gd name="T12" fmla="*/ 0 w 1066"/>
                      <a:gd name="T13" fmla="*/ 0 h 516"/>
                      <a:gd name="T14" fmla="*/ 0 w 1066"/>
                      <a:gd name="T15" fmla="*/ 1 h 516"/>
                      <a:gd name="T16" fmla="*/ 0 w 1066"/>
                      <a:gd name="T17" fmla="*/ 1 h 516"/>
                      <a:gd name="T18" fmla="*/ 0 w 1066"/>
                      <a:gd name="T19" fmla="*/ 0 h 51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6"/>
                      <a:gd name="T32" fmla="*/ 1066 w 1066"/>
                      <a:gd name="T33" fmla="*/ 516 h 51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6">
                        <a:moveTo>
                          <a:pt x="1066" y="515"/>
                        </a:move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6"/>
                          <a:pt x="1066" y="516"/>
                          <a:pt x="1066" y="516"/>
                        </a:cubicBezTo>
                        <a:cubicBezTo>
                          <a:pt x="1066" y="516"/>
                          <a:pt x="1066" y="516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7" name="Freeform 6225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36" y="174"/>
                    <a:ext cx="1260" cy="609"/>
                  </a:xfrm>
                  <a:custGeom>
                    <a:avLst/>
                    <a:gdLst>
                      <a:gd name="T0" fmla="*/ 1489 w 1066"/>
                      <a:gd name="T1" fmla="*/ 719 h 515"/>
                      <a:gd name="T2" fmla="*/ 1489 w 1066"/>
                      <a:gd name="T3" fmla="*/ 719 h 515"/>
                      <a:gd name="T4" fmla="*/ 1489 w 1066"/>
                      <a:gd name="T5" fmla="*/ 720 h 515"/>
                      <a:gd name="T6" fmla="*/ 1489 w 1066"/>
                      <a:gd name="T7" fmla="*/ 720 h 515"/>
                      <a:gd name="T8" fmla="*/ 1489 w 1066"/>
                      <a:gd name="T9" fmla="*/ 719 h 515"/>
                      <a:gd name="T10" fmla="*/ 0 w 1066"/>
                      <a:gd name="T11" fmla="*/ 0 h 515"/>
                      <a:gd name="T12" fmla="*/ 0 w 1066"/>
                      <a:gd name="T13" fmla="*/ 0 h 515"/>
                      <a:gd name="T14" fmla="*/ 0 w 1066"/>
                      <a:gd name="T15" fmla="*/ 1 h 515"/>
                      <a:gd name="T16" fmla="*/ 0 w 1066"/>
                      <a:gd name="T17" fmla="*/ 1 h 515"/>
                      <a:gd name="T18" fmla="*/ 0 w 1066"/>
                      <a:gd name="T19" fmla="*/ 0 h 515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w 1066"/>
                      <a:gd name="T31" fmla="*/ 0 h 515"/>
                      <a:gd name="T32" fmla="*/ 1066 w 1066"/>
                      <a:gd name="T33" fmla="*/ 515 h 515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T30" t="T31" r="T32" b="T33"/>
                    <a:pathLst>
                      <a:path w="1066" h="515">
                        <a:moveTo>
                          <a:pt x="1066" y="514"/>
                        </a:moveTo>
                        <a:cubicBezTo>
                          <a:pt x="1066" y="514"/>
                          <a:pt x="1066" y="514"/>
                          <a:pt x="1066" y="514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5"/>
                          <a:pt x="1066" y="515"/>
                          <a:pt x="1066" y="515"/>
                        </a:cubicBezTo>
                        <a:cubicBezTo>
                          <a:pt x="1066" y="514"/>
                          <a:pt x="1066" y="514"/>
                          <a:pt x="1066" y="514"/>
                        </a:cubicBezTo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8" name="Freeform 622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5"/>
                    <a:ext cx="1296" cy="683"/>
                  </a:xfrm>
                  <a:custGeom>
                    <a:avLst/>
                    <a:gdLst>
                      <a:gd name="T0" fmla="*/ 41 w 1096"/>
                      <a:gd name="T1" fmla="*/ 0 h 578"/>
                      <a:gd name="T2" fmla="*/ 41 w 1096"/>
                      <a:gd name="T3" fmla="*/ 0 h 578"/>
                      <a:gd name="T4" fmla="*/ 6 w 1096"/>
                      <a:gd name="T5" fmla="*/ 572 h 578"/>
                      <a:gd name="T6" fmla="*/ 136 w 1096"/>
                      <a:gd name="T7" fmla="*/ 721 h 578"/>
                      <a:gd name="T8" fmla="*/ 1394 w 1096"/>
                      <a:gd name="T9" fmla="*/ 807 h 578"/>
                      <a:gd name="T10" fmla="*/ 1402 w 1096"/>
                      <a:gd name="T11" fmla="*/ 807 h 578"/>
                      <a:gd name="T12" fmla="*/ 1532 w 1096"/>
                      <a:gd name="T13" fmla="*/ 717 h 578"/>
                      <a:gd name="T14" fmla="*/ 1532 w 1096"/>
                      <a:gd name="T15" fmla="*/ 716 h 578"/>
                      <a:gd name="T16" fmla="*/ 1402 w 1096"/>
                      <a:gd name="T17" fmla="*/ 806 h 578"/>
                      <a:gd name="T18" fmla="*/ 1394 w 1096"/>
                      <a:gd name="T19" fmla="*/ 806 h 578"/>
                      <a:gd name="T20" fmla="*/ 136 w 1096"/>
                      <a:gd name="T21" fmla="*/ 720 h 578"/>
                      <a:gd name="T22" fmla="*/ 6 w 1096"/>
                      <a:gd name="T23" fmla="*/ 571 h 578"/>
                      <a:gd name="T24" fmla="*/ 41 w 1096"/>
                      <a:gd name="T25" fmla="*/ 0 h 578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1096"/>
                      <a:gd name="T40" fmla="*/ 0 h 578"/>
                      <a:gd name="T41" fmla="*/ 1096 w 1096"/>
                      <a:gd name="T42" fmla="*/ 578 h 578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1096" h="578">
                        <a:moveTo>
                          <a:pt x="30" y="0"/>
                        </a:move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4" y="410"/>
                          <a:pt x="4" y="410"/>
                          <a:pt x="4" y="410"/>
                        </a:cubicBezTo>
                        <a:cubicBezTo>
                          <a:pt x="0" y="465"/>
                          <a:pt x="42" y="512"/>
                          <a:pt x="97" y="516"/>
                        </a:cubicBezTo>
                        <a:cubicBezTo>
                          <a:pt x="997" y="578"/>
                          <a:pt x="997" y="578"/>
                          <a:pt x="997" y="578"/>
                        </a:cubicBezTo>
                        <a:cubicBezTo>
                          <a:pt x="999" y="578"/>
                          <a:pt x="1001" y="578"/>
                          <a:pt x="1003" y="578"/>
                        </a:cubicBezTo>
                        <a:cubicBezTo>
                          <a:pt x="1045" y="578"/>
                          <a:pt x="1082" y="552"/>
                          <a:pt x="1096" y="514"/>
                        </a:cubicBezTo>
                        <a:cubicBezTo>
                          <a:pt x="1096" y="513"/>
                          <a:pt x="1096" y="513"/>
                          <a:pt x="1096" y="513"/>
                        </a:cubicBezTo>
                        <a:cubicBezTo>
                          <a:pt x="1082" y="551"/>
                          <a:pt x="1045" y="577"/>
                          <a:pt x="1003" y="577"/>
                        </a:cubicBezTo>
                        <a:cubicBezTo>
                          <a:pt x="1001" y="577"/>
                          <a:pt x="999" y="577"/>
                          <a:pt x="997" y="577"/>
                        </a:cubicBezTo>
                        <a:cubicBezTo>
                          <a:pt x="97" y="515"/>
                          <a:pt x="97" y="515"/>
                          <a:pt x="97" y="515"/>
                        </a:cubicBezTo>
                        <a:cubicBezTo>
                          <a:pt x="42" y="512"/>
                          <a:pt x="0" y="464"/>
                          <a:pt x="4" y="409"/>
                        </a:cubicBezTo>
                        <a:cubicBezTo>
                          <a:pt x="30" y="0"/>
                          <a:pt x="30" y="0"/>
                          <a:pt x="30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89" name="Freeform 62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"/>
                    <a:ext cx="1343" cy="851"/>
                  </a:xfrm>
                  <a:custGeom>
                    <a:avLst/>
                    <a:gdLst>
                      <a:gd name="T0" fmla="*/ 47 w 1136"/>
                      <a:gd name="T1" fmla="*/ 124 h 720"/>
                      <a:gd name="T2" fmla="*/ 46 w 1136"/>
                      <a:gd name="T3" fmla="*/ 128 h 720"/>
                      <a:gd name="T4" fmla="*/ 46 w 1136"/>
                      <a:gd name="T5" fmla="*/ 129 h 720"/>
                      <a:gd name="T6" fmla="*/ 46 w 1136"/>
                      <a:gd name="T7" fmla="*/ 131 h 720"/>
                      <a:gd name="T8" fmla="*/ 46 w 1136"/>
                      <a:gd name="T9" fmla="*/ 132 h 720"/>
                      <a:gd name="T10" fmla="*/ 46 w 1136"/>
                      <a:gd name="T11" fmla="*/ 136 h 720"/>
                      <a:gd name="T12" fmla="*/ 46 w 1136"/>
                      <a:gd name="T13" fmla="*/ 138 h 720"/>
                      <a:gd name="T14" fmla="*/ 46 w 1136"/>
                      <a:gd name="T15" fmla="*/ 141 h 720"/>
                      <a:gd name="T16" fmla="*/ 46 w 1136"/>
                      <a:gd name="T17" fmla="*/ 144 h 720"/>
                      <a:gd name="T18" fmla="*/ 46 w 1136"/>
                      <a:gd name="T19" fmla="*/ 147 h 720"/>
                      <a:gd name="T20" fmla="*/ 45 w 1136"/>
                      <a:gd name="T21" fmla="*/ 149 h 720"/>
                      <a:gd name="T22" fmla="*/ 45 w 1136"/>
                      <a:gd name="T23" fmla="*/ 152 h 720"/>
                      <a:gd name="T24" fmla="*/ 45 w 1136"/>
                      <a:gd name="T25" fmla="*/ 156 h 720"/>
                      <a:gd name="T26" fmla="*/ 45 w 1136"/>
                      <a:gd name="T27" fmla="*/ 160 h 720"/>
                      <a:gd name="T28" fmla="*/ 45 w 1136"/>
                      <a:gd name="T29" fmla="*/ 162 h 720"/>
                      <a:gd name="T30" fmla="*/ 45 w 1136"/>
                      <a:gd name="T31" fmla="*/ 167 h 720"/>
                      <a:gd name="T32" fmla="*/ 44 w 1136"/>
                      <a:gd name="T33" fmla="*/ 169 h 720"/>
                      <a:gd name="T34" fmla="*/ 44 w 1136"/>
                      <a:gd name="T35" fmla="*/ 171 h 720"/>
                      <a:gd name="T36" fmla="*/ 44 w 1136"/>
                      <a:gd name="T37" fmla="*/ 176 h 720"/>
                      <a:gd name="T38" fmla="*/ 44 w 1136"/>
                      <a:gd name="T39" fmla="*/ 178 h 720"/>
                      <a:gd name="T40" fmla="*/ 44 w 1136"/>
                      <a:gd name="T41" fmla="*/ 183 h 720"/>
                      <a:gd name="T42" fmla="*/ 44 w 1136"/>
                      <a:gd name="T43" fmla="*/ 186 h 720"/>
                      <a:gd name="T44" fmla="*/ 44 w 1136"/>
                      <a:gd name="T45" fmla="*/ 190 h 720"/>
                      <a:gd name="T46" fmla="*/ 41 w 1136"/>
                      <a:gd name="T47" fmla="*/ 193 h 720"/>
                      <a:gd name="T48" fmla="*/ 41 w 1136"/>
                      <a:gd name="T49" fmla="*/ 197 h 720"/>
                      <a:gd name="T50" fmla="*/ 6 w 1136"/>
                      <a:gd name="T51" fmla="*/ 771 h 720"/>
                      <a:gd name="T52" fmla="*/ 1532 w 1136"/>
                      <a:gd name="T53" fmla="*/ 916 h 720"/>
                      <a:gd name="T54" fmla="*/ 1532 w 1136"/>
                      <a:gd name="T55" fmla="*/ 916 h 720"/>
                      <a:gd name="T56" fmla="*/ 1533 w 1136"/>
                      <a:gd name="T57" fmla="*/ 915 h 720"/>
                      <a:gd name="T58" fmla="*/ 1533 w 1136"/>
                      <a:gd name="T59" fmla="*/ 914 h 720"/>
                      <a:gd name="T60" fmla="*/ 1533 w 1136"/>
                      <a:gd name="T61" fmla="*/ 914 h 720"/>
                      <a:gd name="T62" fmla="*/ 1533 w 1136"/>
                      <a:gd name="T63" fmla="*/ 912 h 720"/>
                      <a:gd name="T64" fmla="*/ 1535 w 1136"/>
                      <a:gd name="T65" fmla="*/ 911 h 720"/>
                      <a:gd name="T66" fmla="*/ 1535 w 1136"/>
                      <a:gd name="T67" fmla="*/ 911 h 720"/>
                      <a:gd name="T68" fmla="*/ 1535 w 1136"/>
                      <a:gd name="T69" fmla="*/ 909 h 720"/>
                      <a:gd name="T70" fmla="*/ 1535 w 1136"/>
                      <a:gd name="T71" fmla="*/ 908 h 720"/>
                      <a:gd name="T72" fmla="*/ 1536 w 1136"/>
                      <a:gd name="T73" fmla="*/ 908 h 720"/>
                      <a:gd name="T74" fmla="*/ 1536 w 1136"/>
                      <a:gd name="T75" fmla="*/ 907 h 720"/>
                      <a:gd name="T76" fmla="*/ 1536 w 1136"/>
                      <a:gd name="T77" fmla="*/ 905 h 720"/>
                      <a:gd name="T78" fmla="*/ 1536 w 1136"/>
                      <a:gd name="T79" fmla="*/ 904 h 720"/>
                      <a:gd name="T80" fmla="*/ 1536 w 1136"/>
                      <a:gd name="T81" fmla="*/ 903 h 720"/>
                      <a:gd name="T82" fmla="*/ 1537 w 1136"/>
                      <a:gd name="T83" fmla="*/ 903 h 720"/>
                      <a:gd name="T84" fmla="*/ 1537 w 1136"/>
                      <a:gd name="T85" fmla="*/ 901 h 720"/>
                      <a:gd name="T86" fmla="*/ 1537 w 1136"/>
                      <a:gd name="T87" fmla="*/ 899 h 720"/>
                      <a:gd name="T88" fmla="*/ 1537 w 1136"/>
                      <a:gd name="T89" fmla="*/ 898 h 720"/>
                      <a:gd name="T90" fmla="*/ 1539 w 1136"/>
                      <a:gd name="T91" fmla="*/ 896 h 720"/>
                      <a:gd name="T92" fmla="*/ 1539 w 1136"/>
                      <a:gd name="T93" fmla="*/ 894 h 720"/>
                      <a:gd name="T94" fmla="*/ 1539 w 1136"/>
                      <a:gd name="T95" fmla="*/ 892 h 720"/>
                      <a:gd name="T96" fmla="*/ 1540 w 1136"/>
                      <a:gd name="T97" fmla="*/ 890 h 720"/>
                      <a:gd name="T98" fmla="*/ 1540 w 1136"/>
                      <a:gd name="T99" fmla="*/ 889 h 720"/>
                      <a:gd name="T100" fmla="*/ 1540 w 1136"/>
                      <a:gd name="T101" fmla="*/ 885 h 720"/>
                      <a:gd name="T102" fmla="*/ 1540 w 1136"/>
                      <a:gd name="T103" fmla="*/ 883 h 720"/>
                      <a:gd name="T104" fmla="*/ 1176 w 1136"/>
                      <a:gd name="T105" fmla="*/ 69 h 720"/>
                      <a:gd name="T106" fmla="*/ 478 w 1136"/>
                      <a:gd name="T107" fmla="*/ 21 h 720"/>
                      <a:gd name="T108" fmla="*/ 194 w 1136"/>
                      <a:gd name="T109" fmla="*/ 1 h 720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w 1136"/>
                      <a:gd name="T166" fmla="*/ 0 h 720"/>
                      <a:gd name="T167" fmla="*/ 1136 w 1136"/>
                      <a:gd name="T168" fmla="*/ 720 h 720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T165" t="T166" r="T167" b="T168"/>
                    <a:pathLst>
                      <a:path w="1136" h="720">
                        <a:moveTo>
                          <a:pt x="133" y="0"/>
                        </a:moveTo>
                        <a:cubicBezTo>
                          <a:pt x="82" y="0"/>
                          <a:pt x="40" y="38"/>
                          <a:pt x="34" y="89"/>
                        </a:cubicBezTo>
                        <a:cubicBezTo>
                          <a:pt x="34" y="89"/>
                          <a:pt x="34" y="89"/>
                          <a:pt x="34" y="89"/>
                        </a:cubicBezTo>
                        <a:cubicBezTo>
                          <a:pt x="34" y="89"/>
                          <a:pt x="34" y="89"/>
                          <a:pt x="34" y="89"/>
                        </a:cubicBezTo>
                        <a:cubicBezTo>
                          <a:pt x="34" y="90"/>
                          <a:pt x="34" y="90"/>
                          <a:pt x="34" y="90"/>
                        </a:cubicBezTo>
                        <a:cubicBezTo>
                          <a:pt x="34" y="90"/>
                          <a:pt x="34" y="90"/>
                          <a:pt x="34" y="90"/>
                        </a:cubicBezTo>
                        <a:cubicBezTo>
                          <a:pt x="34" y="90"/>
                          <a:pt x="34" y="90"/>
                          <a:pt x="34" y="90"/>
                        </a:cubicBezTo>
                        <a:cubicBezTo>
                          <a:pt x="33" y="91"/>
                          <a:pt x="33" y="91"/>
                          <a:pt x="33" y="91"/>
                        </a:cubicBezTo>
                        <a:cubicBezTo>
                          <a:pt x="33" y="91"/>
                          <a:pt x="33" y="91"/>
                          <a:pt x="33" y="91"/>
                        </a:cubicBezTo>
                        <a:cubicBezTo>
                          <a:pt x="33" y="91"/>
                          <a:pt x="33" y="91"/>
                          <a:pt x="33" y="92"/>
                        </a:cubicBezTo>
                        <a:cubicBezTo>
                          <a:pt x="33" y="92"/>
                          <a:pt x="33" y="92"/>
                          <a:pt x="33" y="92"/>
                        </a:cubicBezTo>
                        <a:cubicBezTo>
                          <a:pt x="33" y="92"/>
                          <a:pt x="33" y="92"/>
                          <a:pt x="33" y="92"/>
                        </a:cubicBezTo>
                        <a:cubicBezTo>
                          <a:pt x="33" y="93"/>
                          <a:pt x="33" y="93"/>
                          <a:pt x="33" y="93"/>
                        </a:cubicBezTo>
                        <a:cubicBezTo>
                          <a:pt x="33" y="93"/>
                          <a:pt x="33" y="93"/>
                          <a:pt x="33" y="93"/>
                        </a:cubicBezTo>
                        <a:cubicBezTo>
                          <a:pt x="33" y="93"/>
                          <a:pt x="33" y="93"/>
                          <a:pt x="33" y="94"/>
                        </a:cubicBezTo>
                        <a:cubicBezTo>
                          <a:pt x="33" y="94"/>
                          <a:pt x="33" y="94"/>
                          <a:pt x="33" y="94"/>
                        </a:cubicBezTo>
                        <a:cubicBezTo>
                          <a:pt x="33" y="94"/>
                          <a:pt x="33" y="94"/>
                          <a:pt x="33" y="94"/>
                        </a:cubicBezTo>
                        <a:cubicBezTo>
                          <a:pt x="33" y="94"/>
                          <a:pt x="33" y="94"/>
                          <a:pt x="33" y="94"/>
                        </a:cubicBezTo>
                        <a:cubicBezTo>
                          <a:pt x="33" y="95"/>
                          <a:pt x="33" y="95"/>
                          <a:pt x="33" y="95"/>
                        </a:cubicBezTo>
                        <a:cubicBezTo>
                          <a:pt x="33" y="95"/>
                          <a:pt x="33" y="95"/>
                          <a:pt x="33" y="95"/>
                        </a:cubicBezTo>
                        <a:cubicBezTo>
                          <a:pt x="33" y="96"/>
                          <a:pt x="33" y="96"/>
                          <a:pt x="33" y="96"/>
                        </a:cubicBezTo>
                        <a:cubicBezTo>
                          <a:pt x="33" y="96"/>
                          <a:pt x="33" y="96"/>
                          <a:pt x="33" y="96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7"/>
                          <a:pt x="33" y="97"/>
                          <a:pt x="33" y="97"/>
                        </a:cubicBezTo>
                        <a:cubicBezTo>
                          <a:pt x="33" y="98"/>
                          <a:pt x="33" y="98"/>
                          <a:pt x="33" y="98"/>
                        </a:cubicBezTo>
                        <a:cubicBezTo>
                          <a:pt x="33" y="98"/>
                          <a:pt x="33" y="98"/>
                          <a:pt x="33" y="98"/>
                        </a:cubicBezTo>
                        <a:cubicBezTo>
                          <a:pt x="33" y="99"/>
                          <a:pt x="33" y="99"/>
                          <a:pt x="33" y="99"/>
                        </a:cubicBezTo>
                        <a:cubicBezTo>
                          <a:pt x="33" y="99"/>
                          <a:pt x="33" y="99"/>
                          <a:pt x="33" y="99"/>
                        </a:cubicBezTo>
                        <a:cubicBezTo>
                          <a:pt x="33" y="100"/>
                          <a:pt x="33" y="100"/>
                          <a:pt x="33" y="100"/>
                        </a:cubicBezTo>
                        <a:cubicBezTo>
                          <a:pt x="33" y="100"/>
                          <a:pt x="33" y="100"/>
                          <a:pt x="33" y="100"/>
                        </a:cubicBezTo>
                        <a:cubicBezTo>
                          <a:pt x="33" y="101"/>
                          <a:pt x="33" y="101"/>
                          <a:pt x="33" y="101"/>
                        </a:cubicBezTo>
                        <a:cubicBezTo>
                          <a:pt x="33" y="101"/>
                          <a:pt x="33" y="101"/>
                          <a:pt x="33" y="101"/>
                        </a:cubicBezTo>
                        <a:cubicBezTo>
                          <a:pt x="33" y="102"/>
                          <a:pt x="33" y="102"/>
                          <a:pt x="33" y="102"/>
                        </a:cubicBezTo>
                        <a:cubicBezTo>
                          <a:pt x="33" y="102"/>
                          <a:pt x="33" y="102"/>
                          <a:pt x="33" y="102"/>
                        </a:cubicBezTo>
                        <a:cubicBezTo>
                          <a:pt x="33" y="103"/>
                          <a:pt x="33" y="103"/>
                          <a:pt x="33" y="103"/>
                        </a:cubicBezTo>
                        <a:cubicBezTo>
                          <a:pt x="33" y="103"/>
                          <a:pt x="33" y="103"/>
                          <a:pt x="33" y="103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3" y="105"/>
                          <a:pt x="33" y="105"/>
                          <a:pt x="33" y="105"/>
                        </a:cubicBezTo>
                        <a:cubicBezTo>
                          <a:pt x="32" y="106"/>
                          <a:pt x="32" y="106"/>
                          <a:pt x="32" y="106"/>
                        </a:cubicBezTo>
                        <a:cubicBezTo>
                          <a:pt x="32" y="106"/>
                          <a:pt x="32" y="106"/>
                          <a:pt x="32" y="106"/>
                        </a:cubicBezTo>
                        <a:cubicBezTo>
                          <a:pt x="32" y="107"/>
                          <a:pt x="32" y="107"/>
                          <a:pt x="32" y="107"/>
                        </a:cubicBezTo>
                        <a:cubicBezTo>
                          <a:pt x="32" y="107"/>
                          <a:pt x="32" y="107"/>
                          <a:pt x="32" y="107"/>
                        </a:cubicBezTo>
                        <a:cubicBezTo>
                          <a:pt x="32" y="108"/>
                          <a:pt x="32" y="108"/>
                          <a:pt x="32" y="108"/>
                        </a:cubicBezTo>
                        <a:cubicBezTo>
                          <a:pt x="32" y="108"/>
                          <a:pt x="32" y="108"/>
                          <a:pt x="32" y="108"/>
                        </a:cubicBezTo>
                        <a:cubicBezTo>
                          <a:pt x="32" y="109"/>
                          <a:pt x="32" y="109"/>
                          <a:pt x="32" y="109"/>
                        </a:cubicBezTo>
                        <a:cubicBezTo>
                          <a:pt x="32" y="109"/>
                          <a:pt x="32" y="109"/>
                          <a:pt x="32" y="109"/>
                        </a:cubicBezTo>
                        <a:cubicBezTo>
                          <a:pt x="32" y="110"/>
                          <a:pt x="32" y="110"/>
                          <a:pt x="32" y="110"/>
                        </a:cubicBezTo>
                        <a:cubicBezTo>
                          <a:pt x="32" y="111"/>
                          <a:pt x="32" y="111"/>
                          <a:pt x="32" y="111"/>
                        </a:cubicBezTo>
                        <a:cubicBezTo>
                          <a:pt x="32" y="111"/>
                          <a:pt x="32" y="111"/>
                          <a:pt x="32" y="111"/>
                        </a:cubicBezTo>
                        <a:cubicBezTo>
                          <a:pt x="32" y="112"/>
                          <a:pt x="32" y="112"/>
                          <a:pt x="32" y="112"/>
                        </a:cubicBezTo>
                        <a:cubicBezTo>
                          <a:pt x="32" y="112"/>
                          <a:pt x="32" y="112"/>
                          <a:pt x="32" y="112"/>
                        </a:cubicBezTo>
                        <a:cubicBezTo>
                          <a:pt x="32" y="113"/>
                          <a:pt x="32" y="113"/>
                          <a:pt x="32" y="113"/>
                        </a:cubicBezTo>
                        <a:cubicBezTo>
                          <a:pt x="32" y="113"/>
                          <a:pt x="32" y="113"/>
                          <a:pt x="32" y="113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2" y="115"/>
                          <a:pt x="32" y="115"/>
                          <a:pt x="32" y="115"/>
                        </a:cubicBezTo>
                        <a:cubicBezTo>
                          <a:pt x="32" y="115"/>
                          <a:pt x="32" y="115"/>
                          <a:pt x="32" y="115"/>
                        </a:cubicBezTo>
                        <a:cubicBezTo>
                          <a:pt x="32" y="116"/>
                          <a:pt x="32" y="116"/>
                          <a:pt x="32" y="116"/>
                        </a:cubicBezTo>
                        <a:cubicBezTo>
                          <a:pt x="32" y="116"/>
                          <a:pt x="32" y="116"/>
                          <a:pt x="32" y="116"/>
                        </a:cubicBezTo>
                        <a:cubicBezTo>
                          <a:pt x="32" y="117"/>
                          <a:pt x="32" y="117"/>
                          <a:pt x="32" y="117"/>
                        </a:cubicBezTo>
                        <a:cubicBezTo>
                          <a:pt x="32" y="117"/>
                          <a:pt x="32" y="117"/>
                          <a:pt x="32" y="117"/>
                        </a:cubicBezTo>
                        <a:cubicBezTo>
                          <a:pt x="32" y="118"/>
                          <a:pt x="32" y="118"/>
                          <a:pt x="32" y="118"/>
                        </a:cubicBezTo>
                        <a:cubicBezTo>
                          <a:pt x="32" y="119"/>
                          <a:pt x="32" y="119"/>
                          <a:pt x="32" y="119"/>
                        </a:cubicBezTo>
                        <a:cubicBezTo>
                          <a:pt x="32" y="119"/>
                          <a:pt x="32" y="119"/>
                          <a:pt x="32" y="119"/>
                        </a:cubicBezTo>
                        <a:cubicBezTo>
                          <a:pt x="32" y="120"/>
                          <a:pt x="32" y="120"/>
                          <a:pt x="32" y="120"/>
                        </a:cubicBezTo>
                        <a:cubicBezTo>
                          <a:pt x="32" y="120"/>
                          <a:pt x="32" y="120"/>
                          <a:pt x="32" y="120"/>
                        </a:cubicBezTo>
                        <a:cubicBezTo>
                          <a:pt x="31" y="121"/>
                          <a:pt x="31" y="121"/>
                          <a:pt x="31" y="121"/>
                        </a:cubicBezTo>
                        <a:cubicBezTo>
                          <a:pt x="31" y="122"/>
                          <a:pt x="31" y="122"/>
                          <a:pt x="31" y="122"/>
                        </a:cubicBezTo>
                        <a:cubicBezTo>
                          <a:pt x="31" y="122"/>
                          <a:pt x="31" y="122"/>
                          <a:pt x="31" y="122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cubicBezTo>
                          <a:pt x="31" y="125"/>
                          <a:pt x="31" y="125"/>
                          <a:pt x="31" y="125"/>
                        </a:cubicBezTo>
                        <a:cubicBezTo>
                          <a:pt x="31" y="125"/>
                          <a:pt x="31" y="125"/>
                          <a:pt x="31" y="125"/>
                        </a:cubicBezTo>
                        <a:cubicBezTo>
                          <a:pt x="31" y="126"/>
                          <a:pt x="31" y="126"/>
                          <a:pt x="31" y="126"/>
                        </a:cubicBezTo>
                        <a:cubicBezTo>
                          <a:pt x="31" y="126"/>
                          <a:pt x="31" y="126"/>
                          <a:pt x="31" y="126"/>
                        </a:cubicBezTo>
                        <a:cubicBezTo>
                          <a:pt x="31" y="127"/>
                          <a:pt x="31" y="127"/>
                          <a:pt x="31" y="127"/>
                        </a:cubicBezTo>
                        <a:cubicBezTo>
                          <a:pt x="31" y="128"/>
                          <a:pt x="31" y="128"/>
                          <a:pt x="31" y="128"/>
                        </a:cubicBezTo>
                        <a:cubicBezTo>
                          <a:pt x="31" y="128"/>
                          <a:pt x="31" y="128"/>
                          <a:pt x="31" y="128"/>
                        </a:cubicBezTo>
                        <a:cubicBezTo>
                          <a:pt x="31" y="129"/>
                          <a:pt x="31" y="129"/>
                          <a:pt x="31" y="129"/>
                        </a:cubicBezTo>
                        <a:cubicBezTo>
                          <a:pt x="31" y="129"/>
                          <a:pt x="31" y="129"/>
                          <a:pt x="31" y="129"/>
                        </a:cubicBezTo>
                        <a:cubicBezTo>
                          <a:pt x="31" y="130"/>
                          <a:pt x="31" y="130"/>
                          <a:pt x="31" y="130"/>
                        </a:cubicBezTo>
                        <a:cubicBezTo>
                          <a:pt x="31" y="131"/>
                          <a:pt x="31" y="131"/>
                          <a:pt x="31" y="131"/>
                        </a:cubicBezTo>
                        <a:cubicBezTo>
                          <a:pt x="31" y="131"/>
                          <a:pt x="31" y="131"/>
                          <a:pt x="31" y="131"/>
                        </a:cubicBezTo>
                        <a:cubicBezTo>
                          <a:pt x="31" y="132"/>
                          <a:pt x="31" y="132"/>
                          <a:pt x="31" y="132"/>
                        </a:cubicBezTo>
                        <a:cubicBezTo>
                          <a:pt x="31" y="133"/>
                          <a:pt x="31" y="133"/>
                          <a:pt x="31" y="133"/>
                        </a:cubicBezTo>
                        <a:cubicBezTo>
                          <a:pt x="31" y="133"/>
                          <a:pt x="31" y="133"/>
                          <a:pt x="31" y="133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1" y="134"/>
                          <a:pt x="31" y="134"/>
                          <a:pt x="31" y="134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1" y="136"/>
                          <a:pt x="31" y="136"/>
                          <a:pt x="31" y="136"/>
                        </a:cubicBezTo>
                        <a:cubicBezTo>
                          <a:pt x="31" y="136"/>
                          <a:pt x="31" y="136"/>
                          <a:pt x="31" y="136"/>
                        </a:cubicBezTo>
                        <a:cubicBezTo>
                          <a:pt x="30" y="137"/>
                          <a:pt x="30" y="137"/>
                          <a:pt x="30" y="137"/>
                        </a:cubicBezTo>
                        <a:cubicBezTo>
                          <a:pt x="30" y="138"/>
                          <a:pt x="30" y="138"/>
                          <a:pt x="30" y="138"/>
                        </a:cubicBezTo>
                        <a:cubicBezTo>
                          <a:pt x="30" y="138"/>
                          <a:pt x="30" y="138"/>
                          <a:pt x="30" y="138"/>
                        </a:cubicBezTo>
                        <a:cubicBezTo>
                          <a:pt x="30" y="139"/>
                          <a:pt x="30" y="139"/>
                          <a:pt x="30" y="139"/>
                        </a:cubicBezTo>
                        <a:cubicBezTo>
                          <a:pt x="30" y="139"/>
                          <a:pt x="30" y="139"/>
                          <a:pt x="30" y="139"/>
                        </a:cubicBezTo>
                        <a:cubicBezTo>
                          <a:pt x="30" y="140"/>
                          <a:pt x="30" y="140"/>
                          <a:pt x="30" y="140"/>
                        </a:cubicBezTo>
                        <a:cubicBezTo>
                          <a:pt x="30" y="141"/>
                          <a:pt x="30" y="141"/>
                          <a:pt x="30" y="141"/>
                        </a:cubicBezTo>
                        <a:cubicBezTo>
                          <a:pt x="30" y="141"/>
                          <a:pt x="30" y="141"/>
                          <a:pt x="30" y="141"/>
                        </a:cubicBezTo>
                        <a:cubicBezTo>
                          <a:pt x="30" y="142"/>
                          <a:pt x="30" y="142"/>
                          <a:pt x="30" y="142"/>
                        </a:cubicBezTo>
                        <a:cubicBezTo>
                          <a:pt x="30" y="143"/>
                          <a:pt x="30" y="143"/>
                          <a:pt x="30" y="143"/>
                        </a:cubicBezTo>
                        <a:cubicBezTo>
                          <a:pt x="4" y="552"/>
                          <a:pt x="4" y="552"/>
                          <a:pt x="4" y="552"/>
                        </a:cubicBezTo>
                        <a:cubicBezTo>
                          <a:pt x="0" y="607"/>
                          <a:pt x="42" y="655"/>
                          <a:pt x="97" y="658"/>
                        </a:cubicBezTo>
                        <a:cubicBezTo>
                          <a:pt x="997" y="720"/>
                          <a:pt x="997" y="720"/>
                          <a:pt x="997" y="720"/>
                        </a:cubicBezTo>
                        <a:cubicBezTo>
                          <a:pt x="999" y="720"/>
                          <a:pt x="1001" y="720"/>
                          <a:pt x="1003" y="720"/>
                        </a:cubicBezTo>
                        <a:cubicBezTo>
                          <a:pt x="1045" y="720"/>
                          <a:pt x="1082" y="694"/>
                          <a:pt x="1096" y="656"/>
                        </a:cubicBezTo>
                        <a:cubicBezTo>
                          <a:pt x="1096" y="656"/>
                          <a:pt x="1096" y="656"/>
                          <a:pt x="1096" y="656"/>
                        </a:cubicBezTo>
                        <a:cubicBezTo>
                          <a:pt x="1096" y="656"/>
                          <a:pt x="1096" y="656"/>
                          <a:pt x="1096" y="656"/>
                        </a:cubicBezTo>
                        <a:cubicBezTo>
                          <a:pt x="1096" y="656"/>
                          <a:pt x="1096" y="656"/>
                          <a:pt x="1096" y="656"/>
                        </a:cubicBezTo>
                        <a:cubicBezTo>
                          <a:pt x="1096" y="656"/>
                          <a:pt x="1096" y="656"/>
                          <a:pt x="1096" y="656"/>
                        </a:cubicBezTo>
                        <a:cubicBezTo>
                          <a:pt x="1097" y="656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5"/>
                          <a:pt x="1097" y="655"/>
                          <a:pt x="1097" y="655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4"/>
                          <a:pt x="1097" y="654"/>
                        </a:cubicBezTo>
                        <a:cubicBezTo>
                          <a:pt x="1097" y="654"/>
                          <a:pt x="1097" y="653"/>
                          <a:pt x="1097" y="653"/>
                        </a:cubicBezTo>
                        <a:cubicBezTo>
                          <a:pt x="1097" y="653"/>
                          <a:pt x="1097" y="653"/>
                          <a:pt x="1097" y="653"/>
                        </a:cubicBezTo>
                        <a:cubicBezTo>
                          <a:pt x="1097" y="653"/>
                          <a:pt x="1097" y="653"/>
                          <a:pt x="1097" y="653"/>
                        </a:cubicBezTo>
                        <a:cubicBezTo>
                          <a:pt x="1097" y="653"/>
                          <a:pt x="1097" y="653"/>
                          <a:pt x="1097" y="653"/>
                        </a:cubicBezTo>
                        <a:cubicBezTo>
                          <a:pt x="1097" y="653"/>
                          <a:pt x="1097" y="653"/>
                          <a:pt x="1097" y="653"/>
                        </a:cubicBezTo>
                        <a:cubicBezTo>
                          <a:pt x="1098" y="653"/>
                          <a:pt x="1098" y="653"/>
                          <a:pt x="1098" y="653"/>
                        </a:cubicBezTo>
                        <a:cubicBezTo>
                          <a:pt x="1098" y="653"/>
                          <a:pt x="1098" y="653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2"/>
                        </a:cubicBezTo>
                        <a:cubicBezTo>
                          <a:pt x="1098" y="652"/>
                          <a:pt x="1098" y="652"/>
                          <a:pt x="1098" y="651"/>
                        </a:cubicBezTo>
                        <a:cubicBezTo>
                          <a:pt x="1098" y="651"/>
                          <a:pt x="1098" y="651"/>
                          <a:pt x="1098" y="651"/>
                        </a:cubicBezTo>
                        <a:cubicBezTo>
                          <a:pt x="1098" y="651"/>
                          <a:pt x="1098" y="651"/>
                          <a:pt x="1098" y="651"/>
                        </a:cubicBezTo>
                        <a:cubicBezTo>
                          <a:pt x="1098" y="651"/>
                          <a:pt x="1098" y="651"/>
                          <a:pt x="1098" y="651"/>
                        </a:cubicBezTo>
                        <a:cubicBezTo>
                          <a:pt x="1098" y="651"/>
                          <a:pt x="1098" y="651"/>
                          <a:pt x="1098" y="651"/>
                        </a:cubicBezTo>
                        <a:cubicBezTo>
                          <a:pt x="1098" y="651"/>
                          <a:pt x="1098" y="651"/>
                          <a:pt x="1098" y="651"/>
                        </a:cubicBezTo>
                        <a:cubicBezTo>
                          <a:pt x="1098" y="651"/>
                          <a:pt x="1098" y="650"/>
                          <a:pt x="1098" y="650"/>
                        </a:cubicBezTo>
                        <a:cubicBezTo>
                          <a:pt x="1098" y="650"/>
                          <a:pt x="1098" y="650"/>
                          <a:pt x="1098" y="650"/>
                        </a:cubicBezTo>
                        <a:cubicBezTo>
                          <a:pt x="1098" y="650"/>
                          <a:pt x="1098" y="650"/>
                          <a:pt x="1098" y="650"/>
                        </a:cubicBezTo>
                        <a:cubicBezTo>
                          <a:pt x="1098" y="650"/>
                          <a:pt x="1098" y="650"/>
                          <a:pt x="1098" y="650"/>
                        </a:cubicBezTo>
                        <a:cubicBezTo>
                          <a:pt x="1098" y="650"/>
                          <a:pt x="1099" y="650"/>
                          <a:pt x="1099" y="650"/>
                        </a:cubicBezTo>
                        <a:cubicBezTo>
                          <a:pt x="1099" y="650"/>
                          <a:pt x="1099" y="650"/>
                          <a:pt x="1099" y="649"/>
                        </a:cubicBezTo>
                        <a:cubicBezTo>
                          <a:pt x="1099" y="649"/>
                          <a:pt x="1099" y="649"/>
                          <a:pt x="1099" y="649"/>
                        </a:cubicBezTo>
                        <a:cubicBezTo>
                          <a:pt x="1099" y="649"/>
                          <a:pt x="1099" y="649"/>
                          <a:pt x="1099" y="649"/>
                        </a:cubicBezTo>
                        <a:cubicBezTo>
                          <a:pt x="1099" y="649"/>
                          <a:pt x="1099" y="649"/>
                          <a:pt x="1099" y="649"/>
                        </a:cubicBezTo>
                        <a:cubicBezTo>
                          <a:pt x="1099" y="649"/>
                          <a:pt x="1099" y="649"/>
                          <a:pt x="1099" y="649"/>
                        </a:cubicBezTo>
                        <a:cubicBezTo>
                          <a:pt x="1099" y="649"/>
                          <a:pt x="1099" y="649"/>
                          <a:pt x="1099" y="649"/>
                        </a:cubicBezTo>
                        <a:cubicBezTo>
                          <a:pt x="1099" y="648"/>
                          <a:pt x="1099" y="648"/>
                          <a:pt x="1099" y="648"/>
                        </a:cubicBezTo>
                        <a:cubicBezTo>
                          <a:pt x="1099" y="648"/>
                          <a:pt x="1099" y="648"/>
                          <a:pt x="1099" y="648"/>
                        </a:cubicBezTo>
                        <a:cubicBezTo>
                          <a:pt x="1099" y="648"/>
                          <a:pt x="1099" y="648"/>
                          <a:pt x="1099" y="648"/>
                        </a:cubicBezTo>
                        <a:cubicBezTo>
                          <a:pt x="1099" y="648"/>
                          <a:pt x="1099" y="648"/>
                          <a:pt x="1099" y="648"/>
                        </a:cubicBezTo>
                        <a:cubicBezTo>
                          <a:pt x="1099" y="648"/>
                          <a:pt x="1099" y="648"/>
                          <a:pt x="1099" y="648"/>
                        </a:cubicBezTo>
                        <a:cubicBezTo>
                          <a:pt x="1099" y="647"/>
                          <a:pt x="1099" y="647"/>
                          <a:pt x="1099" y="647"/>
                        </a:cubicBezTo>
                        <a:cubicBezTo>
                          <a:pt x="1099" y="647"/>
                          <a:pt x="1099" y="647"/>
                          <a:pt x="1099" y="647"/>
                        </a:cubicBezTo>
                        <a:cubicBezTo>
                          <a:pt x="1099" y="647"/>
                          <a:pt x="1099" y="647"/>
                          <a:pt x="1099" y="647"/>
                        </a:cubicBezTo>
                        <a:cubicBezTo>
                          <a:pt x="1099" y="647"/>
                          <a:pt x="1099" y="647"/>
                          <a:pt x="1099" y="647"/>
                        </a:cubicBezTo>
                        <a:cubicBezTo>
                          <a:pt x="1099" y="647"/>
                          <a:pt x="1099" y="647"/>
                          <a:pt x="1099" y="646"/>
                        </a:cubicBezTo>
                        <a:cubicBezTo>
                          <a:pt x="1099" y="646"/>
                          <a:pt x="1099" y="646"/>
                          <a:pt x="1100" y="646"/>
                        </a:cubicBezTo>
                        <a:cubicBezTo>
                          <a:pt x="1100" y="646"/>
                          <a:pt x="1100" y="646"/>
                          <a:pt x="1100" y="646"/>
                        </a:cubicBezTo>
                        <a:cubicBezTo>
                          <a:pt x="1100" y="646"/>
                          <a:pt x="1100" y="646"/>
                          <a:pt x="1100" y="646"/>
                        </a:cubicBezTo>
                        <a:cubicBezTo>
                          <a:pt x="1100" y="646"/>
                          <a:pt x="1100" y="646"/>
                          <a:pt x="1100" y="646"/>
                        </a:cubicBezTo>
                        <a:cubicBezTo>
                          <a:pt x="1100" y="645"/>
                          <a:pt x="1100" y="645"/>
                          <a:pt x="1100" y="645"/>
                        </a:cubicBezTo>
                        <a:cubicBezTo>
                          <a:pt x="1100" y="645"/>
                          <a:pt x="1100" y="645"/>
                          <a:pt x="1100" y="645"/>
                        </a:cubicBezTo>
                        <a:cubicBezTo>
                          <a:pt x="1100" y="645"/>
                          <a:pt x="1100" y="645"/>
                          <a:pt x="1100" y="645"/>
                        </a:cubicBezTo>
                        <a:cubicBezTo>
                          <a:pt x="1100" y="645"/>
                          <a:pt x="1100" y="645"/>
                          <a:pt x="1100" y="645"/>
                        </a:cubicBezTo>
                        <a:cubicBezTo>
                          <a:pt x="1100" y="645"/>
                          <a:pt x="1100" y="644"/>
                          <a:pt x="1100" y="644"/>
                        </a:cubicBezTo>
                        <a:cubicBezTo>
                          <a:pt x="1100" y="644"/>
                          <a:pt x="1100" y="644"/>
                          <a:pt x="1100" y="644"/>
                        </a:cubicBezTo>
                        <a:cubicBezTo>
                          <a:pt x="1100" y="644"/>
                          <a:pt x="1100" y="644"/>
                          <a:pt x="1100" y="644"/>
                        </a:cubicBezTo>
                        <a:cubicBezTo>
                          <a:pt x="1100" y="644"/>
                          <a:pt x="1100" y="644"/>
                          <a:pt x="1100" y="644"/>
                        </a:cubicBezTo>
                        <a:cubicBezTo>
                          <a:pt x="1100" y="644"/>
                          <a:pt x="1100" y="643"/>
                          <a:pt x="1100" y="643"/>
                        </a:cubicBezTo>
                        <a:cubicBezTo>
                          <a:pt x="1100" y="643"/>
                          <a:pt x="1100" y="643"/>
                          <a:pt x="1100" y="643"/>
                        </a:cubicBezTo>
                        <a:cubicBezTo>
                          <a:pt x="1100" y="643"/>
                          <a:pt x="1100" y="643"/>
                          <a:pt x="1100" y="643"/>
                        </a:cubicBezTo>
                        <a:cubicBezTo>
                          <a:pt x="1100" y="643"/>
                          <a:pt x="1100" y="643"/>
                          <a:pt x="1100" y="643"/>
                        </a:cubicBezTo>
                        <a:cubicBezTo>
                          <a:pt x="1100" y="642"/>
                          <a:pt x="1100" y="642"/>
                          <a:pt x="1101" y="642"/>
                        </a:cubicBezTo>
                        <a:cubicBezTo>
                          <a:pt x="1101" y="642"/>
                          <a:pt x="1101" y="642"/>
                          <a:pt x="1101" y="642"/>
                        </a:cubicBezTo>
                        <a:cubicBezTo>
                          <a:pt x="1101" y="642"/>
                          <a:pt x="1101" y="642"/>
                          <a:pt x="1101" y="642"/>
                        </a:cubicBezTo>
                        <a:cubicBezTo>
                          <a:pt x="1101" y="642"/>
                          <a:pt x="1101" y="642"/>
                          <a:pt x="1101" y="641"/>
                        </a:cubicBezTo>
                        <a:cubicBezTo>
                          <a:pt x="1101" y="641"/>
                          <a:pt x="1101" y="641"/>
                          <a:pt x="1101" y="641"/>
                        </a:cubicBezTo>
                        <a:cubicBezTo>
                          <a:pt x="1101" y="641"/>
                          <a:pt x="1101" y="641"/>
                          <a:pt x="1101" y="641"/>
                        </a:cubicBezTo>
                        <a:cubicBezTo>
                          <a:pt x="1101" y="641"/>
                          <a:pt x="1101" y="641"/>
                          <a:pt x="1101" y="641"/>
                        </a:cubicBezTo>
                        <a:cubicBezTo>
                          <a:pt x="1101" y="640"/>
                          <a:pt x="1101" y="640"/>
                          <a:pt x="1101" y="640"/>
                        </a:cubicBezTo>
                        <a:cubicBezTo>
                          <a:pt x="1101" y="640"/>
                          <a:pt x="1101" y="640"/>
                          <a:pt x="1101" y="640"/>
                        </a:cubicBezTo>
                        <a:cubicBezTo>
                          <a:pt x="1101" y="640"/>
                          <a:pt x="1101" y="640"/>
                          <a:pt x="1101" y="639"/>
                        </a:cubicBezTo>
                        <a:cubicBezTo>
                          <a:pt x="1101" y="639"/>
                          <a:pt x="1101" y="639"/>
                          <a:pt x="1101" y="639"/>
                        </a:cubicBezTo>
                        <a:cubicBezTo>
                          <a:pt x="1101" y="639"/>
                          <a:pt x="1101" y="639"/>
                          <a:pt x="1101" y="639"/>
                        </a:cubicBezTo>
                        <a:cubicBezTo>
                          <a:pt x="1101" y="639"/>
                          <a:pt x="1101" y="639"/>
                          <a:pt x="1101" y="638"/>
                        </a:cubicBezTo>
                        <a:cubicBezTo>
                          <a:pt x="1101" y="638"/>
                          <a:pt x="1101" y="638"/>
                          <a:pt x="1101" y="638"/>
                        </a:cubicBezTo>
                        <a:cubicBezTo>
                          <a:pt x="1101" y="638"/>
                          <a:pt x="1101" y="638"/>
                          <a:pt x="1101" y="638"/>
                        </a:cubicBezTo>
                        <a:cubicBezTo>
                          <a:pt x="1101" y="638"/>
                          <a:pt x="1101" y="637"/>
                          <a:pt x="1102" y="637"/>
                        </a:cubicBezTo>
                        <a:cubicBezTo>
                          <a:pt x="1102" y="637"/>
                          <a:pt x="1102" y="637"/>
                          <a:pt x="1102" y="637"/>
                        </a:cubicBezTo>
                        <a:cubicBezTo>
                          <a:pt x="1102" y="637"/>
                          <a:pt x="1102" y="637"/>
                          <a:pt x="1102" y="637"/>
                        </a:cubicBezTo>
                        <a:cubicBezTo>
                          <a:pt x="1102" y="636"/>
                          <a:pt x="1102" y="636"/>
                          <a:pt x="1102" y="636"/>
                        </a:cubicBezTo>
                        <a:cubicBezTo>
                          <a:pt x="1102" y="636"/>
                          <a:pt x="1102" y="636"/>
                          <a:pt x="1102" y="636"/>
                        </a:cubicBezTo>
                        <a:cubicBezTo>
                          <a:pt x="1102" y="636"/>
                          <a:pt x="1102" y="635"/>
                          <a:pt x="1102" y="635"/>
                        </a:cubicBezTo>
                        <a:cubicBezTo>
                          <a:pt x="1102" y="635"/>
                          <a:pt x="1102" y="635"/>
                          <a:pt x="1102" y="635"/>
                        </a:cubicBezTo>
                        <a:cubicBezTo>
                          <a:pt x="1102" y="635"/>
                          <a:pt x="1102" y="635"/>
                          <a:pt x="1102" y="635"/>
                        </a:cubicBezTo>
                        <a:cubicBezTo>
                          <a:pt x="1102" y="634"/>
                          <a:pt x="1102" y="634"/>
                          <a:pt x="1102" y="634"/>
                        </a:cubicBezTo>
                        <a:cubicBezTo>
                          <a:pt x="1102" y="634"/>
                          <a:pt x="1102" y="634"/>
                          <a:pt x="1102" y="634"/>
                        </a:cubicBezTo>
                        <a:cubicBezTo>
                          <a:pt x="1102" y="634"/>
                          <a:pt x="1102" y="634"/>
                          <a:pt x="1102" y="633"/>
                        </a:cubicBezTo>
                        <a:cubicBezTo>
                          <a:pt x="1102" y="633"/>
                          <a:pt x="1102" y="633"/>
                          <a:pt x="1102" y="633"/>
                        </a:cubicBezTo>
                        <a:cubicBezTo>
                          <a:pt x="1102" y="633"/>
                          <a:pt x="1102" y="633"/>
                          <a:pt x="1102" y="632"/>
                        </a:cubicBezTo>
                        <a:cubicBezTo>
                          <a:pt x="1102" y="630"/>
                          <a:pt x="1103" y="628"/>
                          <a:pt x="1103" y="626"/>
                        </a:cubicBezTo>
                        <a:cubicBezTo>
                          <a:pt x="1132" y="168"/>
                          <a:pt x="1132" y="168"/>
                          <a:pt x="1132" y="168"/>
                        </a:cubicBezTo>
                        <a:cubicBezTo>
                          <a:pt x="1136" y="113"/>
                          <a:pt x="1094" y="66"/>
                          <a:pt x="1039" y="62"/>
                        </a:cubicBezTo>
                        <a:cubicBezTo>
                          <a:pt x="842" y="49"/>
                          <a:pt x="842" y="49"/>
                          <a:pt x="842" y="49"/>
                        </a:cubicBezTo>
                        <a:cubicBezTo>
                          <a:pt x="842" y="277"/>
                          <a:pt x="842" y="277"/>
                          <a:pt x="842" y="277"/>
                        </a:cubicBezTo>
                        <a:cubicBezTo>
                          <a:pt x="834" y="277"/>
                          <a:pt x="834" y="277"/>
                          <a:pt x="834" y="277"/>
                        </a:cubicBezTo>
                        <a:cubicBezTo>
                          <a:pt x="834" y="48"/>
                          <a:pt x="834" y="48"/>
                          <a:pt x="834" y="48"/>
                        </a:cubicBezTo>
                        <a:cubicBezTo>
                          <a:pt x="342" y="15"/>
                          <a:pt x="342" y="15"/>
                          <a:pt x="342" y="15"/>
                        </a:cubicBezTo>
                        <a:cubicBezTo>
                          <a:pt x="342" y="277"/>
                          <a:pt x="342" y="277"/>
                          <a:pt x="342" y="277"/>
                        </a:cubicBezTo>
                        <a:cubicBezTo>
                          <a:pt x="334" y="277"/>
                          <a:pt x="334" y="277"/>
                          <a:pt x="334" y="277"/>
                        </a:cubicBezTo>
                        <a:cubicBezTo>
                          <a:pt x="334" y="14"/>
                          <a:pt x="334" y="14"/>
                          <a:pt x="334" y="14"/>
                        </a:cubicBezTo>
                        <a:cubicBezTo>
                          <a:pt x="139" y="1"/>
                          <a:pt x="139" y="1"/>
                          <a:pt x="139" y="1"/>
                        </a:cubicBezTo>
                        <a:cubicBezTo>
                          <a:pt x="137" y="0"/>
                          <a:pt x="135" y="0"/>
                          <a:pt x="133" y="0"/>
                        </a:cubicBezTo>
                      </a:path>
                    </a:pathLst>
                  </a:custGeom>
                  <a:solidFill>
                    <a:srgbClr val="CD4D1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0" name="Freeform 6228"/>
                  <p:cNvSpPr>
                    <a:spLocks noChangeArrowheads="1"/>
                  </p:cNvSpPr>
                  <p:nvPr/>
                </p:nvSpPr>
                <p:spPr bwMode="auto">
                  <a:xfrm>
                    <a:off x="395" y="22"/>
                    <a:ext cx="10" cy="311"/>
                  </a:xfrm>
                  <a:custGeom>
                    <a:avLst/>
                    <a:gdLst>
                      <a:gd name="T0" fmla="*/ 0 w 10"/>
                      <a:gd name="T1" fmla="*/ 0 h 311"/>
                      <a:gd name="T2" fmla="*/ 0 w 10"/>
                      <a:gd name="T3" fmla="*/ 311 h 311"/>
                      <a:gd name="T4" fmla="*/ 10 w 10"/>
                      <a:gd name="T5" fmla="*/ 311 h 311"/>
                      <a:gd name="T6" fmla="*/ 10 w 10"/>
                      <a:gd name="T7" fmla="*/ 2 h 311"/>
                      <a:gd name="T8" fmla="*/ 0 w 10"/>
                      <a:gd name="T9" fmla="*/ 0 h 31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"/>
                      <a:gd name="T16" fmla="*/ 0 h 311"/>
                      <a:gd name="T17" fmla="*/ 10 w 10"/>
                      <a:gd name="T18" fmla="*/ 311 h 31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" h="311">
                        <a:moveTo>
                          <a:pt x="0" y="0"/>
                        </a:moveTo>
                        <a:lnTo>
                          <a:pt x="0" y="311"/>
                        </a:lnTo>
                        <a:lnTo>
                          <a:pt x="10" y="311"/>
                        </a:lnTo>
                        <a:lnTo>
                          <a:pt x="10" y="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7979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1" name="Freeform 6229"/>
                  <p:cNvSpPr>
                    <a:spLocks noChangeArrowheads="1"/>
                  </p:cNvSpPr>
                  <p:nvPr/>
                </p:nvSpPr>
                <p:spPr bwMode="auto">
                  <a:xfrm>
                    <a:off x="395" y="22"/>
                    <a:ext cx="10" cy="311"/>
                  </a:xfrm>
                  <a:custGeom>
                    <a:avLst/>
                    <a:gdLst>
                      <a:gd name="T0" fmla="*/ 0 w 10"/>
                      <a:gd name="T1" fmla="*/ 0 h 311"/>
                      <a:gd name="T2" fmla="*/ 0 w 10"/>
                      <a:gd name="T3" fmla="*/ 311 h 311"/>
                      <a:gd name="T4" fmla="*/ 10 w 10"/>
                      <a:gd name="T5" fmla="*/ 311 h 311"/>
                      <a:gd name="T6" fmla="*/ 10 w 10"/>
                      <a:gd name="T7" fmla="*/ 2 h 311"/>
                      <a:gd name="T8" fmla="*/ 0 w 10"/>
                      <a:gd name="T9" fmla="*/ 0 h 31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"/>
                      <a:gd name="T16" fmla="*/ 0 h 311"/>
                      <a:gd name="T17" fmla="*/ 10 w 10"/>
                      <a:gd name="T18" fmla="*/ 311 h 31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" h="311">
                        <a:moveTo>
                          <a:pt x="0" y="0"/>
                        </a:moveTo>
                        <a:lnTo>
                          <a:pt x="0" y="311"/>
                        </a:lnTo>
                        <a:lnTo>
                          <a:pt x="10" y="311"/>
                        </a:lnTo>
                        <a:lnTo>
                          <a:pt x="10" y="2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2" name="Freeform 6230"/>
                  <p:cNvSpPr>
                    <a:spLocks noChangeArrowheads="1"/>
                  </p:cNvSpPr>
                  <p:nvPr/>
                </p:nvSpPr>
                <p:spPr bwMode="auto">
                  <a:xfrm>
                    <a:off x="986" y="63"/>
                    <a:ext cx="10" cy="270"/>
                  </a:xfrm>
                  <a:custGeom>
                    <a:avLst/>
                    <a:gdLst>
                      <a:gd name="T0" fmla="*/ 0 w 10"/>
                      <a:gd name="T1" fmla="*/ 0 h 270"/>
                      <a:gd name="T2" fmla="*/ 0 w 10"/>
                      <a:gd name="T3" fmla="*/ 270 h 270"/>
                      <a:gd name="T4" fmla="*/ 10 w 10"/>
                      <a:gd name="T5" fmla="*/ 270 h 270"/>
                      <a:gd name="T6" fmla="*/ 10 w 10"/>
                      <a:gd name="T7" fmla="*/ 1 h 270"/>
                      <a:gd name="T8" fmla="*/ 0 w 10"/>
                      <a:gd name="T9" fmla="*/ 0 h 2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"/>
                      <a:gd name="T16" fmla="*/ 0 h 270"/>
                      <a:gd name="T17" fmla="*/ 10 w 10"/>
                      <a:gd name="T18" fmla="*/ 270 h 2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" h="270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10" y="270"/>
                        </a:lnTo>
                        <a:lnTo>
                          <a:pt x="1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979797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3" name="Freeform 6231"/>
                  <p:cNvSpPr>
                    <a:spLocks noChangeArrowheads="1"/>
                  </p:cNvSpPr>
                  <p:nvPr/>
                </p:nvSpPr>
                <p:spPr bwMode="auto">
                  <a:xfrm>
                    <a:off x="986" y="63"/>
                    <a:ext cx="10" cy="270"/>
                  </a:xfrm>
                  <a:custGeom>
                    <a:avLst/>
                    <a:gdLst>
                      <a:gd name="T0" fmla="*/ 0 w 10"/>
                      <a:gd name="T1" fmla="*/ 0 h 270"/>
                      <a:gd name="T2" fmla="*/ 0 w 10"/>
                      <a:gd name="T3" fmla="*/ 270 h 270"/>
                      <a:gd name="T4" fmla="*/ 10 w 10"/>
                      <a:gd name="T5" fmla="*/ 270 h 270"/>
                      <a:gd name="T6" fmla="*/ 10 w 10"/>
                      <a:gd name="T7" fmla="*/ 1 h 270"/>
                      <a:gd name="T8" fmla="*/ 0 w 10"/>
                      <a:gd name="T9" fmla="*/ 0 h 2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"/>
                      <a:gd name="T16" fmla="*/ 0 h 270"/>
                      <a:gd name="T17" fmla="*/ 10 w 10"/>
                      <a:gd name="T18" fmla="*/ 270 h 2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" h="270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10" y="270"/>
                        </a:lnTo>
                        <a:lnTo>
                          <a:pt x="10" y="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4" name="Freeform 623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343" cy="858"/>
                  </a:xfrm>
                  <a:custGeom>
                    <a:avLst/>
                    <a:gdLst>
                      <a:gd name="T0" fmla="*/ 6 w 1136"/>
                      <a:gd name="T1" fmla="*/ 775 h 726"/>
                      <a:gd name="T2" fmla="*/ 136 w 1136"/>
                      <a:gd name="T3" fmla="*/ 923 h 726"/>
                      <a:gd name="T4" fmla="*/ 1394 w 1136"/>
                      <a:gd name="T5" fmla="*/ 1008 h 726"/>
                      <a:gd name="T6" fmla="*/ 1542 w 1136"/>
                      <a:gd name="T7" fmla="*/ 878 h 726"/>
                      <a:gd name="T8" fmla="*/ 1582 w 1136"/>
                      <a:gd name="T9" fmla="*/ 239 h 726"/>
                      <a:gd name="T10" fmla="*/ 1452 w 1136"/>
                      <a:gd name="T11" fmla="*/ 91 h 726"/>
                      <a:gd name="T12" fmla="*/ 194 w 1136"/>
                      <a:gd name="T13" fmla="*/ 5 h 726"/>
                      <a:gd name="T14" fmla="*/ 46 w 1136"/>
                      <a:gd name="T15" fmla="*/ 136 h 726"/>
                      <a:gd name="T16" fmla="*/ 6 w 1136"/>
                      <a:gd name="T17" fmla="*/ 775 h 72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36"/>
                      <a:gd name="T28" fmla="*/ 0 h 726"/>
                      <a:gd name="T29" fmla="*/ 1136 w 1136"/>
                      <a:gd name="T30" fmla="*/ 726 h 72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36" h="726">
                        <a:moveTo>
                          <a:pt x="4" y="555"/>
                        </a:moveTo>
                        <a:cubicBezTo>
                          <a:pt x="0" y="610"/>
                          <a:pt x="42" y="657"/>
                          <a:pt x="97" y="661"/>
                        </a:cubicBezTo>
                        <a:cubicBezTo>
                          <a:pt x="997" y="722"/>
                          <a:pt x="997" y="722"/>
                          <a:pt x="997" y="722"/>
                        </a:cubicBezTo>
                        <a:cubicBezTo>
                          <a:pt x="1052" y="726"/>
                          <a:pt x="1099" y="684"/>
                          <a:pt x="1103" y="629"/>
                        </a:cubicBezTo>
                        <a:cubicBezTo>
                          <a:pt x="1132" y="171"/>
                          <a:pt x="1132" y="171"/>
                          <a:pt x="1132" y="171"/>
                        </a:cubicBezTo>
                        <a:cubicBezTo>
                          <a:pt x="1136" y="116"/>
                          <a:pt x="1094" y="68"/>
                          <a:pt x="1039" y="65"/>
                        </a:cubicBezTo>
                        <a:cubicBezTo>
                          <a:pt x="139" y="3"/>
                          <a:pt x="139" y="3"/>
                          <a:pt x="139" y="3"/>
                        </a:cubicBezTo>
                        <a:cubicBezTo>
                          <a:pt x="84" y="0"/>
                          <a:pt x="37" y="42"/>
                          <a:pt x="33" y="97"/>
                        </a:cubicBezTo>
                        <a:lnTo>
                          <a:pt x="4" y="555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5" name="Freeform 6233"/>
                  <p:cNvSpPr>
                    <a:spLocks noChangeArrowheads="1"/>
                  </p:cNvSpPr>
                  <p:nvPr/>
                </p:nvSpPr>
                <p:spPr bwMode="auto">
                  <a:xfrm>
                    <a:off x="10" y="6"/>
                    <a:ext cx="1326" cy="844"/>
                  </a:xfrm>
                  <a:custGeom>
                    <a:avLst/>
                    <a:gdLst>
                      <a:gd name="T0" fmla="*/ 5 w 1122"/>
                      <a:gd name="T1" fmla="*/ 759 h 714"/>
                      <a:gd name="T2" fmla="*/ 132 w 1122"/>
                      <a:gd name="T3" fmla="*/ 904 h 714"/>
                      <a:gd name="T4" fmla="*/ 1376 w 1122"/>
                      <a:gd name="T5" fmla="*/ 992 h 714"/>
                      <a:gd name="T6" fmla="*/ 1521 w 1122"/>
                      <a:gd name="T7" fmla="*/ 865 h 714"/>
                      <a:gd name="T8" fmla="*/ 1561 w 1122"/>
                      <a:gd name="T9" fmla="*/ 238 h 714"/>
                      <a:gd name="T10" fmla="*/ 1435 w 1122"/>
                      <a:gd name="T11" fmla="*/ 92 h 714"/>
                      <a:gd name="T12" fmla="*/ 190 w 1122"/>
                      <a:gd name="T13" fmla="*/ 5 h 714"/>
                      <a:gd name="T14" fmla="*/ 45 w 1122"/>
                      <a:gd name="T15" fmla="*/ 132 h 714"/>
                      <a:gd name="T16" fmla="*/ 5 w 1122"/>
                      <a:gd name="T17" fmla="*/ 759 h 71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1122"/>
                      <a:gd name="T28" fmla="*/ 0 h 714"/>
                      <a:gd name="T29" fmla="*/ 1122 w 1122"/>
                      <a:gd name="T30" fmla="*/ 714 h 714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1122" h="714">
                        <a:moveTo>
                          <a:pt x="3" y="543"/>
                        </a:moveTo>
                        <a:cubicBezTo>
                          <a:pt x="0" y="597"/>
                          <a:pt x="41" y="644"/>
                          <a:pt x="95" y="647"/>
                        </a:cubicBezTo>
                        <a:cubicBezTo>
                          <a:pt x="985" y="710"/>
                          <a:pt x="985" y="710"/>
                          <a:pt x="985" y="710"/>
                        </a:cubicBezTo>
                        <a:cubicBezTo>
                          <a:pt x="1039" y="714"/>
                          <a:pt x="1086" y="673"/>
                          <a:pt x="1089" y="619"/>
                        </a:cubicBezTo>
                        <a:cubicBezTo>
                          <a:pt x="1118" y="170"/>
                          <a:pt x="1118" y="170"/>
                          <a:pt x="1118" y="170"/>
                        </a:cubicBezTo>
                        <a:cubicBezTo>
                          <a:pt x="1122" y="116"/>
                          <a:pt x="1081" y="69"/>
                          <a:pt x="1027" y="66"/>
                        </a:cubicBezTo>
                        <a:cubicBezTo>
                          <a:pt x="136" y="3"/>
                          <a:pt x="136" y="3"/>
                          <a:pt x="136" y="3"/>
                        </a:cubicBezTo>
                        <a:cubicBezTo>
                          <a:pt x="82" y="0"/>
                          <a:pt x="35" y="41"/>
                          <a:pt x="32" y="95"/>
                        </a:cubicBezTo>
                        <a:lnTo>
                          <a:pt x="3" y="543"/>
                        </a:lnTo>
                        <a:close/>
                      </a:path>
                    </a:pathLst>
                  </a:custGeom>
                  <a:solidFill>
                    <a:srgbClr val="F2F2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096" name="Oval 6234"/>
                  <p:cNvSpPr>
                    <a:spLocks noChangeArrowheads="1"/>
                  </p:cNvSpPr>
                  <p:nvPr/>
                </p:nvSpPr>
                <p:spPr bwMode="auto">
                  <a:xfrm>
                    <a:off x="1211" y="124"/>
                    <a:ext cx="85" cy="86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buFont typeface="Arial" charset="0"/>
                      <a:buNone/>
                    </a:pPr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25882" name="Oval 6236"/>
                <p:cNvSpPr>
                  <a:spLocks noChangeArrowheads="1"/>
                </p:cNvSpPr>
                <p:nvPr/>
              </p:nvSpPr>
              <p:spPr bwMode="auto">
                <a:xfrm>
                  <a:off x="1928836" y="203227"/>
                  <a:ext cx="123826" cy="123826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83" name="Freeform 6237"/>
                <p:cNvSpPr>
                  <a:spLocks noChangeArrowheads="1"/>
                </p:cNvSpPr>
                <p:nvPr/>
              </p:nvSpPr>
              <p:spPr bwMode="auto">
                <a:xfrm>
                  <a:off x="1949474" y="225452"/>
                  <a:ext cx="82550" cy="82551"/>
                </a:xfrm>
                <a:custGeom>
                  <a:avLst/>
                  <a:gdLst>
                    <a:gd name="T0" fmla="*/ 24639299 w 44"/>
                    <a:gd name="T1" fmla="*/ 66879443 h 44"/>
                    <a:gd name="T2" fmla="*/ 42239334 w 44"/>
                    <a:gd name="T3" fmla="*/ 59840094 h 44"/>
                    <a:gd name="T4" fmla="*/ 38719702 w 44"/>
                    <a:gd name="T5" fmla="*/ 42239846 h 44"/>
                    <a:gd name="T6" fmla="*/ 56317861 w 44"/>
                    <a:gd name="T7" fmla="*/ 7039349 h 44"/>
                    <a:gd name="T8" fmla="*/ 91517932 w 44"/>
                    <a:gd name="T9" fmla="*/ 24639597 h 44"/>
                    <a:gd name="T10" fmla="*/ 95037564 w 44"/>
                    <a:gd name="T11" fmla="*/ 42239846 h 44"/>
                    <a:gd name="T12" fmla="*/ 116157231 w 44"/>
                    <a:gd name="T13" fmla="*/ 38720171 h 44"/>
                    <a:gd name="T14" fmla="*/ 151355425 w 44"/>
                    <a:gd name="T15" fmla="*/ 56320420 h 44"/>
                    <a:gd name="T16" fmla="*/ 133755390 w 44"/>
                    <a:gd name="T17" fmla="*/ 91519040 h 44"/>
                    <a:gd name="T18" fmla="*/ 112635723 w 44"/>
                    <a:gd name="T19" fmla="*/ 95038715 h 44"/>
                    <a:gd name="T20" fmla="*/ 119676863 w 44"/>
                    <a:gd name="T21" fmla="*/ 116158638 h 44"/>
                    <a:gd name="T22" fmla="*/ 102076827 w 44"/>
                    <a:gd name="T23" fmla="*/ 151359135 h 44"/>
                    <a:gd name="T24" fmla="*/ 66878633 w 44"/>
                    <a:gd name="T25" fmla="*/ 133758886 h 44"/>
                    <a:gd name="T26" fmla="*/ 59837493 w 44"/>
                    <a:gd name="T27" fmla="*/ 112638963 h 44"/>
                    <a:gd name="T28" fmla="*/ 42239334 w 44"/>
                    <a:gd name="T29" fmla="*/ 119678312 h 44"/>
                    <a:gd name="T30" fmla="*/ 7039264 w 44"/>
                    <a:gd name="T31" fmla="*/ 102079940 h 44"/>
                    <a:gd name="T32" fmla="*/ 24639299 w 44"/>
                    <a:gd name="T33" fmla="*/ 66879443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4"/>
                    <a:gd name="T52" fmla="*/ 0 h 44"/>
                    <a:gd name="T53" fmla="*/ 44 w 44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4" h="44">
                      <a:moveTo>
                        <a:pt x="7" y="19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9" y="8"/>
                        <a:pt x="12" y="3"/>
                        <a:pt x="16" y="2"/>
                      </a:cubicBezTo>
                      <a:cubicBezTo>
                        <a:pt x="20" y="0"/>
                        <a:pt x="24" y="3"/>
                        <a:pt x="26" y="7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7" y="9"/>
                        <a:pt x="41" y="11"/>
                        <a:pt x="43" y="16"/>
                      </a:cubicBezTo>
                      <a:cubicBezTo>
                        <a:pt x="44" y="20"/>
                        <a:pt x="42" y="24"/>
                        <a:pt x="38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7"/>
                        <a:pt x="33" y="41"/>
                        <a:pt x="29" y="43"/>
                      </a:cubicBezTo>
                      <a:cubicBezTo>
                        <a:pt x="25" y="44"/>
                        <a:pt x="20" y="42"/>
                        <a:pt x="19" y="38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8" y="35"/>
                        <a:pt x="3" y="33"/>
                        <a:pt x="2" y="29"/>
                      </a:cubicBezTo>
                      <a:cubicBezTo>
                        <a:pt x="0" y="25"/>
                        <a:pt x="3" y="20"/>
                        <a:pt x="7" y="19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84" name="Freeform 6238"/>
                <p:cNvSpPr>
                  <a:spLocks noChangeArrowheads="1"/>
                </p:cNvSpPr>
                <p:nvPr/>
              </p:nvSpPr>
              <p:spPr bwMode="auto">
                <a:xfrm>
                  <a:off x="1946299" y="223864"/>
                  <a:ext cx="87313" cy="85726"/>
                </a:xfrm>
                <a:custGeom>
                  <a:avLst/>
                  <a:gdLst>
                    <a:gd name="T0" fmla="*/ 129701563 w 46"/>
                    <a:gd name="T1" fmla="*/ 114610071 h 46"/>
                    <a:gd name="T2" fmla="*/ 126098953 w 46"/>
                    <a:gd name="T3" fmla="*/ 100718732 h 46"/>
                    <a:gd name="T4" fmla="*/ 140509394 w 46"/>
                    <a:gd name="T5" fmla="*/ 97244965 h 46"/>
                    <a:gd name="T6" fmla="*/ 162126954 w 46"/>
                    <a:gd name="T7" fmla="*/ 55569084 h 46"/>
                    <a:gd name="T8" fmla="*/ 118893732 w 46"/>
                    <a:gd name="T9" fmla="*/ 38203978 h 46"/>
                    <a:gd name="T10" fmla="*/ 104481393 w 46"/>
                    <a:gd name="T11" fmla="*/ 41675881 h 46"/>
                    <a:gd name="T12" fmla="*/ 100878783 w 46"/>
                    <a:gd name="T13" fmla="*/ 27784542 h 46"/>
                    <a:gd name="T14" fmla="*/ 57645561 w 46"/>
                    <a:gd name="T15" fmla="*/ 6945670 h 46"/>
                    <a:gd name="T16" fmla="*/ 39630611 w 46"/>
                    <a:gd name="T17" fmla="*/ 45149648 h 46"/>
                    <a:gd name="T18" fmla="*/ 43233222 w 46"/>
                    <a:gd name="T19" fmla="*/ 59040987 h 46"/>
                    <a:gd name="T20" fmla="*/ 28822781 w 46"/>
                    <a:gd name="T21" fmla="*/ 65988520 h 46"/>
                    <a:gd name="T22" fmla="*/ 28822781 w 46"/>
                    <a:gd name="T23" fmla="*/ 69460423 h 46"/>
                    <a:gd name="T24" fmla="*/ 28822781 w 46"/>
                    <a:gd name="T25" fmla="*/ 72934190 h 46"/>
                    <a:gd name="T26" fmla="*/ 54042951 w 46"/>
                    <a:gd name="T27" fmla="*/ 65988520 h 46"/>
                    <a:gd name="T28" fmla="*/ 46835832 w 46"/>
                    <a:gd name="T29" fmla="*/ 41675881 h 46"/>
                    <a:gd name="T30" fmla="*/ 61248171 w 46"/>
                    <a:gd name="T31" fmla="*/ 13891339 h 46"/>
                    <a:gd name="T32" fmla="*/ 93673562 w 46"/>
                    <a:gd name="T33" fmla="*/ 27784542 h 46"/>
                    <a:gd name="T34" fmla="*/ 100878783 w 46"/>
                    <a:gd name="T35" fmla="*/ 48623414 h 46"/>
                    <a:gd name="T36" fmla="*/ 122496343 w 46"/>
                    <a:gd name="T37" fmla="*/ 41675881 h 46"/>
                    <a:gd name="T38" fmla="*/ 154921734 w 46"/>
                    <a:gd name="T39" fmla="*/ 59040987 h 46"/>
                    <a:gd name="T40" fmla="*/ 136906784 w 46"/>
                    <a:gd name="T41" fmla="*/ 90299296 h 46"/>
                    <a:gd name="T42" fmla="*/ 115289224 w 46"/>
                    <a:gd name="T43" fmla="*/ 97244965 h 46"/>
                    <a:gd name="T44" fmla="*/ 122496343 w 46"/>
                    <a:gd name="T45" fmla="*/ 118083838 h 46"/>
                    <a:gd name="T46" fmla="*/ 104481393 w 46"/>
                    <a:gd name="T47" fmla="*/ 149340283 h 46"/>
                    <a:gd name="T48" fmla="*/ 75658613 w 46"/>
                    <a:gd name="T49" fmla="*/ 131975177 h 46"/>
                    <a:gd name="T50" fmla="*/ 68453392 w 46"/>
                    <a:gd name="T51" fmla="*/ 111136305 h 46"/>
                    <a:gd name="T52" fmla="*/ 46835832 w 46"/>
                    <a:gd name="T53" fmla="*/ 118083838 h 46"/>
                    <a:gd name="T54" fmla="*/ 14410441 w 46"/>
                    <a:gd name="T55" fmla="*/ 100718732 h 46"/>
                    <a:gd name="T56" fmla="*/ 28822781 w 46"/>
                    <a:gd name="T57" fmla="*/ 72934190 h 46"/>
                    <a:gd name="T58" fmla="*/ 28822781 w 46"/>
                    <a:gd name="T59" fmla="*/ 69460423 h 46"/>
                    <a:gd name="T60" fmla="*/ 28822781 w 46"/>
                    <a:gd name="T61" fmla="*/ 65988520 h 46"/>
                    <a:gd name="T62" fmla="*/ 7205221 w 46"/>
                    <a:gd name="T63" fmla="*/ 104190635 h 46"/>
                    <a:gd name="T64" fmla="*/ 46835832 w 46"/>
                    <a:gd name="T65" fmla="*/ 125029507 h 46"/>
                    <a:gd name="T66" fmla="*/ 61248171 w 46"/>
                    <a:gd name="T67" fmla="*/ 118083838 h 46"/>
                    <a:gd name="T68" fmla="*/ 68453392 w 46"/>
                    <a:gd name="T69" fmla="*/ 135448944 h 46"/>
                    <a:gd name="T70" fmla="*/ 108084003 w 46"/>
                    <a:gd name="T71" fmla="*/ 156285952 h 46"/>
                    <a:gd name="T72" fmla="*/ 129701563 w 46"/>
                    <a:gd name="T73" fmla="*/ 114610071 h 4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6"/>
                    <a:gd name="T112" fmla="*/ 0 h 46"/>
                    <a:gd name="T113" fmla="*/ 46 w 46"/>
                    <a:gd name="T114" fmla="*/ 46 h 4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6" h="46">
                      <a:moveTo>
                        <a:pt x="36" y="33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4" y="26"/>
                        <a:pt x="46" y="21"/>
                        <a:pt x="45" y="16"/>
                      </a:cubicBezTo>
                      <a:cubicBezTo>
                        <a:pt x="43" y="12"/>
                        <a:pt x="38" y="9"/>
                        <a:pt x="33" y="1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6" y="3"/>
                        <a:pt x="21" y="0"/>
                        <a:pt x="16" y="2"/>
                      </a:cubicBezTo>
                      <a:cubicBezTo>
                        <a:pt x="12" y="3"/>
                        <a:pt x="9" y="8"/>
                        <a:pt x="11" y="13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9"/>
                        <a:pt x="13" y="5"/>
                        <a:pt x="17" y="4"/>
                      </a:cubicBezTo>
                      <a:cubicBezTo>
                        <a:pt x="21" y="3"/>
                        <a:pt x="25" y="5"/>
                        <a:pt x="26" y="8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8" y="11"/>
                        <a:pt x="42" y="13"/>
                        <a:pt x="43" y="17"/>
                      </a:cubicBezTo>
                      <a:cubicBezTo>
                        <a:pt x="44" y="21"/>
                        <a:pt x="42" y="25"/>
                        <a:pt x="38" y="26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5" y="38"/>
                        <a:pt x="33" y="42"/>
                        <a:pt x="29" y="43"/>
                      </a:cubicBezTo>
                      <a:cubicBezTo>
                        <a:pt x="26" y="44"/>
                        <a:pt x="22" y="42"/>
                        <a:pt x="21" y="38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9" y="35"/>
                        <a:pt x="5" y="33"/>
                        <a:pt x="4" y="29"/>
                      </a:cubicBezTo>
                      <a:cubicBezTo>
                        <a:pt x="3" y="26"/>
                        <a:pt x="5" y="22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3" y="20"/>
                        <a:pt x="0" y="25"/>
                        <a:pt x="2" y="30"/>
                      </a:cubicBezTo>
                      <a:cubicBezTo>
                        <a:pt x="3" y="35"/>
                        <a:pt x="8" y="37"/>
                        <a:pt x="13" y="36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44"/>
                        <a:pt x="25" y="46"/>
                        <a:pt x="30" y="45"/>
                      </a:cubicBezTo>
                      <a:cubicBezTo>
                        <a:pt x="35" y="43"/>
                        <a:pt x="37" y="38"/>
                        <a:pt x="36" y="33"/>
                      </a:cubicBezTo>
                      <a:close/>
                    </a:path>
                  </a:pathLst>
                </a:custGeom>
                <a:solidFill>
                  <a:srgbClr val="B6B6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85" name="Oval 6239"/>
                <p:cNvSpPr>
                  <a:spLocks noChangeArrowheads="1"/>
                </p:cNvSpPr>
                <p:nvPr/>
              </p:nvSpPr>
              <p:spPr bwMode="auto">
                <a:xfrm>
                  <a:off x="160353" y="79401"/>
                  <a:ext cx="136526" cy="13652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86" name="Oval 6240"/>
                <p:cNvSpPr>
                  <a:spLocks noChangeArrowheads="1"/>
                </p:cNvSpPr>
                <p:nvPr/>
              </p:nvSpPr>
              <p:spPr bwMode="auto">
                <a:xfrm>
                  <a:off x="168290" y="84163"/>
                  <a:ext cx="123826" cy="123826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87" name="Freeform 6241"/>
                <p:cNvSpPr>
                  <a:spLocks noChangeArrowheads="1"/>
                </p:cNvSpPr>
                <p:nvPr/>
              </p:nvSpPr>
              <p:spPr bwMode="auto">
                <a:xfrm>
                  <a:off x="188928" y="106388"/>
                  <a:ext cx="82550" cy="82551"/>
                </a:xfrm>
                <a:custGeom>
                  <a:avLst/>
                  <a:gdLst>
                    <a:gd name="T0" fmla="*/ 24639299 w 44"/>
                    <a:gd name="T1" fmla="*/ 66879443 h 44"/>
                    <a:gd name="T2" fmla="*/ 42239334 w 44"/>
                    <a:gd name="T3" fmla="*/ 59840094 h 44"/>
                    <a:gd name="T4" fmla="*/ 35198194 w 44"/>
                    <a:gd name="T5" fmla="*/ 42239846 h 44"/>
                    <a:gd name="T6" fmla="*/ 52798230 w 44"/>
                    <a:gd name="T7" fmla="*/ 7039349 h 44"/>
                    <a:gd name="T8" fmla="*/ 87996424 w 44"/>
                    <a:gd name="T9" fmla="*/ 24639597 h 44"/>
                    <a:gd name="T10" fmla="*/ 95037564 w 44"/>
                    <a:gd name="T11" fmla="*/ 42239846 h 44"/>
                    <a:gd name="T12" fmla="*/ 112635723 w 44"/>
                    <a:gd name="T13" fmla="*/ 38720171 h 44"/>
                    <a:gd name="T14" fmla="*/ 147835793 w 44"/>
                    <a:gd name="T15" fmla="*/ 56320420 h 44"/>
                    <a:gd name="T16" fmla="*/ 130235758 w 44"/>
                    <a:gd name="T17" fmla="*/ 91519040 h 44"/>
                    <a:gd name="T18" fmla="*/ 112635723 w 44"/>
                    <a:gd name="T19" fmla="*/ 95038715 h 44"/>
                    <a:gd name="T20" fmla="*/ 119676863 w 44"/>
                    <a:gd name="T21" fmla="*/ 116158638 h 44"/>
                    <a:gd name="T22" fmla="*/ 102076827 w 44"/>
                    <a:gd name="T23" fmla="*/ 151359135 h 44"/>
                    <a:gd name="T24" fmla="*/ 66878633 w 44"/>
                    <a:gd name="T25" fmla="*/ 130239212 h 44"/>
                    <a:gd name="T26" fmla="*/ 59837493 w 44"/>
                    <a:gd name="T27" fmla="*/ 112638963 h 44"/>
                    <a:gd name="T28" fmla="*/ 42239334 w 44"/>
                    <a:gd name="T29" fmla="*/ 119678312 h 44"/>
                    <a:gd name="T30" fmla="*/ 7039264 w 44"/>
                    <a:gd name="T31" fmla="*/ 102079940 h 44"/>
                    <a:gd name="T32" fmla="*/ 24639299 w 44"/>
                    <a:gd name="T33" fmla="*/ 66879443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4"/>
                    <a:gd name="T52" fmla="*/ 0 h 44"/>
                    <a:gd name="T53" fmla="*/ 44 w 44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4" h="44">
                      <a:moveTo>
                        <a:pt x="7" y="19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8"/>
                        <a:pt x="11" y="3"/>
                        <a:pt x="15" y="2"/>
                      </a:cubicBezTo>
                      <a:cubicBezTo>
                        <a:pt x="20" y="0"/>
                        <a:pt x="24" y="3"/>
                        <a:pt x="25" y="7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7" y="9"/>
                        <a:pt x="41" y="11"/>
                        <a:pt x="42" y="16"/>
                      </a:cubicBezTo>
                      <a:cubicBezTo>
                        <a:pt x="44" y="20"/>
                        <a:pt x="41" y="24"/>
                        <a:pt x="37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7"/>
                        <a:pt x="33" y="41"/>
                        <a:pt x="29" y="43"/>
                      </a:cubicBezTo>
                      <a:cubicBezTo>
                        <a:pt x="24" y="44"/>
                        <a:pt x="20" y="42"/>
                        <a:pt x="19" y="37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7" y="35"/>
                        <a:pt x="3" y="33"/>
                        <a:pt x="2" y="29"/>
                      </a:cubicBezTo>
                      <a:cubicBezTo>
                        <a:pt x="0" y="25"/>
                        <a:pt x="3" y="20"/>
                        <a:pt x="7" y="19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88" name="Freeform 6242"/>
                <p:cNvSpPr>
                  <a:spLocks noChangeArrowheads="1"/>
                </p:cNvSpPr>
                <p:nvPr/>
              </p:nvSpPr>
              <p:spPr bwMode="auto">
                <a:xfrm>
                  <a:off x="187340" y="104801"/>
                  <a:ext cx="85725" cy="87313"/>
                </a:xfrm>
                <a:custGeom>
                  <a:avLst/>
                  <a:gdLst>
                    <a:gd name="T0" fmla="*/ 125026185 w 46"/>
                    <a:gd name="T1" fmla="*/ 118893732 h 46"/>
                    <a:gd name="T2" fmla="*/ 118080597 w 46"/>
                    <a:gd name="T3" fmla="*/ 104481393 h 46"/>
                    <a:gd name="T4" fmla="*/ 135445500 w 46"/>
                    <a:gd name="T5" fmla="*/ 100878783 h 46"/>
                    <a:gd name="T6" fmla="*/ 152810403 w 46"/>
                    <a:gd name="T7" fmla="*/ 57645561 h 46"/>
                    <a:gd name="T8" fmla="*/ 114606871 w 46"/>
                    <a:gd name="T9" fmla="*/ 39630611 h 46"/>
                    <a:gd name="T10" fmla="*/ 100715693 w 46"/>
                    <a:gd name="T11" fmla="*/ 43233222 h 46"/>
                    <a:gd name="T12" fmla="*/ 93770105 w 46"/>
                    <a:gd name="T13" fmla="*/ 28822781 h 46"/>
                    <a:gd name="T14" fmla="*/ 55566572 w 46"/>
                    <a:gd name="T15" fmla="*/ 7205221 h 46"/>
                    <a:gd name="T16" fmla="*/ 34729807 w 46"/>
                    <a:gd name="T17" fmla="*/ 46835832 h 46"/>
                    <a:gd name="T18" fmla="*/ 41675395 w 46"/>
                    <a:gd name="T19" fmla="*/ 61248171 h 46"/>
                    <a:gd name="T20" fmla="*/ 24310492 w 46"/>
                    <a:gd name="T21" fmla="*/ 68453392 h 46"/>
                    <a:gd name="T22" fmla="*/ 27784218 w 46"/>
                    <a:gd name="T23" fmla="*/ 72056002 h 46"/>
                    <a:gd name="T24" fmla="*/ 27784218 w 46"/>
                    <a:gd name="T25" fmla="*/ 75658613 h 46"/>
                    <a:gd name="T26" fmla="*/ 48620984 w 46"/>
                    <a:gd name="T27" fmla="*/ 68453392 h 46"/>
                    <a:gd name="T28" fmla="*/ 41675395 w 46"/>
                    <a:gd name="T29" fmla="*/ 43233222 h 46"/>
                    <a:gd name="T30" fmla="*/ 59040298 w 46"/>
                    <a:gd name="T31" fmla="*/ 14410441 h 46"/>
                    <a:gd name="T32" fmla="*/ 90296379 w 46"/>
                    <a:gd name="T33" fmla="*/ 28822781 h 46"/>
                    <a:gd name="T34" fmla="*/ 97241967 w 46"/>
                    <a:gd name="T35" fmla="*/ 50440340 h 46"/>
                    <a:gd name="T36" fmla="*/ 118080597 w 46"/>
                    <a:gd name="T37" fmla="*/ 43233222 h 46"/>
                    <a:gd name="T38" fmla="*/ 145864815 w 46"/>
                    <a:gd name="T39" fmla="*/ 61248171 h 46"/>
                    <a:gd name="T40" fmla="*/ 131971774 w 46"/>
                    <a:gd name="T41" fmla="*/ 93673562 h 46"/>
                    <a:gd name="T42" fmla="*/ 111135008 w 46"/>
                    <a:gd name="T43" fmla="*/ 100878783 h 46"/>
                    <a:gd name="T44" fmla="*/ 118080597 w 46"/>
                    <a:gd name="T45" fmla="*/ 122496343 h 46"/>
                    <a:gd name="T46" fmla="*/ 100715693 w 46"/>
                    <a:gd name="T47" fmla="*/ 154921734 h 46"/>
                    <a:gd name="T48" fmla="*/ 69459613 w 46"/>
                    <a:gd name="T49" fmla="*/ 136906784 h 46"/>
                    <a:gd name="T50" fmla="*/ 62514024 w 46"/>
                    <a:gd name="T51" fmla="*/ 115289224 h 46"/>
                    <a:gd name="T52" fmla="*/ 41675395 w 46"/>
                    <a:gd name="T53" fmla="*/ 122496343 h 46"/>
                    <a:gd name="T54" fmla="*/ 13891177 w 46"/>
                    <a:gd name="T55" fmla="*/ 104481393 h 46"/>
                    <a:gd name="T56" fmla="*/ 27784218 w 46"/>
                    <a:gd name="T57" fmla="*/ 75658613 h 46"/>
                    <a:gd name="T58" fmla="*/ 27784218 w 46"/>
                    <a:gd name="T59" fmla="*/ 72056002 h 46"/>
                    <a:gd name="T60" fmla="*/ 24310492 w 46"/>
                    <a:gd name="T61" fmla="*/ 68453392 h 46"/>
                    <a:gd name="T62" fmla="*/ 6945589 w 46"/>
                    <a:gd name="T63" fmla="*/ 108084003 h 46"/>
                    <a:gd name="T64" fmla="*/ 45149121 w 46"/>
                    <a:gd name="T65" fmla="*/ 129701563 h 46"/>
                    <a:gd name="T66" fmla="*/ 59040298 w 46"/>
                    <a:gd name="T67" fmla="*/ 122496343 h 46"/>
                    <a:gd name="T68" fmla="*/ 65985887 w 46"/>
                    <a:gd name="T69" fmla="*/ 140509394 h 46"/>
                    <a:gd name="T70" fmla="*/ 104189420 w 46"/>
                    <a:gd name="T71" fmla="*/ 162126954 h 46"/>
                    <a:gd name="T72" fmla="*/ 125026185 w 46"/>
                    <a:gd name="T73" fmla="*/ 118893732 h 4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6"/>
                    <a:gd name="T112" fmla="*/ 0 h 46"/>
                    <a:gd name="T113" fmla="*/ 46 w 46"/>
                    <a:gd name="T114" fmla="*/ 46 h 4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6" h="46">
                      <a:moveTo>
                        <a:pt x="36" y="33"/>
                      </a:move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3" y="26"/>
                        <a:pt x="46" y="21"/>
                        <a:pt x="44" y="16"/>
                      </a:cubicBezTo>
                      <a:cubicBezTo>
                        <a:pt x="43" y="12"/>
                        <a:pt x="38" y="9"/>
                        <a:pt x="33" y="1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3"/>
                        <a:pt x="21" y="0"/>
                        <a:pt x="16" y="2"/>
                      </a:cubicBezTo>
                      <a:cubicBezTo>
                        <a:pt x="11" y="3"/>
                        <a:pt x="9" y="8"/>
                        <a:pt x="10" y="13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9"/>
                        <a:pt x="13" y="5"/>
                        <a:pt x="17" y="4"/>
                      </a:cubicBezTo>
                      <a:cubicBezTo>
                        <a:pt x="20" y="3"/>
                        <a:pt x="24" y="5"/>
                        <a:pt x="26" y="8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7" y="11"/>
                        <a:pt x="41" y="13"/>
                        <a:pt x="42" y="17"/>
                      </a:cubicBezTo>
                      <a:cubicBezTo>
                        <a:pt x="44" y="21"/>
                        <a:pt x="42" y="25"/>
                        <a:pt x="38" y="26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5" y="38"/>
                        <a:pt x="33" y="42"/>
                        <a:pt x="29" y="43"/>
                      </a:cubicBezTo>
                      <a:cubicBezTo>
                        <a:pt x="26" y="44"/>
                        <a:pt x="22" y="42"/>
                        <a:pt x="20" y="38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5"/>
                        <a:pt x="5" y="33"/>
                        <a:pt x="4" y="29"/>
                      </a:cubicBezTo>
                      <a:cubicBezTo>
                        <a:pt x="2" y="26"/>
                        <a:pt x="4" y="22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3" y="20"/>
                        <a:pt x="0" y="25"/>
                        <a:pt x="2" y="30"/>
                      </a:cubicBezTo>
                      <a:cubicBezTo>
                        <a:pt x="3" y="35"/>
                        <a:pt x="8" y="37"/>
                        <a:pt x="13" y="36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43"/>
                        <a:pt x="25" y="46"/>
                        <a:pt x="30" y="45"/>
                      </a:cubicBezTo>
                      <a:cubicBezTo>
                        <a:pt x="35" y="43"/>
                        <a:pt x="37" y="38"/>
                        <a:pt x="36" y="33"/>
                      </a:cubicBezTo>
                      <a:close/>
                    </a:path>
                  </a:pathLst>
                </a:custGeom>
                <a:solidFill>
                  <a:srgbClr val="B6B6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89" name="Oval 6243"/>
                <p:cNvSpPr>
                  <a:spLocks noChangeArrowheads="1"/>
                </p:cNvSpPr>
                <p:nvPr/>
              </p:nvSpPr>
              <p:spPr bwMode="auto">
                <a:xfrm>
                  <a:off x="1836761" y="1139860"/>
                  <a:ext cx="134938" cy="13652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90" name="Oval 6244"/>
                <p:cNvSpPr>
                  <a:spLocks noChangeArrowheads="1"/>
                </p:cNvSpPr>
                <p:nvPr/>
              </p:nvSpPr>
              <p:spPr bwMode="auto">
                <a:xfrm>
                  <a:off x="1841523" y="1144623"/>
                  <a:ext cx="123826" cy="123826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91" name="Freeform 6245"/>
                <p:cNvSpPr>
                  <a:spLocks noChangeArrowheads="1"/>
                </p:cNvSpPr>
                <p:nvPr/>
              </p:nvSpPr>
              <p:spPr bwMode="auto">
                <a:xfrm>
                  <a:off x="1862161" y="1166848"/>
                  <a:ext cx="82550" cy="82551"/>
                </a:xfrm>
                <a:custGeom>
                  <a:avLst/>
                  <a:gdLst>
                    <a:gd name="T0" fmla="*/ 24639299 w 44"/>
                    <a:gd name="T1" fmla="*/ 66879443 h 44"/>
                    <a:gd name="T2" fmla="*/ 42239334 w 44"/>
                    <a:gd name="T3" fmla="*/ 59840094 h 44"/>
                    <a:gd name="T4" fmla="*/ 38719702 w 44"/>
                    <a:gd name="T5" fmla="*/ 42239846 h 44"/>
                    <a:gd name="T6" fmla="*/ 56317861 w 44"/>
                    <a:gd name="T7" fmla="*/ 7039349 h 44"/>
                    <a:gd name="T8" fmla="*/ 91517932 w 44"/>
                    <a:gd name="T9" fmla="*/ 24639597 h 44"/>
                    <a:gd name="T10" fmla="*/ 95037564 w 44"/>
                    <a:gd name="T11" fmla="*/ 42239846 h 44"/>
                    <a:gd name="T12" fmla="*/ 116157231 w 44"/>
                    <a:gd name="T13" fmla="*/ 38720171 h 44"/>
                    <a:gd name="T14" fmla="*/ 151355425 w 44"/>
                    <a:gd name="T15" fmla="*/ 56320420 h 44"/>
                    <a:gd name="T16" fmla="*/ 133755390 w 44"/>
                    <a:gd name="T17" fmla="*/ 91519040 h 44"/>
                    <a:gd name="T18" fmla="*/ 112635723 w 44"/>
                    <a:gd name="T19" fmla="*/ 95038715 h 44"/>
                    <a:gd name="T20" fmla="*/ 119676863 w 44"/>
                    <a:gd name="T21" fmla="*/ 116158638 h 44"/>
                    <a:gd name="T22" fmla="*/ 102076827 w 44"/>
                    <a:gd name="T23" fmla="*/ 151359135 h 44"/>
                    <a:gd name="T24" fmla="*/ 66878633 w 44"/>
                    <a:gd name="T25" fmla="*/ 133758886 h 44"/>
                    <a:gd name="T26" fmla="*/ 59837493 w 44"/>
                    <a:gd name="T27" fmla="*/ 112638963 h 44"/>
                    <a:gd name="T28" fmla="*/ 42239334 w 44"/>
                    <a:gd name="T29" fmla="*/ 119678312 h 44"/>
                    <a:gd name="T30" fmla="*/ 7039264 w 44"/>
                    <a:gd name="T31" fmla="*/ 102079940 h 44"/>
                    <a:gd name="T32" fmla="*/ 24639299 w 44"/>
                    <a:gd name="T33" fmla="*/ 66879443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4"/>
                    <a:gd name="T52" fmla="*/ 0 h 44"/>
                    <a:gd name="T53" fmla="*/ 44 w 44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4" h="44">
                      <a:moveTo>
                        <a:pt x="7" y="19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9" y="8"/>
                        <a:pt x="12" y="3"/>
                        <a:pt x="16" y="2"/>
                      </a:cubicBezTo>
                      <a:cubicBezTo>
                        <a:pt x="20" y="0"/>
                        <a:pt x="24" y="3"/>
                        <a:pt x="26" y="7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7" y="9"/>
                        <a:pt x="41" y="11"/>
                        <a:pt x="43" y="16"/>
                      </a:cubicBezTo>
                      <a:cubicBezTo>
                        <a:pt x="44" y="20"/>
                        <a:pt x="42" y="24"/>
                        <a:pt x="38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7"/>
                        <a:pt x="33" y="41"/>
                        <a:pt x="29" y="43"/>
                      </a:cubicBezTo>
                      <a:cubicBezTo>
                        <a:pt x="25" y="44"/>
                        <a:pt x="20" y="42"/>
                        <a:pt x="19" y="38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8" y="35"/>
                        <a:pt x="3" y="33"/>
                        <a:pt x="2" y="29"/>
                      </a:cubicBezTo>
                      <a:cubicBezTo>
                        <a:pt x="0" y="25"/>
                        <a:pt x="3" y="20"/>
                        <a:pt x="7" y="19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92" name="Freeform 6246"/>
                <p:cNvSpPr>
                  <a:spLocks noChangeArrowheads="1"/>
                </p:cNvSpPr>
                <p:nvPr/>
              </p:nvSpPr>
              <p:spPr bwMode="auto">
                <a:xfrm>
                  <a:off x="1860573" y="1165260"/>
                  <a:ext cx="85725" cy="85726"/>
                </a:xfrm>
                <a:custGeom>
                  <a:avLst/>
                  <a:gdLst>
                    <a:gd name="T0" fmla="*/ 125026185 w 46"/>
                    <a:gd name="T1" fmla="*/ 114610071 h 46"/>
                    <a:gd name="T2" fmla="*/ 121554323 w 46"/>
                    <a:gd name="T3" fmla="*/ 100718732 h 46"/>
                    <a:gd name="T4" fmla="*/ 135445500 w 46"/>
                    <a:gd name="T5" fmla="*/ 97244965 h 46"/>
                    <a:gd name="T6" fmla="*/ 156282266 w 46"/>
                    <a:gd name="T7" fmla="*/ 55569084 h 46"/>
                    <a:gd name="T8" fmla="*/ 114606871 w 46"/>
                    <a:gd name="T9" fmla="*/ 38203978 h 46"/>
                    <a:gd name="T10" fmla="*/ 100715693 w 46"/>
                    <a:gd name="T11" fmla="*/ 41675881 h 46"/>
                    <a:gd name="T12" fmla="*/ 97241967 w 46"/>
                    <a:gd name="T13" fmla="*/ 27784542 h 46"/>
                    <a:gd name="T14" fmla="*/ 55566572 w 46"/>
                    <a:gd name="T15" fmla="*/ 6945670 h 46"/>
                    <a:gd name="T16" fmla="*/ 38201669 w 46"/>
                    <a:gd name="T17" fmla="*/ 45149648 h 46"/>
                    <a:gd name="T18" fmla="*/ 41675395 w 46"/>
                    <a:gd name="T19" fmla="*/ 59040987 h 46"/>
                    <a:gd name="T20" fmla="*/ 27784218 w 46"/>
                    <a:gd name="T21" fmla="*/ 65988520 h 46"/>
                    <a:gd name="T22" fmla="*/ 27784218 w 46"/>
                    <a:gd name="T23" fmla="*/ 69460423 h 46"/>
                    <a:gd name="T24" fmla="*/ 27784218 w 46"/>
                    <a:gd name="T25" fmla="*/ 72934190 h 46"/>
                    <a:gd name="T26" fmla="*/ 52094710 w 46"/>
                    <a:gd name="T27" fmla="*/ 65988520 h 46"/>
                    <a:gd name="T28" fmla="*/ 45149121 w 46"/>
                    <a:gd name="T29" fmla="*/ 41675881 h 46"/>
                    <a:gd name="T30" fmla="*/ 59040298 w 46"/>
                    <a:gd name="T31" fmla="*/ 13891339 h 46"/>
                    <a:gd name="T32" fmla="*/ 90296379 w 46"/>
                    <a:gd name="T33" fmla="*/ 27784542 h 46"/>
                    <a:gd name="T34" fmla="*/ 97241967 w 46"/>
                    <a:gd name="T35" fmla="*/ 48623414 h 46"/>
                    <a:gd name="T36" fmla="*/ 118080597 w 46"/>
                    <a:gd name="T37" fmla="*/ 41675881 h 46"/>
                    <a:gd name="T38" fmla="*/ 149336677 w 46"/>
                    <a:gd name="T39" fmla="*/ 59040987 h 46"/>
                    <a:gd name="T40" fmla="*/ 131971774 w 46"/>
                    <a:gd name="T41" fmla="*/ 90299296 h 46"/>
                    <a:gd name="T42" fmla="*/ 111135008 w 46"/>
                    <a:gd name="T43" fmla="*/ 97244965 h 46"/>
                    <a:gd name="T44" fmla="*/ 118080597 w 46"/>
                    <a:gd name="T45" fmla="*/ 118083838 h 46"/>
                    <a:gd name="T46" fmla="*/ 100715693 w 46"/>
                    <a:gd name="T47" fmla="*/ 149340283 h 46"/>
                    <a:gd name="T48" fmla="*/ 72931476 w 46"/>
                    <a:gd name="T49" fmla="*/ 131975177 h 46"/>
                    <a:gd name="T50" fmla="*/ 65985887 w 46"/>
                    <a:gd name="T51" fmla="*/ 111136305 h 46"/>
                    <a:gd name="T52" fmla="*/ 45149121 w 46"/>
                    <a:gd name="T53" fmla="*/ 118083838 h 46"/>
                    <a:gd name="T54" fmla="*/ 13891177 w 46"/>
                    <a:gd name="T55" fmla="*/ 100718732 h 46"/>
                    <a:gd name="T56" fmla="*/ 27784218 w 46"/>
                    <a:gd name="T57" fmla="*/ 72934190 h 46"/>
                    <a:gd name="T58" fmla="*/ 27784218 w 46"/>
                    <a:gd name="T59" fmla="*/ 69460423 h 46"/>
                    <a:gd name="T60" fmla="*/ 27784218 w 46"/>
                    <a:gd name="T61" fmla="*/ 65988520 h 46"/>
                    <a:gd name="T62" fmla="*/ 6945589 w 46"/>
                    <a:gd name="T63" fmla="*/ 104190635 h 46"/>
                    <a:gd name="T64" fmla="*/ 45149121 w 46"/>
                    <a:gd name="T65" fmla="*/ 125029507 h 46"/>
                    <a:gd name="T66" fmla="*/ 59040298 w 46"/>
                    <a:gd name="T67" fmla="*/ 118083838 h 46"/>
                    <a:gd name="T68" fmla="*/ 65985887 w 46"/>
                    <a:gd name="T69" fmla="*/ 135448944 h 46"/>
                    <a:gd name="T70" fmla="*/ 104189420 w 46"/>
                    <a:gd name="T71" fmla="*/ 156285952 h 46"/>
                    <a:gd name="T72" fmla="*/ 125026185 w 46"/>
                    <a:gd name="T73" fmla="*/ 114610071 h 4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6"/>
                    <a:gd name="T112" fmla="*/ 0 h 46"/>
                    <a:gd name="T113" fmla="*/ 46 w 46"/>
                    <a:gd name="T114" fmla="*/ 46 h 4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6" h="46">
                      <a:moveTo>
                        <a:pt x="36" y="33"/>
                      </a:moveTo>
                      <a:cubicBezTo>
                        <a:pt x="35" y="29"/>
                        <a:pt x="35" y="29"/>
                        <a:pt x="35" y="29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4" y="26"/>
                        <a:pt x="46" y="21"/>
                        <a:pt x="45" y="16"/>
                      </a:cubicBezTo>
                      <a:cubicBezTo>
                        <a:pt x="43" y="12"/>
                        <a:pt x="38" y="9"/>
                        <a:pt x="33" y="1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8" y="8"/>
                        <a:pt x="28" y="8"/>
                        <a:pt x="28" y="8"/>
                      </a:cubicBezTo>
                      <a:cubicBezTo>
                        <a:pt x="26" y="3"/>
                        <a:pt x="21" y="0"/>
                        <a:pt x="16" y="2"/>
                      </a:cubicBezTo>
                      <a:cubicBezTo>
                        <a:pt x="12" y="3"/>
                        <a:pt x="9" y="8"/>
                        <a:pt x="11" y="13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5" y="19"/>
                        <a:pt x="15" y="19"/>
                        <a:pt x="15" y="19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1" y="9"/>
                        <a:pt x="13" y="5"/>
                        <a:pt x="17" y="4"/>
                      </a:cubicBezTo>
                      <a:cubicBezTo>
                        <a:pt x="21" y="3"/>
                        <a:pt x="25" y="5"/>
                        <a:pt x="26" y="8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8" y="11"/>
                        <a:pt x="42" y="13"/>
                        <a:pt x="43" y="17"/>
                      </a:cubicBezTo>
                      <a:cubicBezTo>
                        <a:pt x="44" y="21"/>
                        <a:pt x="42" y="25"/>
                        <a:pt x="38" y="26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5" y="38"/>
                        <a:pt x="33" y="42"/>
                        <a:pt x="29" y="43"/>
                      </a:cubicBezTo>
                      <a:cubicBezTo>
                        <a:pt x="26" y="44"/>
                        <a:pt x="22" y="42"/>
                        <a:pt x="21" y="38"/>
                      </a:cubicBezTo>
                      <a:cubicBezTo>
                        <a:pt x="19" y="32"/>
                        <a:pt x="19" y="32"/>
                        <a:pt x="19" y="32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9" y="35"/>
                        <a:pt x="5" y="33"/>
                        <a:pt x="4" y="29"/>
                      </a:cubicBezTo>
                      <a:cubicBezTo>
                        <a:pt x="3" y="26"/>
                        <a:pt x="5" y="22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3" y="20"/>
                        <a:pt x="0" y="25"/>
                        <a:pt x="2" y="30"/>
                      </a:cubicBezTo>
                      <a:cubicBezTo>
                        <a:pt x="3" y="35"/>
                        <a:pt x="8" y="37"/>
                        <a:pt x="13" y="36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44"/>
                        <a:pt x="25" y="46"/>
                        <a:pt x="30" y="45"/>
                      </a:cubicBezTo>
                      <a:cubicBezTo>
                        <a:pt x="35" y="43"/>
                        <a:pt x="37" y="38"/>
                        <a:pt x="36" y="33"/>
                      </a:cubicBezTo>
                      <a:close/>
                    </a:path>
                  </a:pathLst>
                </a:custGeom>
                <a:solidFill>
                  <a:srgbClr val="B6B6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93" name="Oval 6247"/>
                <p:cNvSpPr>
                  <a:spLocks noChangeArrowheads="1"/>
                </p:cNvSpPr>
                <p:nvPr/>
              </p:nvSpPr>
              <p:spPr bwMode="auto">
                <a:xfrm>
                  <a:off x="74627" y="1020797"/>
                  <a:ext cx="136526" cy="13652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94" name="Oval 6248"/>
                <p:cNvSpPr>
                  <a:spLocks noChangeArrowheads="1"/>
                </p:cNvSpPr>
                <p:nvPr/>
              </p:nvSpPr>
              <p:spPr bwMode="auto">
                <a:xfrm>
                  <a:off x="80977" y="1027147"/>
                  <a:ext cx="123826" cy="123826"/>
                </a:xfrm>
                <a:prstGeom prst="ellipse">
                  <a:avLst/>
                </a:pr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95" name="Freeform 6249"/>
                <p:cNvSpPr>
                  <a:spLocks noChangeArrowheads="1"/>
                </p:cNvSpPr>
                <p:nvPr/>
              </p:nvSpPr>
              <p:spPr bwMode="auto">
                <a:xfrm>
                  <a:off x="101615" y="1049372"/>
                  <a:ext cx="82550" cy="82551"/>
                </a:xfrm>
                <a:custGeom>
                  <a:avLst/>
                  <a:gdLst>
                    <a:gd name="T0" fmla="*/ 24639299 w 44"/>
                    <a:gd name="T1" fmla="*/ 66879443 h 44"/>
                    <a:gd name="T2" fmla="*/ 42239334 w 44"/>
                    <a:gd name="T3" fmla="*/ 59840094 h 44"/>
                    <a:gd name="T4" fmla="*/ 35198194 w 44"/>
                    <a:gd name="T5" fmla="*/ 42239846 h 44"/>
                    <a:gd name="T6" fmla="*/ 52798230 w 44"/>
                    <a:gd name="T7" fmla="*/ 7039349 h 44"/>
                    <a:gd name="T8" fmla="*/ 87996424 w 44"/>
                    <a:gd name="T9" fmla="*/ 24639597 h 44"/>
                    <a:gd name="T10" fmla="*/ 95037564 w 44"/>
                    <a:gd name="T11" fmla="*/ 42239846 h 44"/>
                    <a:gd name="T12" fmla="*/ 112635723 w 44"/>
                    <a:gd name="T13" fmla="*/ 38720171 h 44"/>
                    <a:gd name="T14" fmla="*/ 147835793 w 44"/>
                    <a:gd name="T15" fmla="*/ 56320420 h 44"/>
                    <a:gd name="T16" fmla="*/ 130235758 w 44"/>
                    <a:gd name="T17" fmla="*/ 91519040 h 44"/>
                    <a:gd name="T18" fmla="*/ 112635723 w 44"/>
                    <a:gd name="T19" fmla="*/ 95038715 h 44"/>
                    <a:gd name="T20" fmla="*/ 119676863 w 44"/>
                    <a:gd name="T21" fmla="*/ 116158638 h 44"/>
                    <a:gd name="T22" fmla="*/ 102076827 w 44"/>
                    <a:gd name="T23" fmla="*/ 151359135 h 44"/>
                    <a:gd name="T24" fmla="*/ 66878633 w 44"/>
                    <a:gd name="T25" fmla="*/ 130239212 h 44"/>
                    <a:gd name="T26" fmla="*/ 59837493 w 44"/>
                    <a:gd name="T27" fmla="*/ 112638963 h 44"/>
                    <a:gd name="T28" fmla="*/ 42239334 w 44"/>
                    <a:gd name="T29" fmla="*/ 119678312 h 44"/>
                    <a:gd name="T30" fmla="*/ 7039264 w 44"/>
                    <a:gd name="T31" fmla="*/ 102079940 h 44"/>
                    <a:gd name="T32" fmla="*/ 24639299 w 44"/>
                    <a:gd name="T33" fmla="*/ 66879443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4"/>
                    <a:gd name="T52" fmla="*/ 0 h 44"/>
                    <a:gd name="T53" fmla="*/ 44 w 44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4" h="44">
                      <a:moveTo>
                        <a:pt x="7" y="19"/>
                      </a:move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9" y="8"/>
                        <a:pt x="11" y="3"/>
                        <a:pt x="15" y="2"/>
                      </a:cubicBezTo>
                      <a:cubicBezTo>
                        <a:pt x="20" y="0"/>
                        <a:pt x="24" y="3"/>
                        <a:pt x="25" y="7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37" y="9"/>
                        <a:pt x="41" y="11"/>
                        <a:pt x="42" y="16"/>
                      </a:cubicBezTo>
                      <a:cubicBezTo>
                        <a:pt x="44" y="20"/>
                        <a:pt x="41" y="24"/>
                        <a:pt x="37" y="26"/>
                      </a:cubicBezTo>
                      <a:cubicBezTo>
                        <a:pt x="32" y="27"/>
                        <a:pt x="32" y="27"/>
                        <a:pt x="32" y="27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5" y="37"/>
                        <a:pt x="33" y="41"/>
                        <a:pt x="29" y="43"/>
                      </a:cubicBezTo>
                      <a:cubicBezTo>
                        <a:pt x="24" y="44"/>
                        <a:pt x="20" y="42"/>
                        <a:pt x="19" y="37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7" y="35"/>
                        <a:pt x="3" y="33"/>
                        <a:pt x="2" y="29"/>
                      </a:cubicBezTo>
                      <a:cubicBezTo>
                        <a:pt x="0" y="25"/>
                        <a:pt x="3" y="20"/>
                        <a:pt x="7" y="19"/>
                      </a:cubicBezTo>
                      <a:close/>
                    </a:path>
                  </a:pathLst>
                </a:cu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96" name="Freeform 6250"/>
                <p:cNvSpPr>
                  <a:spLocks noChangeArrowheads="1"/>
                </p:cNvSpPr>
                <p:nvPr/>
              </p:nvSpPr>
              <p:spPr bwMode="auto">
                <a:xfrm>
                  <a:off x="100027" y="1047784"/>
                  <a:ext cx="87313" cy="85726"/>
                </a:xfrm>
                <a:custGeom>
                  <a:avLst/>
                  <a:gdLst>
                    <a:gd name="T0" fmla="*/ 129701563 w 46"/>
                    <a:gd name="T1" fmla="*/ 114610071 h 46"/>
                    <a:gd name="T2" fmla="*/ 122496343 w 46"/>
                    <a:gd name="T3" fmla="*/ 100718732 h 46"/>
                    <a:gd name="T4" fmla="*/ 140509394 w 46"/>
                    <a:gd name="T5" fmla="*/ 97244965 h 46"/>
                    <a:gd name="T6" fmla="*/ 158524344 w 46"/>
                    <a:gd name="T7" fmla="*/ 55569084 h 46"/>
                    <a:gd name="T8" fmla="*/ 118893732 w 46"/>
                    <a:gd name="T9" fmla="*/ 38203978 h 46"/>
                    <a:gd name="T10" fmla="*/ 104481393 w 46"/>
                    <a:gd name="T11" fmla="*/ 41675881 h 46"/>
                    <a:gd name="T12" fmla="*/ 97276173 w 46"/>
                    <a:gd name="T13" fmla="*/ 27784542 h 46"/>
                    <a:gd name="T14" fmla="*/ 57645561 w 46"/>
                    <a:gd name="T15" fmla="*/ 6945670 h 46"/>
                    <a:gd name="T16" fmla="*/ 36028001 w 46"/>
                    <a:gd name="T17" fmla="*/ 45149648 h 46"/>
                    <a:gd name="T18" fmla="*/ 43233222 w 46"/>
                    <a:gd name="T19" fmla="*/ 59040987 h 46"/>
                    <a:gd name="T20" fmla="*/ 25220170 w 46"/>
                    <a:gd name="T21" fmla="*/ 65988520 h 46"/>
                    <a:gd name="T22" fmla="*/ 28822781 w 46"/>
                    <a:gd name="T23" fmla="*/ 69460423 h 46"/>
                    <a:gd name="T24" fmla="*/ 28822781 w 46"/>
                    <a:gd name="T25" fmla="*/ 72934190 h 46"/>
                    <a:gd name="T26" fmla="*/ 50440340 w 46"/>
                    <a:gd name="T27" fmla="*/ 65988520 h 46"/>
                    <a:gd name="T28" fmla="*/ 43233222 w 46"/>
                    <a:gd name="T29" fmla="*/ 41675881 h 46"/>
                    <a:gd name="T30" fmla="*/ 61248171 w 46"/>
                    <a:gd name="T31" fmla="*/ 13891339 h 46"/>
                    <a:gd name="T32" fmla="*/ 93673562 w 46"/>
                    <a:gd name="T33" fmla="*/ 27784542 h 46"/>
                    <a:gd name="T34" fmla="*/ 100878783 w 46"/>
                    <a:gd name="T35" fmla="*/ 48623414 h 46"/>
                    <a:gd name="T36" fmla="*/ 122496343 w 46"/>
                    <a:gd name="T37" fmla="*/ 41675881 h 46"/>
                    <a:gd name="T38" fmla="*/ 151319123 w 46"/>
                    <a:gd name="T39" fmla="*/ 59040987 h 46"/>
                    <a:gd name="T40" fmla="*/ 136906784 w 46"/>
                    <a:gd name="T41" fmla="*/ 90299296 h 46"/>
                    <a:gd name="T42" fmla="*/ 115289224 w 46"/>
                    <a:gd name="T43" fmla="*/ 97244965 h 46"/>
                    <a:gd name="T44" fmla="*/ 122496343 w 46"/>
                    <a:gd name="T45" fmla="*/ 118083838 h 46"/>
                    <a:gd name="T46" fmla="*/ 104481393 w 46"/>
                    <a:gd name="T47" fmla="*/ 149340283 h 46"/>
                    <a:gd name="T48" fmla="*/ 72056002 w 46"/>
                    <a:gd name="T49" fmla="*/ 131975177 h 46"/>
                    <a:gd name="T50" fmla="*/ 64850782 w 46"/>
                    <a:gd name="T51" fmla="*/ 111136305 h 46"/>
                    <a:gd name="T52" fmla="*/ 43233222 w 46"/>
                    <a:gd name="T53" fmla="*/ 118083838 h 46"/>
                    <a:gd name="T54" fmla="*/ 14410441 w 46"/>
                    <a:gd name="T55" fmla="*/ 100718732 h 46"/>
                    <a:gd name="T56" fmla="*/ 28822781 w 46"/>
                    <a:gd name="T57" fmla="*/ 72934190 h 46"/>
                    <a:gd name="T58" fmla="*/ 28822781 w 46"/>
                    <a:gd name="T59" fmla="*/ 69460423 h 46"/>
                    <a:gd name="T60" fmla="*/ 25220170 w 46"/>
                    <a:gd name="T61" fmla="*/ 65988520 h 46"/>
                    <a:gd name="T62" fmla="*/ 7205221 w 46"/>
                    <a:gd name="T63" fmla="*/ 104190635 h 46"/>
                    <a:gd name="T64" fmla="*/ 46835832 w 46"/>
                    <a:gd name="T65" fmla="*/ 125029507 h 46"/>
                    <a:gd name="T66" fmla="*/ 61248171 w 46"/>
                    <a:gd name="T67" fmla="*/ 118083838 h 46"/>
                    <a:gd name="T68" fmla="*/ 68453392 w 46"/>
                    <a:gd name="T69" fmla="*/ 135448944 h 46"/>
                    <a:gd name="T70" fmla="*/ 108084003 w 46"/>
                    <a:gd name="T71" fmla="*/ 156285952 h 46"/>
                    <a:gd name="T72" fmla="*/ 129701563 w 46"/>
                    <a:gd name="T73" fmla="*/ 114610071 h 4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6"/>
                    <a:gd name="T112" fmla="*/ 0 h 46"/>
                    <a:gd name="T113" fmla="*/ 46 w 46"/>
                    <a:gd name="T114" fmla="*/ 46 h 4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6" h="46">
                      <a:moveTo>
                        <a:pt x="36" y="33"/>
                      </a:moveTo>
                      <a:cubicBezTo>
                        <a:pt x="34" y="29"/>
                        <a:pt x="34" y="29"/>
                        <a:pt x="34" y="29"/>
                      </a:cubicBezTo>
                      <a:cubicBezTo>
                        <a:pt x="39" y="28"/>
                        <a:pt x="39" y="28"/>
                        <a:pt x="39" y="28"/>
                      </a:cubicBezTo>
                      <a:cubicBezTo>
                        <a:pt x="43" y="26"/>
                        <a:pt x="46" y="21"/>
                        <a:pt x="44" y="16"/>
                      </a:cubicBezTo>
                      <a:cubicBezTo>
                        <a:pt x="43" y="12"/>
                        <a:pt x="38" y="9"/>
                        <a:pt x="33" y="11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6" y="3"/>
                        <a:pt x="21" y="0"/>
                        <a:pt x="16" y="2"/>
                      </a:cubicBezTo>
                      <a:cubicBezTo>
                        <a:pt x="11" y="3"/>
                        <a:pt x="9" y="8"/>
                        <a:pt x="10" y="13"/>
                      </a:cubicBezTo>
                      <a:cubicBezTo>
                        <a:pt x="12" y="17"/>
                        <a:pt x="12" y="17"/>
                        <a:pt x="12" y="17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1"/>
                        <a:pt x="8" y="21"/>
                        <a:pt x="8" y="21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1" y="9"/>
                        <a:pt x="13" y="5"/>
                        <a:pt x="17" y="4"/>
                      </a:cubicBezTo>
                      <a:cubicBezTo>
                        <a:pt x="20" y="3"/>
                        <a:pt x="24" y="5"/>
                        <a:pt x="26" y="8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34" y="12"/>
                        <a:pt x="34" y="12"/>
                        <a:pt x="34" y="12"/>
                      </a:cubicBezTo>
                      <a:cubicBezTo>
                        <a:pt x="37" y="11"/>
                        <a:pt x="41" y="13"/>
                        <a:pt x="42" y="17"/>
                      </a:cubicBezTo>
                      <a:cubicBezTo>
                        <a:pt x="44" y="21"/>
                        <a:pt x="42" y="25"/>
                        <a:pt x="38" y="26"/>
                      </a:cubicBezTo>
                      <a:cubicBezTo>
                        <a:pt x="32" y="28"/>
                        <a:pt x="32" y="28"/>
                        <a:pt x="32" y="28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5" y="38"/>
                        <a:pt x="33" y="42"/>
                        <a:pt x="29" y="43"/>
                      </a:cubicBezTo>
                      <a:cubicBezTo>
                        <a:pt x="26" y="44"/>
                        <a:pt x="22" y="42"/>
                        <a:pt x="20" y="38"/>
                      </a:cubicBezTo>
                      <a:cubicBezTo>
                        <a:pt x="18" y="32"/>
                        <a:pt x="18" y="32"/>
                        <a:pt x="18" y="32"/>
                      </a:cubicBezTo>
                      <a:cubicBezTo>
                        <a:pt x="12" y="34"/>
                        <a:pt x="12" y="34"/>
                        <a:pt x="12" y="34"/>
                      </a:cubicBezTo>
                      <a:cubicBezTo>
                        <a:pt x="9" y="35"/>
                        <a:pt x="5" y="33"/>
                        <a:pt x="4" y="29"/>
                      </a:cubicBezTo>
                      <a:cubicBezTo>
                        <a:pt x="2" y="26"/>
                        <a:pt x="4" y="22"/>
                        <a:pt x="8" y="21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3" y="20"/>
                        <a:pt x="0" y="25"/>
                        <a:pt x="2" y="30"/>
                      </a:cubicBezTo>
                      <a:cubicBezTo>
                        <a:pt x="3" y="35"/>
                        <a:pt x="8" y="37"/>
                        <a:pt x="13" y="36"/>
                      </a:cubicBezTo>
                      <a:cubicBezTo>
                        <a:pt x="17" y="34"/>
                        <a:pt x="17" y="34"/>
                        <a:pt x="17" y="34"/>
                      </a:cubicBezTo>
                      <a:cubicBezTo>
                        <a:pt x="19" y="39"/>
                        <a:pt x="19" y="39"/>
                        <a:pt x="19" y="39"/>
                      </a:cubicBezTo>
                      <a:cubicBezTo>
                        <a:pt x="20" y="43"/>
                        <a:pt x="25" y="46"/>
                        <a:pt x="30" y="45"/>
                      </a:cubicBezTo>
                      <a:cubicBezTo>
                        <a:pt x="35" y="43"/>
                        <a:pt x="37" y="38"/>
                        <a:pt x="36" y="33"/>
                      </a:cubicBezTo>
                      <a:close/>
                    </a:path>
                  </a:pathLst>
                </a:custGeom>
                <a:solidFill>
                  <a:srgbClr val="B6B6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615" name="组合 1069"/>
            <p:cNvGrpSpPr>
              <a:grpSpLocks/>
            </p:cNvGrpSpPr>
            <p:nvPr/>
          </p:nvGrpSpPr>
          <p:grpSpPr bwMode="auto">
            <a:xfrm>
              <a:off x="3522661" y="4053118"/>
              <a:ext cx="508000" cy="696912"/>
              <a:chOff x="0" y="0"/>
              <a:chExt cx="508000" cy="696912"/>
            </a:xfrm>
          </p:grpSpPr>
          <p:sp>
            <p:nvSpPr>
              <p:cNvPr id="25859" name="Freeform 6534"/>
              <p:cNvSpPr>
                <a:spLocks noChangeArrowheads="1"/>
              </p:cNvSpPr>
              <p:nvPr/>
            </p:nvSpPr>
            <p:spPr bwMode="auto">
              <a:xfrm>
                <a:off x="33338" y="617537"/>
                <a:ext cx="119062" cy="79375"/>
              </a:xfrm>
              <a:custGeom>
                <a:avLst/>
                <a:gdLst>
                  <a:gd name="T0" fmla="*/ 0 w 63"/>
                  <a:gd name="T1" fmla="*/ 7143750 h 42"/>
                  <a:gd name="T2" fmla="*/ 57145980 w 63"/>
                  <a:gd name="T3" fmla="*/ 64289970 h 42"/>
                  <a:gd name="T4" fmla="*/ 139293091 w 63"/>
                  <a:gd name="T5" fmla="*/ 57146220 h 42"/>
                  <a:gd name="T6" fmla="*/ 146436811 w 63"/>
                  <a:gd name="T7" fmla="*/ 146437426 h 42"/>
                  <a:gd name="T8" fmla="*/ 225012061 w 63"/>
                  <a:gd name="T9" fmla="*/ 150009301 h 42"/>
                  <a:gd name="T10" fmla="*/ 217868341 w 63"/>
                  <a:gd name="T11" fmla="*/ 135721801 h 42"/>
                  <a:gd name="T12" fmla="*/ 182153521 w 63"/>
                  <a:gd name="T13" fmla="*/ 132151815 h 42"/>
                  <a:gd name="T14" fmla="*/ 192867211 w 63"/>
                  <a:gd name="T15" fmla="*/ 0 h 42"/>
                  <a:gd name="T16" fmla="*/ 0 w 63"/>
                  <a:gd name="T17" fmla="*/ 7143750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3"/>
                  <a:gd name="T28" fmla="*/ 0 h 42"/>
                  <a:gd name="T29" fmla="*/ 63 w 63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3" h="42">
                    <a:moveTo>
                      <a:pt x="0" y="2"/>
                    </a:moveTo>
                    <a:cubicBezTo>
                      <a:pt x="0" y="2"/>
                      <a:pt x="2" y="19"/>
                      <a:pt x="16" y="18"/>
                    </a:cubicBezTo>
                    <a:cubicBezTo>
                      <a:pt x="31" y="17"/>
                      <a:pt x="39" y="16"/>
                      <a:pt x="39" y="16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39"/>
                      <a:pt x="61" y="38"/>
                    </a:cubicBezTo>
                    <a:cubicBezTo>
                      <a:pt x="59" y="38"/>
                      <a:pt x="51" y="37"/>
                      <a:pt x="51" y="37"/>
                    </a:cubicBezTo>
                    <a:cubicBezTo>
                      <a:pt x="54" y="0"/>
                      <a:pt x="54" y="0"/>
                      <a:pt x="54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36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860" name="组合 1071"/>
              <p:cNvGrpSpPr>
                <a:grpSpLocks/>
              </p:cNvGrpSpPr>
              <p:nvPr/>
            </p:nvGrpSpPr>
            <p:grpSpPr bwMode="auto">
              <a:xfrm>
                <a:off x="0" y="0"/>
                <a:ext cx="508000" cy="623887"/>
                <a:chOff x="0" y="0"/>
                <a:chExt cx="508000" cy="623887"/>
              </a:xfrm>
            </p:grpSpPr>
            <p:sp>
              <p:nvSpPr>
                <p:cNvPr id="25861" name="Oval 6488"/>
                <p:cNvSpPr>
                  <a:spLocks noChangeArrowheads="1"/>
                </p:cNvSpPr>
                <p:nvPr/>
              </p:nvSpPr>
              <p:spPr bwMode="auto">
                <a:xfrm>
                  <a:off x="0" y="17462"/>
                  <a:ext cx="508000" cy="508000"/>
                </a:xfrm>
                <a:prstGeom prst="ellipse">
                  <a:avLst/>
                </a:prstGeom>
                <a:solidFill>
                  <a:srgbClr val="B3B3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62" name="Oval 648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08000" cy="5095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63" name="Oval 6490"/>
                <p:cNvSpPr>
                  <a:spLocks noChangeArrowheads="1"/>
                </p:cNvSpPr>
                <p:nvPr/>
              </p:nvSpPr>
              <p:spPr bwMode="auto">
                <a:xfrm>
                  <a:off x="19050" y="17462"/>
                  <a:ext cx="473075" cy="474663"/>
                </a:xfrm>
                <a:prstGeom prst="ellipse">
                  <a:avLst/>
                </a:prstGeom>
                <a:solidFill>
                  <a:srgbClr val="F2F2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5864" name="Freeform 6491"/>
                <p:cNvSpPr>
                  <a:spLocks noChangeArrowheads="1"/>
                </p:cNvSpPr>
                <p:nvPr/>
              </p:nvSpPr>
              <p:spPr bwMode="auto">
                <a:xfrm>
                  <a:off x="173038" y="112712"/>
                  <a:ext cx="187325" cy="298450"/>
                </a:xfrm>
                <a:custGeom>
                  <a:avLst/>
                  <a:gdLst>
                    <a:gd name="T0" fmla="*/ 21055330 w 100"/>
                    <a:gd name="T1" fmla="*/ 542587731 h 159"/>
                    <a:gd name="T2" fmla="*/ 24563927 w 100"/>
                    <a:gd name="T3" fmla="*/ 468598410 h 159"/>
                    <a:gd name="T4" fmla="*/ 221071599 w 100"/>
                    <a:gd name="T5" fmla="*/ 281864439 h 159"/>
                    <a:gd name="T6" fmla="*/ 21055330 w 100"/>
                    <a:gd name="T7" fmla="*/ 95128591 h 159"/>
                    <a:gd name="T8" fmla="*/ 21055330 w 100"/>
                    <a:gd name="T9" fmla="*/ 95128591 h 159"/>
                    <a:gd name="T10" fmla="*/ 17544860 w 100"/>
                    <a:gd name="T11" fmla="*/ 21139270 h 159"/>
                    <a:gd name="T12" fmla="*/ 91234768 w 100"/>
                    <a:gd name="T13" fmla="*/ 17616058 h 159"/>
                    <a:gd name="T14" fmla="*/ 333361697 w 100"/>
                    <a:gd name="T15" fmla="*/ 239584022 h 159"/>
                    <a:gd name="T16" fmla="*/ 350906556 w 100"/>
                    <a:gd name="T17" fmla="*/ 278339350 h 159"/>
                    <a:gd name="T18" fmla="*/ 333361697 w 100"/>
                    <a:gd name="T19" fmla="*/ 317096555 h 159"/>
                    <a:gd name="T20" fmla="*/ 94745239 w 100"/>
                    <a:gd name="T21" fmla="*/ 546110943 h 159"/>
                    <a:gd name="T22" fmla="*/ 59653646 w 100"/>
                    <a:gd name="T23" fmla="*/ 560203789 h 159"/>
                    <a:gd name="T24" fmla="*/ 21055330 w 100"/>
                    <a:gd name="T25" fmla="*/ 542587731 h 1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00"/>
                    <a:gd name="T40" fmla="*/ 0 h 159"/>
                    <a:gd name="T41" fmla="*/ 100 w 100"/>
                    <a:gd name="T42" fmla="*/ 159 h 1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00" h="159">
                      <a:moveTo>
                        <a:pt x="6" y="154"/>
                      </a:moveTo>
                      <a:cubicBezTo>
                        <a:pt x="0" y="148"/>
                        <a:pt x="1" y="139"/>
                        <a:pt x="7" y="133"/>
                      </a:cubicBezTo>
                      <a:cubicBezTo>
                        <a:pt x="63" y="80"/>
                        <a:pt x="63" y="80"/>
                        <a:pt x="63" y="80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6" y="27"/>
                        <a:pt x="6" y="27"/>
                        <a:pt x="6" y="27"/>
                      </a:cubicBezTo>
                      <a:cubicBezTo>
                        <a:pt x="0" y="22"/>
                        <a:pt x="0" y="12"/>
                        <a:pt x="5" y="6"/>
                      </a:cubicBezTo>
                      <a:cubicBezTo>
                        <a:pt x="11" y="0"/>
                        <a:pt x="20" y="0"/>
                        <a:pt x="26" y="5"/>
                      </a:cubicBezTo>
                      <a:cubicBezTo>
                        <a:pt x="95" y="68"/>
                        <a:pt x="95" y="68"/>
                        <a:pt x="95" y="68"/>
                      </a:cubicBezTo>
                      <a:cubicBezTo>
                        <a:pt x="98" y="71"/>
                        <a:pt x="100" y="75"/>
                        <a:pt x="100" y="79"/>
                      </a:cubicBezTo>
                      <a:cubicBezTo>
                        <a:pt x="100" y="83"/>
                        <a:pt x="98" y="87"/>
                        <a:pt x="95" y="90"/>
                      </a:cubicBezTo>
                      <a:cubicBezTo>
                        <a:pt x="27" y="155"/>
                        <a:pt x="27" y="155"/>
                        <a:pt x="27" y="155"/>
                      </a:cubicBezTo>
                      <a:cubicBezTo>
                        <a:pt x="24" y="157"/>
                        <a:pt x="20" y="159"/>
                        <a:pt x="17" y="159"/>
                      </a:cubicBezTo>
                      <a:cubicBezTo>
                        <a:pt x="13" y="159"/>
                        <a:pt x="9" y="157"/>
                        <a:pt x="6" y="1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65" name="Freeform 6492"/>
                <p:cNvSpPr>
                  <a:spLocks noChangeArrowheads="1"/>
                </p:cNvSpPr>
                <p:nvPr/>
              </p:nvSpPr>
              <p:spPr bwMode="auto">
                <a:xfrm>
                  <a:off x="176213" y="106362"/>
                  <a:ext cx="187325" cy="296863"/>
                </a:xfrm>
                <a:custGeom>
                  <a:avLst/>
                  <a:gdLst>
                    <a:gd name="T0" fmla="*/ 21055330 w 100"/>
                    <a:gd name="T1" fmla="*/ 540318666 h 159"/>
                    <a:gd name="T2" fmla="*/ 24563927 w 100"/>
                    <a:gd name="T3" fmla="*/ 467112997 h 159"/>
                    <a:gd name="T4" fmla="*/ 221071599 w 100"/>
                    <a:gd name="T5" fmla="*/ 278873849 h 159"/>
                    <a:gd name="T6" fmla="*/ 21055330 w 100"/>
                    <a:gd name="T7" fmla="*/ 97606314 h 159"/>
                    <a:gd name="T8" fmla="*/ 21055330 w 100"/>
                    <a:gd name="T9" fmla="*/ 97606314 h 159"/>
                    <a:gd name="T10" fmla="*/ 17544860 w 100"/>
                    <a:gd name="T11" fmla="*/ 24400645 h 159"/>
                    <a:gd name="T12" fmla="*/ 91234768 w 100"/>
                    <a:gd name="T13" fmla="*/ 20914839 h 159"/>
                    <a:gd name="T14" fmla="*/ 333361697 w 100"/>
                    <a:gd name="T15" fmla="*/ 240528111 h 159"/>
                    <a:gd name="T16" fmla="*/ 350906556 w 100"/>
                    <a:gd name="T17" fmla="*/ 278873849 h 159"/>
                    <a:gd name="T18" fmla="*/ 333361697 w 100"/>
                    <a:gd name="T19" fmla="*/ 317219587 h 159"/>
                    <a:gd name="T20" fmla="*/ 94745239 w 100"/>
                    <a:gd name="T21" fmla="*/ 540318666 h 159"/>
                    <a:gd name="T22" fmla="*/ 59653646 w 100"/>
                    <a:gd name="T23" fmla="*/ 554261892 h 159"/>
                    <a:gd name="T24" fmla="*/ 21055330 w 100"/>
                    <a:gd name="T25" fmla="*/ 540318666 h 15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00"/>
                    <a:gd name="T40" fmla="*/ 0 h 159"/>
                    <a:gd name="T41" fmla="*/ 100 w 100"/>
                    <a:gd name="T42" fmla="*/ 159 h 15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00" h="159">
                      <a:moveTo>
                        <a:pt x="6" y="155"/>
                      </a:moveTo>
                      <a:cubicBezTo>
                        <a:pt x="1" y="149"/>
                        <a:pt x="1" y="139"/>
                        <a:pt x="7" y="134"/>
                      </a:cubicBezTo>
                      <a:cubicBezTo>
                        <a:pt x="63" y="80"/>
                        <a:pt x="63" y="80"/>
                        <a:pt x="63" y="80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6" y="28"/>
                        <a:pt x="6" y="28"/>
                        <a:pt x="6" y="28"/>
                      </a:cubicBezTo>
                      <a:cubicBezTo>
                        <a:pt x="0" y="22"/>
                        <a:pt x="0" y="13"/>
                        <a:pt x="5" y="7"/>
                      </a:cubicBezTo>
                      <a:cubicBezTo>
                        <a:pt x="11" y="1"/>
                        <a:pt x="20" y="0"/>
                        <a:pt x="26" y="6"/>
                      </a:cubicBezTo>
                      <a:cubicBezTo>
                        <a:pt x="95" y="69"/>
                        <a:pt x="95" y="69"/>
                        <a:pt x="95" y="69"/>
                      </a:cubicBezTo>
                      <a:cubicBezTo>
                        <a:pt x="98" y="72"/>
                        <a:pt x="100" y="76"/>
                        <a:pt x="100" y="80"/>
                      </a:cubicBezTo>
                      <a:cubicBezTo>
                        <a:pt x="100" y="84"/>
                        <a:pt x="98" y="88"/>
                        <a:pt x="95" y="91"/>
                      </a:cubicBezTo>
                      <a:cubicBezTo>
                        <a:pt x="27" y="155"/>
                        <a:pt x="27" y="155"/>
                        <a:pt x="27" y="155"/>
                      </a:cubicBezTo>
                      <a:cubicBezTo>
                        <a:pt x="24" y="158"/>
                        <a:pt x="21" y="159"/>
                        <a:pt x="17" y="159"/>
                      </a:cubicBezTo>
                      <a:cubicBezTo>
                        <a:pt x="13" y="159"/>
                        <a:pt x="9" y="158"/>
                        <a:pt x="6" y="155"/>
                      </a:cubicBezTo>
                      <a:close/>
                    </a:path>
                  </a:pathLst>
                </a:custGeom>
                <a:solidFill>
                  <a:srgbClr val="F15A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66" name="Freeform 6531"/>
                <p:cNvSpPr>
                  <a:spLocks noChangeArrowheads="1"/>
                </p:cNvSpPr>
                <p:nvPr/>
              </p:nvSpPr>
              <p:spPr bwMode="auto">
                <a:xfrm>
                  <a:off x="25400" y="500062"/>
                  <a:ext cx="98425" cy="123825"/>
                </a:xfrm>
                <a:custGeom>
                  <a:avLst/>
                  <a:gdLst>
                    <a:gd name="T0" fmla="*/ 45362813 w 62"/>
                    <a:gd name="T1" fmla="*/ 0 h 78"/>
                    <a:gd name="T2" fmla="*/ 0 w 62"/>
                    <a:gd name="T3" fmla="*/ 196572188 h 78"/>
                    <a:gd name="T4" fmla="*/ 156249688 w 62"/>
                    <a:gd name="T5" fmla="*/ 196572188 h 78"/>
                    <a:gd name="T6" fmla="*/ 95765938 w 62"/>
                    <a:gd name="T7" fmla="*/ 0 h 78"/>
                    <a:gd name="T8" fmla="*/ 45362813 w 62"/>
                    <a:gd name="T9" fmla="*/ 0 h 7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2"/>
                    <a:gd name="T16" fmla="*/ 0 h 78"/>
                    <a:gd name="T17" fmla="*/ 62 w 62"/>
                    <a:gd name="T18" fmla="*/ 78 h 7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2" h="78">
                      <a:moveTo>
                        <a:pt x="18" y="0"/>
                      </a:moveTo>
                      <a:lnTo>
                        <a:pt x="0" y="78"/>
                      </a:lnTo>
                      <a:lnTo>
                        <a:pt x="62" y="78"/>
                      </a:lnTo>
                      <a:lnTo>
                        <a:pt x="3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67" name="Freeform 6532"/>
                <p:cNvSpPr>
                  <a:spLocks noChangeArrowheads="1"/>
                </p:cNvSpPr>
                <p:nvPr/>
              </p:nvSpPr>
              <p:spPr bwMode="auto">
                <a:xfrm>
                  <a:off x="60325" y="500062"/>
                  <a:ext cx="133350" cy="33338"/>
                </a:xfrm>
                <a:custGeom>
                  <a:avLst/>
                  <a:gdLst>
                    <a:gd name="T0" fmla="*/ 229288751 w 71"/>
                    <a:gd name="T1" fmla="*/ 41163169 h 18"/>
                    <a:gd name="T2" fmla="*/ 24692288 w 71"/>
                    <a:gd name="T3" fmla="*/ 61745680 h 18"/>
                    <a:gd name="T4" fmla="*/ 0 w 71"/>
                    <a:gd name="T5" fmla="*/ 44593279 h 18"/>
                    <a:gd name="T6" fmla="*/ 21165087 w 71"/>
                    <a:gd name="T7" fmla="*/ 20582511 h 18"/>
                    <a:gd name="T8" fmla="*/ 225761550 w 71"/>
                    <a:gd name="T9" fmla="*/ 0 h 18"/>
                    <a:gd name="T10" fmla="*/ 250453838 w 71"/>
                    <a:gd name="T11" fmla="*/ 20582511 h 18"/>
                    <a:gd name="T12" fmla="*/ 232815953 w 71"/>
                    <a:gd name="T13" fmla="*/ 41163169 h 18"/>
                    <a:gd name="T14" fmla="*/ 229288751 w 71"/>
                    <a:gd name="T15" fmla="*/ 41163169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1"/>
                    <a:gd name="T25" fmla="*/ 0 h 18"/>
                    <a:gd name="T26" fmla="*/ 71 w 71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1" h="18">
                      <a:moveTo>
                        <a:pt x="65" y="12"/>
                      </a:move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4" y="18"/>
                        <a:pt x="1" y="16"/>
                        <a:pt x="0" y="13"/>
                      </a:cubicBezTo>
                      <a:cubicBezTo>
                        <a:pt x="0" y="9"/>
                        <a:pt x="2" y="7"/>
                        <a:pt x="6" y="6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68" y="0"/>
                        <a:pt x="70" y="2"/>
                        <a:pt x="71" y="6"/>
                      </a:cubicBezTo>
                      <a:cubicBezTo>
                        <a:pt x="71" y="9"/>
                        <a:pt x="69" y="11"/>
                        <a:pt x="66" y="12"/>
                      </a:cubicBezTo>
                      <a:lnTo>
                        <a:pt x="65" y="12"/>
                      </a:lnTo>
                      <a:close/>
                    </a:path>
                  </a:pathLst>
                </a:custGeom>
                <a:solidFill>
                  <a:srgbClr val="0291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68" name="Freeform 6533"/>
                <p:cNvSpPr>
                  <a:spLocks noChangeArrowheads="1"/>
                </p:cNvSpPr>
                <p:nvPr/>
              </p:nvSpPr>
              <p:spPr bwMode="auto">
                <a:xfrm>
                  <a:off x="168275" y="487362"/>
                  <a:ext cx="46037" cy="42863"/>
                </a:xfrm>
                <a:custGeom>
                  <a:avLst/>
                  <a:gdLst>
                    <a:gd name="T0" fmla="*/ 80950310 w 24"/>
                    <a:gd name="T1" fmla="*/ 31256445 h 23"/>
                    <a:gd name="T2" fmla="*/ 51513485 w 24"/>
                    <a:gd name="T3" fmla="*/ 76406093 h 23"/>
                    <a:gd name="T4" fmla="*/ 3679124 w 24"/>
                    <a:gd name="T5" fmla="*/ 48623414 h 23"/>
                    <a:gd name="T6" fmla="*/ 33115949 w 24"/>
                    <a:gd name="T7" fmla="*/ 3473767 h 23"/>
                    <a:gd name="T8" fmla="*/ 80950310 w 24"/>
                    <a:gd name="T9" fmla="*/ 31256445 h 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23"/>
                    <a:gd name="T17" fmla="*/ 24 w 24"/>
                    <a:gd name="T18" fmla="*/ 23 h 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23">
                      <a:moveTo>
                        <a:pt x="22" y="9"/>
                      </a:moveTo>
                      <a:cubicBezTo>
                        <a:pt x="24" y="15"/>
                        <a:pt x="20" y="20"/>
                        <a:pt x="14" y="22"/>
                      </a:cubicBezTo>
                      <a:cubicBezTo>
                        <a:pt x="9" y="23"/>
                        <a:pt x="3" y="20"/>
                        <a:pt x="1" y="14"/>
                      </a:cubicBezTo>
                      <a:cubicBezTo>
                        <a:pt x="0" y="8"/>
                        <a:pt x="4" y="2"/>
                        <a:pt x="9" y="1"/>
                      </a:cubicBezTo>
                      <a:cubicBezTo>
                        <a:pt x="15" y="0"/>
                        <a:pt x="21" y="3"/>
                        <a:pt x="22" y="9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69" name="Freeform 6535"/>
                <p:cNvSpPr>
                  <a:spLocks noChangeArrowheads="1"/>
                </p:cNvSpPr>
                <p:nvPr/>
              </p:nvSpPr>
              <p:spPr bwMode="auto">
                <a:xfrm>
                  <a:off x="0" y="365125"/>
                  <a:ext cx="150812" cy="149225"/>
                </a:xfrm>
                <a:custGeom>
                  <a:avLst/>
                  <a:gdLst>
                    <a:gd name="T0" fmla="*/ 280749734 w 80"/>
                    <a:gd name="T1" fmla="*/ 142655369 h 80"/>
                    <a:gd name="T2" fmla="*/ 138598113 w 80"/>
                    <a:gd name="T3" fmla="*/ 278351258 h 80"/>
                    <a:gd name="T4" fmla="*/ 0 w 80"/>
                    <a:gd name="T5" fmla="*/ 135695888 h 80"/>
                    <a:gd name="T6" fmla="*/ 145705129 w 80"/>
                    <a:gd name="T7" fmla="*/ 3478808 h 80"/>
                    <a:gd name="T8" fmla="*/ 280749734 w 80"/>
                    <a:gd name="T9" fmla="*/ 142655369 h 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0"/>
                    <a:gd name="T16" fmla="*/ 0 h 80"/>
                    <a:gd name="T17" fmla="*/ 80 w 80"/>
                    <a:gd name="T18" fmla="*/ 80 h 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0" h="80">
                      <a:moveTo>
                        <a:pt x="79" y="41"/>
                      </a:moveTo>
                      <a:cubicBezTo>
                        <a:pt x="79" y="63"/>
                        <a:pt x="61" y="80"/>
                        <a:pt x="39" y="80"/>
                      </a:cubicBezTo>
                      <a:cubicBezTo>
                        <a:pt x="17" y="79"/>
                        <a:pt x="0" y="61"/>
                        <a:pt x="0" y="39"/>
                      </a:cubicBezTo>
                      <a:cubicBezTo>
                        <a:pt x="1" y="17"/>
                        <a:pt x="19" y="0"/>
                        <a:pt x="41" y="1"/>
                      </a:cubicBezTo>
                      <a:cubicBezTo>
                        <a:pt x="63" y="1"/>
                        <a:pt x="80" y="19"/>
                        <a:pt x="79" y="41"/>
                      </a:cubicBez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0" name="Freeform 6536"/>
                <p:cNvSpPr>
                  <a:spLocks noChangeArrowheads="1"/>
                </p:cNvSpPr>
                <p:nvPr/>
              </p:nvSpPr>
              <p:spPr bwMode="auto">
                <a:xfrm>
                  <a:off x="125413" y="398462"/>
                  <a:ext cx="47625" cy="61913"/>
                </a:xfrm>
                <a:custGeom>
                  <a:avLst/>
                  <a:gdLst>
                    <a:gd name="T0" fmla="*/ 0 w 30"/>
                    <a:gd name="T1" fmla="*/ 98287681 h 39"/>
                    <a:gd name="T2" fmla="*/ 75604688 w 30"/>
                    <a:gd name="T3" fmla="*/ 50403532 h 39"/>
                    <a:gd name="T4" fmla="*/ 17641888 w 30"/>
                    <a:gd name="T5" fmla="*/ 0 h 39"/>
                    <a:gd name="T6" fmla="*/ 0 w 30"/>
                    <a:gd name="T7" fmla="*/ 98287681 h 3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30"/>
                    <a:gd name="T13" fmla="*/ 0 h 39"/>
                    <a:gd name="T14" fmla="*/ 30 w 30"/>
                    <a:gd name="T15" fmla="*/ 39 h 3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30" h="39">
                      <a:moveTo>
                        <a:pt x="0" y="39"/>
                      </a:moveTo>
                      <a:lnTo>
                        <a:pt x="30" y="20"/>
                      </a:lnTo>
                      <a:lnTo>
                        <a:pt x="7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rgbClr val="F4C0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1" name="Freeform 6537"/>
                <p:cNvSpPr>
                  <a:spLocks noChangeArrowheads="1"/>
                </p:cNvSpPr>
                <p:nvPr/>
              </p:nvSpPr>
              <p:spPr bwMode="auto">
                <a:xfrm>
                  <a:off x="42863" y="407987"/>
                  <a:ext cx="58737" cy="44450"/>
                </a:xfrm>
                <a:custGeom>
                  <a:avLst/>
                  <a:gdLst>
                    <a:gd name="T0" fmla="*/ 111291457 w 31"/>
                    <a:gd name="T1" fmla="*/ 41162552 h 24"/>
                    <a:gd name="T2" fmla="*/ 57440997 w 31"/>
                    <a:gd name="T3" fmla="*/ 82325104 h 24"/>
                    <a:gd name="T4" fmla="*/ 3590536 w 31"/>
                    <a:gd name="T5" fmla="*/ 37732494 h 24"/>
                    <a:gd name="T6" fmla="*/ 57440997 w 31"/>
                    <a:gd name="T7" fmla="*/ 0 h 24"/>
                    <a:gd name="T8" fmla="*/ 111291457 w 31"/>
                    <a:gd name="T9" fmla="*/ 41162552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"/>
                    <a:gd name="T16" fmla="*/ 0 h 24"/>
                    <a:gd name="T17" fmla="*/ 31 w 31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" h="24">
                      <a:moveTo>
                        <a:pt x="31" y="12"/>
                      </a:moveTo>
                      <a:cubicBezTo>
                        <a:pt x="31" y="19"/>
                        <a:pt x="24" y="24"/>
                        <a:pt x="16" y="24"/>
                      </a:cubicBezTo>
                      <a:cubicBezTo>
                        <a:pt x="7" y="24"/>
                        <a:pt x="0" y="18"/>
                        <a:pt x="1" y="11"/>
                      </a:cubicBezTo>
                      <a:cubicBezTo>
                        <a:pt x="1" y="5"/>
                        <a:pt x="8" y="0"/>
                        <a:pt x="16" y="0"/>
                      </a:cubicBezTo>
                      <a:cubicBezTo>
                        <a:pt x="24" y="0"/>
                        <a:pt x="31" y="6"/>
                        <a:pt x="31" y="12"/>
                      </a:cubicBez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2" name="Freeform 6538"/>
                <p:cNvSpPr>
                  <a:spLocks noChangeArrowheads="1"/>
                </p:cNvSpPr>
                <p:nvPr/>
              </p:nvSpPr>
              <p:spPr bwMode="auto">
                <a:xfrm>
                  <a:off x="50800" y="412750"/>
                  <a:ext cx="42862" cy="34925"/>
                </a:xfrm>
                <a:custGeom>
                  <a:avLst/>
                  <a:gdLst>
                    <a:gd name="T0" fmla="*/ 79876132 w 23"/>
                    <a:gd name="T1" fmla="*/ 33883071 h 18"/>
                    <a:gd name="T2" fmla="*/ 41674909 w 23"/>
                    <a:gd name="T3" fmla="*/ 67764201 h 18"/>
                    <a:gd name="T4" fmla="*/ 0 w 23"/>
                    <a:gd name="T5" fmla="*/ 33883071 h 18"/>
                    <a:gd name="T6" fmla="*/ 41674909 w 23"/>
                    <a:gd name="T7" fmla="*/ 0 h 18"/>
                    <a:gd name="T8" fmla="*/ 79876132 w 23"/>
                    <a:gd name="T9" fmla="*/ 33883071 h 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8"/>
                    <a:gd name="T17" fmla="*/ 23 w 23"/>
                    <a:gd name="T18" fmla="*/ 18 h 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8">
                      <a:moveTo>
                        <a:pt x="23" y="9"/>
                      </a:moveTo>
                      <a:cubicBezTo>
                        <a:pt x="23" y="14"/>
                        <a:pt x="18" y="18"/>
                        <a:pt x="12" y="18"/>
                      </a:cubicBezTo>
                      <a:cubicBezTo>
                        <a:pt x="5" y="18"/>
                        <a:pt x="0" y="14"/>
                        <a:pt x="0" y="9"/>
                      </a:cubicBezTo>
                      <a:cubicBezTo>
                        <a:pt x="0" y="4"/>
                        <a:pt x="6" y="0"/>
                        <a:pt x="12" y="0"/>
                      </a:cubicBezTo>
                      <a:cubicBezTo>
                        <a:pt x="18" y="0"/>
                        <a:pt x="23" y="4"/>
                        <a:pt x="23" y="9"/>
                      </a:cubicBezTo>
                      <a:close/>
                    </a:path>
                  </a:pathLst>
                </a:custGeom>
                <a:solidFill>
                  <a:srgbClr val="1A1A1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3" name="Freeform 6539"/>
                <p:cNvSpPr>
                  <a:spLocks noChangeArrowheads="1"/>
                </p:cNvSpPr>
                <p:nvPr/>
              </p:nvSpPr>
              <p:spPr bwMode="auto">
                <a:xfrm>
                  <a:off x="63500" y="430212"/>
                  <a:ext cx="109537" cy="84138"/>
                </a:xfrm>
                <a:custGeom>
                  <a:avLst/>
                  <a:gdLst>
                    <a:gd name="T0" fmla="*/ 131967534 w 58"/>
                    <a:gd name="T1" fmla="*/ 17480137 h 45"/>
                    <a:gd name="T2" fmla="*/ 0 w 58"/>
                    <a:gd name="T3" fmla="*/ 153819222 h 45"/>
                    <a:gd name="T4" fmla="*/ 17833757 w 58"/>
                    <a:gd name="T5" fmla="*/ 157315623 h 45"/>
                    <a:gd name="T6" fmla="*/ 160501922 w 58"/>
                    <a:gd name="T7" fmla="*/ 27967471 h 45"/>
                    <a:gd name="T8" fmla="*/ 206868179 w 58"/>
                    <a:gd name="T9" fmla="*/ 0 h 45"/>
                    <a:gd name="T10" fmla="*/ 131967534 w 58"/>
                    <a:gd name="T11" fmla="*/ 17480137 h 4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8"/>
                    <a:gd name="T19" fmla="*/ 0 h 45"/>
                    <a:gd name="T20" fmla="*/ 58 w 58"/>
                    <a:gd name="T21" fmla="*/ 45 h 4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8" h="45">
                      <a:moveTo>
                        <a:pt x="37" y="5"/>
                      </a:moveTo>
                      <a:cubicBezTo>
                        <a:pt x="37" y="5"/>
                        <a:pt x="40" y="42"/>
                        <a:pt x="0" y="44"/>
                      </a:cubicBezTo>
                      <a:cubicBezTo>
                        <a:pt x="2" y="45"/>
                        <a:pt x="3" y="45"/>
                        <a:pt x="5" y="45"/>
                      </a:cubicBezTo>
                      <a:cubicBezTo>
                        <a:pt x="26" y="45"/>
                        <a:pt x="44" y="29"/>
                        <a:pt x="45" y="8"/>
                      </a:cubicBezTo>
                      <a:cubicBezTo>
                        <a:pt x="58" y="0"/>
                        <a:pt x="58" y="0"/>
                        <a:pt x="58" y="0"/>
                      </a:cubicBezTo>
                      <a:lnTo>
                        <a:pt x="37" y="5"/>
                      </a:lnTo>
                      <a:close/>
                    </a:path>
                  </a:pathLst>
                </a:custGeom>
                <a:solidFill>
                  <a:srgbClr val="E2A2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4" name="Freeform 6540"/>
                <p:cNvSpPr>
                  <a:spLocks noChangeArrowheads="1"/>
                </p:cNvSpPr>
                <p:nvPr/>
              </p:nvSpPr>
              <p:spPr bwMode="auto">
                <a:xfrm>
                  <a:off x="7938" y="341312"/>
                  <a:ext cx="184150" cy="69850"/>
                </a:xfrm>
                <a:custGeom>
                  <a:avLst/>
                  <a:gdLst>
                    <a:gd name="T0" fmla="*/ 0 w 98"/>
                    <a:gd name="T1" fmla="*/ 110481934 h 37"/>
                    <a:gd name="T2" fmla="*/ 243636087 w 98"/>
                    <a:gd name="T3" fmla="*/ 99789220 h 37"/>
                    <a:gd name="T4" fmla="*/ 324848116 w 98"/>
                    <a:gd name="T5" fmla="*/ 85534157 h 37"/>
                    <a:gd name="T6" fmla="*/ 317784648 w 98"/>
                    <a:gd name="T7" fmla="*/ 64150618 h 37"/>
                    <a:gd name="T8" fmla="*/ 240105293 w 98"/>
                    <a:gd name="T9" fmla="*/ 78405681 h 37"/>
                    <a:gd name="T10" fmla="*/ 123583441 w 98"/>
                    <a:gd name="T11" fmla="*/ 0 h 37"/>
                    <a:gd name="T12" fmla="*/ 0 w 98"/>
                    <a:gd name="T13" fmla="*/ 110481934 h 3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37"/>
                    <a:gd name="T23" fmla="*/ 98 w 98"/>
                    <a:gd name="T24" fmla="*/ 37 h 3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37">
                      <a:moveTo>
                        <a:pt x="0" y="31"/>
                      </a:moveTo>
                      <a:cubicBezTo>
                        <a:pt x="0" y="31"/>
                        <a:pt x="46" y="37"/>
                        <a:pt x="69" y="28"/>
                      </a:cubicBezTo>
                      <a:cubicBezTo>
                        <a:pt x="92" y="24"/>
                        <a:pt x="92" y="24"/>
                        <a:pt x="92" y="24"/>
                      </a:cubicBezTo>
                      <a:cubicBezTo>
                        <a:pt x="92" y="24"/>
                        <a:pt x="98" y="20"/>
                        <a:pt x="90" y="18"/>
                      </a:cubicBezTo>
                      <a:cubicBezTo>
                        <a:pt x="68" y="22"/>
                        <a:pt x="68" y="22"/>
                        <a:pt x="68" y="22"/>
                      </a:cubicBezTo>
                      <a:cubicBezTo>
                        <a:pt x="68" y="22"/>
                        <a:pt x="61" y="1"/>
                        <a:pt x="35" y="0"/>
                      </a:cubicBezTo>
                      <a:cubicBezTo>
                        <a:pt x="8" y="0"/>
                        <a:pt x="0" y="20"/>
                        <a:pt x="0" y="31"/>
                      </a:cubicBezTo>
                      <a:close/>
                    </a:path>
                  </a:pathLst>
                </a:custGeom>
                <a:solidFill>
                  <a:srgbClr val="00A9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875" name="Freeform 6541"/>
                <p:cNvSpPr>
                  <a:spLocks noChangeArrowheads="1"/>
                </p:cNvSpPr>
                <p:nvPr/>
              </p:nvSpPr>
              <p:spPr bwMode="auto">
                <a:xfrm>
                  <a:off x="4763" y="382587"/>
                  <a:ext cx="39687" cy="17463"/>
                </a:xfrm>
                <a:custGeom>
                  <a:avLst/>
                  <a:gdLst>
                    <a:gd name="T0" fmla="*/ 7143660 w 21"/>
                    <a:gd name="T1" fmla="*/ 0 h 9"/>
                    <a:gd name="T2" fmla="*/ 75002760 w 21"/>
                    <a:gd name="T3" fmla="*/ 7530434 h 9"/>
                    <a:gd name="T4" fmla="*/ 71430930 w 21"/>
                    <a:gd name="T5" fmla="*/ 33884041 h 9"/>
                    <a:gd name="T6" fmla="*/ 0 w 21"/>
                    <a:gd name="T7" fmla="*/ 26353607 h 9"/>
                    <a:gd name="T8" fmla="*/ 7143660 w 21"/>
                    <a:gd name="T9" fmla="*/ 0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2" y="0"/>
                      </a:moveTo>
                      <a:cubicBezTo>
                        <a:pt x="2" y="0"/>
                        <a:pt x="11" y="2"/>
                        <a:pt x="21" y="2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6" y="9"/>
                        <a:pt x="0" y="7"/>
                      </a:cubicBezTo>
                      <a:cubicBezTo>
                        <a:pt x="0" y="7"/>
                        <a:pt x="1" y="2"/>
                        <a:pt x="2" y="0"/>
                      </a:cubicBezTo>
                      <a:close/>
                    </a:path>
                  </a:pathLst>
                </a:custGeom>
                <a:solidFill>
                  <a:srgbClr val="05D3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5616" name="组合 1087"/>
            <p:cNvGrpSpPr>
              <a:grpSpLocks/>
            </p:cNvGrpSpPr>
            <p:nvPr/>
          </p:nvGrpSpPr>
          <p:grpSpPr bwMode="auto">
            <a:xfrm>
              <a:off x="2095504" y="11344"/>
              <a:ext cx="212725" cy="368301"/>
              <a:chOff x="0" y="0"/>
              <a:chExt cx="212725" cy="368301"/>
            </a:xfrm>
          </p:grpSpPr>
          <p:sp>
            <p:nvSpPr>
              <p:cNvPr id="25849" name="Freeform 999"/>
              <p:cNvSpPr>
                <a:spLocks noChangeArrowheads="1"/>
              </p:cNvSpPr>
              <p:nvPr/>
            </p:nvSpPr>
            <p:spPr bwMode="auto">
              <a:xfrm>
                <a:off x="19050" y="171451"/>
                <a:ext cx="98425" cy="123825"/>
              </a:xfrm>
              <a:custGeom>
                <a:avLst/>
                <a:gdLst>
                  <a:gd name="T0" fmla="*/ 45362813 w 62"/>
                  <a:gd name="T1" fmla="*/ 0 h 78"/>
                  <a:gd name="T2" fmla="*/ 0 w 62"/>
                  <a:gd name="T3" fmla="*/ 196572188 h 78"/>
                  <a:gd name="T4" fmla="*/ 156249688 w 62"/>
                  <a:gd name="T5" fmla="*/ 196572188 h 78"/>
                  <a:gd name="T6" fmla="*/ 95765938 w 62"/>
                  <a:gd name="T7" fmla="*/ 0 h 78"/>
                  <a:gd name="T8" fmla="*/ 45362813 w 62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8"/>
                  <a:gd name="T17" fmla="*/ 62 w 62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8">
                    <a:moveTo>
                      <a:pt x="18" y="0"/>
                    </a:moveTo>
                    <a:lnTo>
                      <a:pt x="0" y="78"/>
                    </a:lnTo>
                    <a:lnTo>
                      <a:pt x="62" y="78"/>
                    </a:lnTo>
                    <a:lnTo>
                      <a:pt x="3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0" name="Freeform 1000"/>
              <p:cNvSpPr>
                <a:spLocks noChangeArrowheads="1"/>
              </p:cNvSpPr>
              <p:nvPr/>
            </p:nvSpPr>
            <p:spPr bwMode="auto">
              <a:xfrm>
                <a:off x="50800" y="182563"/>
                <a:ext cx="123825" cy="77788"/>
              </a:xfrm>
              <a:custGeom>
                <a:avLst/>
                <a:gdLst>
                  <a:gd name="T0" fmla="*/ 197114391 w 66"/>
                  <a:gd name="T1" fmla="*/ 140640704 h 42"/>
                  <a:gd name="T2" fmla="*/ 14080403 w 66"/>
                  <a:gd name="T3" fmla="*/ 41162817 h 42"/>
                  <a:gd name="T4" fmla="*/ 7039264 w 66"/>
                  <a:gd name="T5" fmla="*/ 13720322 h 42"/>
                  <a:gd name="T6" fmla="*/ 35198194 w 66"/>
                  <a:gd name="T7" fmla="*/ 3430080 h 42"/>
                  <a:gd name="T8" fmla="*/ 218232182 w 66"/>
                  <a:gd name="T9" fmla="*/ 102907968 h 42"/>
                  <a:gd name="T10" fmla="*/ 225273322 w 66"/>
                  <a:gd name="T11" fmla="*/ 130350463 h 42"/>
                  <a:gd name="T12" fmla="*/ 197114391 w 66"/>
                  <a:gd name="T13" fmla="*/ 140640704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42"/>
                  <a:gd name="T23" fmla="*/ 66 w 66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42">
                    <a:moveTo>
                      <a:pt x="56" y="41"/>
                    </a:moveTo>
                    <a:cubicBezTo>
                      <a:pt x="4" y="12"/>
                      <a:pt x="4" y="12"/>
                      <a:pt x="4" y="12"/>
                    </a:cubicBezTo>
                    <a:cubicBezTo>
                      <a:pt x="1" y="10"/>
                      <a:pt x="0" y="7"/>
                      <a:pt x="2" y="4"/>
                    </a:cubicBezTo>
                    <a:cubicBezTo>
                      <a:pt x="4" y="1"/>
                      <a:pt x="7" y="0"/>
                      <a:pt x="10" y="1"/>
                    </a:cubicBezTo>
                    <a:cubicBezTo>
                      <a:pt x="62" y="30"/>
                      <a:pt x="62" y="30"/>
                      <a:pt x="62" y="30"/>
                    </a:cubicBezTo>
                    <a:cubicBezTo>
                      <a:pt x="65" y="32"/>
                      <a:pt x="66" y="36"/>
                      <a:pt x="64" y="38"/>
                    </a:cubicBezTo>
                    <a:cubicBezTo>
                      <a:pt x="62" y="41"/>
                      <a:pt x="59" y="42"/>
                      <a:pt x="56" y="41"/>
                    </a:cubicBezTo>
                    <a:close/>
                  </a:path>
                </a:pathLst>
              </a:custGeom>
              <a:solidFill>
                <a:srgbClr val="029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1" name="Freeform 1001"/>
              <p:cNvSpPr>
                <a:spLocks noChangeArrowheads="1"/>
              </p:cNvSpPr>
              <p:nvPr/>
            </p:nvSpPr>
            <p:spPr bwMode="auto">
              <a:xfrm>
                <a:off x="149225" y="228601"/>
                <a:ext cx="44450" cy="46038"/>
              </a:xfrm>
              <a:custGeom>
                <a:avLst/>
                <a:gdLst>
                  <a:gd name="T0" fmla="*/ 75464988 w 24"/>
                  <a:gd name="T1" fmla="*/ 58874929 h 24"/>
                  <a:gd name="T2" fmla="*/ 27442319 w 24"/>
                  <a:gd name="T3" fmla="*/ 80953987 h 24"/>
                  <a:gd name="T4" fmla="*/ 6860117 w 24"/>
                  <a:gd name="T5" fmla="*/ 29437465 h 24"/>
                  <a:gd name="T6" fmla="*/ 54882785 w 24"/>
                  <a:gd name="T7" fmla="*/ 7360325 h 24"/>
                  <a:gd name="T8" fmla="*/ 75464988 w 24"/>
                  <a:gd name="T9" fmla="*/ 58874929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22" y="16"/>
                    </a:moveTo>
                    <a:cubicBezTo>
                      <a:pt x="20" y="21"/>
                      <a:pt x="13" y="24"/>
                      <a:pt x="8" y="22"/>
                    </a:cubicBezTo>
                    <a:cubicBezTo>
                      <a:pt x="2" y="19"/>
                      <a:pt x="0" y="13"/>
                      <a:pt x="2" y="8"/>
                    </a:cubicBezTo>
                    <a:cubicBezTo>
                      <a:pt x="4" y="2"/>
                      <a:pt x="10" y="0"/>
                      <a:pt x="16" y="2"/>
                    </a:cubicBezTo>
                    <a:cubicBezTo>
                      <a:pt x="21" y="4"/>
                      <a:pt x="24" y="10"/>
                      <a:pt x="22" y="16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2" name="Freeform 1002"/>
              <p:cNvSpPr>
                <a:spLocks noChangeArrowheads="1"/>
              </p:cNvSpPr>
              <p:nvPr/>
            </p:nvSpPr>
            <p:spPr bwMode="auto">
              <a:xfrm>
                <a:off x="26988" y="288926"/>
                <a:ext cx="117475" cy="79375"/>
              </a:xfrm>
              <a:custGeom>
                <a:avLst/>
                <a:gdLst>
                  <a:gd name="T0" fmla="*/ 0 w 63"/>
                  <a:gd name="T1" fmla="*/ 7143750 h 42"/>
                  <a:gd name="T2" fmla="*/ 59110437 w 63"/>
                  <a:gd name="T3" fmla="*/ 64289970 h 42"/>
                  <a:gd name="T4" fmla="*/ 135605308 w 63"/>
                  <a:gd name="T5" fmla="*/ 57146220 h 42"/>
                  <a:gd name="T6" fmla="*/ 142558710 w 63"/>
                  <a:gd name="T7" fmla="*/ 146437426 h 42"/>
                  <a:gd name="T8" fmla="*/ 219053581 w 63"/>
                  <a:gd name="T9" fmla="*/ 150009301 h 42"/>
                  <a:gd name="T10" fmla="*/ 212100180 w 63"/>
                  <a:gd name="T11" fmla="*/ 135721801 h 42"/>
                  <a:gd name="T12" fmla="*/ 177329445 w 63"/>
                  <a:gd name="T13" fmla="*/ 132151815 h 42"/>
                  <a:gd name="T14" fmla="*/ 191238112 w 63"/>
                  <a:gd name="T15" fmla="*/ 0 h 42"/>
                  <a:gd name="T16" fmla="*/ 0 w 63"/>
                  <a:gd name="T17" fmla="*/ 7143750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3"/>
                  <a:gd name="T28" fmla="*/ 0 h 42"/>
                  <a:gd name="T29" fmla="*/ 63 w 63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3" h="42">
                    <a:moveTo>
                      <a:pt x="0" y="2"/>
                    </a:moveTo>
                    <a:cubicBezTo>
                      <a:pt x="0" y="2"/>
                      <a:pt x="2" y="19"/>
                      <a:pt x="17" y="18"/>
                    </a:cubicBezTo>
                    <a:cubicBezTo>
                      <a:pt x="31" y="17"/>
                      <a:pt x="39" y="16"/>
                      <a:pt x="39" y="16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63" y="42"/>
                      <a:pt x="63" y="42"/>
                      <a:pt x="63" y="42"/>
                    </a:cubicBezTo>
                    <a:cubicBezTo>
                      <a:pt x="63" y="42"/>
                      <a:pt x="63" y="39"/>
                      <a:pt x="61" y="38"/>
                    </a:cubicBezTo>
                    <a:cubicBezTo>
                      <a:pt x="59" y="38"/>
                      <a:pt x="51" y="37"/>
                      <a:pt x="51" y="37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36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3" name="Freeform 1003"/>
              <p:cNvSpPr>
                <a:spLocks noChangeArrowheads="1"/>
              </p:cNvSpPr>
              <p:nvPr/>
            </p:nvSpPr>
            <p:spPr bwMode="auto">
              <a:xfrm>
                <a:off x="0" y="23813"/>
                <a:ext cx="168275" cy="168276"/>
              </a:xfrm>
              <a:custGeom>
                <a:avLst/>
                <a:gdLst>
                  <a:gd name="T0" fmla="*/ 293138831 w 89"/>
                  <a:gd name="T1" fmla="*/ 200195499 h 89"/>
                  <a:gd name="T2" fmla="*/ 117970229 w 89"/>
                  <a:gd name="T3" fmla="*/ 293142464 h 89"/>
                  <a:gd name="T4" fmla="*/ 21448445 w 89"/>
                  <a:gd name="T5" fmla="*/ 117970930 h 89"/>
                  <a:gd name="T6" fmla="*/ 200192419 w 89"/>
                  <a:gd name="T7" fmla="*/ 21448572 h 89"/>
                  <a:gd name="T8" fmla="*/ 293138831 w 89"/>
                  <a:gd name="T9" fmla="*/ 200195499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89"/>
                  <a:gd name="T17" fmla="*/ 89 w 89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89">
                    <a:moveTo>
                      <a:pt x="82" y="56"/>
                    </a:moveTo>
                    <a:cubicBezTo>
                      <a:pt x="76" y="77"/>
                      <a:pt x="54" y="89"/>
                      <a:pt x="33" y="82"/>
                    </a:cubicBezTo>
                    <a:cubicBezTo>
                      <a:pt x="12" y="76"/>
                      <a:pt x="0" y="54"/>
                      <a:pt x="6" y="33"/>
                    </a:cubicBezTo>
                    <a:cubicBezTo>
                      <a:pt x="13" y="12"/>
                      <a:pt x="35" y="0"/>
                      <a:pt x="56" y="6"/>
                    </a:cubicBezTo>
                    <a:cubicBezTo>
                      <a:pt x="77" y="13"/>
                      <a:pt x="89" y="35"/>
                      <a:pt x="82" y="56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4" name="Freeform 1004"/>
              <p:cNvSpPr>
                <a:spLocks noChangeArrowheads="1"/>
              </p:cNvSpPr>
              <p:nvPr/>
            </p:nvSpPr>
            <p:spPr bwMode="auto">
              <a:xfrm>
                <a:off x="128588" y="82550"/>
                <a:ext cx="52388" cy="58738"/>
              </a:xfrm>
              <a:custGeom>
                <a:avLst/>
                <a:gdLst>
                  <a:gd name="T0" fmla="*/ 0 w 33"/>
                  <a:gd name="T1" fmla="*/ 93247369 h 37"/>
                  <a:gd name="T2" fmla="*/ 83166744 w 33"/>
                  <a:gd name="T3" fmla="*/ 65524620 h 37"/>
                  <a:gd name="T4" fmla="*/ 40322885 w 33"/>
                  <a:gd name="T5" fmla="*/ 0 h 37"/>
                  <a:gd name="T6" fmla="*/ 0 w 33"/>
                  <a:gd name="T7" fmla="*/ 93247369 h 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37"/>
                  <a:gd name="T14" fmla="*/ 33 w 33"/>
                  <a:gd name="T15" fmla="*/ 37 h 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37">
                    <a:moveTo>
                      <a:pt x="0" y="37"/>
                    </a:moveTo>
                    <a:lnTo>
                      <a:pt x="33" y="26"/>
                    </a:lnTo>
                    <a:lnTo>
                      <a:pt x="16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5" name="Freeform 1005"/>
              <p:cNvSpPr>
                <a:spLocks noChangeArrowheads="1"/>
              </p:cNvSpPr>
              <p:nvPr/>
            </p:nvSpPr>
            <p:spPr bwMode="auto">
              <a:xfrm>
                <a:off x="53975" y="71438"/>
                <a:ext cx="61913" cy="52388"/>
              </a:xfrm>
              <a:custGeom>
                <a:avLst/>
                <a:gdLst>
                  <a:gd name="T0" fmla="*/ 109118848 w 33"/>
                  <a:gd name="T1" fmla="*/ 63011538 h 28"/>
                  <a:gd name="T2" fmla="*/ 45759335 w 33"/>
                  <a:gd name="T3" fmla="*/ 87516025 h 28"/>
                  <a:gd name="T4" fmla="*/ 7039320 w 33"/>
                  <a:gd name="T5" fmla="*/ 35006410 h 28"/>
                  <a:gd name="T6" fmla="*/ 70398833 w 33"/>
                  <a:gd name="T7" fmla="*/ 7001282 h 28"/>
                  <a:gd name="T8" fmla="*/ 109118848 w 33"/>
                  <a:gd name="T9" fmla="*/ 63011538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8"/>
                  <a:gd name="T17" fmla="*/ 33 w 3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8">
                    <a:moveTo>
                      <a:pt x="31" y="18"/>
                    </a:moveTo>
                    <a:cubicBezTo>
                      <a:pt x="29" y="25"/>
                      <a:pt x="21" y="28"/>
                      <a:pt x="13" y="25"/>
                    </a:cubicBezTo>
                    <a:cubicBezTo>
                      <a:pt x="5" y="23"/>
                      <a:pt x="0" y="16"/>
                      <a:pt x="2" y="10"/>
                    </a:cubicBezTo>
                    <a:cubicBezTo>
                      <a:pt x="4" y="3"/>
                      <a:pt x="12" y="0"/>
                      <a:pt x="20" y="2"/>
                    </a:cubicBezTo>
                    <a:cubicBezTo>
                      <a:pt x="28" y="5"/>
                      <a:pt x="33" y="12"/>
                      <a:pt x="31" y="18"/>
                    </a:cubicBez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6" name="Freeform 1006"/>
              <p:cNvSpPr>
                <a:spLocks noChangeArrowheads="1"/>
              </p:cNvSpPr>
              <p:nvPr/>
            </p:nvSpPr>
            <p:spPr bwMode="auto">
              <a:xfrm>
                <a:off x="60325" y="76200"/>
                <a:ext cx="47625" cy="39688"/>
              </a:xfrm>
              <a:custGeom>
                <a:avLst/>
                <a:gdLst>
                  <a:gd name="T0" fmla="*/ 87096600 w 25"/>
                  <a:gd name="T1" fmla="*/ 50004990 h 21"/>
                  <a:gd name="T2" fmla="*/ 36290250 w 25"/>
                  <a:gd name="T3" fmla="*/ 71434620 h 21"/>
                  <a:gd name="T4" fmla="*/ 7258050 w 25"/>
                  <a:gd name="T5" fmla="*/ 28573470 h 21"/>
                  <a:gd name="T6" fmla="*/ 54435375 w 25"/>
                  <a:gd name="T7" fmla="*/ 7143840 h 21"/>
                  <a:gd name="T8" fmla="*/ 87096600 w 25"/>
                  <a:gd name="T9" fmla="*/ 5000499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1"/>
                  <a:gd name="T17" fmla="*/ 25 w 25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1">
                    <a:moveTo>
                      <a:pt x="24" y="14"/>
                    </a:moveTo>
                    <a:cubicBezTo>
                      <a:pt x="22" y="19"/>
                      <a:pt x="16" y="21"/>
                      <a:pt x="10" y="20"/>
                    </a:cubicBezTo>
                    <a:cubicBezTo>
                      <a:pt x="4" y="18"/>
                      <a:pt x="0" y="12"/>
                      <a:pt x="2" y="8"/>
                    </a:cubicBezTo>
                    <a:cubicBezTo>
                      <a:pt x="3" y="3"/>
                      <a:pt x="9" y="0"/>
                      <a:pt x="15" y="2"/>
                    </a:cubicBezTo>
                    <a:cubicBezTo>
                      <a:pt x="21" y="4"/>
                      <a:pt x="25" y="9"/>
                      <a:pt x="24" y="14"/>
                    </a:cubicBez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7" name="Freeform 1007"/>
              <p:cNvSpPr>
                <a:spLocks noChangeArrowheads="1"/>
              </p:cNvSpPr>
              <p:nvPr/>
            </p:nvSpPr>
            <p:spPr bwMode="auto">
              <a:xfrm>
                <a:off x="53975" y="122238"/>
                <a:ext cx="127000" cy="69850"/>
              </a:xfrm>
              <a:custGeom>
                <a:avLst/>
                <a:gdLst>
                  <a:gd name="T0" fmla="*/ 160453294 w 68"/>
                  <a:gd name="T1" fmla="*/ 0 h 37"/>
                  <a:gd name="T2" fmla="*/ 0 w 68"/>
                  <a:gd name="T3" fmla="*/ 103353458 h 37"/>
                  <a:gd name="T4" fmla="*/ 17440088 w 68"/>
                  <a:gd name="T5" fmla="*/ 106917696 h 37"/>
                  <a:gd name="T6" fmla="*/ 188357809 w 68"/>
                  <a:gd name="T7" fmla="*/ 21383539 h 37"/>
                  <a:gd name="T8" fmla="*/ 237191176 w 68"/>
                  <a:gd name="T9" fmla="*/ 3564238 h 37"/>
                  <a:gd name="T10" fmla="*/ 160453294 w 68"/>
                  <a:gd name="T11" fmla="*/ 0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37"/>
                  <a:gd name="T20" fmla="*/ 68 w 68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37">
                    <a:moveTo>
                      <a:pt x="46" y="0"/>
                    </a:moveTo>
                    <a:cubicBezTo>
                      <a:pt x="46" y="0"/>
                      <a:pt x="39" y="37"/>
                      <a:pt x="0" y="29"/>
                    </a:cubicBezTo>
                    <a:cubicBezTo>
                      <a:pt x="2" y="29"/>
                      <a:pt x="3" y="30"/>
                      <a:pt x="5" y="30"/>
                    </a:cubicBezTo>
                    <a:cubicBezTo>
                      <a:pt x="25" y="36"/>
                      <a:pt x="47" y="25"/>
                      <a:pt x="54" y="6"/>
                    </a:cubicBezTo>
                    <a:cubicBezTo>
                      <a:pt x="68" y="1"/>
                      <a:pt x="68" y="1"/>
                      <a:pt x="68" y="1"/>
                    </a:cubicBez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58" name="Freeform 1008"/>
              <p:cNvSpPr>
                <a:spLocks noChangeArrowheads="1"/>
              </p:cNvSpPr>
              <p:nvPr/>
            </p:nvSpPr>
            <p:spPr bwMode="auto">
              <a:xfrm>
                <a:off x="28575" y="0"/>
                <a:ext cx="184150" cy="85725"/>
              </a:xfrm>
              <a:custGeom>
                <a:avLst/>
                <a:gdLst>
                  <a:gd name="T0" fmla="*/ 0 w 98"/>
                  <a:gd name="T1" fmla="*/ 97241967 h 46"/>
                  <a:gd name="T2" fmla="*/ 236572619 w 98"/>
                  <a:gd name="T3" fmla="*/ 145864815 h 46"/>
                  <a:gd name="T4" fmla="*/ 321315443 w 98"/>
                  <a:gd name="T5" fmla="*/ 156282266 h 46"/>
                  <a:gd name="T6" fmla="*/ 321315443 w 98"/>
                  <a:gd name="T7" fmla="*/ 135445500 h 46"/>
                  <a:gd name="T8" fmla="*/ 243636087 w 98"/>
                  <a:gd name="T9" fmla="*/ 128499911 h 46"/>
                  <a:gd name="T10" fmla="*/ 148299002 w 98"/>
                  <a:gd name="T11" fmla="*/ 24310492 h 46"/>
                  <a:gd name="T12" fmla="*/ 0 w 98"/>
                  <a:gd name="T13" fmla="*/ 97241967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46"/>
                  <a:gd name="T23" fmla="*/ 98 w 98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46">
                    <a:moveTo>
                      <a:pt x="0" y="28"/>
                    </a:moveTo>
                    <a:cubicBezTo>
                      <a:pt x="0" y="28"/>
                      <a:pt x="43" y="46"/>
                      <a:pt x="67" y="42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8" y="42"/>
                      <a:pt x="91" y="39"/>
                    </a:cubicBezTo>
                    <a:cubicBezTo>
                      <a:pt x="69" y="37"/>
                      <a:pt x="69" y="37"/>
                      <a:pt x="69" y="37"/>
                    </a:cubicBezTo>
                    <a:cubicBezTo>
                      <a:pt x="69" y="37"/>
                      <a:pt x="67" y="15"/>
                      <a:pt x="42" y="7"/>
                    </a:cubicBezTo>
                    <a:cubicBezTo>
                      <a:pt x="16" y="0"/>
                      <a:pt x="3" y="17"/>
                      <a:pt x="0" y="28"/>
                    </a:cubicBez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7" name="组合 1098"/>
            <p:cNvGrpSpPr>
              <a:grpSpLocks/>
            </p:cNvGrpSpPr>
            <p:nvPr/>
          </p:nvGrpSpPr>
          <p:grpSpPr bwMode="auto">
            <a:xfrm>
              <a:off x="3177393" y="0"/>
              <a:ext cx="211138" cy="368303"/>
              <a:chOff x="0" y="0"/>
              <a:chExt cx="211138" cy="368303"/>
            </a:xfrm>
          </p:grpSpPr>
          <p:sp>
            <p:nvSpPr>
              <p:cNvPr id="25838" name="Freeform 1011"/>
              <p:cNvSpPr>
                <a:spLocks noChangeArrowheads="1"/>
              </p:cNvSpPr>
              <p:nvPr/>
            </p:nvSpPr>
            <p:spPr bwMode="auto">
              <a:xfrm>
                <a:off x="93663" y="171451"/>
                <a:ext cx="100013" cy="123826"/>
              </a:xfrm>
              <a:custGeom>
                <a:avLst/>
                <a:gdLst>
                  <a:gd name="T0" fmla="*/ 113408392 w 63"/>
                  <a:gd name="T1" fmla="*/ 0 h 78"/>
                  <a:gd name="T2" fmla="*/ 158771431 w 63"/>
                  <a:gd name="T3" fmla="*/ 196575363 h 78"/>
                  <a:gd name="T4" fmla="*/ 0 w 63"/>
                  <a:gd name="T5" fmla="*/ 196575363 h 78"/>
                  <a:gd name="T6" fmla="*/ 63005015 w 63"/>
                  <a:gd name="T7" fmla="*/ 0 h 78"/>
                  <a:gd name="T8" fmla="*/ 113408392 w 63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"/>
                  <a:gd name="T16" fmla="*/ 0 h 78"/>
                  <a:gd name="T17" fmla="*/ 63 w 63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" h="78">
                    <a:moveTo>
                      <a:pt x="45" y="0"/>
                    </a:moveTo>
                    <a:lnTo>
                      <a:pt x="63" y="78"/>
                    </a:lnTo>
                    <a:lnTo>
                      <a:pt x="0" y="78"/>
                    </a:lnTo>
                    <a:lnTo>
                      <a:pt x="25" y="0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9" name="Freeform 1012"/>
              <p:cNvSpPr>
                <a:spLocks noChangeArrowheads="1"/>
              </p:cNvSpPr>
              <p:nvPr/>
            </p:nvSpPr>
            <p:spPr bwMode="auto">
              <a:xfrm>
                <a:off x="36513" y="182564"/>
                <a:ext cx="122238" cy="77788"/>
              </a:xfrm>
              <a:custGeom>
                <a:avLst/>
                <a:gdLst>
                  <a:gd name="T0" fmla="*/ 35366274 w 65"/>
                  <a:gd name="T1" fmla="*/ 140640704 h 42"/>
                  <a:gd name="T2" fmla="*/ 219268644 w 65"/>
                  <a:gd name="T3" fmla="*/ 41162817 h 42"/>
                  <a:gd name="T4" fmla="*/ 226341523 w 65"/>
                  <a:gd name="T5" fmla="*/ 13720322 h 42"/>
                  <a:gd name="T6" fmla="*/ 198050008 w 65"/>
                  <a:gd name="T7" fmla="*/ 3430080 h 42"/>
                  <a:gd name="T8" fmla="*/ 14145757 w 65"/>
                  <a:gd name="T9" fmla="*/ 102907968 h 42"/>
                  <a:gd name="T10" fmla="*/ 7072879 w 65"/>
                  <a:gd name="T11" fmla="*/ 130350463 h 42"/>
                  <a:gd name="T12" fmla="*/ 31828895 w 65"/>
                  <a:gd name="T13" fmla="*/ 140640704 h 42"/>
                  <a:gd name="T14" fmla="*/ 35366274 w 65"/>
                  <a:gd name="T15" fmla="*/ 140640704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5"/>
                  <a:gd name="T25" fmla="*/ 0 h 42"/>
                  <a:gd name="T26" fmla="*/ 65 w 65"/>
                  <a:gd name="T27" fmla="*/ 42 h 4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5" h="42">
                    <a:moveTo>
                      <a:pt x="10" y="41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4" y="10"/>
                      <a:pt x="65" y="7"/>
                      <a:pt x="64" y="4"/>
                    </a:cubicBezTo>
                    <a:cubicBezTo>
                      <a:pt x="62" y="1"/>
                      <a:pt x="59" y="0"/>
                      <a:pt x="56" y="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1" y="32"/>
                      <a:pt x="0" y="36"/>
                      <a:pt x="2" y="38"/>
                    </a:cubicBezTo>
                    <a:cubicBezTo>
                      <a:pt x="3" y="41"/>
                      <a:pt x="7" y="42"/>
                      <a:pt x="9" y="41"/>
                    </a:cubicBezTo>
                    <a:lnTo>
                      <a:pt x="10" y="41"/>
                    </a:lnTo>
                    <a:close/>
                  </a:path>
                </a:pathLst>
              </a:custGeom>
              <a:solidFill>
                <a:srgbClr val="029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0" name="Freeform 1013"/>
              <p:cNvSpPr>
                <a:spLocks noChangeArrowheads="1"/>
              </p:cNvSpPr>
              <p:nvPr/>
            </p:nvSpPr>
            <p:spPr bwMode="auto">
              <a:xfrm>
                <a:off x="19050" y="228602"/>
                <a:ext cx="44450" cy="46038"/>
              </a:xfrm>
              <a:custGeom>
                <a:avLst/>
                <a:gdLst>
                  <a:gd name="T0" fmla="*/ 6860117 w 24"/>
                  <a:gd name="T1" fmla="*/ 58874929 h 24"/>
                  <a:gd name="T2" fmla="*/ 54882785 w 24"/>
                  <a:gd name="T3" fmla="*/ 80953987 h 24"/>
                  <a:gd name="T4" fmla="*/ 75464988 w 24"/>
                  <a:gd name="T5" fmla="*/ 29437465 h 24"/>
                  <a:gd name="T6" fmla="*/ 27442319 w 24"/>
                  <a:gd name="T7" fmla="*/ 7360325 h 24"/>
                  <a:gd name="T8" fmla="*/ 6860117 w 24"/>
                  <a:gd name="T9" fmla="*/ 58874929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24"/>
                  <a:gd name="T17" fmla="*/ 24 w 24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24">
                    <a:moveTo>
                      <a:pt x="2" y="16"/>
                    </a:moveTo>
                    <a:cubicBezTo>
                      <a:pt x="4" y="21"/>
                      <a:pt x="11" y="24"/>
                      <a:pt x="16" y="22"/>
                    </a:cubicBezTo>
                    <a:cubicBezTo>
                      <a:pt x="21" y="19"/>
                      <a:pt x="24" y="13"/>
                      <a:pt x="22" y="8"/>
                    </a:cubicBezTo>
                    <a:cubicBezTo>
                      <a:pt x="20" y="2"/>
                      <a:pt x="14" y="0"/>
                      <a:pt x="8" y="2"/>
                    </a:cubicBezTo>
                    <a:cubicBezTo>
                      <a:pt x="3" y="4"/>
                      <a:pt x="0" y="10"/>
                      <a:pt x="2" y="16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1" name="Freeform 1014"/>
              <p:cNvSpPr>
                <a:spLocks noChangeArrowheads="1"/>
              </p:cNvSpPr>
              <p:nvPr/>
            </p:nvSpPr>
            <p:spPr bwMode="auto">
              <a:xfrm>
                <a:off x="65088" y="288927"/>
                <a:ext cx="120650" cy="79376"/>
              </a:xfrm>
              <a:custGeom>
                <a:avLst/>
                <a:gdLst>
                  <a:gd name="T0" fmla="*/ 227444102 w 64"/>
                  <a:gd name="T1" fmla="*/ 7143840 h 42"/>
                  <a:gd name="T2" fmla="*/ 167028614 w 64"/>
                  <a:gd name="T3" fmla="*/ 64290780 h 42"/>
                  <a:gd name="T4" fmla="*/ 85292009 w 64"/>
                  <a:gd name="T5" fmla="*/ 57146940 h 42"/>
                  <a:gd name="T6" fmla="*/ 81738490 w 64"/>
                  <a:gd name="T7" fmla="*/ 146441160 h 42"/>
                  <a:gd name="T8" fmla="*/ 3553520 w 64"/>
                  <a:gd name="T9" fmla="*/ 150013080 h 42"/>
                  <a:gd name="T10" fmla="*/ 7107039 w 64"/>
                  <a:gd name="T11" fmla="*/ 135725400 h 42"/>
                  <a:gd name="T12" fmla="*/ 42646005 w 64"/>
                  <a:gd name="T13" fmla="*/ 132153480 h 42"/>
                  <a:gd name="T14" fmla="*/ 31983561 w 64"/>
                  <a:gd name="T15" fmla="*/ 0 h 42"/>
                  <a:gd name="T16" fmla="*/ 227444102 w 64"/>
                  <a:gd name="T17" fmla="*/ 7143840 h 4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4"/>
                  <a:gd name="T28" fmla="*/ 0 h 42"/>
                  <a:gd name="T29" fmla="*/ 64 w 64"/>
                  <a:gd name="T30" fmla="*/ 42 h 4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4" h="42">
                    <a:moveTo>
                      <a:pt x="64" y="2"/>
                    </a:moveTo>
                    <a:cubicBezTo>
                      <a:pt x="64" y="2"/>
                      <a:pt x="62" y="19"/>
                      <a:pt x="47" y="18"/>
                    </a:cubicBezTo>
                    <a:cubicBezTo>
                      <a:pt x="33" y="17"/>
                      <a:pt x="24" y="16"/>
                      <a:pt x="24" y="16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1" y="42"/>
                      <a:pt x="0" y="39"/>
                      <a:pt x="2" y="38"/>
                    </a:cubicBezTo>
                    <a:cubicBezTo>
                      <a:pt x="4" y="38"/>
                      <a:pt x="12" y="37"/>
                      <a:pt x="12" y="37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64" y="2"/>
                    </a:lnTo>
                    <a:close/>
                  </a:path>
                </a:pathLst>
              </a:custGeom>
              <a:solidFill>
                <a:srgbClr val="036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2" name="Freeform 1015"/>
              <p:cNvSpPr>
                <a:spLocks noChangeArrowheads="1"/>
              </p:cNvSpPr>
              <p:nvPr/>
            </p:nvSpPr>
            <p:spPr bwMode="auto">
              <a:xfrm>
                <a:off x="44450" y="23813"/>
                <a:ext cx="166688" cy="168276"/>
              </a:xfrm>
              <a:custGeom>
                <a:avLst/>
                <a:gdLst>
                  <a:gd name="T0" fmla="*/ 24553704 w 89"/>
                  <a:gd name="T1" fmla="*/ 200195499 h 89"/>
                  <a:gd name="T2" fmla="*/ 196433380 w 89"/>
                  <a:gd name="T3" fmla="*/ 293142464 h 89"/>
                  <a:gd name="T4" fmla="*/ 291144003 w 89"/>
                  <a:gd name="T5" fmla="*/ 117970930 h 89"/>
                  <a:gd name="T6" fmla="*/ 115756388 w 89"/>
                  <a:gd name="T7" fmla="*/ 21448572 h 89"/>
                  <a:gd name="T8" fmla="*/ 24553704 w 89"/>
                  <a:gd name="T9" fmla="*/ 200195499 h 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9"/>
                  <a:gd name="T16" fmla="*/ 0 h 89"/>
                  <a:gd name="T17" fmla="*/ 89 w 89"/>
                  <a:gd name="T18" fmla="*/ 89 h 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9" h="89">
                    <a:moveTo>
                      <a:pt x="7" y="56"/>
                    </a:moveTo>
                    <a:cubicBezTo>
                      <a:pt x="13" y="77"/>
                      <a:pt x="35" y="89"/>
                      <a:pt x="56" y="82"/>
                    </a:cubicBezTo>
                    <a:cubicBezTo>
                      <a:pt x="77" y="76"/>
                      <a:pt x="89" y="54"/>
                      <a:pt x="83" y="33"/>
                    </a:cubicBezTo>
                    <a:cubicBezTo>
                      <a:pt x="76" y="12"/>
                      <a:pt x="54" y="0"/>
                      <a:pt x="33" y="6"/>
                    </a:cubicBezTo>
                    <a:cubicBezTo>
                      <a:pt x="12" y="13"/>
                      <a:pt x="0" y="35"/>
                      <a:pt x="7" y="56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3" name="Freeform 1016"/>
              <p:cNvSpPr>
                <a:spLocks noChangeArrowheads="1"/>
              </p:cNvSpPr>
              <p:nvPr/>
            </p:nvSpPr>
            <p:spPr bwMode="auto">
              <a:xfrm>
                <a:off x="31750" y="82551"/>
                <a:ext cx="52388" cy="58738"/>
              </a:xfrm>
              <a:custGeom>
                <a:avLst/>
                <a:gdLst>
                  <a:gd name="T0" fmla="*/ 83166744 w 33"/>
                  <a:gd name="T1" fmla="*/ 93247369 h 37"/>
                  <a:gd name="T2" fmla="*/ 0 w 33"/>
                  <a:gd name="T3" fmla="*/ 65524620 h 37"/>
                  <a:gd name="T4" fmla="*/ 40322885 w 33"/>
                  <a:gd name="T5" fmla="*/ 0 h 37"/>
                  <a:gd name="T6" fmla="*/ 83166744 w 33"/>
                  <a:gd name="T7" fmla="*/ 93247369 h 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3"/>
                  <a:gd name="T13" fmla="*/ 0 h 37"/>
                  <a:gd name="T14" fmla="*/ 33 w 33"/>
                  <a:gd name="T15" fmla="*/ 37 h 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3" h="37">
                    <a:moveTo>
                      <a:pt x="33" y="37"/>
                    </a:moveTo>
                    <a:lnTo>
                      <a:pt x="0" y="26"/>
                    </a:lnTo>
                    <a:lnTo>
                      <a:pt x="16" y="0"/>
                    </a:lnTo>
                    <a:lnTo>
                      <a:pt x="33" y="37"/>
                    </a:ln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4" name="Freeform 1017"/>
              <p:cNvSpPr>
                <a:spLocks noChangeArrowheads="1"/>
              </p:cNvSpPr>
              <p:nvPr/>
            </p:nvSpPr>
            <p:spPr bwMode="auto">
              <a:xfrm>
                <a:off x="96838" y="71438"/>
                <a:ext cx="61913" cy="52388"/>
              </a:xfrm>
              <a:custGeom>
                <a:avLst/>
                <a:gdLst>
                  <a:gd name="T0" fmla="*/ 7039320 w 33"/>
                  <a:gd name="T1" fmla="*/ 63011538 h 28"/>
                  <a:gd name="T2" fmla="*/ 70398833 w 33"/>
                  <a:gd name="T3" fmla="*/ 87516025 h 28"/>
                  <a:gd name="T4" fmla="*/ 109118848 w 33"/>
                  <a:gd name="T5" fmla="*/ 35006410 h 28"/>
                  <a:gd name="T6" fmla="*/ 45759335 w 33"/>
                  <a:gd name="T7" fmla="*/ 7001282 h 28"/>
                  <a:gd name="T8" fmla="*/ 7039320 w 33"/>
                  <a:gd name="T9" fmla="*/ 63011538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28"/>
                  <a:gd name="T17" fmla="*/ 33 w 33"/>
                  <a:gd name="T18" fmla="*/ 28 h 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28">
                    <a:moveTo>
                      <a:pt x="2" y="18"/>
                    </a:moveTo>
                    <a:cubicBezTo>
                      <a:pt x="3" y="25"/>
                      <a:pt x="11" y="28"/>
                      <a:pt x="20" y="25"/>
                    </a:cubicBezTo>
                    <a:cubicBezTo>
                      <a:pt x="28" y="23"/>
                      <a:pt x="33" y="16"/>
                      <a:pt x="31" y="10"/>
                    </a:cubicBezTo>
                    <a:cubicBezTo>
                      <a:pt x="29" y="3"/>
                      <a:pt x="21" y="0"/>
                      <a:pt x="13" y="2"/>
                    </a:cubicBezTo>
                    <a:cubicBezTo>
                      <a:pt x="5" y="5"/>
                      <a:pt x="0" y="12"/>
                      <a:pt x="2" y="18"/>
                    </a:cubicBez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5" name="Freeform 1018"/>
              <p:cNvSpPr>
                <a:spLocks noChangeArrowheads="1"/>
              </p:cNvSpPr>
              <p:nvPr/>
            </p:nvSpPr>
            <p:spPr bwMode="auto">
              <a:xfrm>
                <a:off x="104775" y="76201"/>
                <a:ext cx="47625" cy="39688"/>
              </a:xfrm>
              <a:custGeom>
                <a:avLst/>
                <a:gdLst>
                  <a:gd name="T0" fmla="*/ 3629025 w 25"/>
                  <a:gd name="T1" fmla="*/ 50004990 h 21"/>
                  <a:gd name="T2" fmla="*/ 54435375 w 25"/>
                  <a:gd name="T3" fmla="*/ 71434620 h 21"/>
                  <a:gd name="T4" fmla="*/ 83467575 w 25"/>
                  <a:gd name="T5" fmla="*/ 28573470 h 21"/>
                  <a:gd name="T6" fmla="*/ 36290250 w 25"/>
                  <a:gd name="T7" fmla="*/ 7143840 h 21"/>
                  <a:gd name="T8" fmla="*/ 3629025 w 25"/>
                  <a:gd name="T9" fmla="*/ 5000499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1"/>
                  <a:gd name="T17" fmla="*/ 25 w 25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1">
                    <a:moveTo>
                      <a:pt x="1" y="14"/>
                    </a:moveTo>
                    <a:cubicBezTo>
                      <a:pt x="3" y="19"/>
                      <a:pt x="9" y="21"/>
                      <a:pt x="15" y="20"/>
                    </a:cubicBezTo>
                    <a:cubicBezTo>
                      <a:pt x="21" y="18"/>
                      <a:pt x="25" y="12"/>
                      <a:pt x="23" y="8"/>
                    </a:cubicBezTo>
                    <a:cubicBezTo>
                      <a:pt x="22" y="3"/>
                      <a:pt x="16" y="0"/>
                      <a:pt x="10" y="2"/>
                    </a:cubicBezTo>
                    <a:cubicBezTo>
                      <a:pt x="3" y="4"/>
                      <a:pt x="0" y="9"/>
                      <a:pt x="1" y="14"/>
                    </a:cubicBez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6" name="Freeform 1019"/>
              <p:cNvSpPr>
                <a:spLocks noChangeArrowheads="1"/>
              </p:cNvSpPr>
              <p:nvPr/>
            </p:nvSpPr>
            <p:spPr bwMode="auto">
              <a:xfrm>
                <a:off x="31750" y="122238"/>
                <a:ext cx="125413" cy="69850"/>
              </a:xfrm>
              <a:custGeom>
                <a:avLst/>
                <a:gdLst>
                  <a:gd name="T0" fmla="*/ 77082199 w 67"/>
                  <a:gd name="T1" fmla="*/ 0 h 37"/>
                  <a:gd name="T2" fmla="*/ 234752546 w 67"/>
                  <a:gd name="T3" fmla="*/ 103353458 h 37"/>
                  <a:gd name="T4" fmla="*/ 220738111 w 67"/>
                  <a:gd name="T5" fmla="*/ 106917696 h 37"/>
                  <a:gd name="T6" fmla="*/ 49053330 w 67"/>
                  <a:gd name="T7" fmla="*/ 21383539 h 37"/>
                  <a:gd name="T8" fmla="*/ 0 w 67"/>
                  <a:gd name="T9" fmla="*/ 3564238 h 37"/>
                  <a:gd name="T10" fmla="*/ 77082199 w 67"/>
                  <a:gd name="T11" fmla="*/ 0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37"/>
                  <a:gd name="T20" fmla="*/ 67 w 67"/>
                  <a:gd name="T21" fmla="*/ 37 h 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37">
                    <a:moveTo>
                      <a:pt x="22" y="0"/>
                    </a:moveTo>
                    <a:cubicBezTo>
                      <a:pt x="22" y="0"/>
                      <a:pt x="28" y="37"/>
                      <a:pt x="67" y="29"/>
                    </a:cubicBezTo>
                    <a:cubicBezTo>
                      <a:pt x="66" y="29"/>
                      <a:pt x="64" y="30"/>
                      <a:pt x="63" y="30"/>
                    </a:cubicBezTo>
                    <a:cubicBezTo>
                      <a:pt x="42" y="36"/>
                      <a:pt x="21" y="25"/>
                      <a:pt x="14" y="6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7" name="Freeform 102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4150" cy="85726"/>
              </a:xfrm>
              <a:custGeom>
                <a:avLst/>
                <a:gdLst>
                  <a:gd name="T0" fmla="*/ 346032883 w 98"/>
                  <a:gd name="T1" fmla="*/ 97244965 h 46"/>
                  <a:gd name="T2" fmla="*/ 109460263 w 98"/>
                  <a:gd name="T3" fmla="*/ 145868380 h 46"/>
                  <a:gd name="T4" fmla="*/ 24717440 w 98"/>
                  <a:gd name="T5" fmla="*/ 156285952 h 46"/>
                  <a:gd name="T6" fmla="*/ 24717440 w 98"/>
                  <a:gd name="T7" fmla="*/ 135448944 h 46"/>
                  <a:gd name="T8" fmla="*/ 102396795 w 98"/>
                  <a:gd name="T9" fmla="*/ 128503274 h 46"/>
                  <a:gd name="T10" fmla="*/ 197733881 w 98"/>
                  <a:gd name="T11" fmla="*/ 24310775 h 46"/>
                  <a:gd name="T12" fmla="*/ 346032883 w 98"/>
                  <a:gd name="T13" fmla="*/ 97244965 h 4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46"/>
                  <a:gd name="T23" fmla="*/ 98 w 98"/>
                  <a:gd name="T24" fmla="*/ 46 h 4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46">
                    <a:moveTo>
                      <a:pt x="98" y="28"/>
                    </a:moveTo>
                    <a:cubicBezTo>
                      <a:pt x="98" y="28"/>
                      <a:pt x="55" y="46"/>
                      <a:pt x="31" y="42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45"/>
                      <a:pt x="0" y="42"/>
                      <a:pt x="7" y="39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31" y="15"/>
                      <a:pt x="56" y="7"/>
                    </a:cubicBezTo>
                    <a:cubicBezTo>
                      <a:pt x="82" y="0"/>
                      <a:pt x="95" y="17"/>
                      <a:pt x="98" y="28"/>
                    </a:cubicBez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48" name="Freeform 1021"/>
              <p:cNvSpPr>
                <a:spLocks noChangeArrowheads="1"/>
              </p:cNvSpPr>
              <p:nvPr/>
            </p:nvSpPr>
            <p:spPr bwMode="auto">
              <a:xfrm>
                <a:off x="144463" y="34925"/>
                <a:ext cx="39688" cy="26988"/>
              </a:xfrm>
              <a:custGeom>
                <a:avLst/>
                <a:gdLst>
                  <a:gd name="T0" fmla="*/ 60718860 w 21"/>
                  <a:gd name="T1" fmla="*/ 0 h 14"/>
                  <a:gd name="T2" fmla="*/ 0 w 21"/>
                  <a:gd name="T3" fmla="*/ 26012577 h 14"/>
                  <a:gd name="T4" fmla="*/ 7143840 w 21"/>
                  <a:gd name="T5" fmla="*/ 52025153 h 14"/>
                  <a:gd name="T6" fmla="*/ 75006540 w 21"/>
                  <a:gd name="T7" fmla="*/ 26012577 h 14"/>
                  <a:gd name="T8" fmla="*/ 60718860 w 21"/>
                  <a:gd name="T9" fmla="*/ 0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4"/>
                  <a:gd name="T17" fmla="*/ 21 w 2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4">
                    <a:moveTo>
                      <a:pt x="17" y="0"/>
                    </a:moveTo>
                    <a:cubicBezTo>
                      <a:pt x="17" y="0"/>
                      <a:pt x="9" y="5"/>
                      <a:pt x="0" y="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15" y="10"/>
                      <a:pt x="21" y="7"/>
                    </a:cubicBezTo>
                    <a:cubicBezTo>
                      <a:pt x="21" y="7"/>
                      <a:pt x="19" y="2"/>
                      <a:pt x="17" y="0"/>
                    </a:cubicBezTo>
                    <a:close/>
                  </a:path>
                </a:pathLst>
              </a:custGeom>
              <a:solidFill>
                <a:srgbClr val="05D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8" name="组合 1110"/>
            <p:cNvGrpSpPr>
              <a:grpSpLocks/>
            </p:cNvGrpSpPr>
            <p:nvPr/>
          </p:nvGrpSpPr>
          <p:grpSpPr bwMode="auto">
            <a:xfrm>
              <a:off x="1608641" y="5168744"/>
              <a:ext cx="1674790" cy="960859"/>
              <a:chOff x="0" y="0"/>
              <a:chExt cx="1674790" cy="960859"/>
            </a:xfrm>
          </p:grpSpPr>
          <p:sp>
            <p:nvSpPr>
              <p:cNvPr id="25782" name="Freeform 538"/>
              <p:cNvSpPr>
                <a:spLocks noChangeArrowheads="1"/>
              </p:cNvSpPr>
              <p:nvPr/>
            </p:nvSpPr>
            <p:spPr bwMode="auto">
              <a:xfrm>
                <a:off x="1058873" y="235143"/>
                <a:ext cx="347666" cy="352536"/>
              </a:xfrm>
              <a:custGeom>
                <a:avLst/>
                <a:gdLst>
                  <a:gd name="T0" fmla="*/ 14126515 w 185"/>
                  <a:gd name="T1" fmla="*/ 414929246 h 188"/>
                  <a:gd name="T2" fmla="*/ 52974902 w 185"/>
                  <a:gd name="T3" fmla="*/ 506354207 h 188"/>
                  <a:gd name="T4" fmla="*/ 399079224 w 185"/>
                  <a:gd name="T5" fmla="*/ 647006696 h 188"/>
                  <a:gd name="T6" fmla="*/ 490902513 w 185"/>
                  <a:gd name="T7" fmla="*/ 608327121 h 188"/>
                  <a:gd name="T8" fmla="*/ 639233742 w 185"/>
                  <a:gd name="T9" fmla="*/ 246143260 h 188"/>
                  <a:gd name="T10" fmla="*/ 600385355 w 185"/>
                  <a:gd name="T11" fmla="*/ 154718299 h 188"/>
                  <a:gd name="T12" fmla="*/ 254281033 w 185"/>
                  <a:gd name="T13" fmla="*/ 14065811 h 188"/>
                  <a:gd name="T14" fmla="*/ 162457744 w 185"/>
                  <a:gd name="T15" fmla="*/ 52745386 h 188"/>
                  <a:gd name="T16" fmla="*/ 14126515 w 185"/>
                  <a:gd name="T17" fmla="*/ 414929246 h 1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5"/>
                  <a:gd name="T28" fmla="*/ 0 h 188"/>
                  <a:gd name="T29" fmla="*/ 185 w 185"/>
                  <a:gd name="T30" fmla="*/ 188 h 1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5" h="188">
                    <a:moveTo>
                      <a:pt x="4" y="118"/>
                    </a:moveTo>
                    <a:cubicBezTo>
                      <a:pt x="0" y="129"/>
                      <a:pt x="5" y="140"/>
                      <a:pt x="15" y="144"/>
                    </a:cubicBezTo>
                    <a:cubicBezTo>
                      <a:pt x="113" y="184"/>
                      <a:pt x="113" y="184"/>
                      <a:pt x="113" y="184"/>
                    </a:cubicBezTo>
                    <a:cubicBezTo>
                      <a:pt x="123" y="188"/>
                      <a:pt x="135" y="183"/>
                      <a:pt x="139" y="173"/>
                    </a:cubicBezTo>
                    <a:cubicBezTo>
                      <a:pt x="181" y="70"/>
                      <a:pt x="181" y="70"/>
                      <a:pt x="181" y="70"/>
                    </a:cubicBezTo>
                    <a:cubicBezTo>
                      <a:pt x="185" y="60"/>
                      <a:pt x="180" y="48"/>
                      <a:pt x="170" y="44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62" y="0"/>
                      <a:pt x="51" y="5"/>
                      <a:pt x="46" y="15"/>
                    </a:cubicBezTo>
                    <a:lnTo>
                      <a:pt x="4" y="118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3" name="Freeform 539"/>
              <p:cNvSpPr>
                <a:spLocks noChangeArrowheads="1"/>
              </p:cNvSpPr>
              <p:nvPr/>
            </p:nvSpPr>
            <p:spPr bwMode="auto">
              <a:xfrm>
                <a:off x="1087448" y="263727"/>
                <a:ext cx="292103" cy="298544"/>
              </a:xfrm>
              <a:custGeom>
                <a:avLst/>
                <a:gdLst>
                  <a:gd name="T0" fmla="*/ 10517580 w 156"/>
                  <a:gd name="T1" fmla="*/ 352552299 h 159"/>
                  <a:gd name="T2" fmla="*/ 42072194 w 156"/>
                  <a:gd name="T3" fmla="*/ 430111778 h 159"/>
                  <a:gd name="T4" fmla="*/ 333077936 w 156"/>
                  <a:gd name="T5" fmla="*/ 546453811 h 159"/>
                  <a:gd name="T6" fmla="*/ 410211852 w 156"/>
                  <a:gd name="T7" fmla="*/ 514725531 h 159"/>
                  <a:gd name="T8" fmla="*/ 532925071 w 156"/>
                  <a:gd name="T9" fmla="*/ 208004430 h 159"/>
                  <a:gd name="T10" fmla="*/ 501370458 w 156"/>
                  <a:gd name="T11" fmla="*/ 130444952 h 159"/>
                  <a:gd name="T12" fmla="*/ 213871825 w 156"/>
                  <a:gd name="T13" fmla="*/ 10576719 h 159"/>
                  <a:gd name="T14" fmla="*/ 136737908 w 156"/>
                  <a:gd name="T15" fmla="*/ 45831198 h 159"/>
                  <a:gd name="T16" fmla="*/ 10517580 w 156"/>
                  <a:gd name="T17" fmla="*/ 352552299 h 1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6"/>
                  <a:gd name="T28" fmla="*/ 0 h 159"/>
                  <a:gd name="T29" fmla="*/ 156 w 156"/>
                  <a:gd name="T30" fmla="*/ 159 h 1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6" h="159">
                    <a:moveTo>
                      <a:pt x="3" y="100"/>
                    </a:moveTo>
                    <a:cubicBezTo>
                      <a:pt x="0" y="108"/>
                      <a:pt x="4" y="118"/>
                      <a:pt x="12" y="122"/>
                    </a:cubicBezTo>
                    <a:cubicBezTo>
                      <a:pt x="95" y="155"/>
                      <a:pt x="95" y="155"/>
                      <a:pt x="95" y="155"/>
                    </a:cubicBezTo>
                    <a:cubicBezTo>
                      <a:pt x="104" y="159"/>
                      <a:pt x="114" y="155"/>
                      <a:pt x="117" y="146"/>
                    </a:cubicBezTo>
                    <a:cubicBezTo>
                      <a:pt x="152" y="59"/>
                      <a:pt x="152" y="59"/>
                      <a:pt x="152" y="59"/>
                    </a:cubicBezTo>
                    <a:cubicBezTo>
                      <a:pt x="156" y="50"/>
                      <a:pt x="152" y="40"/>
                      <a:pt x="143" y="37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52" y="0"/>
                      <a:pt x="42" y="4"/>
                      <a:pt x="39" y="13"/>
                    </a:cubicBezTo>
                    <a:lnTo>
                      <a:pt x="3" y="1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4" name="Freeform 540"/>
              <p:cNvSpPr>
                <a:spLocks noChangeArrowheads="1"/>
              </p:cNvSpPr>
              <p:nvPr/>
            </p:nvSpPr>
            <p:spPr bwMode="auto">
              <a:xfrm>
                <a:off x="647706" y="79519"/>
                <a:ext cx="369891" cy="370004"/>
              </a:xfrm>
              <a:custGeom>
                <a:avLst/>
                <a:gdLst>
                  <a:gd name="T0" fmla="*/ 331392294 w 197"/>
                  <a:gd name="T1" fmla="*/ 670246281 h 197"/>
                  <a:gd name="T2" fmla="*/ 430106251 w 197"/>
                  <a:gd name="T3" fmla="*/ 659662664 h 197"/>
                  <a:gd name="T4" fmla="*/ 669836926 w 197"/>
                  <a:gd name="T5" fmla="*/ 377454791 h 197"/>
                  <a:gd name="T6" fmla="*/ 662784588 w 197"/>
                  <a:gd name="T7" fmla="*/ 275153381 h 197"/>
                  <a:gd name="T8" fmla="*/ 363122182 w 197"/>
                  <a:gd name="T9" fmla="*/ 24692602 h 197"/>
                  <a:gd name="T10" fmla="*/ 264408226 w 197"/>
                  <a:gd name="T11" fmla="*/ 31748973 h 197"/>
                  <a:gd name="T12" fmla="*/ 24677550 w 197"/>
                  <a:gd name="T13" fmla="*/ 317484092 h 197"/>
                  <a:gd name="T14" fmla="*/ 31729888 w 197"/>
                  <a:gd name="T15" fmla="*/ 416258256 h 197"/>
                  <a:gd name="T16" fmla="*/ 331392294 w 197"/>
                  <a:gd name="T17" fmla="*/ 670246281 h 19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7"/>
                  <a:gd name="T28" fmla="*/ 0 h 197"/>
                  <a:gd name="T29" fmla="*/ 197 w 197"/>
                  <a:gd name="T30" fmla="*/ 197 h 19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7" h="197">
                    <a:moveTo>
                      <a:pt x="94" y="190"/>
                    </a:moveTo>
                    <a:cubicBezTo>
                      <a:pt x="102" y="197"/>
                      <a:pt x="115" y="196"/>
                      <a:pt x="122" y="187"/>
                    </a:cubicBezTo>
                    <a:cubicBezTo>
                      <a:pt x="190" y="107"/>
                      <a:pt x="190" y="107"/>
                      <a:pt x="190" y="107"/>
                    </a:cubicBezTo>
                    <a:cubicBezTo>
                      <a:pt x="197" y="98"/>
                      <a:pt x="196" y="86"/>
                      <a:pt x="188" y="78"/>
                    </a:cubicBezTo>
                    <a:cubicBezTo>
                      <a:pt x="103" y="7"/>
                      <a:pt x="103" y="7"/>
                      <a:pt x="103" y="7"/>
                    </a:cubicBezTo>
                    <a:cubicBezTo>
                      <a:pt x="94" y="0"/>
                      <a:pt x="82" y="1"/>
                      <a:pt x="75" y="9"/>
                    </a:cubicBezTo>
                    <a:cubicBezTo>
                      <a:pt x="7" y="90"/>
                      <a:pt x="7" y="90"/>
                      <a:pt x="7" y="90"/>
                    </a:cubicBezTo>
                    <a:cubicBezTo>
                      <a:pt x="0" y="98"/>
                      <a:pt x="1" y="111"/>
                      <a:pt x="9" y="118"/>
                    </a:cubicBezTo>
                    <a:lnTo>
                      <a:pt x="94" y="19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5" name="Freeform 541"/>
              <p:cNvSpPr>
                <a:spLocks noChangeArrowheads="1"/>
              </p:cNvSpPr>
              <p:nvPr/>
            </p:nvSpPr>
            <p:spPr bwMode="auto">
              <a:xfrm>
                <a:off x="676282" y="106515"/>
                <a:ext cx="312740" cy="312836"/>
              </a:xfrm>
              <a:custGeom>
                <a:avLst/>
                <a:gdLst>
                  <a:gd name="T0" fmla="*/ 280559616 w 167"/>
                  <a:gd name="T1" fmla="*/ 568247748 h 166"/>
                  <a:gd name="T2" fmla="*/ 364726002 w 167"/>
                  <a:gd name="T3" fmla="*/ 561144864 h 166"/>
                  <a:gd name="T4" fmla="*/ 564624916 w 167"/>
                  <a:gd name="T5" fmla="*/ 319639241 h 166"/>
                  <a:gd name="T6" fmla="*/ 557609802 w 167"/>
                  <a:gd name="T7" fmla="*/ 234402738 h 166"/>
                  <a:gd name="T8" fmla="*/ 305106897 w 167"/>
                  <a:gd name="T9" fmla="*/ 21308655 h 166"/>
                  <a:gd name="T10" fmla="*/ 220940510 w 167"/>
                  <a:gd name="T11" fmla="*/ 28411539 h 166"/>
                  <a:gd name="T12" fmla="*/ 21041597 w 167"/>
                  <a:gd name="T13" fmla="*/ 269917162 h 166"/>
                  <a:gd name="T14" fmla="*/ 28056711 w 167"/>
                  <a:gd name="T15" fmla="*/ 355153665 h 166"/>
                  <a:gd name="T16" fmla="*/ 280559616 w 167"/>
                  <a:gd name="T17" fmla="*/ 568247748 h 16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7"/>
                  <a:gd name="T28" fmla="*/ 0 h 166"/>
                  <a:gd name="T29" fmla="*/ 167 w 167"/>
                  <a:gd name="T30" fmla="*/ 166 h 16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7" h="166">
                    <a:moveTo>
                      <a:pt x="80" y="160"/>
                    </a:moveTo>
                    <a:cubicBezTo>
                      <a:pt x="87" y="166"/>
                      <a:pt x="98" y="166"/>
                      <a:pt x="104" y="158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7" y="83"/>
                      <a:pt x="166" y="72"/>
                      <a:pt x="159" y="66"/>
                    </a:cubicBezTo>
                    <a:cubicBezTo>
                      <a:pt x="87" y="6"/>
                      <a:pt x="87" y="6"/>
                      <a:pt x="87" y="6"/>
                    </a:cubicBezTo>
                    <a:cubicBezTo>
                      <a:pt x="80" y="0"/>
                      <a:pt x="69" y="1"/>
                      <a:pt x="63" y="8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0" y="83"/>
                      <a:pt x="1" y="94"/>
                      <a:pt x="8" y="100"/>
                    </a:cubicBezTo>
                    <a:lnTo>
                      <a:pt x="80" y="1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6" name="Freeform 542"/>
              <p:cNvSpPr>
                <a:spLocks noChangeArrowheads="1"/>
              </p:cNvSpPr>
              <p:nvPr/>
            </p:nvSpPr>
            <p:spPr bwMode="auto">
              <a:xfrm>
                <a:off x="930284" y="38231"/>
                <a:ext cx="292103" cy="301720"/>
              </a:xfrm>
              <a:custGeom>
                <a:avLst/>
                <a:gdLst>
                  <a:gd name="T0" fmla="*/ 3552349 w 155"/>
                  <a:gd name="T1" fmla="*/ 456562329 h 161"/>
                  <a:gd name="T2" fmla="*/ 67477678 w 155"/>
                  <a:gd name="T3" fmla="*/ 533827012 h 161"/>
                  <a:gd name="T4" fmla="*/ 440382021 w 155"/>
                  <a:gd name="T5" fmla="*/ 561922578 h 161"/>
                  <a:gd name="T6" fmla="*/ 518514862 w 155"/>
                  <a:gd name="T7" fmla="*/ 498705679 h 161"/>
                  <a:gd name="T8" fmla="*/ 546926119 w 155"/>
                  <a:gd name="T9" fmla="*/ 108872195 h 161"/>
                  <a:gd name="T10" fmla="*/ 483000791 w 155"/>
                  <a:gd name="T11" fmla="*/ 31607513 h 161"/>
                  <a:gd name="T12" fmla="*/ 110096448 w 155"/>
                  <a:gd name="T13" fmla="*/ 3511946 h 161"/>
                  <a:gd name="T14" fmla="*/ 31963606 w 155"/>
                  <a:gd name="T15" fmla="*/ 70240791 h 161"/>
                  <a:gd name="T16" fmla="*/ 3552349 w 155"/>
                  <a:gd name="T17" fmla="*/ 456562329 h 1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5"/>
                  <a:gd name="T28" fmla="*/ 0 h 161"/>
                  <a:gd name="T29" fmla="*/ 155 w 155"/>
                  <a:gd name="T30" fmla="*/ 161 h 1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5" h="161">
                    <a:moveTo>
                      <a:pt x="1" y="130"/>
                    </a:moveTo>
                    <a:cubicBezTo>
                      <a:pt x="0" y="142"/>
                      <a:pt x="8" y="151"/>
                      <a:pt x="19" y="152"/>
                    </a:cubicBezTo>
                    <a:cubicBezTo>
                      <a:pt x="124" y="160"/>
                      <a:pt x="124" y="160"/>
                      <a:pt x="124" y="160"/>
                    </a:cubicBezTo>
                    <a:cubicBezTo>
                      <a:pt x="135" y="161"/>
                      <a:pt x="145" y="153"/>
                      <a:pt x="146" y="142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5" y="20"/>
                      <a:pt x="147" y="10"/>
                      <a:pt x="136" y="9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0" y="0"/>
                      <a:pt x="10" y="9"/>
                      <a:pt x="9" y="20"/>
                    </a:cubicBezTo>
                    <a:lnTo>
                      <a:pt x="1" y="13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7" name="Freeform 543"/>
              <p:cNvSpPr>
                <a:spLocks noChangeArrowheads="1"/>
              </p:cNvSpPr>
              <p:nvPr/>
            </p:nvSpPr>
            <p:spPr bwMode="auto">
              <a:xfrm>
                <a:off x="954097" y="62051"/>
                <a:ext cx="244477" cy="254080"/>
              </a:xfrm>
              <a:custGeom>
                <a:avLst/>
                <a:gdLst>
                  <a:gd name="T0" fmla="*/ 3482398 w 131"/>
                  <a:gd name="T1" fmla="*/ 389642031 h 135"/>
                  <a:gd name="T2" fmla="*/ 55725826 w 131"/>
                  <a:gd name="T3" fmla="*/ 453401055 h 135"/>
                  <a:gd name="T4" fmla="*/ 365698401 w 131"/>
                  <a:gd name="T5" fmla="*/ 478197381 h 135"/>
                  <a:gd name="T6" fmla="*/ 428389022 w 131"/>
                  <a:gd name="T7" fmla="*/ 421522484 h 135"/>
                  <a:gd name="T8" fmla="*/ 452769538 w 131"/>
                  <a:gd name="T9" fmla="*/ 88555349 h 135"/>
                  <a:gd name="T10" fmla="*/ 400526109 w 131"/>
                  <a:gd name="T11" fmla="*/ 24796326 h 135"/>
                  <a:gd name="T12" fmla="*/ 90553534 w 131"/>
                  <a:gd name="T13" fmla="*/ 3542063 h 135"/>
                  <a:gd name="T14" fmla="*/ 27862913 w 131"/>
                  <a:gd name="T15" fmla="*/ 56674897 h 135"/>
                  <a:gd name="T16" fmla="*/ 3482398 w 131"/>
                  <a:gd name="T17" fmla="*/ 389642031 h 1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1"/>
                  <a:gd name="T28" fmla="*/ 0 h 135"/>
                  <a:gd name="T29" fmla="*/ 131 w 131"/>
                  <a:gd name="T30" fmla="*/ 135 h 13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1" h="135">
                    <a:moveTo>
                      <a:pt x="1" y="110"/>
                    </a:moveTo>
                    <a:cubicBezTo>
                      <a:pt x="0" y="119"/>
                      <a:pt x="7" y="127"/>
                      <a:pt x="16" y="128"/>
                    </a:cubicBezTo>
                    <a:cubicBezTo>
                      <a:pt x="105" y="135"/>
                      <a:pt x="105" y="135"/>
                      <a:pt x="105" y="135"/>
                    </a:cubicBezTo>
                    <a:cubicBezTo>
                      <a:pt x="114" y="135"/>
                      <a:pt x="122" y="128"/>
                      <a:pt x="123" y="119"/>
                    </a:cubicBezTo>
                    <a:cubicBezTo>
                      <a:pt x="130" y="25"/>
                      <a:pt x="130" y="25"/>
                      <a:pt x="130" y="25"/>
                    </a:cubicBezTo>
                    <a:cubicBezTo>
                      <a:pt x="131" y="16"/>
                      <a:pt x="124" y="8"/>
                      <a:pt x="115" y="7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17" y="0"/>
                      <a:pt x="8" y="7"/>
                      <a:pt x="8" y="16"/>
                    </a:cubicBezTo>
                    <a:lnTo>
                      <a:pt x="1" y="1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8" name="Freeform 544"/>
              <p:cNvSpPr>
                <a:spLocks noChangeArrowheads="1"/>
              </p:cNvSpPr>
              <p:nvPr/>
            </p:nvSpPr>
            <p:spPr bwMode="auto">
              <a:xfrm>
                <a:off x="815983" y="214499"/>
                <a:ext cx="346078" cy="352536"/>
              </a:xfrm>
              <a:custGeom>
                <a:avLst/>
                <a:gdLst>
                  <a:gd name="T0" fmla="*/ 155656104 w 184"/>
                  <a:gd name="T1" fmla="*/ 604811137 h 188"/>
                  <a:gd name="T2" fmla="*/ 247633856 w 184"/>
                  <a:gd name="T3" fmla="*/ 647006696 h 188"/>
                  <a:gd name="T4" fmla="*/ 597859149 w 184"/>
                  <a:gd name="T5" fmla="*/ 509870192 h 188"/>
                  <a:gd name="T6" fmla="*/ 636774116 w 184"/>
                  <a:gd name="T7" fmla="*/ 418445230 h 188"/>
                  <a:gd name="T8" fmla="*/ 491729817 w 184"/>
                  <a:gd name="T9" fmla="*/ 56261370 h 188"/>
                  <a:gd name="T10" fmla="*/ 399752065 w 184"/>
                  <a:gd name="T11" fmla="*/ 14065811 h 188"/>
                  <a:gd name="T12" fmla="*/ 53064666 w 184"/>
                  <a:gd name="T13" fmla="*/ 151202315 h 188"/>
                  <a:gd name="T14" fmla="*/ 14149700 w 184"/>
                  <a:gd name="T15" fmla="*/ 242627276 h 188"/>
                  <a:gd name="T16" fmla="*/ 155656104 w 184"/>
                  <a:gd name="T17" fmla="*/ 604811137 h 18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4"/>
                  <a:gd name="T28" fmla="*/ 0 h 188"/>
                  <a:gd name="T29" fmla="*/ 184 w 184"/>
                  <a:gd name="T30" fmla="*/ 188 h 18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4" h="188">
                    <a:moveTo>
                      <a:pt x="44" y="172"/>
                    </a:moveTo>
                    <a:cubicBezTo>
                      <a:pt x="48" y="183"/>
                      <a:pt x="60" y="188"/>
                      <a:pt x="70" y="184"/>
                    </a:cubicBezTo>
                    <a:cubicBezTo>
                      <a:pt x="169" y="145"/>
                      <a:pt x="169" y="145"/>
                      <a:pt x="169" y="145"/>
                    </a:cubicBezTo>
                    <a:cubicBezTo>
                      <a:pt x="179" y="141"/>
                      <a:pt x="184" y="129"/>
                      <a:pt x="180" y="119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5" y="5"/>
                      <a:pt x="124" y="0"/>
                      <a:pt x="113" y="4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7"/>
                      <a:pt x="0" y="59"/>
                      <a:pt x="4" y="69"/>
                    </a:cubicBezTo>
                    <a:lnTo>
                      <a:pt x="44" y="17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9" name="Freeform 545"/>
              <p:cNvSpPr>
                <a:spLocks noChangeArrowheads="1"/>
              </p:cNvSpPr>
              <p:nvPr/>
            </p:nvSpPr>
            <p:spPr bwMode="auto">
              <a:xfrm>
                <a:off x="842971" y="243083"/>
                <a:ext cx="292103" cy="295368"/>
              </a:xfrm>
              <a:custGeom>
                <a:avLst/>
                <a:gdLst>
                  <a:gd name="T0" fmla="*/ 133230800 w 156"/>
                  <a:gd name="T1" fmla="*/ 506735584 h 158"/>
                  <a:gd name="T2" fmla="*/ 210364716 w 156"/>
                  <a:gd name="T3" fmla="*/ 541682479 h 158"/>
                  <a:gd name="T4" fmla="*/ 501370458 w 156"/>
                  <a:gd name="T5" fmla="*/ 426356230 h 158"/>
                  <a:gd name="T6" fmla="*/ 532925071 w 156"/>
                  <a:gd name="T7" fmla="*/ 349472688 h 158"/>
                  <a:gd name="T8" fmla="*/ 413718961 w 156"/>
                  <a:gd name="T9" fmla="*/ 45430589 h 158"/>
                  <a:gd name="T10" fmla="*/ 336585044 w 156"/>
                  <a:gd name="T11" fmla="*/ 10483695 h 158"/>
                  <a:gd name="T12" fmla="*/ 45579303 w 156"/>
                  <a:gd name="T13" fmla="*/ 125809943 h 158"/>
                  <a:gd name="T14" fmla="*/ 10517580 w 156"/>
                  <a:gd name="T15" fmla="*/ 202693486 h 158"/>
                  <a:gd name="T16" fmla="*/ 133230800 w 156"/>
                  <a:gd name="T17" fmla="*/ 506735584 h 1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6"/>
                  <a:gd name="T28" fmla="*/ 0 h 158"/>
                  <a:gd name="T29" fmla="*/ 156 w 156"/>
                  <a:gd name="T30" fmla="*/ 158 h 1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6" h="158">
                    <a:moveTo>
                      <a:pt x="38" y="145"/>
                    </a:moveTo>
                    <a:cubicBezTo>
                      <a:pt x="41" y="154"/>
                      <a:pt x="51" y="158"/>
                      <a:pt x="60" y="155"/>
                    </a:cubicBezTo>
                    <a:cubicBezTo>
                      <a:pt x="143" y="122"/>
                      <a:pt x="143" y="122"/>
                      <a:pt x="143" y="122"/>
                    </a:cubicBezTo>
                    <a:cubicBezTo>
                      <a:pt x="151" y="119"/>
                      <a:pt x="156" y="109"/>
                      <a:pt x="152" y="100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4" y="4"/>
                      <a:pt x="105" y="0"/>
                      <a:pt x="96" y="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4" y="39"/>
                      <a:pt x="0" y="49"/>
                      <a:pt x="3" y="58"/>
                    </a:cubicBezTo>
                    <a:lnTo>
                      <a:pt x="38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0" name="Freeform 546"/>
              <p:cNvSpPr>
                <a:spLocks noChangeArrowheads="1"/>
              </p:cNvSpPr>
              <p:nvPr/>
            </p:nvSpPr>
            <p:spPr bwMode="auto">
              <a:xfrm>
                <a:off x="0" y="562271"/>
                <a:ext cx="38100" cy="120688"/>
              </a:xfrm>
              <a:custGeom>
                <a:avLst/>
                <a:gdLst>
                  <a:gd name="T0" fmla="*/ 72580500 w 20"/>
                  <a:gd name="T1" fmla="*/ 0 h 65"/>
                  <a:gd name="T2" fmla="*/ 72580500 w 20"/>
                  <a:gd name="T3" fmla="*/ 224086051 h 65"/>
                  <a:gd name="T4" fmla="*/ 0 w 20"/>
                  <a:gd name="T5" fmla="*/ 96529976 h 65"/>
                  <a:gd name="T6" fmla="*/ 72580500 w 20"/>
                  <a:gd name="T7" fmla="*/ 0 h 6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0"/>
                  <a:gd name="T13" fmla="*/ 0 h 65"/>
                  <a:gd name="T14" fmla="*/ 20 w 20"/>
                  <a:gd name="T15" fmla="*/ 65 h 6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0" h="65">
                    <a:moveTo>
                      <a:pt x="20" y="0"/>
                    </a:move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0" y="61"/>
                      <a:pt x="0" y="28"/>
                    </a:cubicBezTo>
                    <a:cubicBezTo>
                      <a:pt x="0" y="6"/>
                      <a:pt x="20" y="0"/>
                      <a:pt x="2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1" name="Freeform 547"/>
              <p:cNvSpPr>
                <a:spLocks noChangeArrowheads="1"/>
              </p:cNvSpPr>
              <p:nvPr/>
            </p:nvSpPr>
            <p:spPr bwMode="auto">
              <a:xfrm>
                <a:off x="33338" y="185915"/>
                <a:ext cx="1501789" cy="678076"/>
              </a:xfrm>
              <a:custGeom>
                <a:avLst/>
                <a:gdLst>
                  <a:gd name="T0" fmla="*/ 2147483646 w 800"/>
                  <a:gd name="T1" fmla="*/ 1273648371 h 361"/>
                  <a:gd name="T2" fmla="*/ 3523572 w 800"/>
                  <a:gd name="T3" fmla="*/ 1273648371 h 361"/>
                  <a:gd name="T4" fmla="*/ 3523572 w 800"/>
                  <a:gd name="T5" fmla="*/ 719735412 h 361"/>
                  <a:gd name="T6" fmla="*/ 91624147 w 800"/>
                  <a:gd name="T7" fmla="*/ 617419190 h 361"/>
                  <a:gd name="T8" fmla="*/ 539174164 w 800"/>
                  <a:gd name="T9" fmla="*/ 500991099 h 361"/>
                  <a:gd name="T10" fmla="*/ 539174164 w 800"/>
                  <a:gd name="T11" fmla="*/ 91729971 h 361"/>
                  <a:gd name="T12" fmla="*/ 630798311 w 800"/>
                  <a:gd name="T13" fmla="*/ 7056874 h 361"/>
                  <a:gd name="T14" fmla="*/ 1173497925 w 800"/>
                  <a:gd name="T15" fmla="*/ 7056874 h 361"/>
                  <a:gd name="T16" fmla="*/ 1296837978 w 800"/>
                  <a:gd name="T17" fmla="*/ 91729971 h 361"/>
                  <a:gd name="T18" fmla="*/ 1557614252 w 800"/>
                  <a:gd name="T19" fmla="*/ 620948567 h 361"/>
                  <a:gd name="T20" fmla="*/ 2147483646 w 800"/>
                  <a:gd name="T21" fmla="*/ 620948567 h 361"/>
                  <a:gd name="T22" fmla="*/ 2147483646 w 800"/>
                  <a:gd name="T23" fmla="*/ 751488527 h 361"/>
                  <a:gd name="T24" fmla="*/ 2147483646 w 800"/>
                  <a:gd name="T25" fmla="*/ 1273648371 h 3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00"/>
                  <a:gd name="T40" fmla="*/ 0 h 361"/>
                  <a:gd name="T41" fmla="*/ 800 w 800"/>
                  <a:gd name="T42" fmla="*/ 361 h 3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00" h="361">
                    <a:moveTo>
                      <a:pt x="800" y="361"/>
                    </a:moveTo>
                    <a:cubicBezTo>
                      <a:pt x="1" y="361"/>
                      <a:pt x="1" y="361"/>
                      <a:pt x="1" y="361"/>
                    </a:cubicBezTo>
                    <a:cubicBezTo>
                      <a:pt x="1" y="204"/>
                      <a:pt x="1" y="204"/>
                      <a:pt x="1" y="204"/>
                    </a:cubicBezTo>
                    <a:cubicBezTo>
                      <a:pt x="1" y="204"/>
                      <a:pt x="0" y="180"/>
                      <a:pt x="26" y="175"/>
                    </a:cubicBezTo>
                    <a:cubicBezTo>
                      <a:pt x="153" y="142"/>
                      <a:pt x="153" y="142"/>
                      <a:pt x="153" y="142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53" y="26"/>
                      <a:pt x="153" y="2"/>
                      <a:pt x="179" y="2"/>
                    </a:cubicBezTo>
                    <a:cubicBezTo>
                      <a:pt x="333" y="2"/>
                      <a:pt x="333" y="2"/>
                      <a:pt x="333" y="2"/>
                    </a:cubicBezTo>
                    <a:cubicBezTo>
                      <a:pt x="333" y="2"/>
                      <a:pt x="356" y="0"/>
                      <a:pt x="368" y="26"/>
                    </a:cubicBezTo>
                    <a:cubicBezTo>
                      <a:pt x="380" y="50"/>
                      <a:pt x="442" y="176"/>
                      <a:pt x="442" y="176"/>
                    </a:cubicBezTo>
                    <a:cubicBezTo>
                      <a:pt x="752" y="176"/>
                      <a:pt x="752" y="176"/>
                      <a:pt x="752" y="176"/>
                    </a:cubicBezTo>
                    <a:cubicBezTo>
                      <a:pt x="752" y="176"/>
                      <a:pt x="800" y="175"/>
                      <a:pt x="800" y="213"/>
                    </a:cubicBezTo>
                    <a:lnTo>
                      <a:pt x="800" y="361"/>
                    </a:lnTo>
                    <a:close/>
                  </a:path>
                </a:pathLst>
              </a:custGeom>
              <a:solidFill>
                <a:srgbClr val="FFC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2" name="Rectangle 548"/>
              <p:cNvSpPr>
                <a:spLocks noChangeArrowheads="1"/>
              </p:cNvSpPr>
              <p:nvPr/>
            </p:nvSpPr>
            <p:spPr bwMode="auto">
              <a:xfrm>
                <a:off x="36513" y="770299"/>
                <a:ext cx="1498614" cy="93692"/>
              </a:xfrm>
              <a:prstGeom prst="rect">
                <a:avLst/>
              </a:pr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793" name="Freeform 549"/>
              <p:cNvSpPr>
                <a:spLocks noChangeArrowheads="1"/>
              </p:cNvSpPr>
              <p:nvPr/>
            </p:nvSpPr>
            <p:spPr bwMode="auto">
              <a:xfrm>
                <a:off x="12700" y="756007"/>
                <a:ext cx="323853" cy="115924"/>
              </a:xfrm>
              <a:custGeom>
                <a:avLst/>
                <a:gdLst>
                  <a:gd name="T0" fmla="*/ 0 w 172"/>
                  <a:gd name="T1" fmla="*/ 169739342 h 61"/>
                  <a:gd name="T2" fmla="*/ 53177792 w 172"/>
                  <a:gd name="T3" fmla="*/ 220301209 h 61"/>
                  <a:gd name="T4" fmla="*/ 556594101 w 172"/>
                  <a:gd name="T5" fmla="*/ 220301209 h 61"/>
                  <a:gd name="T6" fmla="*/ 609771893 w 172"/>
                  <a:gd name="T7" fmla="*/ 169739342 h 61"/>
                  <a:gd name="T8" fmla="*/ 609771893 w 172"/>
                  <a:gd name="T9" fmla="*/ 54172615 h 61"/>
                  <a:gd name="T10" fmla="*/ 556594101 w 172"/>
                  <a:gd name="T11" fmla="*/ 0 h 61"/>
                  <a:gd name="T12" fmla="*/ 53177792 w 172"/>
                  <a:gd name="T13" fmla="*/ 0 h 61"/>
                  <a:gd name="T14" fmla="*/ 0 w 172"/>
                  <a:gd name="T15" fmla="*/ 54172615 h 61"/>
                  <a:gd name="T16" fmla="*/ 0 w 172"/>
                  <a:gd name="T17" fmla="*/ 169739342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2"/>
                  <a:gd name="T28" fmla="*/ 0 h 61"/>
                  <a:gd name="T29" fmla="*/ 172 w 172"/>
                  <a:gd name="T30" fmla="*/ 61 h 6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2" h="61">
                    <a:moveTo>
                      <a:pt x="0" y="47"/>
                    </a:moveTo>
                    <a:cubicBezTo>
                      <a:pt x="0" y="55"/>
                      <a:pt x="6" y="61"/>
                      <a:pt x="15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66" y="61"/>
                      <a:pt x="172" y="55"/>
                      <a:pt x="172" y="47"/>
                    </a:cubicBezTo>
                    <a:cubicBezTo>
                      <a:pt x="172" y="15"/>
                      <a:pt x="172" y="15"/>
                      <a:pt x="172" y="15"/>
                    </a:cubicBezTo>
                    <a:cubicBezTo>
                      <a:pt x="172" y="7"/>
                      <a:pt x="166" y="0"/>
                      <a:pt x="15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7"/>
                      <a:pt x="0" y="15"/>
                    </a:cubicBez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4" name="Freeform 550"/>
              <p:cNvSpPr>
                <a:spLocks noChangeArrowheads="1"/>
              </p:cNvSpPr>
              <p:nvPr/>
            </p:nvSpPr>
            <p:spPr bwMode="auto">
              <a:xfrm>
                <a:off x="12700" y="756007"/>
                <a:ext cx="111126" cy="115924"/>
              </a:xfrm>
              <a:custGeom>
                <a:avLst/>
                <a:gdLst>
                  <a:gd name="T0" fmla="*/ 53212403 w 59"/>
                  <a:gd name="T1" fmla="*/ 0 h 61"/>
                  <a:gd name="T2" fmla="*/ 209304879 w 59"/>
                  <a:gd name="T3" fmla="*/ 0 h 61"/>
                  <a:gd name="T4" fmla="*/ 209304879 w 59"/>
                  <a:gd name="T5" fmla="*/ 220301209 h 61"/>
                  <a:gd name="T6" fmla="*/ 53212403 w 59"/>
                  <a:gd name="T7" fmla="*/ 220301209 h 61"/>
                  <a:gd name="T8" fmla="*/ 0 w 59"/>
                  <a:gd name="T9" fmla="*/ 169739342 h 61"/>
                  <a:gd name="T10" fmla="*/ 0 w 59"/>
                  <a:gd name="T11" fmla="*/ 54172615 h 61"/>
                  <a:gd name="T12" fmla="*/ 53212403 w 59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9"/>
                  <a:gd name="T22" fmla="*/ 0 h 61"/>
                  <a:gd name="T23" fmla="*/ 59 w 59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9" h="61">
                    <a:moveTo>
                      <a:pt x="15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61"/>
                      <a:pt x="59" y="61"/>
                      <a:pt x="59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6" y="61"/>
                      <a:pt x="0" y="55"/>
                      <a:pt x="0" y="4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6" y="0"/>
                      <a:pt x="15" y="0"/>
                    </a:cubicBez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5" name="Freeform 551"/>
              <p:cNvSpPr>
                <a:spLocks noChangeArrowheads="1"/>
              </p:cNvSpPr>
              <p:nvPr/>
            </p:nvSpPr>
            <p:spPr bwMode="auto">
              <a:xfrm>
                <a:off x="1069985" y="692487"/>
                <a:ext cx="269878" cy="76224"/>
              </a:xfrm>
              <a:custGeom>
                <a:avLst/>
                <a:gdLst>
                  <a:gd name="T0" fmla="*/ 505792603 w 144"/>
                  <a:gd name="T1" fmla="*/ 145252454 h 40"/>
                  <a:gd name="T2" fmla="*/ 0 w 144"/>
                  <a:gd name="T3" fmla="*/ 145252454 h 40"/>
                  <a:gd name="T4" fmla="*/ 263432789 w 144"/>
                  <a:gd name="T5" fmla="*/ 3632074 h 40"/>
                  <a:gd name="T6" fmla="*/ 505792603 w 144"/>
                  <a:gd name="T7" fmla="*/ 145252454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4"/>
                  <a:gd name="T13" fmla="*/ 0 h 40"/>
                  <a:gd name="T14" fmla="*/ 144 w 144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4" h="40">
                    <a:moveTo>
                      <a:pt x="144" y="4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27" y="0"/>
                      <a:pt x="75" y="1"/>
                    </a:cubicBezTo>
                    <a:cubicBezTo>
                      <a:pt x="123" y="3"/>
                      <a:pt x="144" y="40"/>
                      <a:pt x="144" y="40"/>
                    </a:cubicBezTo>
                    <a:close/>
                  </a:path>
                </a:pathLst>
              </a:custGeom>
              <a:solidFill>
                <a:srgbClr val="FF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6" name="Freeform 552"/>
              <p:cNvSpPr>
                <a:spLocks noChangeArrowheads="1"/>
              </p:cNvSpPr>
              <p:nvPr/>
            </p:nvSpPr>
            <p:spPr bwMode="auto">
              <a:xfrm>
                <a:off x="1006485" y="659139"/>
                <a:ext cx="407991" cy="204852"/>
              </a:xfrm>
              <a:custGeom>
                <a:avLst/>
                <a:gdLst>
                  <a:gd name="T0" fmla="*/ 0 w 218"/>
                  <a:gd name="T1" fmla="*/ 384993962 h 109"/>
                  <a:gd name="T2" fmla="*/ 0 w 218"/>
                  <a:gd name="T3" fmla="*/ 384993962 h 109"/>
                  <a:gd name="T4" fmla="*/ 381782257 w 218"/>
                  <a:gd name="T5" fmla="*/ 0 h 109"/>
                  <a:gd name="T6" fmla="*/ 763562643 w 218"/>
                  <a:gd name="T7" fmla="*/ 384993962 h 109"/>
                  <a:gd name="T8" fmla="*/ 679501524 w 218"/>
                  <a:gd name="T9" fmla="*/ 384993962 h 109"/>
                  <a:gd name="T10" fmla="*/ 381782257 w 218"/>
                  <a:gd name="T11" fmla="*/ 84769261 h 109"/>
                  <a:gd name="T12" fmla="*/ 84061118 w 218"/>
                  <a:gd name="T13" fmla="*/ 384993962 h 109"/>
                  <a:gd name="T14" fmla="*/ 0 w 218"/>
                  <a:gd name="T15" fmla="*/ 384993962 h 1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8"/>
                  <a:gd name="T25" fmla="*/ 0 h 109"/>
                  <a:gd name="T26" fmla="*/ 218 w 218"/>
                  <a:gd name="T27" fmla="*/ 109 h 10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8" h="109">
                    <a:moveTo>
                      <a:pt x="0" y="109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0" y="49"/>
                      <a:pt x="48" y="0"/>
                      <a:pt x="109" y="0"/>
                    </a:cubicBezTo>
                    <a:cubicBezTo>
                      <a:pt x="169" y="0"/>
                      <a:pt x="218" y="49"/>
                      <a:pt x="218" y="109"/>
                    </a:cubicBezTo>
                    <a:cubicBezTo>
                      <a:pt x="194" y="109"/>
                      <a:pt x="194" y="109"/>
                      <a:pt x="194" y="109"/>
                    </a:cubicBezTo>
                    <a:cubicBezTo>
                      <a:pt x="193" y="62"/>
                      <a:pt x="155" y="24"/>
                      <a:pt x="109" y="24"/>
                    </a:cubicBezTo>
                    <a:cubicBezTo>
                      <a:pt x="62" y="24"/>
                      <a:pt x="24" y="62"/>
                      <a:pt x="24" y="109"/>
                    </a:cubicBez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7" name="Freeform 553"/>
              <p:cNvSpPr>
                <a:spLocks noChangeArrowheads="1"/>
              </p:cNvSpPr>
              <p:nvPr/>
            </p:nvSpPr>
            <p:spPr bwMode="auto">
              <a:xfrm>
                <a:off x="431804" y="692487"/>
                <a:ext cx="269878" cy="76224"/>
              </a:xfrm>
              <a:custGeom>
                <a:avLst/>
                <a:gdLst>
                  <a:gd name="T0" fmla="*/ 505792603 w 144"/>
                  <a:gd name="T1" fmla="*/ 145252454 h 40"/>
                  <a:gd name="T2" fmla="*/ 0 w 144"/>
                  <a:gd name="T3" fmla="*/ 145252454 h 40"/>
                  <a:gd name="T4" fmla="*/ 263432789 w 144"/>
                  <a:gd name="T5" fmla="*/ 3632074 h 40"/>
                  <a:gd name="T6" fmla="*/ 505792603 w 144"/>
                  <a:gd name="T7" fmla="*/ 145252454 h 4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44"/>
                  <a:gd name="T13" fmla="*/ 0 h 40"/>
                  <a:gd name="T14" fmla="*/ 144 w 144"/>
                  <a:gd name="T15" fmla="*/ 40 h 4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44" h="40">
                    <a:moveTo>
                      <a:pt x="144" y="40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0" y="40"/>
                      <a:pt x="27" y="0"/>
                      <a:pt x="75" y="1"/>
                    </a:cubicBezTo>
                    <a:cubicBezTo>
                      <a:pt x="123" y="3"/>
                      <a:pt x="144" y="40"/>
                      <a:pt x="144" y="40"/>
                    </a:cubicBezTo>
                    <a:close/>
                  </a:path>
                </a:pathLst>
              </a:custGeom>
              <a:solidFill>
                <a:srgbClr val="FF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8" name="Freeform 554"/>
              <p:cNvSpPr>
                <a:spLocks noChangeArrowheads="1"/>
              </p:cNvSpPr>
              <p:nvPr/>
            </p:nvSpPr>
            <p:spPr bwMode="auto">
              <a:xfrm>
                <a:off x="366716" y="659139"/>
                <a:ext cx="407991" cy="204852"/>
              </a:xfrm>
              <a:custGeom>
                <a:avLst/>
                <a:gdLst>
                  <a:gd name="T0" fmla="*/ 0 w 218"/>
                  <a:gd name="T1" fmla="*/ 384993962 h 109"/>
                  <a:gd name="T2" fmla="*/ 0 w 218"/>
                  <a:gd name="T3" fmla="*/ 384993962 h 109"/>
                  <a:gd name="T4" fmla="*/ 381782257 w 218"/>
                  <a:gd name="T5" fmla="*/ 0 h 109"/>
                  <a:gd name="T6" fmla="*/ 763562643 w 218"/>
                  <a:gd name="T7" fmla="*/ 384993962 h 109"/>
                  <a:gd name="T8" fmla="*/ 679501524 w 218"/>
                  <a:gd name="T9" fmla="*/ 384993962 h 109"/>
                  <a:gd name="T10" fmla="*/ 381782257 w 218"/>
                  <a:gd name="T11" fmla="*/ 84769261 h 109"/>
                  <a:gd name="T12" fmla="*/ 84061118 w 218"/>
                  <a:gd name="T13" fmla="*/ 384993962 h 109"/>
                  <a:gd name="T14" fmla="*/ 0 w 218"/>
                  <a:gd name="T15" fmla="*/ 384993962 h 10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18"/>
                  <a:gd name="T25" fmla="*/ 0 h 109"/>
                  <a:gd name="T26" fmla="*/ 218 w 218"/>
                  <a:gd name="T27" fmla="*/ 109 h 10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8" h="109">
                    <a:moveTo>
                      <a:pt x="0" y="109"/>
                    </a:moveTo>
                    <a:cubicBezTo>
                      <a:pt x="0" y="109"/>
                      <a:pt x="0" y="109"/>
                      <a:pt x="0" y="109"/>
                    </a:cubicBezTo>
                    <a:cubicBezTo>
                      <a:pt x="0" y="49"/>
                      <a:pt x="49" y="0"/>
                      <a:pt x="109" y="0"/>
                    </a:cubicBezTo>
                    <a:cubicBezTo>
                      <a:pt x="169" y="0"/>
                      <a:pt x="218" y="49"/>
                      <a:pt x="218" y="109"/>
                    </a:cubicBezTo>
                    <a:cubicBezTo>
                      <a:pt x="194" y="109"/>
                      <a:pt x="194" y="109"/>
                      <a:pt x="194" y="109"/>
                    </a:cubicBezTo>
                    <a:cubicBezTo>
                      <a:pt x="194" y="62"/>
                      <a:pt x="156" y="24"/>
                      <a:pt x="109" y="24"/>
                    </a:cubicBezTo>
                    <a:cubicBezTo>
                      <a:pt x="62" y="24"/>
                      <a:pt x="24" y="62"/>
                      <a:pt x="24" y="109"/>
                    </a:cubicBez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99" name="Oval 555"/>
              <p:cNvSpPr>
                <a:spLocks noChangeArrowheads="1"/>
              </p:cNvSpPr>
              <p:nvPr/>
            </p:nvSpPr>
            <p:spPr bwMode="auto">
              <a:xfrm>
                <a:off x="1101736" y="735363"/>
                <a:ext cx="225427" cy="225496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00" name="Oval 556"/>
              <p:cNvSpPr>
                <a:spLocks noChangeArrowheads="1"/>
              </p:cNvSpPr>
              <p:nvPr/>
            </p:nvSpPr>
            <p:spPr bwMode="auto">
              <a:xfrm>
                <a:off x="1152536" y="786179"/>
                <a:ext cx="123826" cy="123864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01" name="Oval 557"/>
              <p:cNvSpPr>
                <a:spLocks noChangeArrowheads="1"/>
              </p:cNvSpPr>
              <p:nvPr/>
            </p:nvSpPr>
            <p:spPr bwMode="auto">
              <a:xfrm>
                <a:off x="454030" y="735363"/>
                <a:ext cx="227015" cy="225496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02" name="Oval 558"/>
              <p:cNvSpPr>
                <a:spLocks noChangeArrowheads="1"/>
              </p:cNvSpPr>
              <p:nvPr/>
            </p:nvSpPr>
            <p:spPr bwMode="auto">
              <a:xfrm>
                <a:off x="504830" y="786179"/>
                <a:ext cx="123826" cy="123864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03" name="Freeform 559"/>
              <p:cNvSpPr>
                <a:spLocks noChangeArrowheads="1"/>
              </p:cNvSpPr>
              <p:nvPr/>
            </p:nvSpPr>
            <p:spPr bwMode="auto">
              <a:xfrm>
                <a:off x="361954" y="222439"/>
                <a:ext cx="409579" cy="247728"/>
              </a:xfrm>
              <a:custGeom>
                <a:avLst/>
                <a:gdLst>
                  <a:gd name="T0" fmla="*/ 3530270 w 218"/>
                  <a:gd name="T1" fmla="*/ 464917894 h 132"/>
                  <a:gd name="T2" fmla="*/ 769518152 w 218"/>
                  <a:gd name="T3" fmla="*/ 464917894 h 132"/>
                  <a:gd name="T4" fmla="*/ 610672895 w 218"/>
                  <a:gd name="T5" fmla="*/ 84529673 h 132"/>
                  <a:gd name="T6" fmla="*/ 508306327 w 218"/>
                  <a:gd name="T7" fmla="*/ 3522617 h 132"/>
                  <a:gd name="T8" fmla="*/ 77658433 w 218"/>
                  <a:gd name="T9" fmla="*/ 3522617 h 132"/>
                  <a:gd name="T10" fmla="*/ 0 w 218"/>
                  <a:gd name="T11" fmla="*/ 84529673 h 132"/>
                  <a:gd name="T12" fmla="*/ 3530270 w 218"/>
                  <a:gd name="T13" fmla="*/ 464917894 h 1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8"/>
                  <a:gd name="T22" fmla="*/ 0 h 132"/>
                  <a:gd name="T23" fmla="*/ 218 w 218"/>
                  <a:gd name="T24" fmla="*/ 132 h 1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8" h="132">
                    <a:moveTo>
                      <a:pt x="1" y="132"/>
                    </a:moveTo>
                    <a:cubicBezTo>
                      <a:pt x="218" y="132"/>
                      <a:pt x="218" y="132"/>
                      <a:pt x="218" y="132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3" y="24"/>
                      <a:pt x="162" y="1"/>
                      <a:pt x="144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0" y="0"/>
                      <a:pt x="0" y="24"/>
                    </a:cubicBezTo>
                    <a:lnTo>
                      <a:pt x="1" y="132"/>
                    </a:lnTo>
                    <a:close/>
                  </a:path>
                </a:pathLst>
              </a:cu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4" name="Freeform 560"/>
              <p:cNvSpPr>
                <a:spLocks noChangeArrowheads="1"/>
              </p:cNvSpPr>
              <p:nvPr/>
            </p:nvSpPr>
            <p:spPr bwMode="auto">
              <a:xfrm>
                <a:off x="366716" y="481283"/>
                <a:ext cx="109539" cy="250904"/>
              </a:xfrm>
              <a:custGeom>
                <a:avLst/>
                <a:gdLst>
                  <a:gd name="T0" fmla="*/ 0 w 69"/>
                  <a:gd name="T1" fmla="*/ 287478816 h 158"/>
                  <a:gd name="T2" fmla="*/ 0 w 69"/>
                  <a:gd name="T3" fmla="*/ 0 h 158"/>
                  <a:gd name="T4" fmla="*/ 0 w 69"/>
                  <a:gd name="T5" fmla="*/ 0 h 158"/>
                  <a:gd name="T6" fmla="*/ 45363434 w 69"/>
                  <a:gd name="T7" fmla="*/ 0 h 158"/>
                  <a:gd name="T8" fmla="*/ 45363434 w 69"/>
                  <a:gd name="T9" fmla="*/ 264783120 h 158"/>
                  <a:gd name="T10" fmla="*/ 173895544 w 69"/>
                  <a:gd name="T11" fmla="*/ 360609392 h 158"/>
                  <a:gd name="T12" fmla="*/ 143653255 w 69"/>
                  <a:gd name="T13" fmla="*/ 398435552 h 158"/>
                  <a:gd name="T14" fmla="*/ 0 w 69"/>
                  <a:gd name="T15" fmla="*/ 287478816 h 15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158"/>
                  <a:gd name="T26" fmla="*/ 69 w 69"/>
                  <a:gd name="T27" fmla="*/ 158 h 15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158">
                    <a:moveTo>
                      <a:pt x="0" y="114"/>
                    </a:moveTo>
                    <a:lnTo>
                      <a:pt x="0" y="0"/>
                    </a:lnTo>
                    <a:lnTo>
                      <a:pt x="18" y="0"/>
                    </a:lnTo>
                    <a:lnTo>
                      <a:pt x="18" y="105"/>
                    </a:lnTo>
                    <a:lnTo>
                      <a:pt x="69" y="143"/>
                    </a:lnTo>
                    <a:lnTo>
                      <a:pt x="57" y="158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5" name="Freeform 561"/>
              <p:cNvSpPr>
                <a:spLocks noChangeArrowheads="1"/>
              </p:cNvSpPr>
              <p:nvPr/>
            </p:nvSpPr>
            <p:spPr bwMode="auto">
              <a:xfrm>
                <a:off x="660407" y="511455"/>
                <a:ext cx="100013" cy="25408"/>
              </a:xfrm>
              <a:custGeom>
                <a:avLst/>
                <a:gdLst>
                  <a:gd name="T0" fmla="*/ 188728305 w 53"/>
                  <a:gd name="T1" fmla="*/ 23055945 h 14"/>
                  <a:gd name="T2" fmla="*/ 163802424 w 53"/>
                  <a:gd name="T3" fmla="*/ 46111890 h 14"/>
                  <a:gd name="T4" fmla="*/ 28486722 w 53"/>
                  <a:gd name="T5" fmla="*/ 46111890 h 14"/>
                  <a:gd name="T6" fmla="*/ 0 w 53"/>
                  <a:gd name="T7" fmla="*/ 23055945 h 14"/>
                  <a:gd name="T8" fmla="*/ 28486722 w 53"/>
                  <a:gd name="T9" fmla="*/ 0 h 14"/>
                  <a:gd name="T10" fmla="*/ 163802424 w 53"/>
                  <a:gd name="T11" fmla="*/ 0 h 14"/>
                  <a:gd name="T12" fmla="*/ 188728305 w 53"/>
                  <a:gd name="T13" fmla="*/ 23055945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14"/>
                  <a:gd name="T23" fmla="*/ 53 w 53"/>
                  <a:gd name="T24" fmla="*/ 14 h 1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14">
                    <a:moveTo>
                      <a:pt x="53" y="7"/>
                    </a:moveTo>
                    <a:cubicBezTo>
                      <a:pt x="53" y="11"/>
                      <a:pt x="50" y="14"/>
                      <a:pt x="46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0" y="0"/>
                      <a:pt x="53" y="3"/>
                      <a:pt x="53" y="7"/>
                    </a:cubicBez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6" name="Freeform 562"/>
              <p:cNvSpPr>
                <a:spLocks noChangeArrowheads="1"/>
              </p:cNvSpPr>
              <p:nvPr/>
            </p:nvSpPr>
            <p:spPr bwMode="auto">
              <a:xfrm>
                <a:off x="863608" y="514631"/>
                <a:ext cx="666756" cy="42876"/>
              </a:xfrm>
              <a:custGeom>
                <a:avLst/>
                <a:gdLst>
                  <a:gd name="T0" fmla="*/ 1252291728 w 355"/>
                  <a:gd name="T1" fmla="*/ 79928321 h 23"/>
                  <a:gd name="T2" fmla="*/ 49386899 w 355"/>
                  <a:gd name="T3" fmla="*/ 79928321 h 23"/>
                  <a:gd name="T4" fmla="*/ 0 w 355"/>
                  <a:gd name="T5" fmla="*/ 3474820 h 23"/>
                  <a:gd name="T6" fmla="*/ 1093551211 w 355"/>
                  <a:gd name="T7" fmla="*/ 3474820 h 23"/>
                  <a:gd name="T8" fmla="*/ 1252291728 w 355"/>
                  <a:gd name="T9" fmla="*/ 79928321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5"/>
                  <a:gd name="T16" fmla="*/ 0 h 23"/>
                  <a:gd name="T17" fmla="*/ 355 w 355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5" h="23">
                    <a:moveTo>
                      <a:pt x="355" y="23"/>
                    </a:moveTo>
                    <a:cubicBezTo>
                      <a:pt x="14" y="23"/>
                      <a:pt x="14" y="23"/>
                      <a:pt x="14" y="2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10" y="1"/>
                      <a:pt x="310" y="1"/>
                      <a:pt x="310" y="1"/>
                    </a:cubicBezTo>
                    <a:cubicBezTo>
                      <a:pt x="310" y="1"/>
                      <a:pt x="344" y="0"/>
                      <a:pt x="355" y="23"/>
                    </a:cubicBezTo>
                    <a:close/>
                  </a:path>
                </a:pathLst>
              </a:custGeom>
              <a:solidFill>
                <a:srgbClr val="E0A5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7" name="Freeform 563"/>
              <p:cNvSpPr>
                <a:spLocks noChangeArrowheads="1"/>
              </p:cNvSpPr>
              <p:nvPr/>
            </p:nvSpPr>
            <p:spPr bwMode="auto">
              <a:xfrm>
                <a:off x="68264" y="482871"/>
                <a:ext cx="261940" cy="100044"/>
              </a:xfrm>
              <a:custGeom>
                <a:avLst/>
                <a:gdLst>
                  <a:gd name="T0" fmla="*/ 38507051 w 140"/>
                  <a:gd name="T1" fmla="*/ 185281488 h 53"/>
                  <a:gd name="T2" fmla="*/ 469085894 w 140"/>
                  <a:gd name="T3" fmla="*/ 57009979 h 53"/>
                  <a:gd name="T4" fmla="*/ 486589099 w 140"/>
                  <a:gd name="T5" fmla="*/ 21379214 h 53"/>
                  <a:gd name="T6" fmla="*/ 451582689 w 140"/>
                  <a:gd name="T7" fmla="*/ 3563832 h 53"/>
                  <a:gd name="T8" fmla="*/ 21003846 w 140"/>
                  <a:gd name="T9" fmla="*/ 131835341 h 53"/>
                  <a:gd name="T10" fmla="*/ 3500641 w 140"/>
                  <a:gd name="T11" fmla="*/ 167466106 h 53"/>
                  <a:gd name="T12" fmla="*/ 31505769 w 140"/>
                  <a:gd name="T13" fmla="*/ 188845320 h 53"/>
                  <a:gd name="T14" fmla="*/ 38507051 w 140"/>
                  <a:gd name="T15" fmla="*/ 185281488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40"/>
                  <a:gd name="T25" fmla="*/ 0 h 53"/>
                  <a:gd name="T26" fmla="*/ 140 w 140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40" h="53">
                    <a:moveTo>
                      <a:pt x="11" y="52"/>
                    </a:moveTo>
                    <a:cubicBezTo>
                      <a:pt x="134" y="16"/>
                      <a:pt x="134" y="16"/>
                      <a:pt x="134" y="16"/>
                    </a:cubicBezTo>
                    <a:cubicBezTo>
                      <a:pt x="138" y="15"/>
                      <a:pt x="140" y="10"/>
                      <a:pt x="139" y="6"/>
                    </a:cubicBezTo>
                    <a:cubicBezTo>
                      <a:pt x="138" y="2"/>
                      <a:pt x="133" y="0"/>
                      <a:pt x="129" y="1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2" y="38"/>
                      <a:pt x="0" y="43"/>
                      <a:pt x="1" y="47"/>
                    </a:cubicBezTo>
                    <a:cubicBezTo>
                      <a:pt x="2" y="50"/>
                      <a:pt x="5" y="53"/>
                      <a:pt x="9" y="53"/>
                    </a:cubicBezTo>
                    <a:cubicBezTo>
                      <a:pt x="9" y="53"/>
                      <a:pt x="10" y="52"/>
                      <a:pt x="11" y="52"/>
                    </a:cubicBezTo>
                    <a:close/>
                  </a:path>
                </a:pathLst>
              </a:custGeom>
              <a:solidFill>
                <a:srgbClr val="FFDA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8" name="Freeform 930"/>
              <p:cNvSpPr>
                <a:spLocks noChangeArrowheads="1"/>
              </p:cNvSpPr>
              <p:nvPr/>
            </p:nvSpPr>
            <p:spPr bwMode="auto">
              <a:xfrm>
                <a:off x="955659" y="350859"/>
                <a:ext cx="69850" cy="79375"/>
              </a:xfrm>
              <a:custGeom>
                <a:avLst/>
                <a:gdLst>
                  <a:gd name="T0" fmla="*/ 52924075 w 44"/>
                  <a:gd name="T1" fmla="*/ 0 h 50"/>
                  <a:gd name="T2" fmla="*/ 0 w 44"/>
                  <a:gd name="T3" fmla="*/ 105846563 h 50"/>
                  <a:gd name="T4" fmla="*/ 110886875 w 44"/>
                  <a:gd name="T5" fmla="*/ 126007813 h 50"/>
                  <a:gd name="T6" fmla="*/ 52924075 w 44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50"/>
                  <a:gd name="T14" fmla="*/ 44 w 44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50">
                    <a:moveTo>
                      <a:pt x="21" y="0"/>
                    </a:moveTo>
                    <a:lnTo>
                      <a:pt x="0" y="42"/>
                    </a:lnTo>
                    <a:lnTo>
                      <a:pt x="44" y="5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09" name="Freeform 931"/>
              <p:cNvSpPr>
                <a:spLocks noEditPoints="1" noChangeArrowheads="1"/>
              </p:cNvSpPr>
              <p:nvPr/>
            </p:nvSpPr>
            <p:spPr bwMode="auto">
              <a:xfrm>
                <a:off x="904859" y="311171"/>
                <a:ext cx="168275" cy="169863"/>
              </a:xfrm>
              <a:custGeom>
                <a:avLst/>
                <a:gdLst>
                  <a:gd name="T0" fmla="*/ 314627507 w 90"/>
                  <a:gd name="T1" fmla="*/ 160297826 h 90"/>
                  <a:gd name="T2" fmla="*/ 157314688 w 90"/>
                  <a:gd name="T3" fmla="*/ 320593764 h 90"/>
                  <a:gd name="T4" fmla="*/ 0 w 90"/>
                  <a:gd name="T5" fmla="*/ 160297826 h 90"/>
                  <a:gd name="T6" fmla="*/ 157314688 w 90"/>
                  <a:gd name="T7" fmla="*/ 0 h 90"/>
                  <a:gd name="T8" fmla="*/ 314627507 w 90"/>
                  <a:gd name="T9" fmla="*/ 160297826 h 90"/>
                  <a:gd name="T10" fmla="*/ 286660202 w 90"/>
                  <a:gd name="T11" fmla="*/ 160297826 h 90"/>
                  <a:gd name="T12" fmla="*/ 157314688 w 90"/>
                  <a:gd name="T13" fmla="*/ 28497349 h 90"/>
                  <a:gd name="T14" fmla="*/ 27967305 w 90"/>
                  <a:gd name="T15" fmla="*/ 160297826 h 90"/>
                  <a:gd name="T16" fmla="*/ 157314688 w 90"/>
                  <a:gd name="T17" fmla="*/ 292096415 h 90"/>
                  <a:gd name="T18" fmla="*/ 286660202 w 90"/>
                  <a:gd name="T19" fmla="*/ 160297826 h 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90"/>
                  <a:gd name="T32" fmla="*/ 90 w 90"/>
                  <a:gd name="T33" fmla="*/ 90 h 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90">
                    <a:moveTo>
                      <a:pt x="90" y="45"/>
                    </a:moveTo>
                    <a:cubicBezTo>
                      <a:pt x="90" y="70"/>
                      <a:pt x="70" y="90"/>
                      <a:pt x="45" y="90"/>
                    </a:cubicBezTo>
                    <a:cubicBezTo>
                      <a:pt x="20" y="90"/>
                      <a:pt x="0" y="70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lose/>
                    <a:moveTo>
                      <a:pt x="82" y="45"/>
                    </a:moveTo>
                    <a:cubicBezTo>
                      <a:pt x="82" y="24"/>
                      <a:pt x="65" y="8"/>
                      <a:pt x="45" y="8"/>
                    </a:cubicBezTo>
                    <a:cubicBezTo>
                      <a:pt x="24" y="8"/>
                      <a:pt x="8" y="24"/>
                      <a:pt x="8" y="45"/>
                    </a:cubicBezTo>
                    <a:cubicBezTo>
                      <a:pt x="8" y="65"/>
                      <a:pt x="24" y="82"/>
                      <a:pt x="45" y="82"/>
                    </a:cubicBezTo>
                    <a:cubicBezTo>
                      <a:pt x="65" y="82"/>
                      <a:pt x="82" y="65"/>
                      <a:pt x="82" y="45"/>
                    </a:cubicBez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0" name="Freeform 932"/>
              <p:cNvSpPr>
                <a:spLocks noChangeArrowheads="1"/>
              </p:cNvSpPr>
              <p:nvPr/>
            </p:nvSpPr>
            <p:spPr bwMode="auto">
              <a:xfrm>
                <a:off x="363520" y="403246"/>
                <a:ext cx="87313" cy="66675"/>
              </a:xfrm>
              <a:custGeom>
                <a:avLst/>
                <a:gdLst>
                  <a:gd name="T0" fmla="*/ 131048875 w 55"/>
                  <a:gd name="T1" fmla="*/ 0 h 42"/>
                  <a:gd name="T2" fmla="*/ 0 w 55"/>
                  <a:gd name="T3" fmla="*/ 105846563 h 42"/>
                  <a:gd name="T4" fmla="*/ 47884037 w 55"/>
                  <a:gd name="T5" fmla="*/ 105846563 h 42"/>
                  <a:gd name="T6" fmla="*/ 138610181 w 55"/>
                  <a:gd name="T7" fmla="*/ 30241875 h 42"/>
                  <a:gd name="T8" fmla="*/ 131048875 w 55"/>
                  <a:gd name="T9" fmla="*/ 0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5"/>
                  <a:gd name="T16" fmla="*/ 0 h 42"/>
                  <a:gd name="T17" fmla="*/ 55 w 5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5" h="42">
                    <a:moveTo>
                      <a:pt x="52" y="0"/>
                    </a:moveTo>
                    <a:lnTo>
                      <a:pt x="0" y="42"/>
                    </a:lnTo>
                    <a:lnTo>
                      <a:pt x="19" y="42"/>
                    </a:lnTo>
                    <a:lnTo>
                      <a:pt x="55" y="12"/>
                    </a:lnTo>
                    <a:lnTo>
                      <a:pt x="52" y="0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1" name="Freeform 933"/>
              <p:cNvSpPr>
                <a:spLocks noChangeArrowheads="1"/>
              </p:cNvSpPr>
              <p:nvPr/>
            </p:nvSpPr>
            <p:spPr bwMode="auto">
              <a:xfrm>
                <a:off x="419083" y="350859"/>
                <a:ext cx="53975" cy="103188"/>
              </a:xfrm>
              <a:custGeom>
                <a:avLst/>
                <a:gdLst>
                  <a:gd name="T0" fmla="*/ 100458642 w 29"/>
                  <a:gd name="T1" fmla="*/ 168956279 h 55"/>
                  <a:gd name="T2" fmla="*/ 34640783 w 29"/>
                  <a:gd name="T3" fmla="*/ 24639418 h 55"/>
                  <a:gd name="T4" fmla="*/ 76210839 w 29"/>
                  <a:gd name="T5" fmla="*/ 172475928 h 55"/>
                  <a:gd name="T6" fmla="*/ 100458642 w 29"/>
                  <a:gd name="T7" fmla="*/ 168956279 h 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9"/>
                  <a:gd name="T13" fmla="*/ 0 h 55"/>
                  <a:gd name="T14" fmla="*/ 29 w 29"/>
                  <a:gd name="T15" fmla="*/ 55 h 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9" h="55">
                    <a:moveTo>
                      <a:pt x="29" y="48"/>
                    </a:moveTo>
                    <a:cubicBezTo>
                      <a:pt x="29" y="48"/>
                      <a:pt x="20" y="14"/>
                      <a:pt x="10" y="7"/>
                    </a:cubicBezTo>
                    <a:cubicBezTo>
                      <a:pt x="0" y="0"/>
                      <a:pt x="16" y="42"/>
                      <a:pt x="22" y="49"/>
                    </a:cubicBezTo>
                    <a:cubicBezTo>
                      <a:pt x="28" y="55"/>
                      <a:pt x="29" y="53"/>
                      <a:pt x="29" y="48"/>
                    </a:cubicBez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2" name="Freeform 934"/>
              <p:cNvSpPr>
                <a:spLocks noChangeArrowheads="1"/>
              </p:cNvSpPr>
              <p:nvPr/>
            </p:nvSpPr>
            <p:spPr bwMode="auto">
              <a:xfrm>
                <a:off x="522271" y="404834"/>
                <a:ext cx="96838" cy="65088"/>
              </a:xfrm>
              <a:custGeom>
                <a:avLst/>
                <a:gdLst>
                  <a:gd name="T0" fmla="*/ 108368072 w 61"/>
                  <a:gd name="T1" fmla="*/ 0 h 41"/>
                  <a:gd name="T2" fmla="*/ 153731119 w 61"/>
                  <a:gd name="T3" fmla="*/ 103327994 h 41"/>
                  <a:gd name="T4" fmla="*/ 0 w 61"/>
                  <a:gd name="T5" fmla="*/ 103327994 h 41"/>
                  <a:gd name="T6" fmla="*/ 57964687 w 61"/>
                  <a:gd name="T7" fmla="*/ 0 h 41"/>
                  <a:gd name="T8" fmla="*/ 108368072 w 61"/>
                  <a:gd name="T9" fmla="*/ 0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41"/>
                  <a:gd name="T17" fmla="*/ 61 w 61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41">
                    <a:moveTo>
                      <a:pt x="43" y="0"/>
                    </a:moveTo>
                    <a:lnTo>
                      <a:pt x="61" y="41"/>
                    </a:lnTo>
                    <a:lnTo>
                      <a:pt x="0" y="41"/>
                    </a:lnTo>
                    <a:lnTo>
                      <a:pt x="23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3" name="Freeform 935"/>
              <p:cNvSpPr>
                <a:spLocks noChangeArrowheads="1"/>
              </p:cNvSpPr>
              <p:nvPr/>
            </p:nvSpPr>
            <p:spPr bwMode="auto">
              <a:xfrm>
                <a:off x="457183" y="404834"/>
                <a:ext cx="133350" cy="30163"/>
              </a:xfrm>
              <a:custGeom>
                <a:avLst/>
                <a:gdLst>
                  <a:gd name="T0" fmla="*/ 21165087 w 71"/>
                  <a:gd name="T1" fmla="*/ 42646712 h 16"/>
                  <a:gd name="T2" fmla="*/ 225761550 w 71"/>
                  <a:gd name="T3" fmla="*/ 56862911 h 16"/>
                  <a:gd name="T4" fmla="*/ 250453838 w 71"/>
                  <a:gd name="T5" fmla="*/ 35539555 h 16"/>
                  <a:gd name="T6" fmla="*/ 229288751 w 71"/>
                  <a:gd name="T7" fmla="*/ 14216199 h 16"/>
                  <a:gd name="T8" fmla="*/ 21165087 w 71"/>
                  <a:gd name="T9" fmla="*/ 0 h 16"/>
                  <a:gd name="T10" fmla="*/ 0 w 71"/>
                  <a:gd name="T11" fmla="*/ 21323356 h 16"/>
                  <a:gd name="T12" fmla="*/ 17637885 w 71"/>
                  <a:gd name="T13" fmla="*/ 42646712 h 16"/>
                  <a:gd name="T14" fmla="*/ 21165087 w 71"/>
                  <a:gd name="T15" fmla="*/ 42646712 h 1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1"/>
                  <a:gd name="T25" fmla="*/ 0 h 16"/>
                  <a:gd name="T26" fmla="*/ 71 w 71"/>
                  <a:gd name="T27" fmla="*/ 16 h 1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" h="16">
                    <a:moveTo>
                      <a:pt x="6" y="12"/>
                    </a:moveTo>
                    <a:cubicBezTo>
                      <a:pt x="64" y="16"/>
                      <a:pt x="64" y="16"/>
                      <a:pt x="64" y="16"/>
                    </a:cubicBezTo>
                    <a:cubicBezTo>
                      <a:pt x="68" y="16"/>
                      <a:pt x="70" y="14"/>
                      <a:pt x="71" y="10"/>
                    </a:cubicBezTo>
                    <a:cubicBezTo>
                      <a:pt x="71" y="7"/>
                      <a:pt x="68" y="4"/>
                      <a:pt x="65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2" y="11"/>
                      <a:pt x="5" y="12"/>
                    </a:cubicBezTo>
                    <a:lnTo>
                      <a:pt x="6" y="12"/>
                    </a:lnTo>
                    <a:close/>
                  </a:path>
                </a:pathLst>
              </a:custGeom>
              <a:solidFill>
                <a:srgbClr val="029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4" name="Freeform 936"/>
              <p:cNvSpPr>
                <a:spLocks noChangeArrowheads="1"/>
              </p:cNvSpPr>
              <p:nvPr/>
            </p:nvSpPr>
            <p:spPr bwMode="auto">
              <a:xfrm>
                <a:off x="436545" y="392134"/>
                <a:ext cx="44450" cy="42863"/>
              </a:xfrm>
              <a:custGeom>
                <a:avLst/>
                <a:gdLst>
                  <a:gd name="T0" fmla="*/ 3735733 w 23"/>
                  <a:gd name="T1" fmla="*/ 31256445 h 23"/>
                  <a:gd name="T2" fmla="*/ 37349596 w 23"/>
                  <a:gd name="T3" fmla="*/ 76406093 h 23"/>
                  <a:gd name="T4" fmla="*/ 82168724 w 23"/>
                  <a:gd name="T5" fmla="*/ 45149648 h 23"/>
                  <a:gd name="T6" fmla="*/ 52290593 w 23"/>
                  <a:gd name="T7" fmla="*/ 3473767 h 23"/>
                  <a:gd name="T8" fmla="*/ 3735733 w 23"/>
                  <a:gd name="T9" fmla="*/ 31256445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3"/>
                  <a:gd name="T16" fmla="*/ 0 h 23"/>
                  <a:gd name="T17" fmla="*/ 23 w 23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3" h="23">
                    <a:moveTo>
                      <a:pt x="1" y="9"/>
                    </a:moveTo>
                    <a:cubicBezTo>
                      <a:pt x="0" y="15"/>
                      <a:pt x="4" y="21"/>
                      <a:pt x="10" y="22"/>
                    </a:cubicBezTo>
                    <a:cubicBezTo>
                      <a:pt x="16" y="23"/>
                      <a:pt x="21" y="19"/>
                      <a:pt x="22" y="13"/>
                    </a:cubicBezTo>
                    <a:cubicBezTo>
                      <a:pt x="23" y="8"/>
                      <a:pt x="20" y="2"/>
                      <a:pt x="14" y="1"/>
                    </a:cubicBezTo>
                    <a:cubicBezTo>
                      <a:pt x="8" y="0"/>
                      <a:pt x="3" y="4"/>
                      <a:pt x="1" y="9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5" name="Oval 937"/>
              <p:cNvSpPr>
                <a:spLocks noChangeArrowheads="1"/>
              </p:cNvSpPr>
              <p:nvPr/>
            </p:nvSpPr>
            <p:spPr bwMode="auto">
              <a:xfrm>
                <a:off x="501633" y="258783"/>
                <a:ext cx="147638" cy="149226"/>
              </a:xfrm>
              <a:prstGeom prst="ellipse">
                <a:avLst/>
              </a:pr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16" name="Freeform 938"/>
              <p:cNvSpPr>
                <a:spLocks noChangeArrowheads="1"/>
              </p:cNvSpPr>
              <p:nvPr/>
            </p:nvSpPr>
            <p:spPr bwMode="auto">
              <a:xfrm>
                <a:off x="476233" y="288946"/>
                <a:ext cx="47625" cy="61913"/>
              </a:xfrm>
              <a:custGeom>
                <a:avLst/>
                <a:gdLst>
                  <a:gd name="T0" fmla="*/ 75604688 w 30"/>
                  <a:gd name="T1" fmla="*/ 98287681 h 39"/>
                  <a:gd name="T2" fmla="*/ 0 w 30"/>
                  <a:gd name="T3" fmla="*/ 50403532 h 39"/>
                  <a:gd name="T4" fmla="*/ 60483750 w 30"/>
                  <a:gd name="T5" fmla="*/ 0 h 39"/>
                  <a:gd name="T6" fmla="*/ 75604688 w 30"/>
                  <a:gd name="T7" fmla="*/ 98287681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9"/>
                  <a:gd name="T14" fmla="*/ 30 w 3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9">
                    <a:moveTo>
                      <a:pt x="30" y="39"/>
                    </a:moveTo>
                    <a:lnTo>
                      <a:pt x="0" y="20"/>
                    </a:lnTo>
                    <a:lnTo>
                      <a:pt x="24" y="0"/>
                    </a:lnTo>
                    <a:lnTo>
                      <a:pt x="30" y="39"/>
                    </a:ln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17" name="Oval 939"/>
              <p:cNvSpPr>
                <a:spLocks noChangeArrowheads="1"/>
              </p:cNvSpPr>
              <p:nvPr/>
            </p:nvSpPr>
            <p:spPr bwMode="auto">
              <a:xfrm>
                <a:off x="549258" y="300058"/>
                <a:ext cx="57150" cy="46038"/>
              </a:xfrm>
              <a:prstGeom prst="ellipse">
                <a:avLst/>
              </a:pr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18" name="Oval 940"/>
              <p:cNvSpPr>
                <a:spLocks noChangeArrowheads="1"/>
              </p:cNvSpPr>
              <p:nvPr/>
            </p:nvSpPr>
            <p:spPr bwMode="auto">
              <a:xfrm>
                <a:off x="555608" y="306408"/>
                <a:ext cx="42863" cy="33338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19" name="Freeform 941"/>
              <p:cNvSpPr>
                <a:spLocks noChangeArrowheads="1"/>
              </p:cNvSpPr>
              <p:nvPr/>
            </p:nvSpPr>
            <p:spPr bwMode="auto">
              <a:xfrm>
                <a:off x="476233" y="320696"/>
                <a:ext cx="109538" cy="87313"/>
              </a:xfrm>
              <a:custGeom>
                <a:avLst/>
                <a:gdLst>
                  <a:gd name="T0" fmla="*/ 78468868 w 58"/>
                  <a:gd name="T1" fmla="*/ 21617560 h 46"/>
                  <a:gd name="T2" fmla="*/ 206871956 w 58"/>
                  <a:gd name="T3" fmla="*/ 165729565 h 46"/>
                  <a:gd name="T4" fmla="*/ 189038036 w 58"/>
                  <a:gd name="T5" fmla="*/ 165729565 h 46"/>
                  <a:gd name="T6" fmla="*/ 46368569 w 58"/>
                  <a:gd name="T7" fmla="*/ 28822781 h 46"/>
                  <a:gd name="T8" fmla="*/ 0 w 58"/>
                  <a:gd name="T9" fmla="*/ 0 h 46"/>
                  <a:gd name="T10" fmla="*/ 78468868 w 58"/>
                  <a:gd name="T11" fmla="*/ 21617560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8"/>
                  <a:gd name="T19" fmla="*/ 0 h 46"/>
                  <a:gd name="T20" fmla="*/ 58 w 58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8" h="46">
                    <a:moveTo>
                      <a:pt x="22" y="6"/>
                    </a:moveTo>
                    <a:cubicBezTo>
                      <a:pt x="22" y="6"/>
                      <a:pt x="18" y="42"/>
                      <a:pt x="58" y="46"/>
                    </a:cubicBezTo>
                    <a:cubicBezTo>
                      <a:pt x="56" y="46"/>
                      <a:pt x="54" y="46"/>
                      <a:pt x="53" y="46"/>
                    </a:cubicBezTo>
                    <a:cubicBezTo>
                      <a:pt x="31" y="46"/>
                      <a:pt x="14" y="29"/>
                      <a:pt x="13" y="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" y="6"/>
                    </a:ln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0" name="Freeform 942"/>
              <p:cNvSpPr>
                <a:spLocks noChangeArrowheads="1"/>
              </p:cNvSpPr>
              <p:nvPr/>
            </p:nvSpPr>
            <p:spPr bwMode="auto">
              <a:xfrm>
                <a:off x="461945" y="236558"/>
                <a:ext cx="182563" cy="68263"/>
              </a:xfrm>
              <a:custGeom>
                <a:avLst/>
                <a:gdLst>
                  <a:gd name="T0" fmla="*/ 343600505 w 97"/>
                  <a:gd name="T1" fmla="*/ 115057287 h 36"/>
                  <a:gd name="T2" fmla="*/ 99184408 w 97"/>
                  <a:gd name="T3" fmla="*/ 93484282 h 36"/>
                  <a:gd name="T4" fmla="*/ 17710493 w 97"/>
                  <a:gd name="T5" fmla="*/ 79101647 h 36"/>
                  <a:gd name="T6" fmla="*/ 24796572 w 97"/>
                  <a:gd name="T7" fmla="*/ 57528643 h 36"/>
                  <a:gd name="T8" fmla="*/ 102726506 w 97"/>
                  <a:gd name="T9" fmla="*/ 75506463 h 36"/>
                  <a:gd name="T10" fmla="*/ 223163506 w 97"/>
                  <a:gd name="T11" fmla="*/ 0 h 36"/>
                  <a:gd name="T12" fmla="*/ 343600505 w 97"/>
                  <a:gd name="T13" fmla="*/ 11505728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7"/>
                  <a:gd name="T22" fmla="*/ 0 h 36"/>
                  <a:gd name="T23" fmla="*/ 97 w 97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7" h="36">
                    <a:moveTo>
                      <a:pt x="97" y="32"/>
                    </a:moveTo>
                    <a:cubicBezTo>
                      <a:pt x="97" y="32"/>
                      <a:pt x="51" y="36"/>
                      <a:pt x="28" y="26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5" y="22"/>
                      <a:pt x="0" y="17"/>
                      <a:pt x="7" y="16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29" y="21"/>
                      <a:pt x="36" y="0"/>
                      <a:pt x="63" y="0"/>
                    </a:cubicBezTo>
                    <a:cubicBezTo>
                      <a:pt x="90" y="0"/>
                      <a:pt x="97" y="20"/>
                      <a:pt x="97" y="32"/>
                    </a:cubicBez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1" name="Freeform 943"/>
              <p:cNvSpPr>
                <a:spLocks noChangeArrowheads="1"/>
              </p:cNvSpPr>
              <p:nvPr/>
            </p:nvSpPr>
            <p:spPr bwMode="auto">
              <a:xfrm>
                <a:off x="606408" y="277833"/>
                <a:ext cx="38100" cy="17463"/>
              </a:xfrm>
              <a:custGeom>
                <a:avLst/>
                <a:gdLst>
                  <a:gd name="T0" fmla="*/ 68951475 w 20"/>
                  <a:gd name="T1" fmla="*/ 0 h 9"/>
                  <a:gd name="T2" fmla="*/ 0 w 20"/>
                  <a:gd name="T3" fmla="*/ 7530434 h 9"/>
                  <a:gd name="T4" fmla="*/ 3629025 w 20"/>
                  <a:gd name="T5" fmla="*/ 33884041 h 9"/>
                  <a:gd name="T6" fmla="*/ 72580500 w 20"/>
                  <a:gd name="T7" fmla="*/ 26353607 h 9"/>
                  <a:gd name="T8" fmla="*/ 68951475 w 2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9"/>
                  <a:gd name="T17" fmla="*/ 20 w 2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9">
                    <a:moveTo>
                      <a:pt x="19" y="0"/>
                    </a:moveTo>
                    <a:cubicBezTo>
                      <a:pt x="19" y="0"/>
                      <a:pt x="10" y="2"/>
                      <a:pt x="0" y="2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4" y="9"/>
                      <a:pt x="20" y="7"/>
                    </a:cubicBezTo>
                    <a:cubicBezTo>
                      <a:pt x="20" y="7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05D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2" name="Freeform 944"/>
              <p:cNvSpPr>
                <a:spLocks noChangeArrowheads="1"/>
              </p:cNvSpPr>
              <p:nvPr/>
            </p:nvSpPr>
            <p:spPr bwMode="auto">
              <a:xfrm>
                <a:off x="957246" y="342921"/>
                <a:ext cx="69850" cy="79375"/>
              </a:xfrm>
              <a:custGeom>
                <a:avLst/>
                <a:gdLst>
                  <a:gd name="T0" fmla="*/ 55443438 w 44"/>
                  <a:gd name="T1" fmla="*/ 0 h 50"/>
                  <a:gd name="T2" fmla="*/ 0 w 44"/>
                  <a:gd name="T3" fmla="*/ 105846563 h 50"/>
                  <a:gd name="T4" fmla="*/ 110886875 w 44"/>
                  <a:gd name="T5" fmla="*/ 126007813 h 50"/>
                  <a:gd name="T6" fmla="*/ 55443438 w 44"/>
                  <a:gd name="T7" fmla="*/ 0 h 5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50"/>
                  <a:gd name="T14" fmla="*/ 44 w 44"/>
                  <a:gd name="T15" fmla="*/ 50 h 5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50">
                    <a:moveTo>
                      <a:pt x="22" y="0"/>
                    </a:moveTo>
                    <a:lnTo>
                      <a:pt x="0" y="42"/>
                    </a:lnTo>
                    <a:lnTo>
                      <a:pt x="44" y="5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A3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3" name="Freeform 945"/>
              <p:cNvSpPr>
                <a:spLocks noEditPoints="1" noChangeArrowheads="1"/>
              </p:cNvSpPr>
              <p:nvPr/>
            </p:nvSpPr>
            <p:spPr bwMode="auto">
              <a:xfrm>
                <a:off x="906446" y="304821"/>
                <a:ext cx="168275" cy="168276"/>
              </a:xfrm>
              <a:custGeom>
                <a:avLst/>
                <a:gdLst>
                  <a:gd name="T0" fmla="*/ 314627507 w 90"/>
                  <a:gd name="T1" fmla="*/ 157315623 h 90"/>
                  <a:gd name="T2" fmla="*/ 157314688 w 90"/>
                  <a:gd name="T3" fmla="*/ 314631246 h 90"/>
                  <a:gd name="T4" fmla="*/ 0 w 90"/>
                  <a:gd name="T5" fmla="*/ 157315623 h 90"/>
                  <a:gd name="T6" fmla="*/ 157314688 w 90"/>
                  <a:gd name="T7" fmla="*/ 0 h 90"/>
                  <a:gd name="T8" fmla="*/ 314627507 w 90"/>
                  <a:gd name="T9" fmla="*/ 157315623 h 90"/>
                  <a:gd name="T10" fmla="*/ 286660202 w 90"/>
                  <a:gd name="T11" fmla="*/ 157315623 h 90"/>
                  <a:gd name="T12" fmla="*/ 157314688 w 90"/>
                  <a:gd name="T13" fmla="*/ 27967471 h 90"/>
                  <a:gd name="T14" fmla="*/ 27967305 w 90"/>
                  <a:gd name="T15" fmla="*/ 157315623 h 90"/>
                  <a:gd name="T16" fmla="*/ 157314688 w 90"/>
                  <a:gd name="T17" fmla="*/ 286663775 h 90"/>
                  <a:gd name="T18" fmla="*/ 286660202 w 90"/>
                  <a:gd name="T19" fmla="*/ 157315623 h 9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0"/>
                  <a:gd name="T31" fmla="*/ 0 h 90"/>
                  <a:gd name="T32" fmla="*/ 90 w 90"/>
                  <a:gd name="T33" fmla="*/ 90 h 9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0" h="90">
                    <a:moveTo>
                      <a:pt x="90" y="45"/>
                    </a:moveTo>
                    <a:cubicBezTo>
                      <a:pt x="90" y="70"/>
                      <a:pt x="70" y="90"/>
                      <a:pt x="45" y="90"/>
                    </a:cubicBezTo>
                    <a:cubicBezTo>
                      <a:pt x="21" y="90"/>
                      <a:pt x="0" y="70"/>
                      <a:pt x="0" y="45"/>
                    </a:cubicBezTo>
                    <a:cubicBezTo>
                      <a:pt x="0" y="20"/>
                      <a:pt x="21" y="0"/>
                      <a:pt x="45" y="0"/>
                    </a:cubicBezTo>
                    <a:cubicBezTo>
                      <a:pt x="70" y="0"/>
                      <a:pt x="90" y="20"/>
                      <a:pt x="90" y="45"/>
                    </a:cubicBezTo>
                    <a:close/>
                    <a:moveTo>
                      <a:pt x="82" y="45"/>
                    </a:moveTo>
                    <a:cubicBezTo>
                      <a:pt x="82" y="24"/>
                      <a:pt x="66" y="8"/>
                      <a:pt x="45" y="8"/>
                    </a:cubicBezTo>
                    <a:cubicBezTo>
                      <a:pt x="25" y="8"/>
                      <a:pt x="8" y="24"/>
                      <a:pt x="8" y="45"/>
                    </a:cubicBezTo>
                    <a:cubicBezTo>
                      <a:pt x="8" y="65"/>
                      <a:pt x="25" y="82"/>
                      <a:pt x="45" y="82"/>
                    </a:cubicBezTo>
                    <a:cubicBezTo>
                      <a:pt x="66" y="82"/>
                      <a:pt x="82" y="65"/>
                      <a:pt x="82" y="45"/>
                    </a:cubicBezTo>
                    <a:close/>
                  </a:path>
                </a:pathLst>
              </a:custGeom>
              <a:solidFill>
                <a:srgbClr val="BA3A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4" name="Freeform 6493"/>
              <p:cNvSpPr>
                <a:spLocks noChangeArrowheads="1"/>
              </p:cNvSpPr>
              <p:nvPr/>
            </p:nvSpPr>
            <p:spPr bwMode="auto">
              <a:xfrm>
                <a:off x="1328715" y="0"/>
                <a:ext cx="346075" cy="350838"/>
              </a:xfrm>
              <a:custGeom>
                <a:avLst/>
                <a:gdLst>
                  <a:gd name="T0" fmla="*/ 159190738 w 184"/>
                  <a:gd name="T1" fmla="*/ 605422563 h 187"/>
                  <a:gd name="T2" fmla="*/ 247629828 w 184"/>
                  <a:gd name="T3" fmla="*/ 644140444 h 187"/>
                  <a:gd name="T4" fmla="*/ 597848324 w 184"/>
                  <a:gd name="T5" fmla="*/ 510384864 h 187"/>
                  <a:gd name="T6" fmla="*/ 636762953 w 184"/>
                  <a:gd name="T7" fmla="*/ 418868678 h 187"/>
                  <a:gd name="T8" fmla="*/ 491721792 w 184"/>
                  <a:gd name="T9" fmla="*/ 52798305 h 187"/>
                  <a:gd name="T10" fmla="*/ 399744838 w 184"/>
                  <a:gd name="T11" fmla="*/ 14080423 h 187"/>
                  <a:gd name="T12" fmla="*/ 53064206 w 184"/>
                  <a:gd name="T13" fmla="*/ 151355641 h 187"/>
                  <a:gd name="T14" fmla="*/ 14149577 w 184"/>
                  <a:gd name="T15" fmla="*/ 239352190 h 187"/>
                  <a:gd name="T16" fmla="*/ 159190738 w 184"/>
                  <a:gd name="T17" fmla="*/ 605422563 h 1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4"/>
                  <a:gd name="T28" fmla="*/ 0 h 187"/>
                  <a:gd name="T29" fmla="*/ 184 w 184"/>
                  <a:gd name="T30" fmla="*/ 187 h 18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4" h="187">
                    <a:moveTo>
                      <a:pt x="45" y="172"/>
                    </a:moveTo>
                    <a:cubicBezTo>
                      <a:pt x="49" y="182"/>
                      <a:pt x="60" y="187"/>
                      <a:pt x="70" y="183"/>
                    </a:cubicBezTo>
                    <a:cubicBezTo>
                      <a:pt x="169" y="145"/>
                      <a:pt x="169" y="145"/>
                      <a:pt x="169" y="145"/>
                    </a:cubicBezTo>
                    <a:cubicBezTo>
                      <a:pt x="179" y="141"/>
                      <a:pt x="184" y="129"/>
                      <a:pt x="180" y="119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5" y="5"/>
                      <a:pt x="124" y="0"/>
                      <a:pt x="113" y="4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5" y="47"/>
                      <a:pt x="0" y="58"/>
                      <a:pt x="4" y="68"/>
                    </a:cubicBezTo>
                    <a:lnTo>
                      <a:pt x="45" y="17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5" name="Freeform 6494"/>
              <p:cNvSpPr>
                <a:spLocks noChangeArrowheads="1"/>
              </p:cNvSpPr>
              <p:nvPr/>
            </p:nvSpPr>
            <p:spPr bwMode="auto">
              <a:xfrm>
                <a:off x="1355702" y="26987"/>
                <a:ext cx="292100" cy="298450"/>
              </a:xfrm>
              <a:custGeom>
                <a:avLst/>
                <a:gdLst>
                  <a:gd name="T0" fmla="*/ 133229431 w 156"/>
                  <a:gd name="T1" fmla="*/ 514400161 h 159"/>
                  <a:gd name="T2" fmla="*/ 210360683 w 156"/>
                  <a:gd name="T3" fmla="*/ 546110943 h 159"/>
                  <a:gd name="T4" fmla="*/ 501359691 w 156"/>
                  <a:gd name="T5" fmla="*/ 433364416 h 159"/>
                  <a:gd name="T6" fmla="*/ 532913981 w 156"/>
                  <a:gd name="T7" fmla="*/ 355851883 h 159"/>
                  <a:gd name="T8" fmla="*/ 413709094 w 156"/>
                  <a:gd name="T9" fmla="*/ 45803628 h 159"/>
                  <a:gd name="T10" fmla="*/ 336577842 w 156"/>
                  <a:gd name="T11" fmla="*/ 14092847 h 159"/>
                  <a:gd name="T12" fmla="*/ 45578835 w 156"/>
                  <a:gd name="T13" fmla="*/ 126839373 h 159"/>
                  <a:gd name="T14" fmla="*/ 14024545 w 156"/>
                  <a:gd name="T15" fmla="*/ 204351906 h 159"/>
                  <a:gd name="T16" fmla="*/ 133229431 w 156"/>
                  <a:gd name="T17" fmla="*/ 514400161 h 1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6"/>
                  <a:gd name="T28" fmla="*/ 0 h 159"/>
                  <a:gd name="T29" fmla="*/ 156 w 156"/>
                  <a:gd name="T30" fmla="*/ 159 h 1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6" h="159">
                    <a:moveTo>
                      <a:pt x="38" y="146"/>
                    </a:moveTo>
                    <a:cubicBezTo>
                      <a:pt x="41" y="154"/>
                      <a:pt x="51" y="159"/>
                      <a:pt x="60" y="155"/>
                    </a:cubicBezTo>
                    <a:cubicBezTo>
                      <a:pt x="143" y="123"/>
                      <a:pt x="143" y="123"/>
                      <a:pt x="143" y="123"/>
                    </a:cubicBezTo>
                    <a:cubicBezTo>
                      <a:pt x="151" y="119"/>
                      <a:pt x="156" y="110"/>
                      <a:pt x="152" y="101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5" y="5"/>
                      <a:pt x="105" y="0"/>
                      <a:pt x="96" y="4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4" y="40"/>
                      <a:pt x="0" y="50"/>
                      <a:pt x="4" y="58"/>
                    </a:cubicBezTo>
                    <a:lnTo>
                      <a:pt x="38" y="1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6" name="Freeform 6495"/>
              <p:cNvSpPr>
                <a:spLocks noChangeArrowheads="1"/>
              </p:cNvSpPr>
              <p:nvPr/>
            </p:nvSpPr>
            <p:spPr bwMode="auto">
              <a:xfrm>
                <a:off x="1273152" y="439737"/>
                <a:ext cx="44450" cy="80963"/>
              </a:xfrm>
              <a:custGeom>
                <a:avLst/>
                <a:gdLst>
                  <a:gd name="T0" fmla="*/ 24012260 w 24"/>
                  <a:gd name="T1" fmla="*/ 0 h 43"/>
                  <a:gd name="T2" fmla="*/ 0 w 24"/>
                  <a:gd name="T3" fmla="*/ 152442032 h 43"/>
                  <a:gd name="T4" fmla="*/ 82325104 w 24"/>
                  <a:gd name="T5" fmla="*/ 152442032 h 43"/>
                  <a:gd name="T6" fmla="*/ 65174813 w 24"/>
                  <a:gd name="T7" fmla="*/ 134716783 h 43"/>
                  <a:gd name="T8" fmla="*/ 30872377 w 24"/>
                  <a:gd name="T9" fmla="*/ 134716783 h 43"/>
                  <a:gd name="T10" fmla="*/ 72034929 w 24"/>
                  <a:gd name="T11" fmla="*/ 0 h 43"/>
                  <a:gd name="T12" fmla="*/ 24012260 w 24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4"/>
                  <a:gd name="T22" fmla="*/ 0 h 43"/>
                  <a:gd name="T23" fmla="*/ 24 w 24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4" h="43">
                    <a:moveTo>
                      <a:pt x="7" y="0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3"/>
                      <a:pt x="22" y="38"/>
                      <a:pt x="19" y="38"/>
                    </a:cubicBezTo>
                    <a:cubicBezTo>
                      <a:pt x="15" y="38"/>
                      <a:pt x="9" y="38"/>
                      <a:pt x="9" y="38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36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7" name="Freeform 6496"/>
              <p:cNvSpPr>
                <a:spLocks noChangeArrowheads="1"/>
              </p:cNvSpPr>
              <p:nvPr/>
            </p:nvSpPr>
            <p:spPr bwMode="auto">
              <a:xfrm>
                <a:off x="1330302" y="439737"/>
                <a:ext cx="73025" cy="80963"/>
              </a:xfrm>
              <a:custGeom>
                <a:avLst/>
                <a:gdLst>
                  <a:gd name="T0" fmla="*/ 0 w 39"/>
                  <a:gd name="T1" fmla="*/ 0 h 43"/>
                  <a:gd name="T2" fmla="*/ 52591107 w 39"/>
                  <a:gd name="T3" fmla="*/ 152442032 h 43"/>
                  <a:gd name="T4" fmla="*/ 136734631 w 39"/>
                  <a:gd name="T5" fmla="*/ 152442032 h 43"/>
                  <a:gd name="T6" fmla="*/ 119204887 w 39"/>
                  <a:gd name="T7" fmla="*/ 134716783 h 43"/>
                  <a:gd name="T8" fmla="*/ 84143524 w 39"/>
                  <a:gd name="T9" fmla="*/ 134716783 h 43"/>
                  <a:gd name="T10" fmla="*/ 52591107 w 39"/>
                  <a:gd name="T11" fmla="*/ 0 h 43"/>
                  <a:gd name="T12" fmla="*/ 0 w 39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9"/>
                  <a:gd name="T22" fmla="*/ 0 h 43"/>
                  <a:gd name="T23" fmla="*/ 39 w 39"/>
                  <a:gd name="T24" fmla="*/ 43 h 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9" h="43">
                    <a:moveTo>
                      <a:pt x="0" y="0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3"/>
                      <a:pt x="37" y="38"/>
                      <a:pt x="34" y="38"/>
                    </a:cubicBezTo>
                    <a:cubicBezTo>
                      <a:pt x="30" y="38"/>
                      <a:pt x="24" y="38"/>
                      <a:pt x="24" y="38"/>
                    </a:cubicBezTo>
                    <a:cubicBezTo>
                      <a:pt x="15" y="0"/>
                      <a:pt x="15" y="0"/>
                      <a:pt x="1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36D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8" name="Freeform 6497"/>
              <p:cNvSpPr>
                <a:spLocks noChangeArrowheads="1"/>
              </p:cNvSpPr>
              <p:nvPr/>
            </p:nvSpPr>
            <p:spPr bwMode="auto">
              <a:xfrm>
                <a:off x="1274740" y="327025"/>
                <a:ext cx="98425" cy="123825"/>
              </a:xfrm>
              <a:custGeom>
                <a:avLst/>
                <a:gdLst>
                  <a:gd name="T0" fmla="*/ 42843450 w 62"/>
                  <a:gd name="T1" fmla="*/ 0 h 78"/>
                  <a:gd name="T2" fmla="*/ 0 w 62"/>
                  <a:gd name="T3" fmla="*/ 196572188 h 78"/>
                  <a:gd name="T4" fmla="*/ 156249688 w 62"/>
                  <a:gd name="T5" fmla="*/ 196572188 h 78"/>
                  <a:gd name="T6" fmla="*/ 95765938 w 62"/>
                  <a:gd name="T7" fmla="*/ 0 h 78"/>
                  <a:gd name="T8" fmla="*/ 42843450 w 62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78"/>
                  <a:gd name="T17" fmla="*/ 62 w 62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78">
                    <a:moveTo>
                      <a:pt x="17" y="0"/>
                    </a:moveTo>
                    <a:lnTo>
                      <a:pt x="0" y="78"/>
                    </a:lnTo>
                    <a:lnTo>
                      <a:pt x="62" y="78"/>
                    </a:lnTo>
                    <a:lnTo>
                      <a:pt x="38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29" name="Freeform 6498"/>
              <p:cNvSpPr>
                <a:spLocks noChangeArrowheads="1"/>
              </p:cNvSpPr>
              <p:nvPr/>
            </p:nvSpPr>
            <p:spPr bwMode="auto">
              <a:xfrm>
                <a:off x="1301727" y="296862"/>
                <a:ext cx="130175" cy="61913"/>
              </a:xfrm>
              <a:custGeom>
                <a:avLst/>
                <a:gdLst>
                  <a:gd name="T0" fmla="*/ 227791157 w 69"/>
                  <a:gd name="T1" fmla="*/ 42239675 h 33"/>
                  <a:gd name="T2" fmla="*/ 32032483 w 69"/>
                  <a:gd name="T3" fmla="*/ 112638509 h 33"/>
                  <a:gd name="T4" fmla="*/ 3560003 w 69"/>
                  <a:gd name="T5" fmla="*/ 102077652 h 33"/>
                  <a:gd name="T6" fmla="*/ 17796243 w 69"/>
                  <a:gd name="T7" fmla="*/ 73918494 h 33"/>
                  <a:gd name="T8" fmla="*/ 213554917 w 69"/>
                  <a:gd name="T9" fmla="*/ 3519660 h 33"/>
                  <a:gd name="T10" fmla="*/ 242027397 w 69"/>
                  <a:gd name="T11" fmla="*/ 14080517 h 33"/>
                  <a:gd name="T12" fmla="*/ 231351161 w 69"/>
                  <a:gd name="T13" fmla="*/ 42239675 h 33"/>
                  <a:gd name="T14" fmla="*/ 227791157 w 69"/>
                  <a:gd name="T15" fmla="*/ 42239675 h 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33"/>
                  <a:gd name="T26" fmla="*/ 69 w 69"/>
                  <a:gd name="T27" fmla="*/ 33 h 3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33">
                    <a:moveTo>
                      <a:pt x="64" y="12"/>
                    </a:moveTo>
                    <a:cubicBezTo>
                      <a:pt x="9" y="32"/>
                      <a:pt x="9" y="32"/>
                      <a:pt x="9" y="32"/>
                    </a:cubicBezTo>
                    <a:cubicBezTo>
                      <a:pt x="6" y="33"/>
                      <a:pt x="2" y="32"/>
                      <a:pt x="1" y="29"/>
                    </a:cubicBezTo>
                    <a:cubicBezTo>
                      <a:pt x="0" y="26"/>
                      <a:pt x="2" y="22"/>
                      <a:pt x="5" y="21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63" y="0"/>
                      <a:pt x="67" y="1"/>
                      <a:pt x="68" y="4"/>
                    </a:cubicBezTo>
                    <a:cubicBezTo>
                      <a:pt x="69" y="7"/>
                      <a:pt x="68" y="10"/>
                      <a:pt x="65" y="12"/>
                    </a:cubicBezTo>
                    <a:lnTo>
                      <a:pt x="64" y="12"/>
                    </a:lnTo>
                    <a:close/>
                  </a:path>
                </a:pathLst>
              </a:custGeom>
              <a:solidFill>
                <a:srgbClr val="029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0" name="Freeform 6499"/>
              <p:cNvSpPr>
                <a:spLocks noChangeArrowheads="1"/>
              </p:cNvSpPr>
              <p:nvPr/>
            </p:nvSpPr>
            <p:spPr bwMode="auto">
              <a:xfrm>
                <a:off x="1403327" y="279400"/>
                <a:ext cx="47625" cy="46038"/>
              </a:xfrm>
              <a:custGeom>
                <a:avLst/>
                <a:gdLst>
                  <a:gd name="T0" fmla="*/ 79838550 w 25"/>
                  <a:gd name="T1" fmla="*/ 25758261 h 24"/>
                  <a:gd name="T2" fmla="*/ 61693425 w 25"/>
                  <a:gd name="T3" fmla="*/ 80953987 h 24"/>
                  <a:gd name="T4" fmla="*/ 10887075 w 25"/>
                  <a:gd name="T5" fmla="*/ 62554133 h 24"/>
                  <a:gd name="T6" fmla="*/ 29032200 w 25"/>
                  <a:gd name="T7" fmla="*/ 11039529 h 24"/>
                  <a:gd name="T8" fmla="*/ 79838550 w 25"/>
                  <a:gd name="T9" fmla="*/ 25758261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24"/>
                  <a:gd name="T17" fmla="*/ 25 w 25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24">
                    <a:moveTo>
                      <a:pt x="22" y="7"/>
                    </a:moveTo>
                    <a:cubicBezTo>
                      <a:pt x="25" y="12"/>
                      <a:pt x="23" y="19"/>
                      <a:pt x="17" y="22"/>
                    </a:cubicBezTo>
                    <a:cubicBezTo>
                      <a:pt x="12" y="24"/>
                      <a:pt x="6" y="22"/>
                      <a:pt x="3" y="17"/>
                    </a:cubicBezTo>
                    <a:cubicBezTo>
                      <a:pt x="0" y="12"/>
                      <a:pt x="2" y="6"/>
                      <a:pt x="8" y="3"/>
                    </a:cubicBezTo>
                    <a:cubicBezTo>
                      <a:pt x="13" y="0"/>
                      <a:pt x="19" y="2"/>
                      <a:pt x="22" y="7"/>
                    </a:cubicBez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1" name="Oval 6500"/>
              <p:cNvSpPr>
                <a:spLocks noChangeArrowheads="1"/>
              </p:cNvSpPr>
              <p:nvPr/>
            </p:nvSpPr>
            <p:spPr bwMode="auto">
              <a:xfrm>
                <a:off x="1244577" y="180975"/>
                <a:ext cx="147637" cy="147638"/>
              </a:xfrm>
              <a:prstGeom prst="ellipse">
                <a:avLst/>
              </a:pr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32" name="Freeform 6501"/>
              <p:cNvSpPr>
                <a:spLocks noChangeArrowheads="1"/>
              </p:cNvSpPr>
              <p:nvPr/>
            </p:nvSpPr>
            <p:spPr bwMode="auto">
              <a:xfrm>
                <a:off x="1369990" y="209550"/>
                <a:ext cx="47625" cy="61913"/>
              </a:xfrm>
              <a:custGeom>
                <a:avLst/>
                <a:gdLst>
                  <a:gd name="T0" fmla="*/ 0 w 30"/>
                  <a:gd name="T1" fmla="*/ 98287681 h 39"/>
                  <a:gd name="T2" fmla="*/ 75604688 w 30"/>
                  <a:gd name="T3" fmla="*/ 52924502 h 39"/>
                  <a:gd name="T4" fmla="*/ 15120938 w 30"/>
                  <a:gd name="T5" fmla="*/ 0 h 39"/>
                  <a:gd name="T6" fmla="*/ 0 w 30"/>
                  <a:gd name="T7" fmla="*/ 98287681 h 3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0"/>
                  <a:gd name="T13" fmla="*/ 0 h 39"/>
                  <a:gd name="T14" fmla="*/ 30 w 30"/>
                  <a:gd name="T15" fmla="*/ 39 h 3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0" h="39">
                    <a:moveTo>
                      <a:pt x="0" y="39"/>
                    </a:moveTo>
                    <a:lnTo>
                      <a:pt x="30" y="21"/>
                    </a:lnTo>
                    <a:lnTo>
                      <a:pt x="6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4C0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3" name="Oval 6502"/>
              <p:cNvSpPr>
                <a:spLocks noChangeArrowheads="1"/>
              </p:cNvSpPr>
              <p:nvPr/>
            </p:nvSpPr>
            <p:spPr bwMode="auto">
              <a:xfrm>
                <a:off x="1287440" y="222250"/>
                <a:ext cx="58737" cy="44450"/>
              </a:xfrm>
              <a:prstGeom prst="ellipse">
                <a:avLst/>
              </a:pr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34" name="Oval 6503"/>
              <p:cNvSpPr>
                <a:spLocks noChangeArrowheads="1"/>
              </p:cNvSpPr>
              <p:nvPr/>
            </p:nvSpPr>
            <p:spPr bwMode="auto">
              <a:xfrm>
                <a:off x="1295377" y="227012"/>
                <a:ext cx="42862" cy="33338"/>
              </a:xfrm>
              <a:prstGeom prst="ellipse">
                <a:avLst/>
              </a:prstGeom>
              <a:solidFill>
                <a:srgbClr val="1A1A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5835" name="Freeform 6504"/>
              <p:cNvSpPr>
                <a:spLocks noChangeArrowheads="1"/>
              </p:cNvSpPr>
              <p:nvPr/>
            </p:nvSpPr>
            <p:spPr bwMode="auto">
              <a:xfrm>
                <a:off x="1309665" y="242887"/>
                <a:ext cx="107950" cy="85725"/>
              </a:xfrm>
              <a:custGeom>
                <a:avLst/>
                <a:gdLst>
                  <a:gd name="T0" fmla="*/ 129121457 w 57"/>
                  <a:gd name="T1" fmla="*/ 17364903 h 46"/>
                  <a:gd name="T2" fmla="*/ 0 w 57"/>
                  <a:gd name="T3" fmla="*/ 159755992 h 46"/>
                  <a:gd name="T4" fmla="*/ 17932957 w 57"/>
                  <a:gd name="T5" fmla="*/ 159755992 h 46"/>
                  <a:gd name="T6" fmla="*/ 157815325 w 57"/>
                  <a:gd name="T7" fmla="*/ 27784218 h 46"/>
                  <a:gd name="T8" fmla="*/ 204442149 w 57"/>
                  <a:gd name="T9" fmla="*/ 0 h 46"/>
                  <a:gd name="T10" fmla="*/ 129121457 w 57"/>
                  <a:gd name="T11" fmla="*/ 17364903 h 4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46"/>
                  <a:gd name="T20" fmla="*/ 57 w 57"/>
                  <a:gd name="T21" fmla="*/ 46 h 4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46">
                    <a:moveTo>
                      <a:pt x="36" y="5"/>
                    </a:moveTo>
                    <a:cubicBezTo>
                      <a:pt x="36" y="5"/>
                      <a:pt x="39" y="42"/>
                      <a:pt x="0" y="46"/>
                    </a:cubicBezTo>
                    <a:cubicBezTo>
                      <a:pt x="1" y="46"/>
                      <a:pt x="3" y="46"/>
                      <a:pt x="5" y="46"/>
                    </a:cubicBezTo>
                    <a:cubicBezTo>
                      <a:pt x="26" y="46"/>
                      <a:pt x="43" y="29"/>
                      <a:pt x="44" y="8"/>
                    </a:cubicBezTo>
                    <a:cubicBezTo>
                      <a:pt x="57" y="0"/>
                      <a:pt x="57" y="0"/>
                      <a:pt x="57" y="0"/>
                    </a:cubicBezTo>
                    <a:lnTo>
                      <a:pt x="36" y="5"/>
                    </a:lnTo>
                    <a:close/>
                  </a:path>
                </a:pathLst>
              </a:custGeom>
              <a:solidFill>
                <a:srgbClr val="E2A2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6" name="Freeform 6505"/>
              <p:cNvSpPr>
                <a:spLocks noChangeArrowheads="1"/>
              </p:cNvSpPr>
              <p:nvPr/>
            </p:nvSpPr>
            <p:spPr bwMode="auto">
              <a:xfrm>
                <a:off x="1249340" y="155575"/>
                <a:ext cx="184150" cy="69850"/>
              </a:xfrm>
              <a:custGeom>
                <a:avLst/>
                <a:gdLst>
                  <a:gd name="T0" fmla="*/ 0 w 98"/>
                  <a:gd name="T1" fmla="*/ 114046172 h 37"/>
                  <a:gd name="T2" fmla="*/ 243636087 w 98"/>
                  <a:gd name="T3" fmla="*/ 96226870 h 37"/>
                  <a:gd name="T4" fmla="*/ 324848116 w 98"/>
                  <a:gd name="T5" fmla="*/ 81969919 h 37"/>
                  <a:gd name="T6" fmla="*/ 317784648 w 98"/>
                  <a:gd name="T7" fmla="*/ 60586380 h 37"/>
                  <a:gd name="T8" fmla="*/ 240105293 w 98"/>
                  <a:gd name="T9" fmla="*/ 78405681 h 37"/>
                  <a:gd name="T10" fmla="*/ 120052646 w 98"/>
                  <a:gd name="T11" fmla="*/ 0 h 37"/>
                  <a:gd name="T12" fmla="*/ 0 w 98"/>
                  <a:gd name="T13" fmla="*/ 114046172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8"/>
                  <a:gd name="T22" fmla="*/ 0 h 37"/>
                  <a:gd name="T23" fmla="*/ 98 w 98"/>
                  <a:gd name="T24" fmla="*/ 37 h 3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8" h="37">
                    <a:moveTo>
                      <a:pt x="0" y="32"/>
                    </a:moveTo>
                    <a:cubicBezTo>
                      <a:pt x="0" y="32"/>
                      <a:pt x="47" y="37"/>
                      <a:pt x="69" y="27"/>
                    </a:cubicBezTo>
                    <a:cubicBezTo>
                      <a:pt x="92" y="23"/>
                      <a:pt x="92" y="23"/>
                      <a:pt x="92" y="23"/>
                    </a:cubicBezTo>
                    <a:cubicBezTo>
                      <a:pt x="92" y="23"/>
                      <a:pt x="98" y="18"/>
                      <a:pt x="90" y="17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68" y="22"/>
                      <a:pt x="61" y="0"/>
                      <a:pt x="34" y="0"/>
                    </a:cubicBezTo>
                    <a:cubicBezTo>
                      <a:pt x="8" y="0"/>
                      <a:pt x="0" y="21"/>
                      <a:pt x="0" y="32"/>
                    </a:cubicBezTo>
                    <a:close/>
                  </a:path>
                </a:pathLst>
              </a:custGeom>
              <a:solidFill>
                <a:srgbClr val="00A9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837" name="Freeform 6506"/>
              <p:cNvSpPr>
                <a:spLocks noChangeArrowheads="1"/>
              </p:cNvSpPr>
              <p:nvPr/>
            </p:nvSpPr>
            <p:spPr bwMode="auto">
              <a:xfrm>
                <a:off x="1249340" y="198437"/>
                <a:ext cx="38100" cy="17463"/>
              </a:xfrm>
              <a:custGeom>
                <a:avLst/>
                <a:gdLst>
                  <a:gd name="T0" fmla="*/ 3629025 w 20"/>
                  <a:gd name="T1" fmla="*/ 0 h 9"/>
                  <a:gd name="T2" fmla="*/ 72580500 w 20"/>
                  <a:gd name="T3" fmla="*/ 7530434 h 9"/>
                  <a:gd name="T4" fmla="*/ 72580500 w 20"/>
                  <a:gd name="T5" fmla="*/ 33884041 h 9"/>
                  <a:gd name="T6" fmla="*/ 0 w 20"/>
                  <a:gd name="T7" fmla="*/ 26353607 h 9"/>
                  <a:gd name="T8" fmla="*/ 3629025 w 20"/>
                  <a:gd name="T9" fmla="*/ 0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9"/>
                  <a:gd name="T17" fmla="*/ 20 w 2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9">
                    <a:moveTo>
                      <a:pt x="1" y="0"/>
                    </a:moveTo>
                    <a:cubicBezTo>
                      <a:pt x="1" y="0"/>
                      <a:pt x="10" y="2"/>
                      <a:pt x="20" y="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6" y="9"/>
                      <a:pt x="0" y="7"/>
                    </a:cubicBezTo>
                    <a:cubicBezTo>
                      <a:pt x="0" y="7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05D3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19" name="组合 1167"/>
            <p:cNvGrpSpPr>
              <a:grpSpLocks/>
            </p:cNvGrpSpPr>
            <p:nvPr/>
          </p:nvGrpSpPr>
          <p:grpSpPr bwMode="auto">
            <a:xfrm>
              <a:off x="3479799" y="4594455"/>
              <a:ext cx="401637" cy="1595438"/>
              <a:chOff x="0" y="0"/>
              <a:chExt cx="401637" cy="1595438"/>
            </a:xfrm>
          </p:grpSpPr>
          <p:sp>
            <p:nvSpPr>
              <p:cNvPr id="25764" name="Freeform 65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275" cy="1595438"/>
              </a:xfrm>
              <a:custGeom>
                <a:avLst/>
                <a:gdLst>
                  <a:gd name="T0" fmla="*/ 77437528 w 22"/>
                  <a:gd name="T1" fmla="*/ 2147483646 h 850"/>
                  <a:gd name="T2" fmla="*/ 38719702 w 22"/>
                  <a:gd name="T3" fmla="*/ 2147483646 h 850"/>
                  <a:gd name="T4" fmla="*/ 0 w 22"/>
                  <a:gd name="T5" fmla="*/ 2147483646 h 850"/>
                  <a:gd name="T6" fmla="*/ 0 w 22"/>
                  <a:gd name="T7" fmla="*/ 38754128 h 850"/>
                  <a:gd name="T8" fmla="*/ 38719702 w 22"/>
                  <a:gd name="T9" fmla="*/ 0 h 850"/>
                  <a:gd name="T10" fmla="*/ 77437528 w 22"/>
                  <a:gd name="T11" fmla="*/ 38754128 h 850"/>
                  <a:gd name="T12" fmla="*/ 77437528 w 22"/>
                  <a:gd name="T13" fmla="*/ 2147483646 h 8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50"/>
                  <a:gd name="T23" fmla="*/ 22 w 22"/>
                  <a:gd name="T24" fmla="*/ 850 h 8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50">
                    <a:moveTo>
                      <a:pt x="22" y="838"/>
                    </a:moveTo>
                    <a:cubicBezTo>
                      <a:pt x="22" y="845"/>
                      <a:pt x="17" y="850"/>
                      <a:pt x="11" y="850"/>
                    </a:cubicBezTo>
                    <a:cubicBezTo>
                      <a:pt x="5" y="850"/>
                      <a:pt x="0" y="845"/>
                      <a:pt x="0" y="8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22" y="838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5" name="Freeform 6514"/>
              <p:cNvSpPr>
                <a:spLocks noChangeArrowheads="1"/>
              </p:cNvSpPr>
              <p:nvPr/>
            </p:nvSpPr>
            <p:spPr bwMode="auto">
              <a:xfrm>
                <a:off x="360362" y="0"/>
                <a:ext cx="41275" cy="1595438"/>
              </a:xfrm>
              <a:custGeom>
                <a:avLst/>
                <a:gdLst>
                  <a:gd name="T0" fmla="*/ 77437528 w 22"/>
                  <a:gd name="T1" fmla="*/ 2147483646 h 850"/>
                  <a:gd name="T2" fmla="*/ 38719702 w 22"/>
                  <a:gd name="T3" fmla="*/ 2147483646 h 850"/>
                  <a:gd name="T4" fmla="*/ 0 w 22"/>
                  <a:gd name="T5" fmla="*/ 2147483646 h 850"/>
                  <a:gd name="T6" fmla="*/ 0 w 22"/>
                  <a:gd name="T7" fmla="*/ 38754128 h 850"/>
                  <a:gd name="T8" fmla="*/ 38719702 w 22"/>
                  <a:gd name="T9" fmla="*/ 0 h 850"/>
                  <a:gd name="T10" fmla="*/ 77437528 w 22"/>
                  <a:gd name="T11" fmla="*/ 38754128 h 850"/>
                  <a:gd name="T12" fmla="*/ 77437528 w 22"/>
                  <a:gd name="T13" fmla="*/ 2147483646 h 8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2"/>
                  <a:gd name="T22" fmla="*/ 0 h 850"/>
                  <a:gd name="T23" fmla="*/ 22 w 22"/>
                  <a:gd name="T24" fmla="*/ 850 h 8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2" h="850">
                    <a:moveTo>
                      <a:pt x="22" y="838"/>
                    </a:moveTo>
                    <a:cubicBezTo>
                      <a:pt x="22" y="845"/>
                      <a:pt x="18" y="850"/>
                      <a:pt x="11" y="850"/>
                    </a:cubicBezTo>
                    <a:cubicBezTo>
                      <a:pt x="5" y="850"/>
                      <a:pt x="0" y="845"/>
                      <a:pt x="0" y="8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" y="0"/>
                      <a:pt x="22" y="5"/>
                      <a:pt x="22" y="11"/>
                    </a:cubicBezTo>
                    <a:lnTo>
                      <a:pt x="22" y="838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6" name="Freeform 6515"/>
              <p:cNvSpPr>
                <a:spLocks noChangeArrowheads="1"/>
              </p:cNvSpPr>
              <p:nvPr/>
            </p:nvSpPr>
            <p:spPr bwMode="auto">
              <a:xfrm>
                <a:off x="6350" y="111125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7" name="Freeform 6516"/>
              <p:cNvSpPr>
                <a:spLocks noChangeArrowheads="1"/>
              </p:cNvSpPr>
              <p:nvPr/>
            </p:nvSpPr>
            <p:spPr bwMode="auto">
              <a:xfrm>
                <a:off x="33337" y="111125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1"/>
                      <a:pt x="176" y="3"/>
                    </a:cubicBezTo>
                    <a:cubicBezTo>
                      <a:pt x="176" y="4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8" name="Freeform 6517"/>
              <p:cNvSpPr>
                <a:spLocks noChangeArrowheads="1"/>
              </p:cNvSpPr>
              <p:nvPr/>
            </p:nvSpPr>
            <p:spPr bwMode="auto">
              <a:xfrm>
                <a:off x="6350" y="298450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69" name="Freeform 6518"/>
              <p:cNvSpPr>
                <a:spLocks noChangeArrowheads="1"/>
              </p:cNvSpPr>
              <p:nvPr/>
            </p:nvSpPr>
            <p:spPr bwMode="auto">
              <a:xfrm>
                <a:off x="33337" y="298450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1"/>
                      <a:pt x="176" y="3"/>
                    </a:cubicBezTo>
                    <a:cubicBezTo>
                      <a:pt x="176" y="5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0" name="Freeform 6519"/>
              <p:cNvSpPr>
                <a:spLocks noChangeArrowheads="1"/>
              </p:cNvSpPr>
              <p:nvPr/>
            </p:nvSpPr>
            <p:spPr bwMode="auto">
              <a:xfrm>
                <a:off x="6350" y="485775"/>
                <a:ext cx="381000" cy="42863"/>
              </a:xfrm>
              <a:custGeom>
                <a:avLst/>
                <a:gdLst>
                  <a:gd name="T0" fmla="*/ 676331305 w 203"/>
                  <a:gd name="T1" fmla="*/ 0 h 23"/>
                  <a:gd name="T2" fmla="*/ 715078818 w 203"/>
                  <a:gd name="T3" fmla="*/ 38203978 h 23"/>
                  <a:gd name="T4" fmla="*/ 676331305 w 203"/>
                  <a:gd name="T5" fmla="*/ 79879860 h 23"/>
                  <a:gd name="T6" fmla="*/ 38747512 w 203"/>
                  <a:gd name="T7" fmla="*/ 79879860 h 23"/>
                  <a:gd name="T8" fmla="*/ 0 w 203"/>
                  <a:gd name="T9" fmla="*/ 38203978 h 23"/>
                  <a:gd name="T10" fmla="*/ 38747512 w 203"/>
                  <a:gd name="T11" fmla="*/ 0 h 23"/>
                  <a:gd name="T12" fmla="*/ 676331305 w 203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3"/>
                  <a:gd name="T23" fmla="*/ 203 w 203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3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8"/>
                      <a:pt x="198" y="23"/>
                      <a:pt x="192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5" y="23"/>
                      <a:pt x="0" y="18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1" name="Freeform 6520"/>
              <p:cNvSpPr>
                <a:spLocks noChangeArrowheads="1"/>
              </p:cNvSpPr>
              <p:nvPr/>
            </p:nvSpPr>
            <p:spPr bwMode="auto">
              <a:xfrm>
                <a:off x="33337" y="485775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2"/>
                      <a:pt x="176" y="3"/>
                    </a:cubicBezTo>
                    <a:cubicBezTo>
                      <a:pt x="176" y="5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2" name="Freeform 6521"/>
              <p:cNvSpPr>
                <a:spLocks noChangeArrowheads="1"/>
              </p:cNvSpPr>
              <p:nvPr/>
            </p:nvSpPr>
            <p:spPr bwMode="auto">
              <a:xfrm>
                <a:off x="6350" y="674688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3" name="Freeform 6522"/>
              <p:cNvSpPr>
                <a:spLocks noChangeArrowheads="1"/>
              </p:cNvSpPr>
              <p:nvPr/>
            </p:nvSpPr>
            <p:spPr bwMode="auto">
              <a:xfrm>
                <a:off x="33337" y="674688"/>
                <a:ext cx="330200" cy="9525"/>
              </a:xfrm>
              <a:custGeom>
                <a:avLst/>
                <a:gdLst>
                  <a:gd name="T0" fmla="*/ 608941332 w 176"/>
                  <a:gd name="T1" fmla="*/ 0 h 5"/>
                  <a:gd name="T2" fmla="*/ 619500227 w 176"/>
                  <a:gd name="T3" fmla="*/ 10887075 h 5"/>
                  <a:gd name="T4" fmla="*/ 608941332 w 176"/>
                  <a:gd name="T5" fmla="*/ 18145125 h 5"/>
                  <a:gd name="T6" fmla="*/ 10558895 w 176"/>
                  <a:gd name="T7" fmla="*/ 18145125 h 5"/>
                  <a:gd name="T8" fmla="*/ 0 w 176"/>
                  <a:gd name="T9" fmla="*/ 10887075 h 5"/>
                  <a:gd name="T10" fmla="*/ 10558895 w 176"/>
                  <a:gd name="T11" fmla="*/ 0 h 5"/>
                  <a:gd name="T12" fmla="*/ 608941332 w 176"/>
                  <a:gd name="T13" fmla="*/ 0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5"/>
                  <a:gd name="T23" fmla="*/ 176 w 176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5">
                    <a:moveTo>
                      <a:pt x="173" y="0"/>
                    </a:moveTo>
                    <a:cubicBezTo>
                      <a:pt x="175" y="0"/>
                      <a:pt x="176" y="1"/>
                      <a:pt x="176" y="3"/>
                    </a:cubicBezTo>
                    <a:cubicBezTo>
                      <a:pt x="176" y="4"/>
                      <a:pt x="175" y="5"/>
                      <a:pt x="17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4" name="Freeform 6523"/>
              <p:cNvSpPr>
                <a:spLocks noChangeArrowheads="1"/>
              </p:cNvSpPr>
              <p:nvPr/>
            </p:nvSpPr>
            <p:spPr bwMode="auto">
              <a:xfrm>
                <a:off x="6350" y="863600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5" name="Freeform 6524"/>
              <p:cNvSpPr>
                <a:spLocks noChangeArrowheads="1"/>
              </p:cNvSpPr>
              <p:nvPr/>
            </p:nvSpPr>
            <p:spPr bwMode="auto">
              <a:xfrm>
                <a:off x="33337" y="863600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1"/>
                      <a:pt x="176" y="3"/>
                    </a:cubicBezTo>
                    <a:cubicBezTo>
                      <a:pt x="176" y="4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6" name="Freeform 6525"/>
              <p:cNvSpPr>
                <a:spLocks noChangeArrowheads="1"/>
              </p:cNvSpPr>
              <p:nvPr/>
            </p:nvSpPr>
            <p:spPr bwMode="auto">
              <a:xfrm>
                <a:off x="6350" y="1050925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7" name="Freeform 6526"/>
              <p:cNvSpPr>
                <a:spLocks noChangeArrowheads="1"/>
              </p:cNvSpPr>
              <p:nvPr/>
            </p:nvSpPr>
            <p:spPr bwMode="auto">
              <a:xfrm>
                <a:off x="33337" y="1050925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2"/>
                      <a:pt x="176" y="3"/>
                    </a:cubicBezTo>
                    <a:cubicBezTo>
                      <a:pt x="176" y="5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8" name="Freeform 6527"/>
              <p:cNvSpPr>
                <a:spLocks noChangeArrowheads="1"/>
              </p:cNvSpPr>
              <p:nvPr/>
            </p:nvSpPr>
            <p:spPr bwMode="auto">
              <a:xfrm>
                <a:off x="6350" y="1238250"/>
                <a:ext cx="381000" cy="42863"/>
              </a:xfrm>
              <a:custGeom>
                <a:avLst/>
                <a:gdLst>
                  <a:gd name="T0" fmla="*/ 676331305 w 203"/>
                  <a:gd name="T1" fmla="*/ 0 h 23"/>
                  <a:gd name="T2" fmla="*/ 715078818 w 203"/>
                  <a:gd name="T3" fmla="*/ 41675881 h 23"/>
                  <a:gd name="T4" fmla="*/ 676331305 w 203"/>
                  <a:gd name="T5" fmla="*/ 79879860 h 23"/>
                  <a:gd name="T6" fmla="*/ 38747512 w 203"/>
                  <a:gd name="T7" fmla="*/ 79879860 h 23"/>
                  <a:gd name="T8" fmla="*/ 0 w 203"/>
                  <a:gd name="T9" fmla="*/ 41675881 h 23"/>
                  <a:gd name="T10" fmla="*/ 38747512 w 203"/>
                  <a:gd name="T11" fmla="*/ 0 h 23"/>
                  <a:gd name="T12" fmla="*/ 676331305 w 203"/>
                  <a:gd name="T13" fmla="*/ 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3"/>
                  <a:gd name="T23" fmla="*/ 203 w 203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3">
                    <a:moveTo>
                      <a:pt x="192" y="0"/>
                    </a:moveTo>
                    <a:cubicBezTo>
                      <a:pt x="198" y="0"/>
                      <a:pt x="203" y="5"/>
                      <a:pt x="203" y="12"/>
                    </a:cubicBezTo>
                    <a:cubicBezTo>
                      <a:pt x="203" y="18"/>
                      <a:pt x="198" y="23"/>
                      <a:pt x="192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5" y="23"/>
                      <a:pt x="0" y="18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79" name="Freeform 6528"/>
              <p:cNvSpPr>
                <a:spLocks noChangeArrowheads="1"/>
              </p:cNvSpPr>
              <p:nvPr/>
            </p:nvSpPr>
            <p:spPr bwMode="auto">
              <a:xfrm>
                <a:off x="33337" y="1238250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2"/>
                      <a:pt x="176" y="3"/>
                    </a:cubicBezTo>
                    <a:cubicBezTo>
                      <a:pt x="176" y="5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0" name="Freeform 6529"/>
              <p:cNvSpPr>
                <a:spLocks noChangeArrowheads="1"/>
              </p:cNvSpPr>
              <p:nvPr/>
            </p:nvSpPr>
            <p:spPr bwMode="auto">
              <a:xfrm>
                <a:off x="6350" y="1427163"/>
                <a:ext cx="381000" cy="41275"/>
              </a:xfrm>
              <a:custGeom>
                <a:avLst/>
                <a:gdLst>
                  <a:gd name="T0" fmla="*/ 676331305 w 203"/>
                  <a:gd name="T1" fmla="*/ 0 h 22"/>
                  <a:gd name="T2" fmla="*/ 715078818 w 203"/>
                  <a:gd name="T3" fmla="*/ 38719702 h 22"/>
                  <a:gd name="T4" fmla="*/ 676331305 w 203"/>
                  <a:gd name="T5" fmla="*/ 77437528 h 22"/>
                  <a:gd name="T6" fmla="*/ 38747512 w 203"/>
                  <a:gd name="T7" fmla="*/ 77437528 h 22"/>
                  <a:gd name="T8" fmla="*/ 0 w 203"/>
                  <a:gd name="T9" fmla="*/ 38719702 h 22"/>
                  <a:gd name="T10" fmla="*/ 38747512 w 203"/>
                  <a:gd name="T11" fmla="*/ 0 h 22"/>
                  <a:gd name="T12" fmla="*/ 676331305 w 203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3"/>
                  <a:gd name="T22" fmla="*/ 0 h 22"/>
                  <a:gd name="T23" fmla="*/ 203 w 203"/>
                  <a:gd name="T24" fmla="*/ 22 h 2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3" h="22">
                    <a:moveTo>
                      <a:pt x="192" y="0"/>
                    </a:moveTo>
                    <a:cubicBezTo>
                      <a:pt x="198" y="0"/>
                      <a:pt x="203" y="5"/>
                      <a:pt x="203" y="11"/>
                    </a:cubicBezTo>
                    <a:cubicBezTo>
                      <a:pt x="203" y="17"/>
                      <a:pt x="198" y="22"/>
                      <a:pt x="192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5" y="22"/>
                      <a:pt x="0" y="17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496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781" name="Freeform 6530"/>
              <p:cNvSpPr>
                <a:spLocks noChangeArrowheads="1"/>
              </p:cNvSpPr>
              <p:nvPr/>
            </p:nvSpPr>
            <p:spPr bwMode="auto">
              <a:xfrm>
                <a:off x="33337" y="1427163"/>
                <a:ext cx="330200" cy="11113"/>
              </a:xfrm>
              <a:custGeom>
                <a:avLst/>
                <a:gdLst>
                  <a:gd name="T0" fmla="*/ 608941332 w 176"/>
                  <a:gd name="T1" fmla="*/ 0 h 6"/>
                  <a:gd name="T2" fmla="*/ 619500227 w 176"/>
                  <a:gd name="T3" fmla="*/ 10292490 h 6"/>
                  <a:gd name="T4" fmla="*/ 608941332 w 176"/>
                  <a:gd name="T5" fmla="*/ 20583128 h 6"/>
                  <a:gd name="T6" fmla="*/ 10558895 w 176"/>
                  <a:gd name="T7" fmla="*/ 20583128 h 6"/>
                  <a:gd name="T8" fmla="*/ 0 w 176"/>
                  <a:gd name="T9" fmla="*/ 10292490 h 6"/>
                  <a:gd name="T10" fmla="*/ 10558895 w 176"/>
                  <a:gd name="T11" fmla="*/ 0 h 6"/>
                  <a:gd name="T12" fmla="*/ 608941332 w 176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6"/>
                  <a:gd name="T22" fmla="*/ 0 h 6"/>
                  <a:gd name="T23" fmla="*/ 176 w 176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6" h="6">
                    <a:moveTo>
                      <a:pt x="173" y="0"/>
                    </a:moveTo>
                    <a:cubicBezTo>
                      <a:pt x="175" y="0"/>
                      <a:pt x="176" y="1"/>
                      <a:pt x="176" y="3"/>
                    </a:cubicBezTo>
                    <a:cubicBezTo>
                      <a:pt x="176" y="4"/>
                      <a:pt x="175" y="6"/>
                      <a:pt x="17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60E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620" name="组合 1186"/>
            <p:cNvGrpSpPr>
              <a:grpSpLocks/>
            </p:cNvGrpSpPr>
            <p:nvPr/>
          </p:nvGrpSpPr>
          <p:grpSpPr bwMode="auto">
            <a:xfrm>
              <a:off x="836613" y="1192456"/>
              <a:ext cx="5168898" cy="4654592"/>
              <a:chOff x="0" y="0"/>
              <a:chExt cx="5168898" cy="4654592"/>
            </a:xfrm>
          </p:grpSpPr>
          <p:grpSp>
            <p:nvGrpSpPr>
              <p:cNvPr id="25621" name="组合 1187"/>
              <p:cNvGrpSpPr>
                <a:grpSpLocks/>
              </p:cNvGrpSpPr>
              <p:nvPr/>
            </p:nvGrpSpPr>
            <p:grpSpPr bwMode="auto">
              <a:xfrm>
                <a:off x="146051" y="96838"/>
                <a:ext cx="5022847" cy="4557754"/>
                <a:chOff x="0" y="0"/>
                <a:chExt cx="5022847" cy="4557754"/>
              </a:xfrm>
            </p:grpSpPr>
            <p:sp>
              <p:nvSpPr>
                <p:cNvPr id="25635" name="Freeform 6253"/>
                <p:cNvSpPr>
                  <a:spLocks noChangeArrowheads="1"/>
                </p:cNvSpPr>
                <p:nvPr/>
              </p:nvSpPr>
              <p:spPr bwMode="auto">
                <a:xfrm>
                  <a:off x="192088" y="36513"/>
                  <a:ext cx="52388" cy="368303"/>
                </a:xfrm>
                <a:custGeom>
                  <a:avLst/>
                  <a:gdLst>
                    <a:gd name="T0" fmla="*/ 66512179 w 28"/>
                    <a:gd name="T1" fmla="*/ 688563958 h 197"/>
                    <a:gd name="T2" fmla="*/ 98017948 w 28"/>
                    <a:gd name="T3" fmla="*/ 653610695 h 197"/>
                    <a:gd name="T4" fmla="*/ 70012820 w 28"/>
                    <a:gd name="T5" fmla="*/ 31457189 h 197"/>
                    <a:gd name="T6" fmla="*/ 31505769 w 28"/>
                    <a:gd name="T7" fmla="*/ 0 h 197"/>
                    <a:gd name="T8" fmla="*/ 0 w 28"/>
                    <a:gd name="T9" fmla="*/ 34953263 h 197"/>
                    <a:gd name="T10" fmla="*/ 28005128 w 28"/>
                    <a:gd name="T11" fmla="*/ 657106769 h 197"/>
                    <a:gd name="T12" fmla="*/ 66512179 w 28"/>
                    <a:gd name="T13" fmla="*/ 688563958 h 1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7"/>
                    <a:gd name="T23" fmla="*/ 28 w 28"/>
                    <a:gd name="T24" fmla="*/ 197 h 1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7">
                      <a:moveTo>
                        <a:pt x="19" y="197"/>
                      </a:moveTo>
                      <a:cubicBezTo>
                        <a:pt x="24" y="197"/>
                        <a:pt x="28" y="192"/>
                        <a:pt x="28" y="187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4"/>
                        <a:pt x="15" y="0"/>
                        <a:pt x="9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9" y="193"/>
                        <a:pt x="13" y="197"/>
                        <a:pt x="19" y="19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6" name="Freeform 6254"/>
                <p:cNvSpPr>
                  <a:spLocks noChangeArrowheads="1"/>
                </p:cNvSpPr>
                <p:nvPr/>
              </p:nvSpPr>
              <p:spPr bwMode="auto">
                <a:xfrm>
                  <a:off x="223838" y="122239"/>
                  <a:ext cx="184151" cy="298453"/>
                </a:xfrm>
                <a:custGeom>
                  <a:avLst/>
                  <a:gdLst>
                    <a:gd name="T0" fmla="*/ 324849880 w 98"/>
                    <a:gd name="T1" fmla="*/ 10569741 h 159"/>
                    <a:gd name="T2" fmla="*/ 335444200 w 98"/>
                    <a:gd name="T3" fmla="*/ 56373830 h 159"/>
                    <a:gd name="T4" fmla="*/ 70620029 w 98"/>
                    <a:gd name="T5" fmla="*/ 535552322 h 159"/>
                    <a:gd name="T6" fmla="*/ 24717574 w 98"/>
                    <a:gd name="T7" fmla="*/ 549645310 h 159"/>
                    <a:gd name="T8" fmla="*/ 10592441 w 98"/>
                    <a:gd name="T9" fmla="*/ 503841222 h 159"/>
                    <a:gd name="T10" fmla="*/ 275416611 w 98"/>
                    <a:gd name="T11" fmla="*/ 21139482 h 159"/>
                    <a:gd name="T12" fmla="*/ 324849880 w 98"/>
                    <a:gd name="T13" fmla="*/ 10569741 h 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9"/>
                    <a:gd name="T23" fmla="*/ 98 w 98"/>
                    <a:gd name="T24" fmla="*/ 159 h 1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9">
                      <a:moveTo>
                        <a:pt x="92" y="3"/>
                      </a:moveTo>
                      <a:cubicBezTo>
                        <a:pt x="96" y="5"/>
                        <a:pt x="98" y="11"/>
                        <a:pt x="95" y="16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9"/>
                        <a:pt x="7" y="156"/>
                      </a:cubicBezTo>
                      <a:cubicBezTo>
                        <a:pt x="2" y="153"/>
                        <a:pt x="0" y="147"/>
                        <a:pt x="3" y="143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1" y="2"/>
                        <a:pt x="87" y="0"/>
                        <a:pt x="92" y="3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7" name="Freeform 6255"/>
                <p:cNvSpPr>
                  <a:spLocks noChangeArrowheads="1"/>
                </p:cNvSpPr>
                <p:nvPr/>
              </p:nvSpPr>
              <p:spPr bwMode="auto">
                <a:xfrm>
                  <a:off x="239713" y="222252"/>
                  <a:ext cx="331789" cy="203202"/>
                </a:xfrm>
                <a:custGeom>
                  <a:avLst/>
                  <a:gdLst>
                    <a:gd name="T0" fmla="*/ 611400899 w 177"/>
                    <a:gd name="T1" fmla="*/ 20851508 h 109"/>
                    <a:gd name="T2" fmla="*/ 600860506 w 177"/>
                    <a:gd name="T3" fmla="*/ 66033193 h 109"/>
                    <a:gd name="T4" fmla="*/ 52707588 w 177"/>
                    <a:gd name="T5" fmla="*/ 371867117 h 109"/>
                    <a:gd name="T6" fmla="*/ 7027553 w 177"/>
                    <a:gd name="T7" fmla="*/ 357965490 h 109"/>
                    <a:gd name="T8" fmla="*/ 21082660 w 177"/>
                    <a:gd name="T9" fmla="*/ 312783805 h 109"/>
                    <a:gd name="T10" fmla="*/ 565722739 w 177"/>
                    <a:gd name="T11" fmla="*/ 6949881 h 109"/>
                    <a:gd name="T12" fmla="*/ 611400899 w 177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09"/>
                    <a:gd name="T23" fmla="*/ 177 w 177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09">
                      <a:moveTo>
                        <a:pt x="174" y="6"/>
                      </a:moveTo>
                      <a:cubicBezTo>
                        <a:pt x="177" y="11"/>
                        <a:pt x="175" y="17"/>
                        <a:pt x="171" y="19"/>
                      </a:cubicBezTo>
                      <a:cubicBezTo>
                        <a:pt x="15" y="107"/>
                        <a:pt x="15" y="107"/>
                        <a:pt x="15" y="107"/>
                      </a:cubicBezTo>
                      <a:cubicBezTo>
                        <a:pt x="11" y="109"/>
                        <a:pt x="5" y="108"/>
                        <a:pt x="2" y="103"/>
                      </a:cubicBezTo>
                      <a:cubicBezTo>
                        <a:pt x="0" y="98"/>
                        <a:pt x="1" y="92"/>
                        <a:pt x="6" y="90"/>
                      </a:cubicBezTo>
                      <a:cubicBezTo>
                        <a:pt x="161" y="2"/>
                        <a:pt x="161" y="2"/>
                        <a:pt x="161" y="2"/>
                      </a:cubicBezTo>
                      <a:cubicBezTo>
                        <a:pt x="166" y="0"/>
                        <a:pt x="172" y="1"/>
                        <a:pt x="174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8" name="Freeform 6256"/>
                <p:cNvSpPr>
                  <a:spLocks noChangeArrowheads="1"/>
                </p:cNvSpPr>
                <p:nvPr/>
              </p:nvSpPr>
              <p:spPr bwMode="auto">
                <a:xfrm>
                  <a:off x="377827" y="139702"/>
                  <a:ext cx="52388" cy="368303"/>
                </a:xfrm>
                <a:custGeom>
                  <a:avLst/>
                  <a:gdLst>
                    <a:gd name="T0" fmla="*/ 66512179 w 28"/>
                    <a:gd name="T1" fmla="*/ 688563958 h 197"/>
                    <a:gd name="T2" fmla="*/ 98017948 w 28"/>
                    <a:gd name="T3" fmla="*/ 653610695 h 197"/>
                    <a:gd name="T4" fmla="*/ 70012820 w 28"/>
                    <a:gd name="T5" fmla="*/ 31457189 h 197"/>
                    <a:gd name="T6" fmla="*/ 35006410 w 28"/>
                    <a:gd name="T7" fmla="*/ 0 h 197"/>
                    <a:gd name="T8" fmla="*/ 0 w 28"/>
                    <a:gd name="T9" fmla="*/ 34953263 h 197"/>
                    <a:gd name="T10" fmla="*/ 31505769 w 28"/>
                    <a:gd name="T11" fmla="*/ 657106769 h 197"/>
                    <a:gd name="T12" fmla="*/ 66512179 w 28"/>
                    <a:gd name="T13" fmla="*/ 688563958 h 1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7"/>
                    <a:gd name="T23" fmla="*/ 28 w 28"/>
                    <a:gd name="T24" fmla="*/ 197 h 1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7">
                      <a:moveTo>
                        <a:pt x="19" y="197"/>
                      </a:moveTo>
                      <a:cubicBezTo>
                        <a:pt x="24" y="197"/>
                        <a:pt x="28" y="192"/>
                        <a:pt x="28" y="187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4"/>
                        <a:pt x="15" y="0"/>
                        <a:pt x="10" y="0"/>
                      </a:cubicBezTo>
                      <a:cubicBezTo>
                        <a:pt x="4" y="0"/>
                        <a:pt x="0" y="5"/>
                        <a:pt x="0" y="10"/>
                      </a:cubicBezTo>
                      <a:cubicBezTo>
                        <a:pt x="9" y="188"/>
                        <a:pt x="9" y="188"/>
                        <a:pt x="9" y="188"/>
                      </a:cubicBezTo>
                      <a:cubicBezTo>
                        <a:pt x="9" y="193"/>
                        <a:pt x="13" y="197"/>
                        <a:pt x="19" y="19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39" name="Freeform 6257"/>
                <p:cNvSpPr>
                  <a:spLocks noChangeArrowheads="1"/>
                </p:cNvSpPr>
                <p:nvPr/>
              </p:nvSpPr>
              <p:spPr bwMode="auto">
                <a:xfrm>
                  <a:off x="409577" y="225427"/>
                  <a:ext cx="184151" cy="298453"/>
                </a:xfrm>
                <a:custGeom>
                  <a:avLst/>
                  <a:gdLst>
                    <a:gd name="T0" fmla="*/ 324849880 w 98"/>
                    <a:gd name="T1" fmla="*/ 7046494 h 159"/>
                    <a:gd name="T2" fmla="*/ 338975014 w 98"/>
                    <a:gd name="T3" fmla="*/ 56373830 h 159"/>
                    <a:gd name="T4" fmla="*/ 70620029 w 98"/>
                    <a:gd name="T5" fmla="*/ 535552322 h 159"/>
                    <a:gd name="T6" fmla="*/ 24717574 w 98"/>
                    <a:gd name="T7" fmla="*/ 549645310 h 159"/>
                    <a:gd name="T8" fmla="*/ 10592441 w 98"/>
                    <a:gd name="T9" fmla="*/ 503841222 h 159"/>
                    <a:gd name="T10" fmla="*/ 275416611 w 98"/>
                    <a:gd name="T11" fmla="*/ 21139482 h 159"/>
                    <a:gd name="T12" fmla="*/ 324849880 w 98"/>
                    <a:gd name="T13" fmla="*/ 7046494 h 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9"/>
                    <a:gd name="T23" fmla="*/ 98 w 98"/>
                    <a:gd name="T24" fmla="*/ 159 h 1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9">
                      <a:moveTo>
                        <a:pt x="92" y="2"/>
                      </a:moveTo>
                      <a:cubicBezTo>
                        <a:pt x="96" y="5"/>
                        <a:pt x="98" y="11"/>
                        <a:pt x="96" y="16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9"/>
                        <a:pt x="7" y="156"/>
                      </a:cubicBezTo>
                      <a:cubicBezTo>
                        <a:pt x="2" y="153"/>
                        <a:pt x="0" y="147"/>
                        <a:pt x="3" y="143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1" y="2"/>
                        <a:pt x="87" y="0"/>
                        <a:pt x="92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0" name="Freeform 6258"/>
                <p:cNvSpPr>
                  <a:spLocks noChangeArrowheads="1"/>
                </p:cNvSpPr>
                <p:nvPr/>
              </p:nvSpPr>
              <p:spPr bwMode="auto">
                <a:xfrm>
                  <a:off x="425452" y="325441"/>
                  <a:ext cx="331789" cy="203202"/>
                </a:xfrm>
                <a:custGeom>
                  <a:avLst/>
                  <a:gdLst>
                    <a:gd name="T0" fmla="*/ 611400899 w 177"/>
                    <a:gd name="T1" fmla="*/ 20851508 h 109"/>
                    <a:gd name="T2" fmla="*/ 600860506 w 177"/>
                    <a:gd name="T3" fmla="*/ 66033193 h 109"/>
                    <a:gd name="T4" fmla="*/ 56220428 w 177"/>
                    <a:gd name="T5" fmla="*/ 371867117 h 109"/>
                    <a:gd name="T6" fmla="*/ 7027553 w 177"/>
                    <a:gd name="T7" fmla="*/ 357965490 h 109"/>
                    <a:gd name="T8" fmla="*/ 21082660 w 177"/>
                    <a:gd name="T9" fmla="*/ 312783805 h 109"/>
                    <a:gd name="T10" fmla="*/ 565722739 w 177"/>
                    <a:gd name="T11" fmla="*/ 6949881 h 109"/>
                    <a:gd name="T12" fmla="*/ 611400899 w 177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09"/>
                    <a:gd name="T23" fmla="*/ 177 w 177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09">
                      <a:moveTo>
                        <a:pt x="174" y="6"/>
                      </a:moveTo>
                      <a:cubicBezTo>
                        <a:pt x="177" y="11"/>
                        <a:pt x="175" y="17"/>
                        <a:pt x="171" y="19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1" y="109"/>
                        <a:pt x="5" y="108"/>
                        <a:pt x="2" y="103"/>
                      </a:cubicBezTo>
                      <a:cubicBezTo>
                        <a:pt x="0" y="98"/>
                        <a:pt x="1" y="92"/>
                        <a:pt x="6" y="90"/>
                      </a:cubicBezTo>
                      <a:cubicBezTo>
                        <a:pt x="161" y="2"/>
                        <a:pt x="161" y="2"/>
                        <a:pt x="161" y="2"/>
                      </a:cubicBezTo>
                      <a:cubicBezTo>
                        <a:pt x="166" y="0"/>
                        <a:pt x="172" y="1"/>
                        <a:pt x="174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1" name="Freeform 6259"/>
                <p:cNvSpPr>
                  <a:spLocks noChangeArrowheads="1"/>
                </p:cNvSpPr>
                <p:nvPr/>
              </p:nvSpPr>
              <p:spPr bwMode="auto">
                <a:xfrm>
                  <a:off x="563565" y="242890"/>
                  <a:ext cx="53975" cy="368303"/>
                </a:xfrm>
                <a:custGeom>
                  <a:avLst/>
                  <a:gdLst>
                    <a:gd name="T0" fmla="*/ 65817859 w 29"/>
                    <a:gd name="T1" fmla="*/ 688563958 h 197"/>
                    <a:gd name="T2" fmla="*/ 96994936 w 29"/>
                    <a:gd name="T3" fmla="*/ 653610695 h 197"/>
                    <a:gd name="T4" fmla="*/ 69281566 w 29"/>
                    <a:gd name="T5" fmla="*/ 31457189 h 197"/>
                    <a:gd name="T6" fmla="*/ 34640783 w 29"/>
                    <a:gd name="T7" fmla="*/ 0 h 197"/>
                    <a:gd name="T8" fmla="*/ 3463706 w 29"/>
                    <a:gd name="T9" fmla="*/ 34953263 h 197"/>
                    <a:gd name="T10" fmla="*/ 31177077 w 29"/>
                    <a:gd name="T11" fmla="*/ 657106769 h 197"/>
                    <a:gd name="T12" fmla="*/ 65817859 w 29"/>
                    <a:gd name="T13" fmla="*/ 688563958 h 1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197"/>
                    <a:gd name="T23" fmla="*/ 29 w 29"/>
                    <a:gd name="T24" fmla="*/ 197 h 1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197">
                      <a:moveTo>
                        <a:pt x="19" y="197"/>
                      </a:moveTo>
                      <a:cubicBezTo>
                        <a:pt x="24" y="197"/>
                        <a:pt x="29" y="192"/>
                        <a:pt x="28" y="187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4"/>
                        <a:pt x="15" y="0"/>
                        <a:pt x="10" y="0"/>
                      </a:cubicBezTo>
                      <a:cubicBezTo>
                        <a:pt x="4" y="0"/>
                        <a:pt x="0" y="5"/>
                        <a:pt x="1" y="10"/>
                      </a:cubicBezTo>
                      <a:cubicBezTo>
                        <a:pt x="9" y="188"/>
                        <a:pt x="9" y="188"/>
                        <a:pt x="9" y="188"/>
                      </a:cubicBezTo>
                      <a:cubicBezTo>
                        <a:pt x="9" y="193"/>
                        <a:pt x="14" y="197"/>
                        <a:pt x="19" y="19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2" name="Freeform 6260"/>
                <p:cNvSpPr>
                  <a:spLocks noChangeArrowheads="1"/>
                </p:cNvSpPr>
                <p:nvPr/>
              </p:nvSpPr>
              <p:spPr bwMode="auto">
                <a:xfrm>
                  <a:off x="596903" y="328616"/>
                  <a:ext cx="182563" cy="296865"/>
                </a:xfrm>
                <a:custGeom>
                  <a:avLst/>
                  <a:gdLst>
                    <a:gd name="T0" fmla="*/ 322346031 w 97"/>
                    <a:gd name="T1" fmla="*/ 7060878 h 158"/>
                    <a:gd name="T2" fmla="*/ 336516308 w 97"/>
                    <a:gd name="T3" fmla="*/ 56483263 h 158"/>
                    <a:gd name="T4" fmla="*/ 67303638 w 97"/>
                    <a:gd name="T5" fmla="*/ 536596640 h 158"/>
                    <a:gd name="T6" fmla="*/ 21254474 w 97"/>
                    <a:gd name="T7" fmla="*/ 550716516 h 158"/>
                    <a:gd name="T8" fmla="*/ 7084197 w 97"/>
                    <a:gd name="T9" fmla="*/ 504824569 h 158"/>
                    <a:gd name="T10" fmla="*/ 276296867 w 97"/>
                    <a:gd name="T11" fmla="*/ 21180754 h 158"/>
                    <a:gd name="T12" fmla="*/ 322346031 w 97"/>
                    <a:gd name="T13" fmla="*/ 7060878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7"/>
                    <a:gd name="T22" fmla="*/ 0 h 158"/>
                    <a:gd name="T23" fmla="*/ 97 w 97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7" h="158">
                      <a:moveTo>
                        <a:pt x="91" y="2"/>
                      </a:moveTo>
                      <a:cubicBezTo>
                        <a:pt x="96" y="5"/>
                        <a:pt x="97" y="11"/>
                        <a:pt x="95" y="16"/>
                      </a:cubicBezTo>
                      <a:cubicBezTo>
                        <a:pt x="19" y="152"/>
                        <a:pt x="19" y="152"/>
                        <a:pt x="19" y="152"/>
                      </a:cubicBezTo>
                      <a:cubicBezTo>
                        <a:pt x="17" y="157"/>
                        <a:pt x="11" y="158"/>
                        <a:pt x="6" y="156"/>
                      </a:cubicBezTo>
                      <a:cubicBezTo>
                        <a:pt x="1" y="153"/>
                        <a:pt x="0" y="147"/>
                        <a:pt x="2" y="143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0" y="1"/>
                        <a:pt x="86" y="0"/>
                        <a:pt x="91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3" name="Freeform 6261"/>
                <p:cNvSpPr>
                  <a:spLocks noChangeArrowheads="1"/>
                </p:cNvSpPr>
                <p:nvPr/>
              </p:nvSpPr>
              <p:spPr bwMode="auto">
                <a:xfrm>
                  <a:off x="611190" y="428629"/>
                  <a:ext cx="331789" cy="203202"/>
                </a:xfrm>
                <a:custGeom>
                  <a:avLst/>
                  <a:gdLst>
                    <a:gd name="T0" fmla="*/ 614915613 w 177"/>
                    <a:gd name="T1" fmla="*/ 20851508 h 109"/>
                    <a:gd name="T2" fmla="*/ 600860506 w 177"/>
                    <a:gd name="T3" fmla="*/ 66033193 h 109"/>
                    <a:gd name="T4" fmla="*/ 56220428 w 177"/>
                    <a:gd name="T5" fmla="*/ 371867117 h 109"/>
                    <a:gd name="T6" fmla="*/ 10542267 w 177"/>
                    <a:gd name="T7" fmla="*/ 357965490 h 109"/>
                    <a:gd name="T8" fmla="*/ 21082660 w 177"/>
                    <a:gd name="T9" fmla="*/ 312783805 h 109"/>
                    <a:gd name="T10" fmla="*/ 565722739 w 177"/>
                    <a:gd name="T11" fmla="*/ 6949881 h 109"/>
                    <a:gd name="T12" fmla="*/ 614915613 w 177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09"/>
                    <a:gd name="T23" fmla="*/ 177 w 177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09">
                      <a:moveTo>
                        <a:pt x="175" y="6"/>
                      </a:moveTo>
                      <a:cubicBezTo>
                        <a:pt x="177" y="11"/>
                        <a:pt x="176" y="17"/>
                        <a:pt x="171" y="19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1" y="109"/>
                        <a:pt x="5" y="108"/>
                        <a:pt x="3" y="103"/>
                      </a:cubicBezTo>
                      <a:cubicBezTo>
                        <a:pt x="0" y="98"/>
                        <a:pt x="2" y="92"/>
                        <a:pt x="6" y="90"/>
                      </a:cubicBezTo>
                      <a:cubicBezTo>
                        <a:pt x="161" y="2"/>
                        <a:pt x="161" y="2"/>
                        <a:pt x="161" y="2"/>
                      </a:cubicBezTo>
                      <a:cubicBezTo>
                        <a:pt x="166" y="0"/>
                        <a:pt x="172" y="1"/>
                        <a:pt x="175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4" name="Freeform 6262"/>
                <p:cNvSpPr>
                  <a:spLocks noChangeArrowheads="1"/>
                </p:cNvSpPr>
                <p:nvPr/>
              </p:nvSpPr>
              <p:spPr bwMode="auto">
                <a:xfrm>
                  <a:off x="749303" y="346079"/>
                  <a:ext cx="53975" cy="368303"/>
                </a:xfrm>
                <a:custGeom>
                  <a:avLst/>
                  <a:gdLst>
                    <a:gd name="T0" fmla="*/ 65817859 w 29"/>
                    <a:gd name="T1" fmla="*/ 688563958 h 197"/>
                    <a:gd name="T2" fmla="*/ 100458642 w 29"/>
                    <a:gd name="T3" fmla="*/ 653610695 h 197"/>
                    <a:gd name="T4" fmla="*/ 69281566 w 29"/>
                    <a:gd name="T5" fmla="*/ 31457189 h 197"/>
                    <a:gd name="T6" fmla="*/ 34640783 w 29"/>
                    <a:gd name="T7" fmla="*/ 0 h 197"/>
                    <a:gd name="T8" fmla="*/ 3463706 w 29"/>
                    <a:gd name="T9" fmla="*/ 34953263 h 197"/>
                    <a:gd name="T10" fmla="*/ 31177077 w 29"/>
                    <a:gd name="T11" fmla="*/ 657106769 h 197"/>
                    <a:gd name="T12" fmla="*/ 65817859 w 29"/>
                    <a:gd name="T13" fmla="*/ 688563958 h 1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197"/>
                    <a:gd name="T23" fmla="*/ 29 w 29"/>
                    <a:gd name="T24" fmla="*/ 197 h 1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197">
                      <a:moveTo>
                        <a:pt x="19" y="197"/>
                      </a:moveTo>
                      <a:cubicBezTo>
                        <a:pt x="25" y="197"/>
                        <a:pt x="29" y="192"/>
                        <a:pt x="29" y="187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4"/>
                        <a:pt x="15" y="0"/>
                        <a:pt x="10" y="0"/>
                      </a:cubicBezTo>
                      <a:cubicBezTo>
                        <a:pt x="5" y="0"/>
                        <a:pt x="0" y="5"/>
                        <a:pt x="1" y="10"/>
                      </a:cubicBezTo>
                      <a:cubicBezTo>
                        <a:pt x="9" y="188"/>
                        <a:pt x="9" y="188"/>
                        <a:pt x="9" y="188"/>
                      </a:cubicBezTo>
                      <a:cubicBezTo>
                        <a:pt x="9" y="193"/>
                        <a:pt x="14" y="197"/>
                        <a:pt x="19" y="19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5" name="Freeform 6263"/>
                <p:cNvSpPr>
                  <a:spLocks noChangeArrowheads="1"/>
                </p:cNvSpPr>
                <p:nvPr/>
              </p:nvSpPr>
              <p:spPr bwMode="auto">
                <a:xfrm>
                  <a:off x="782641" y="431804"/>
                  <a:ext cx="184151" cy="296865"/>
                </a:xfrm>
                <a:custGeom>
                  <a:avLst/>
                  <a:gdLst>
                    <a:gd name="T0" fmla="*/ 321319067 w 98"/>
                    <a:gd name="T1" fmla="*/ 7060878 h 158"/>
                    <a:gd name="T2" fmla="*/ 335444200 w 98"/>
                    <a:gd name="T3" fmla="*/ 56483263 h 158"/>
                    <a:gd name="T4" fmla="*/ 67089216 w 98"/>
                    <a:gd name="T5" fmla="*/ 536596640 h 158"/>
                    <a:gd name="T6" fmla="*/ 21186760 w 98"/>
                    <a:gd name="T7" fmla="*/ 550716516 h 158"/>
                    <a:gd name="T8" fmla="*/ 7061627 w 98"/>
                    <a:gd name="T9" fmla="*/ 504824569 h 158"/>
                    <a:gd name="T10" fmla="*/ 275416611 w 98"/>
                    <a:gd name="T11" fmla="*/ 21180754 h 158"/>
                    <a:gd name="T12" fmla="*/ 321319067 w 98"/>
                    <a:gd name="T13" fmla="*/ 7060878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8"/>
                    <a:gd name="T23" fmla="*/ 98 w 98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8">
                      <a:moveTo>
                        <a:pt x="91" y="2"/>
                      </a:moveTo>
                      <a:cubicBezTo>
                        <a:pt x="96" y="5"/>
                        <a:pt x="98" y="11"/>
                        <a:pt x="95" y="16"/>
                      </a:cubicBezTo>
                      <a:cubicBezTo>
                        <a:pt x="19" y="152"/>
                        <a:pt x="19" y="152"/>
                        <a:pt x="19" y="152"/>
                      </a:cubicBezTo>
                      <a:cubicBezTo>
                        <a:pt x="17" y="157"/>
                        <a:pt x="11" y="158"/>
                        <a:pt x="6" y="156"/>
                      </a:cubicBezTo>
                      <a:cubicBezTo>
                        <a:pt x="1" y="153"/>
                        <a:pt x="0" y="147"/>
                        <a:pt x="2" y="143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0" y="1"/>
                        <a:pt x="86" y="0"/>
                        <a:pt x="91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6" name="Freeform 6264"/>
                <p:cNvSpPr>
                  <a:spLocks noChangeArrowheads="1"/>
                </p:cNvSpPr>
                <p:nvPr/>
              </p:nvSpPr>
              <p:spPr bwMode="auto">
                <a:xfrm>
                  <a:off x="796929" y="531818"/>
                  <a:ext cx="331789" cy="203202"/>
                </a:xfrm>
                <a:custGeom>
                  <a:avLst/>
                  <a:gdLst>
                    <a:gd name="T0" fmla="*/ 614915613 w 177"/>
                    <a:gd name="T1" fmla="*/ 20851508 h 109"/>
                    <a:gd name="T2" fmla="*/ 600860506 w 177"/>
                    <a:gd name="T3" fmla="*/ 66033193 h 109"/>
                    <a:gd name="T4" fmla="*/ 56220428 w 177"/>
                    <a:gd name="T5" fmla="*/ 371867117 h 109"/>
                    <a:gd name="T6" fmla="*/ 10542267 w 177"/>
                    <a:gd name="T7" fmla="*/ 357965490 h 109"/>
                    <a:gd name="T8" fmla="*/ 24597374 w 177"/>
                    <a:gd name="T9" fmla="*/ 309308865 h 109"/>
                    <a:gd name="T10" fmla="*/ 569235579 w 177"/>
                    <a:gd name="T11" fmla="*/ 6949881 h 109"/>
                    <a:gd name="T12" fmla="*/ 614915613 w 177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09"/>
                    <a:gd name="T23" fmla="*/ 177 w 177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09">
                      <a:moveTo>
                        <a:pt x="175" y="6"/>
                      </a:moveTo>
                      <a:cubicBezTo>
                        <a:pt x="177" y="11"/>
                        <a:pt x="176" y="17"/>
                        <a:pt x="171" y="19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1" y="109"/>
                        <a:pt x="5" y="107"/>
                        <a:pt x="3" y="103"/>
                      </a:cubicBezTo>
                      <a:cubicBezTo>
                        <a:pt x="0" y="98"/>
                        <a:pt x="2" y="92"/>
                        <a:pt x="7" y="89"/>
                      </a:cubicBezTo>
                      <a:cubicBezTo>
                        <a:pt x="162" y="2"/>
                        <a:pt x="162" y="2"/>
                        <a:pt x="162" y="2"/>
                      </a:cubicBezTo>
                      <a:cubicBezTo>
                        <a:pt x="166" y="0"/>
                        <a:pt x="172" y="1"/>
                        <a:pt x="175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7" name="Freeform 6265"/>
                <p:cNvSpPr>
                  <a:spLocks noChangeArrowheads="1"/>
                </p:cNvSpPr>
                <p:nvPr/>
              </p:nvSpPr>
              <p:spPr bwMode="auto">
                <a:xfrm>
                  <a:off x="936629" y="446092"/>
                  <a:ext cx="52388" cy="371478"/>
                </a:xfrm>
                <a:custGeom>
                  <a:avLst/>
                  <a:gdLst>
                    <a:gd name="T0" fmla="*/ 63011538 w 28"/>
                    <a:gd name="T1" fmla="*/ 696949013 h 198"/>
                    <a:gd name="T2" fmla="*/ 98017948 w 28"/>
                    <a:gd name="T3" fmla="*/ 661748658 h 198"/>
                    <a:gd name="T4" fmla="*/ 66512179 w 28"/>
                    <a:gd name="T5" fmla="*/ 35200355 h 198"/>
                    <a:gd name="T6" fmla="*/ 31505769 w 28"/>
                    <a:gd name="T7" fmla="*/ 3519660 h 198"/>
                    <a:gd name="T8" fmla="*/ 0 w 28"/>
                    <a:gd name="T9" fmla="*/ 38720015 h 198"/>
                    <a:gd name="T10" fmla="*/ 28005128 w 28"/>
                    <a:gd name="T11" fmla="*/ 665270194 h 198"/>
                    <a:gd name="T12" fmla="*/ 63011538 w 28"/>
                    <a:gd name="T13" fmla="*/ 696949013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8"/>
                    <a:gd name="T23" fmla="*/ 28 w 28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8">
                      <a:moveTo>
                        <a:pt x="18" y="198"/>
                      </a:moveTo>
                      <a:cubicBezTo>
                        <a:pt x="24" y="198"/>
                        <a:pt x="28" y="193"/>
                        <a:pt x="28" y="18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5"/>
                        <a:pt x="15" y="0"/>
                        <a:pt x="9" y="1"/>
                      </a:cubicBezTo>
                      <a:cubicBezTo>
                        <a:pt x="4" y="1"/>
                        <a:pt x="0" y="6"/>
                        <a:pt x="0" y="11"/>
                      </a:cubicBezTo>
                      <a:cubicBezTo>
                        <a:pt x="8" y="189"/>
                        <a:pt x="8" y="189"/>
                        <a:pt x="8" y="189"/>
                      </a:cubicBezTo>
                      <a:cubicBezTo>
                        <a:pt x="9" y="194"/>
                        <a:pt x="13" y="198"/>
                        <a:pt x="18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8" name="Freeform 6266"/>
                <p:cNvSpPr>
                  <a:spLocks noChangeArrowheads="1"/>
                </p:cNvSpPr>
                <p:nvPr/>
              </p:nvSpPr>
              <p:spPr bwMode="auto">
                <a:xfrm>
                  <a:off x="968379" y="534993"/>
                  <a:ext cx="184151" cy="296865"/>
                </a:xfrm>
                <a:custGeom>
                  <a:avLst/>
                  <a:gdLst>
                    <a:gd name="T0" fmla="*/ 321319067 w 98"/>
                    <a:gd name="T1" fmla="*/ 7060878 h 158"/>
                    <a:gd name="T2" fmla="*/ 335444200 w 98"/>
                    <a:gd name="T3" fmla="*/ 52952825 h 158"/>
                    <a:gd name="T4" fmla="*/ 70620029 w 98"/>
                    <a:gd name="T5" fmla="*/ 536596640 h 158"/>
                    <a:gd name="T6" fmla="*/ 21186760 w 98"/>
                    <a:gd name="T7" fmla="*/ 550716516 h 158"/>
                    <a:gd name="T8" fmla="*/ 10592441 w 98"/>
                    <a:gd name="T9" fmla="*/ 501294130 h 158"/>
                    <a:gd name="T10" fmla="*/ 275416611 w 98"/>
                    <a:gd name="T11" fmla="*/ 21180754 h 158"/>
                    <a:gd name="T12" fmla="*/ 321319067 w 98"/>
                    <a:gd name="T13" fmla="*/ 7060878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8"/>
                    <a:gd name="T23" fmla="*/ 98 w 98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8">
                      <a:moveTo>
                        <a:pt x="91" y="2"/>
                      </a:moveTo>
                      <a:cubicBezTo>
                        <a:pt x="96" y="5"/>
                        <a:pt x="98" y="11"/>
                        <a:pt x="95" y="15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8"/>
                        <a:pt x="6" y="156"/>
                      </a:cubicBezTo>
                      <a:cubicBezTo>
                        <a:pt x="2" y="153"/>
                        <a:pt x="0" y="147"/>
                        <a:pt x="3" y="142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1" y="1"/>
                        <a:pt x="87" y="0"/>
                        <a:pt x="91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49" name="Freeform 6267"/>
                <p:cNvSpPr>
                  <a:spLocks noChangeArrowheads="1"/>
                </p:cNvSpPr>
                <p:nvPr/>
              </p:nvSpPr>
              <p:spPr bwMode="auto">
                <a:xfrm>
                  <a:off x="982667" y="635006"/>
                  <a:ext cx="333377" cy="203202"/>
                </a:xfrm>
                <a:custGeom>
                  <a:avLst/>
                  <a:gdLst>
                    <a:gd name="T0" fmla="*/ 613859431 w 178"/>
                    <a:gd name="T1" fmla="*/ 20851508 h 109"/>
                    <a:gd name="T2" fmla="*/ 599829504 w 178"/>
                    <a:gd name="T3" fmla="*/ 66033193 h 109"/>
                    <a:gd name="T4" fmla="*/ 56123456 w 178"/>
                    <a:gd name="T5" fmla="*/ 368390312 h 109"/>
                    <a:gd name="T6" fmla="*/ 10523850 w 178"/>
                    <a:gd name="T7" fmla="*/ 357965490 h 109"/>
                    <a:gd name="T8" fmla="*/ 24553778 w 178"/>
                    <a:gd name="T9" fmla="*/ 309308865 h 109"/>
                    <a:gd name="T10" fmla="*/ 568259826 w 178"/>
                    <a:gd name="T11" fmla="*/ 6949881 h 109"/>
                    <a:gd name="T12" fmla="*/ 613859431 w 178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"/>
                    <a:gd name="T22" fmla="*/ 0 h 109"/>
                    <a:gd name="T23" fmla="*/ 178 w 178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" h="109">
                      <a:moveTo>
                        <a:pt x="175" y="6"/>
                      </a:moveTo>
                      <a:cubicBezTo>
                        <a:pt x="178" y="11"/>
                        <a:pt x="176" y="17"/>
                        <a:pt x="171" y="19"/>
                      </a:cubicBezTo>
                      <a:cubicBezTo>
                        <a:pt x="16" y="106"/>
                        <a:pt x="16" y="106"/>
                        <a:pt x="16" y="106"/>
                      </a:cubicBezTo>
                      <a:cubicBezTo>
                        <a:pt x="12" y="109"/>
                        <a:pt x="6" y="107"/>
                        <a:pt x="3" y="103"/>
                      </a:cubicBezTo>
                      <a:cubicBezTo>
                        <a:pt x="0" y="98"/>
                        <a:pt x="2" y="92"/>
                        <a:pt x="7" y="89"/>
                      </a:cubicBezTo>
                      <a:cubicBezTo>
                        <a:pt x="162" y="2"/>
                        <a:pt x="162" y="2"/>
                        <a:pt x="162" y="2"/>
                      </a:cubicBezTo>
                      <a:cubicBezTo>
                        <a:pt x="167" y="0"/>
                        <a:pt x="172" y="1"/>
                        <a:pt x="175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0" name="Freeform 6268"/>
                <p:cNvSpPr>
                  <a:spLocks noChangeArrowheads="1"/>
                </p:cNvSpPr>
                <p:nvPr/>
              </p:nvSpPr>
              <p:spPr bwMode="auto">
                <a:xfrm>
                  <a:off x="1122368" y="549280"/>
                  <a:ext cx="52388" cy="371478"/>
                </a:xfrm>
                <a:custGeom>
                  <a:avLst/>
                  <a:gdLst>
                    <a:gd name="T0" fmla="*/ 66512179 w 28"/>
                    <a:gd name="T1" fmla="*/ 696949013 h 198"/>
                    <a:gd name="T2" fmla="*/ 98017948 w 28"/>
                    <a:gd name="T3" fmla="*/ 661748658 h 198"/>
                    <a:gd name="T4" fmla="*/ 70012820 w 28"/>
                    <a:gd name="T5" fmla="*/ 35200355 h 198"/>
                    <a:gd name="T6" fmla="*/ 31505769 w 28"/>
                    <a:gd name="T7" fmla="*/ 3519660 h 198"/>
                    <a:gd name="T8" fmla="*/ 0 w 28"/>
                    <a:gd name="T9" fmla="*/ 38720015 h 198"/>
                    <a:gd name="T10" fmla="*/ 28005128 w 28"/>
                    <a:gd name="T11" fmla="*/ 665270194 h 198"/>
                    <a:gd name="T12" fmla="*/ 66512179 w 28"/>
                    <a:gd name="T13" fmla="*/ 696949013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8"/>
                    <a:gd name="T23" fmla="*/ 28 w 28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8">
                      <a:moveTo>
                        <a:pt x="19" y="198"/>
                      </a:moveTo>
                      <a:cubicBezTo>
                        <a:pt x="24" y="198"/>
                        <a:pt x="28" y="193"/>
                        <a:pt x="28" y="18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19" y="5"/>
                        <a:pt x="15" y="0"/>
                        <a:pt x="9" y="1"/>
                      </a:cubicBezTo>
                      <a:cubicBezTo>
                        <a:pt x="4" y="1"/>
                        <a:pt x="0" y="6"/>
                        <a:pt x="0" y="11"/>
                      </a:cubicBezTo>
                      <a:cubicBezTo>
                        <a:pt x="8" y="189"/>
                        <a:pt x="8" y="189"/>
                        <a:pt x="8" y="189"/>
                      </a:cubicBezTo>
                      <a:cubicBezTo>
                        <a:pt x="9" y="194"/>
                        <a:pt x="13" y="198"/>
                        <a:pt x="19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1" name="Freeform 6269"/>
                <p:cNvSpPr>
                  <a:spLocks noChangeArrowheads="1"/>
                </p:cNvSpPr>
                <p:nvPr/>
              </p:nvSpPr>
              <p:spPr bwMode="auto">
                <a:xfrm>
                  <a:off x="1154118" y="638181"/>
                  <a:ext cx="184151" cy="296865"/>
                </a:xfrm>
                <a:custGeom>
                  <a:avLst/>
                  <a:gdLst>
                    <a:gd name="T0" fmla="*/ 324849880 w 98"/>
                    <a:gd name="T1" fmla="*/ 7060878 h 158"/>
                    <a:gd name="T2" fmla="*/ 335444200 w 98"/>
                    <a:gd name="T3" fmla="*/ 52952825 h 158"/>
                    <a:gd name="T4" fmla="*/ 70620029 w 98"/>
                    <a:gd name="T5" fmla="*/ 536596640 h 158"/>
                    <a:gd name="T6" fmla="*/ 24717574 w 98"/>
                    <a:gd name="T7" fmla="*/ 550716516 h 158"/>
                    <a:gd name="T8" fmla="*/ 10592441 w 98"/>
                    <a:gd name="T9" fmla="*/ 501294130 h 158"/>
                    <a:gd name="T10" fmla="*/ 275416611 w 98"/>
                    <a:gd name="T11" fmla="*/ 21180754 h 158"/>
                    <a:gd name="T12" fmla="*/ 324849880 w 98"/>
                    <a:gd name="T13" fmla="*/ 7060878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8"/>
                    <a:gd name="T23" fmla="*/ 98 w 98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8">
                      <a:moveTo>
                        <a:pt x="92" y="2"/>
                      </a:moveTo>
                      <a:cubicBezTo>
                        <a:pt x="96" y="5"/>
                        <a:pt x="98" y="11"/>
                        <a:pt x="95" y="15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8"/>
                        <a:pt x="7" y="156"/>
                      </a:cubicBezTo>
                      <a:cubicBezTo>
                        <a:pt x="2" y="153"/>
                        <a:pt x="0" y="147"/>
                        <a:pt x="3" y="142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1" y="1"/>
                        <a:pt x="87" y="0"/>
                        <a:pt x="92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2" name="Freeform 6270"/>
                <p:cNvSpPr>
                  <a:spLocks noChangeArrowheads="1"/>
                </p:cNvSpPr>
                <p:nvPr/>
              </p:nvSpPr>
              <p:spPr bwMode="auto">
                <a:xfrm>
                  <a:off x="1169993" y="735020"/>
                  <a:ext cx="331789" cy="206377"/>
                </a:xfrm>
                <a:custGeom>
                  <a:avLst/>
                  <a:gdLst>
                    <a:gd name="T0" fmla="*/ 611400899 w 177"/>
                    <a:gd name="T1" fmla="*/ 24639538 h 110"/>
                    <a:gd name="T2" fmla="*/ 600860506 w 177"/>
                    <a:gd name="T3" fmla="*/ 70398947 h 110"/>
                    <a:gd name="T4" fmla="*/ 52707588 w 177"/>
                    <a:gd name="T5" fmla="*/ 376636149 h 110"/>
                    <a:gd name="T6" fmla="*/ 7027553 w 177"/>
                    <a:gd name="T7" fmla="*/ 366075275 h 110"/>
                    <a:gd name="T8" fmla="*/ 21082660 w 177"/>
                    <a:gd name="T9" fmla="*/ 316796200 h 110"/>
                    <a:gd name="T10" fmla="*/ 565722739 w 177"/>
                    <a:gd name="T11" fmla="*/ 10558998 h 110"/>
                    <a:gd name="T12" fmla="*/ 611400899 w 177"/>
                    <a:gd name="T13" fmla="*/ 24639538 h 1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10"/>
                    <a:gd name="T23" fmla="*/ 177 w 177"/>
                    <a:gd name="T24" fmla="*/ 110 h 1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10">
                      <a:moveTo>
                        <a:pt x="174" y="7"/>
                      </a:moveTo>
                      <a:cubicBezTo>
                        <a:pt x="177" y="12"/>
                        <a:pt x="175" y="17"/>
                        <a:pt x="171" y="20"/>
                      </a:cubicBezTo>
                      <a:cubicBezTo>
                        <a:pt x="15" y="107"/>
                        <a:pt x="15" y="107"/>
                        <a:pt x="15" y="107"/>
                      </a:cubicBezTo>
                      <a:cubicBezTo>
                        <a:pt x="11" y="110"/>
                        <a:pt x="5" y="108"/>
                        <a:pt x="2" y="104"/>
                      </a:cubicBezTo>
                      <a:cubicBezTo>
                        <a:pt x="0" y="99"/>
                        <a:pt x="1" y="93"/>
                        <a:pt x="6" y="90"/>
                      </a:cubicBezTo>
                      <a:cubicBezTo>
                        <a:pt x="161" y="3"/>
                        <a:pt x="161" y="3"/>
                        <a:pt x="161" y="3"/>
                      </a:cubicBezTo>
                      <a:cubicBezTo>
                        <a:pt x="166" y="0"/>
                        <a:pt x="172" y="2"/>
                        <a:pt x="174" y="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3" name="Freeform 6271"/>
                <p:cNvSpPr>
                  <a:spLocks noChangeArrowheads="1"/>
                </p:cNvSpPr>
                <p:nvPr/>
              </p:nvSpPr>
              <p:spPr bwMode="auto">
                <a:xfrm>
                  <a:off x="1308106" y="652469"/>
                  <a:ext cx="53975" cy="373066"/>
                </a:xfrm>
                <a:custGeom>
                  <a:avLst/>
                  <a:gdLst>
                    <a:gd name="T0" fmla="*/ 70603155 w 28"/>
                    <a:gd name="T1" fmla="*/ 702920406 h 198"/>
                    <a:gd name="T2" fmla="*/ 104046451 w 28"/>
                    <a:gd name="T3" fmla="*/ 667418842 h 198"/>
                    <a:gd name="T4" fmla="*/ 74319720 w 28"/>
                    <a:gd name="T5" fmla="*/ 35501563 h 198"/>
                    <a:gd name="T6" fmla="*/ 37159860 w 28"/>
                    <a:gd name="T7" fmla="*/ 3549780 h 198"/>
                    <a:gd name="T8" fmla="*/ 0 w 28"/>
                    <a:gd name="T9" fmla="*/ 39051343 h 198"/>
                    <a:gd name="T10" fmla="*/ 33443296 w 28"/>
                    <a:gd name="T11" fmla="*/ 670968622 h 198"/>
                    <a:gd name="T12" fmla="*/ 70603155 w 28"/>
                    <a:gd name="T13" fmla="*/ 702920406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8"/>
                    <a:gd name="T23" fmla="*/ 28 w 28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8">
                      <a:moveTo>
                        <a:pt x="19" y="198"/>
                      </a:moveTo>
                      <a:cubicBezTo>
                        <a:pt x="24" y="198"/>
                        <a:pt x="28" y="193"/>
                        <a:pt x="28" y="18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4"/>
                        <a:pt x="15" y="0"/>
                        <a:pt x="10" y="1"/>
                      </a:cubicBezTo>
                      <a:cubicBezTo>
                        <a:pt x="4" y="1"/>
                        <a:pt x="0" y="5"/>
                        <a:pt x="0" y="11"/>
                      </a:cubicBezTo>
                      <a:cubicBezTo>
                        <a:pt x="9" y="189"/>
                        <a:pt x="9" y="189"/>
                        <a:pt x="9" y="189"/>
                      </a:cubicBezTo>
                      <a:cubicBezTo>
                        <a:pt x="9" y="194"/>
                        <a:pt x="14" y="198"/>
                        <a:pt x="19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4" name="Freeform 6272"/>
                <p:cNvSpPr>
                  <a:spLocks noChangeArrowheads="1"/>
                </p:cNvSpPr>
                <p:nvPr/>
              </p:nvSpPr>
              <p:spPr bwMode="auto">
                <a:xfrm>
                  <a:off x="1341444" y="741370"/>
                  <a:ext cx="182563" cy="296865"/>
                </a:xfrm>
                <a:custGeom>
                  <a:avLst/>
                  <a:gdLst>
                    <a:gd name="T0" fmla="*/ 319272881 w 98"/>
                    <a:gd name="T1" fmla="*/ 7060878 h 158"/>
                    <a:gd name="T2" fmla="*/ 333153257 w 98"/>
                    <a:gd name="T3" fmla="*/ 52952825 h 158"/>
                    <a:gd name="T4" fmla="*/ 69407472 w 98"/>
                    <a:gd name="T5" fmla="*/ 536596640 h 158"/>
                    <a:gd name="T6" fmla="*/ 24292056 w 98"/>
                    <a:gd name="T7" fmla="*/ 550716516 h 158"/>
                    <a:gd name="T8" fmla="*/ 10411680 w 98"/>
                    <a:gd name="T9" fmla="*/ 501294130 h 158"/>
                    <a:gd name="T10" fmla="*/ 274157465 w 98"/>
                    <a:gd name="T11" fmla="*/ 21180754 h 158"/>
                    <a:gd name="T12" fmla="*/ 319272881 w 98"/>
                    <a:gd name="T13" fmla="*/ 7060878 h 15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8"/>
                    <a:gd name="T23" fmla="*/ 98 w 98"/>
                    <a:gd name="T24" fmla="*/ 158 h 15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8">
                      <a:moveTo>
                        <a:pt x="92" y="2"/>
                      </a:moveTo>
                      <a:cubicBezTo>
                        <a:pt x="96" y="5"/>
                        <a:pt x="98" y="11"/>
                        <a:pt x="96" y="15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8"/>
                        <a:pt x="7" y="156"/>
                      </a:cubicBezTo>
                      <a:cubicBezTo>
                        <a:pt x="2" y="153"/>
                        <a:pt x="0" y="147"/>
                        <a:pt x="3" y="142"/>
                      </a:cubicBezTo>
                      <a:cubicBezTo>
                        <a:pt x="79" y="6"/>
                        <a:pt x="79" y="6"/>
                        <a:pt x="79" y="6"/>
                      </a:cubicBezTo>
                      <a:cubicBezTo>
                        <a:pt x="81" y="1"/>
                        <a:pt x="87" y="0"/>
                        <a:pt x="92" y="2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5" name="Freeform 6273"/>
                <p:cNvSpPr>
                  <a:spLocks noChangeArrowheads="1"/>
                </p:cNvSpPr>
                <p:nvPr/>
              </p:nvSpPr>
              <p:spPr bwMode="auto">
                <a:xfrm>
                  <a:off x="1355731" y="838208"/>
                  <a:ext cx="331789" cy="207964"/>
                </a:xfrm>
                <a:custGeom>
                  <a:avLst/>
                  <a:gdLst>
                    <a:gd name="T0" fmla="*/ 611400899 w 177"/>
                    <a:gd name="T1" fmla="*/ 25019960 h 110"/>
                    <a:gd name="T2" fmla="*/ 600860506 w 177"/>
                    <a:gd name="T3" fmla="*/ 71486680 h 110"/>
                    <a:gd name="T4" fmla="*/ 56220428 w 177"/>
                    <a:gd name="T5" fmla="*/ 382449577 h 110"/>
                    <a:gd name="T6" fmla="*/ 7027553 w 177"/>
                    <a:gd name="T7" fmla="*/ 371728088 h 110"/>
                    <a:gd name="T8" fmla="*/ 21082660 w 177"/>
                    <a:gd name="T9" fmla="*/ 321686278 h 110"/>
                    <a:gd name="T10" fmla="*/ 565722739 w 177"/>
                    <a:gd name="T11" fmla="*/ 10723380 h 110"/>
                    <a:gd name="T12" fmla="*/ 611400899 w 177"/>
                    <a:gd name="T13" fmla="*/ 25019960 h 1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10"/>
                    <a:gd name="T23" fmla="*/ 177 w 177"/>
                    <a:gd name="T24" fmla="*/ 110 h 1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10">
                      <a:moveTo>
                        <a:pt x="174" y="7"/>
                      </a:moveTo>
                      <a:cubicBezTo>
                        <a:pt x="177" y="11"/>
                        <a:pt x="175" y="17"/>
                        <a:pt x="171" y="20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1" y="110"/>
                        <a:pt x="5" y="108"/>
                        <a:pt x="2" y="104"/>
                      </a:cubicBezTo>
                      <a:cubicBezTo>
                        <a:pt x="0" y="99"/>
                        <a:pt x="1" y="93"/>
                        <a:pt x="6" y="90"/>
                      </a:cubicBezTo>
                      <a:cubicBezTo>
                        <a:pt x="161" y="3"/>
                        <a:pt x="161" y="3"/>
                        <a:pt x="161" y="3"/>
                      </a:cubicBezTo>
                      <a:cubicBezTo>
                        <a:pt x="166" y="0"/>
                        <a:pt x="172" y="2"/>
                        <a:pt x="174" y="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6" name="Freeform 6274"/>
                <p:cNvSpPr>
                  <a:spLocks noChangeArrowheads="1"/>
                </p:cNvSpPr>
                <p:nvPr/>
              </p:nvSpPr>
              <p:spPr bwMode="auto">
                <a:xfrm>
                  <a:off x="1493844" y="755657"/>
                  <a:ext cx="55563" cy="373066"/>
                </a:xfrm>
                <a:custGeom>
                  <a:avLst/>
                  <a:gdLst>
                    <a:gd name="T0" fmla="*/ 69746893 w 29"/>
                    <a:gd name="T1" fmla="*/ 702920406 h 198"/>
                    <a:gd name="T2" fmla="*/ 102785802 w 29"/>
                    <a:gd name="T3" fmla="*/ 667418842 h 198"/>
                    <a:gd name="T4" fmla="*/ 73417883 w 29"/>
                    <a:gd name="T5" fmla="*/ 35501563 h 198"/>
                    <a:gd name="T6" fmla="*/ 36709899 w 29"/>
                    <a:gd name="T7" fmla="*/ 3549780 h 198"/>
                    <a:gd name="T8" fmla="*/ 3670990 w 29"/>
                    <a:gd name="T9" fmla="*/ 39051343 h 198"/>
                    <a:gd name="T10" fmla="*/ 33038909 w 29"/>
                    <a:gd name="T11" fmla="*/ 667418842 h 198"/>
                    <a:gd name="T12" fmla="*/ 69746893 w 29"/>
                    <a:gd name="T13" fmla="*/ 702920406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198"/>
                    <a:gd name="T23" fmla="*/ 29 w 29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198">
                      <a:moveTo>
                        <a:pt x="19" y="198"/>
                      </a:moveTo>
                      <a:cubicBezTo>
                        <a:pt x="24" y="197"/>
                        <a:pt x="29" y="193"/>
                        <a:pt x="28" y="188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4"/>
                        <a:pt x="15" y="0"/>
                        <a:pt x="10" y="1"/>
                      </a:cubicBezTo>
                      <a:cubicBezTo>
                        <a:pt x="4" y="1"/>
                        <a:pt x="0" y="5"/>
                        <a:pt x="1" y="11"/>
                      </a:cubicBezTo>
                      <a:cubicBezTo>
                        <a:pt x="9" y="188"/>
                        <a:pt x="9" y="188"/>
                        <a:pt x="9" y="188"/>
                      </a:cubicBezTo>
                      <a:cubicBezTo>
                        <a:pt x="9" y="194"/>
                        <a:pt x="14" y="198"/>
                        <a:pt x="19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7" name="Freeform 6275"/>
                <p:cNvSpPr>
                  <a:spLocks noChangeArrowheads="1"/>
                </p:cNvSpPr>
                <p:nvPr/>
              </p:nvSpPr>
              <p:spPr bwMode="auto">
                <a:xfrm>
                  <a:off x="1528770" y="842971"/>
                  <a:ext cx="180976" cy="298453"/>
                </a:xfrm>
                <a:custGeom>
                  <a:avLst/>
                  <a:gdLst>
                    <a:gd name="T0" fmla="*/ 316767703 w 97"/>
                    <a:gd name="T1" fmla="*/ 10569741 h 159"/>
                    <a:gd name="T2" fmla="*/ 330691661 w 97"/>
                    <a:gd name="T3" fmla="*/ 56373830 h 159"/>
                    <a:gd name="T4" fmla="*/ 66138332 w 97"/>
                    <a:gd name="T5" fmla="*/ 539075569 h 159"/>
                    <a:gd name="T6" fmla="*/ 20885004 w 97"/>
                    <a:gd name="T7" fmla="*/ 553168558 h 159"/>
                    <a:gd name="T8" fmla="*/ 6961046 w 97"/>
                    <a:gd name="T9" fmla="*/ 503841222 h 159"/>
                    <a:gd name="T10" fmla="*/ 271514375 w 97"/>
                    <a:gd name="T11" fmla="*/ 24662729 h 159"/>
                    <a:gd name="T12" fmla="*/ 316767703 w 97"/>
                    <a:gd name="T13" fmla="*/ 10569741 h 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7"/>
                    <a:gd name="T22" fmla="*/ 0 h 159"/>
                    <a:gd name="T23" fmla="*/ 97 w 97"/>
                    <a:gd name="T24" fmla="*/ 159 h 1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7" h="159">
                      <a:moveTo>
                        <a:pt x="91" y="3"/>
                      </a:moveTo>
                      <a:cubicBezTo>
                        <a:pt x="96" y="6"/>
                        <a:pt x="97" y="12"/>
                        <a:pt x="95" y="16"/>
                      </a:cubicBezTo>
                      <a:cubicBezTo>
                        <a:pt x="19" y="153"/>
                        <a:pt x="19" y="153"/>
                        <a:pt x="19" y="153"/>
                      </a:cubicBezTo>
                      <a:cubicBezTo>
                        <a:pt x="17" y="157"/>
                        <a:pt x="11" y="159"/>
                        <a:pt x="6" y="157"/>
                      </a:cubicBezTo>
                      <a:cubicBezTo>
                        <a:pt x="1" y="154"/>
                        <a:pt x="0" y="148"/>
                        <a:pt x="2" y="143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80" y="2"/>
                        <a:pt x="86" y="0"/>
                        <a:pt x="91" y="3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8" name="Freeform 6276"/>
                <p:cNvSpPr>
                  <a:spLocks noChangeArrowheads="1"/>
                </p:cNvSpPr>
                <p:nvPr/>
              </p:nvSpPr>
              <p:spPr bwMode="auto">
                <a:xfrm>
                  <a:off x="1541470" y="941396"/>
                  <a:ext cx="331789" cy="207964"/>
                </a:xfrm>
                <a:custGeom>
                  <a:avLst/>
                  <a:gdLst>
                    <a:gd name="T0" fmla="*/ 614915613 w 177"/>
                    <a:gd name="T1" fmla="*/ 25019960 h 110"/>
                    <a:gd name="T2" fmla="*/ 600860506 w 177"/>
                    <a:gd name="T3" fmla="*/ 71486680 h 110"/>
                    <a:gd name="T4" fmla="*/ 56220428 w 177"/>
                    <a:gd name="T5" fmla="*/ 382449577 h 110"/>
                    <a:gd name="T6" fmla="*/ 10542267 w 177"/>
                    <a:gd name="T7" fmla="*/ 368152997 h 110"/>
                    <a:gd name="T8" fmla="*/ 21082660 w 177"/>
                    <a:gd name="T9" fmla="*/ 321686278 h 110"/>
                    <a:gd name="T10" fmla="*/ 565722739 w 177"/>
                    <a:gd name="T11" fmla="*/ 10723380 h 110"/>
                    <a:gd name="T12" fmla="*/ 614915613 w 177"/>
                    <a:gd name="T13" fmla="*/ 25019960 h 1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7"/>
                    <a:gd name="T22" fmla="*/ 0 h 110"/>
                    <a:gd name="T23" fmla="*/ 177 w 177"/>
                    <a:gd name="T24" fmla="*/ 110 h 1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7" h="110">
                      <a:moveTo>
                        <a:pt x="175" y="7"/>
                      </a:moveTo>
                      <a:cubicBezTo>
                        <a:pt x="177" y="11"/>
                        <a:pt x="176" y="17"/>
                        <a:pt x="171" y="20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1" y="110"/>
                        <a:pt x="5" y="108"/>
                        <a:pt x="3" y="103"/>
                      </a:cubicBezTo>
                      <a:cubicBezTo>
                        <a:pt x="0" y="99"/>
                        <a:pt x="2" y="93"/>
                        <a:pt x="6" y="90"/>
                      </a:cubicBezTo>
                      <a:cubicBezTo>
                        <a:pt x="161" y="3"/>
                        <a:pt x="161" y="3"/>
                        <a:pt x="161" y="3"/>
                      </a:cubicBezTo>
                      <a:cubicBezTo>
                        <a:pt x="166" y="0"/>
                        <a:pt x="172" y="2"/>
                        <a:pt x="175" y="7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59" name="Freeform 6277"/>
                <p:cNvSpPr>
                  <a:spLocks noChangeArrowheads="1"/>
                </p:cNvSpPr>
                <p:nvPr/>
              </p:nvSpPr>
              <p:spPr bwMode="auto">
                <a:xfrm>
                  <a:off x="1682758" y="858846"/>
                  <a:ext cx="52388" cy="373066"/>
                </a:xfrm>
                <a:custGeom>
                  <a:avLst/>
                  <a:gdLst>
                    <a:gd name="T0" fmla="*/ 63011538 w 28"/>
                    <a:gd name="T1" fmla="*/ 702920406 h 198"/>
                    <a:gd name="T2" fmla="*/ 98017948 w 28"/>
                    <a:gd name="T3" fmla="*/ 663869063 h 198"/>
                    <a:gd name="T4" fmla="*/ 66512179 w 28"/>
                    <a:gd name="T5" fmla="*/ 35501563 h 198"/>
                    <a:gd name="T6" fmla="*/ 31505769 w 28"/>
                    <a:gd name="T7" fmla="*/ 0 h 198"/>
                    <a:gd name="T8" fmla="*/ 0 w 28"/>
                    <a:gd name="T9" fmla="*/ 39051343 h 198"/>
                    <a:gd name="T10" fmla="*/ 28005128 w 28"/>
                    <a:gd name="T11" fmla="*/ 667418842 h 198"/>
                    <a:gd name="T12" fmla="*/ 63011538 w 28"/>
                    <a:gd name="T13" fmla="*/ 702920406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8"/>
                    <a:gd name="T23" fmla="*/ 28 w 28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8">
                      <a:moveTo>
                        <a:pt x="18" y="198"/>
                      </a:moveTo>
                      <a:cubicBezTo>
                        <a:pt x="24" y="197"/>
                        <a:pt x="28" y="193"/>
                        <a:pt x="28" y="187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4"/>
                        <a:pt x="14" y="0"/>
                        <a:pt x="9" y="0"/>
                      </a:cubicBezTo>
                      <a:cubicBezTo>
                        <a:pt x="4" y="1"/>
                        <a:pt x="0" y="5"/>
                        <a:pt x="0" y="11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8" y="194"/>
                        <a:pt x="13" y="198"/>
                        <a:pt x="18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60" name="Freeform 6278"/>
                <p:cNvSpPr>
                  <a:spLocks noChangeArrowheads="1"/>
                </p:cNvSpPr>
                <p:nvPr/>
              </p:nvSpPr>
              <p:spPr bwMode="auto">
                <a:xfrm>
                  <a:off x="1714508" y="946159"/>
                  <a:ext cx="184151" cy="298453"/>
                </a:xfrm>
                <a:custGeom>
                  <a:avLst/>
                  <a:gdLst>
                    <a:gd name="T0" fmla="*/ 321319067 w 98"/>
                    <a:gd name="T1" fmla="*/ 10569741 h 159"/>
                    <a:gd name="T2" fmla="*/ 335444200 w 98"/>
                    <a:gd name="T3" fmla="*/ 56373830 h 159"/>
                    <a:gd name="T4" fmla="*/ 67089216 w 98"/>
                    <a:gd name="T5" fmla="*/ 539075569 h 159"/>
                    <a:gd name="T6" fmla="*/ 21186760 w 98"/>
                    <a:gd name="T7" fmla="*/ 549645310 h 159"/>
                    <a:gd name="T8" fmla="*/ 7061627 w 98"/>
                    <a:gd name="T9" fmla="*/ 503841222 h 159"/>
                    <a:gd name="T10" fmla="*/ 275416611 w 98"/>
                    <a:gd name="T11" fmla="*/ 24662729 h 159"/>
                    <a:gd name="T12" fmla="*/ 321319067 w 98"/>
                    <a:gd name="T13" fmla="*/ 10569741 h 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9"/>
                    <a:gd name="T23" fmla="*/ 98 w 98"/>
                    <a:gd name="T24" fmla="*/ 159 h 1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9">
                      <a:moveTo>
                        <a:pt x="91" y="3"/>
                      </a:moveTo>
                      <a:cubicBezTo>
                        <a:pt x="96" y="6"/>
                        <a:pt x="98" y="12"/>
                        <a:pt x="95" y="16"/>
                      </a:cubicBezTo>
                      <a:cubicBezTo>
                        <a:pt x="19" y="153"/>
                        <a:pt x="19" y="153"/>
                        <a:pt x="19" y="153"/>
                      </a:cubicBezTo>
                      <a:cubicBezTo>
                        <a:pt x="17" y="157"/>
                        <a:pt x="11" y="159"/>
                        <a:pt x="6" y="156"/>
                      </a:cubicBezTo>
                      <a:cubicBezTo>
                        <a:pt x="1" y="154"/>
                        <a:pt x="0" y="148"/>
                        <a:pt x="2" y="143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81" y="2"/>
                        <a:pt x="86" y="0"/>
                        <a:pt x="91" y="3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61" name="Freeform 6280"/>
                <p:cNvSpPr>
                  <a:spLocks noChangeArrowheads="1"/>
                </p:cNvSpPr>
                <p:nvPr/>
              </p:nvSpPr>
              <p:spPr bwMode="auto">
                <a:xfrm>
                  <a:off x="1868496" y="962034"/>
                  <a:ext cx="52388" cy="373066"/>
                </a:xfrm>
                <a:custGeom>
                  <a:avLst/>
                  <a:gdLst>
                    <a:gd name="T0" fmla="*/ 63011538 w 28"/>
                    <a:gd name="T1" fmla="*/ 702920406 h 198"/>
                    <a:gd name="T2" fmla="*/ 98017948 w 28"/>
                    <a:gd name="T3" fmla="*/ 663869063 h 198"/>
                    <a:gd name="T4" fmla="*/ 66512179 w 28"/>
                    <a:gd name="T5" fmla="*/ 35501563 h 198"/>
                    <a:gd name="T6" fmla="*/ 31505769 w 28"/>
                    <a:gd name="T7" fmla="*/ 0 h 198"/>
                    <a:gd name="T8" fmla="*/ 0 w 28"/>
                    <a:gd name="T9" fmla="*/ 39051343 h 198"/>
                    <a:gd name="T10" fmla="*/ 28005128 w 28"/>
                    <a:gd name="T11" fmla="*/ 667418842 h 198"/>
                    <a:gd name="T12" fmla="*/ 63011538 w 28"/>
                    <a:gd name="T13" fmla="*/ 702920406 h 19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"/>
                    <a:gd name="T22" fmla="*/ 0 h 198"/>
                    <a:gd name="T23" fmla="*/ 28 w 28"/>
                    <a:gd name="T24" fmla="*/ 198 h 19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" h="198">
                      <a:moveTo>
                        <a:pt x="18" y="198"/>
                      </a:moveTo>
                      <a:cubicBezTo>
                        <a:pt x="24" y="197"/>
                        <a:pt x="28" y="193"/>
                        <a:pt x="28" y="187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4"/>
                        <a:pt x="15" y="0"/>
                        <a:pt x="9" y="0"/>
                      </a:cubicBezTo>
                      <a:cubicBezTo>
                        <a:pt x="4" y="1"/>
                        <a:pt x="0" y="5"/>
                        <a:pt x="0" y="11"/>
                      </a:cubicBezTo>
                      <a:cubicBezTo>
                        <a:pt x="8" y="188"/>
                        <a:pt x="8" y="188"/>
                        <a:pt x="8" y="188"/>
                      </a:cubicBezTo>
                      <a:cubicBezTo>
                        <a:pt x="9" y="194"/>
                        <a:pt x="13" y="198"/>
                        <a:pt x="18" y="198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5662" name="组合 122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22847" cy="4557754"/>
                  <a:chOff x="0" y="0"/>
                  <a:chExt cx="5022847" cy="4557754"/>
                </a:xfrm>
              </p:grpSpPr>
              <p:grpSp>
                <p:nvGrpSpPr>
                  <p:cNvPr id="25663" name="组合 1229"/>
                  <p:cNvGrpSpPr>
                    <a:grpSpLocks/>
                  </p:cNvGrpSpPr>
                  <p:nvPr/>
                </p:nvGrpSpPr>
                <p:grpSpPr bwMode="auto">
                  <a:xfrm>
                    <a:off x="1724040" y="1046628"/>
                    <a:ext cx="1123956" cy="804870"/>
                    <a:chOff x="0" y="0"/>
                    <a:chExt cx="1123956" cy="804870"/>
                  </a:xfrm>
                </p:grpSpPr>
                <p:sp>
                  <p:nvSpPr>
                    <p:cNvPr id="25749" name="Freeform 62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333377" cy="206377"/>
                    </a:xfrm>
                    <a:custGeom>
                      <a:avLst/>
                      <a:gdLst>
                        <a:gd name="T0" fmla="*/ 613859431 w 178"/>
                        <a:gd name="T1" fmla="*/ 24639538 h 110"/>
                        <a:gd name="T2" fmla="*/ 599829504 w 178"/>
                        <a:gd name="T3" fmla="*/ 70398947 h 110"/>
                        <a:gd name="T4" fmla="*/ 56123456 w 178"/>
                        <a:gd name="T5" fmla="*/ 376636149 h 110"/>
                        <a:gd name="T6" fmla="*/ 10523850 w 178"/>
                        <a:gd name="T7" fmla="*/ 362555609 h 110"/>
                        <a:gd name="T8" fmla="*/ 24553778 w 178"/>
                        <a:gd name="T9" fmla="*/ 316796200 h 110"/>
                        <a:gd name="T10" fmla="*/ 568259826 w 178"/>
                        <a:gd name="T11" fmla="*/ 10558998 h 110"/>
                        <a:gd name="T12" fmla="*/ 613859431 w 178"/>
                        <a:gd name="T13" fmla="*/ 24639538 h 1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8"/>
                        <a:gd name="T22" fmla="*/ 0 h 110"/>
                        <a:gd name="T23" fmla="*/ 178 w 178"/>
                        <a:gd name="T24" fmla="*/ 110 h 1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8" h="110">
                          <a:moveTo>
                            <a:pt x="175" y="7"/>
                          </a:moveTo>
                          <a:cubicBezTo>
                            <a:pt x="178" y="11"/>
                            <a:pt x="176" y="17"/>
                            <a:pt x="171" y="20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10"/>
                            <a:pt x="5" y="108"/>
                            <a:pt x="3" y="103"/>
                          </a:cubicBezTo>
                          <a:cubicBezTo>
                            <a:pt x="0" y="99"/>
                            <a:pt x="2" y="93"/>
                            <a:pt x="7" y="90"/>
                          </a:cubicBezTo>
                          <a:cubicBezTo>
                            <a:pt x="162" y="3"/>
                            <a:pt x="162" y="3"/>
                            <a:pt x="162" y="3"/>
                          </a:cubicBezTo>
                          <a:cubicBezTo>
                            <a:pt x="166" y="0"/>
                            <a:pt x="172" y="2"/>
                            <a:pt x="175" y="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0" name="Freeform 62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73038" y="3175"/>
                      <a:ext cx="184151" cy="298453"/>
                    </a:xfrm>
                    <a:custGeom>
                      <a:avLst/>
                      <a:gdLst>
                        <a:gd name="T0" fmla="*/ 321319067 w 98"/>
                        <a:gd name="T1" fmla="*/ 10569741 h 159"/>
                        <a:gd name="T2" fmla="*/ 335444200 w 98"/>
                        <a:gd name="T3" fmla="*/ 56373830 h 159"/>
                        <a:gd name="T4" fmla="*/ 70620029 w 98"/>
                        <a:gd name="T5" fmla="*/ 539075569 h 159"/>
                        <a:gd name="T6" fmla="*/ 21186760 w 98"/>
                        <a:gd name="T7" fmla="*/ 549645310 h 159"/>
                        <a:gd name="T8" fmla="*/ 10592441 w 98"/>
                        <a:gd name="T9" fmla="*/ 503841222 h 159"/>
                        <a:gd name="T10" fmla="*/ 275416611 w 98"/>
                        <a:gd name="T11" fmla="*/ 24662729 h 159"/>
                        <a:gd name="T12" fmla="*/ 321319067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1" y="3"/>
                          </a:moveTo>
                          <a:cubicBezTo>
                            <a:pt x="96" y="6"/>
                            <a:pt x="98" y="11"/>
                            <a:pt x="95" y="16"/>
                          </a:cubicBezTo>
                          <a:cubicBezTo>
                            <a:pt x="20" y="153"/>
                            <a:pt x="20" y="153"/>
                            <a:pt x="20" y="153"/>
                          </a:cubicBezTo>
                          <a:cubicBezTo>
                            <a:pt x="17" y="157"/>
                            <a:pt x="11" y="159"/>
                            <a:pt x="6" y="156"/>
                          </a:cubicBezTo>
                          <a:cubicBezTo>
                            <a:pt x="2" y="154"/>
                            <a:pt x="0" y="148"/>
                            <a:pt x="3" y="143"/>
                          </a:cubicBezTo>
                          <a:cubicBezTo>
                            <a:pt x="78" y="7"/>
                            <a:pt x="78" y="7"/>
                            <a:pt x="78" y="7"/>
                          </a:cubicBezTo>
                          <a:cubicBezTo>
                            <a:pt x="81" y="2"/>
                            <a:pt x="87" y="0"/>
                            <a:pt x="91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1" name="Freeform 62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738" y="103189"/>
                      <a:ext cx="334964" cy="206377"/>
                    </a:xfrm>
                    <a:custGeom>
                      <a:avLst/>
                      <a:gdLst>
                        <a:gd name="T0" fmla="*/ 619719155 w 178"/>
                        <a:gd name="T1" fmla="*/ 24639538 h 110"/>
                        <a:gd name="T2" fmla="*/ 605552812 w 178"/>
                        <a:gd name="T3" fmla="*/ 70398947 h 110"/>
                        <a:gd name="T4" fmla="*/ 56659725 w 178"/>
                        <a:gd name="T5" fmla="*/ 376636149 h 110"/>
                        <a:gd name="T6" fmla="*/ 10622875 w 178"/>
                        <a:gd name="T7" fmla="*/ 362555609 h 110"/>
                        <a:gd name="T8" fmla="*/ 24789218 w 178"/>
                        <a:gd name="T9" fmla="*/ 316796200 h 110"/>
                        <a:gd name="T10" fmla="*/ 573682305 w 178"/>
                        <a:gd name="T11" fmla="*/ 10558998 h 110"/>
                        <a:gd name="T12" fmla="*/ 619719155 w 178"/>
                        <a:gd name="T13" fmla="*/ 24639538 h 1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8"/>
                        <a:gd name="T22" fmla="*/ 0 h 110"/>
                        <a:gd name="T23" fmla="*/ 178 w 178"/>
                        <a:gd name="T24" fmla="*/ 110 h 1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8" h="110">
                          <a:moveTo>
                            <a:pt x="175" y="7"/>
                          </a:moveTo>
                          <a:cubicBezTo>
                            <a:pt x="178" y="11"/>
                            <a:pt x="176" y="17"/>
                            <a:pt x="171" y="20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2" y="110"/>
                            <a:pt x="6" y="108"/>
                            <a:pt x="3" y="103"/>
                          </a:cubicBezTo>
                          <a:cubicBezTo>
                            <a:pt x="0" y="99"/>
                            <a:pt x="2" y="93"/>
                            <a:pt x="7" y="90"/>
                          </a:cubicBezTo>
                          <a:cubicBezTo>
                            <a:pt x="162" y="3"/>
                            <a:pt x="162" y="3"/>
                            <a:pt x="162" y="3"/>
                          </a:cubicBezTo>
                          <a:cubicBezTo>
                            <a:pt x="167" y="0"/>
                            <a:pt x="172" y="2"/>
                            <a:pt x="175" y="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2" name="Freeform 62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7027" y="20638"/>
                      <a:ext cx="52388" cy="371478"/>
                    </a:xfrm>
                    <a:custGeom>
                      <a:avLst/>
                      <a:gdLst>
                        <a:gd name="T0" fmla="*/ 66512179 w 28"/>
                        <a:gd name="T1" fmla="*/ 696949013 h 198"/>
                        <a:gd name="T2" fmla="*/ 98017948 w 28"/>
                        <a:gd name="T3" fmla="*/ 658228998 h 198"/>
                        <a:gd name="T4" fmla="*/ 70012820 w 28"/>
                        <a:gd name="T5" fmla="*/ 35200355 h 198"/>
                        <a:gd name="T6" fmla="*/ 31505769 w 28"/>
                        <a:gd name="T7" fmla="*/ 0 h 198"/>
                        <a:gd name="T8" fmla="*/ 0 w 28"/>
                        <a:gd name="T9" fmla="*/ 38720015 h 198"/>
                        <a:gd name="T10" fmla="*/ 28005128 w 28"/>
                        <a:gd name="T11" fmla="*/ 661748658 h 198"/>
                        <a:gd name="T12" fmla="*/ 66512179 w 28"/>
                        <a:gd name="T13" fmla="*/ 696949013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9" y="198"/>
                          </a:moveTo>
                          <a:cubicBezTo>
                            <a:pt x="24" y="197"/>
                            <a:pt x="28" y="193"/>
                            <a:pt x="28" y="187"/>
                          </a:cubicBezTo>
                          <a:cubicBezTo>
                            <a:pt x="20" y="10"/>
                            <a:pt x="20" y="10"/>
                            <a:pt x="20" y="10"/>
                          </a:cubicBezTo>
                          <a:cubicBezTo>
                            <a:pt x="19" y="4"/>
                            <a:pt x="15" y="0"/>
                            <a:pt x="9" y="0"/>
                          </a:cubicBezTo>
                          <a:cubicBezTo>
                            <a:pt x="4" y="1"/>
                            <a:pt x="0" y="5"/>
                            <a:pt x="0" y="11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9" y="194"/>
                            <a:pt x="13" y="198"/>
                            <a:pt x="19" y="198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3" name="Freeform 628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58777" y="106364"/>
                      <a:ext cx="184151" cy="298453"/>
                    </a:xfrm>
                    <a:custGeom>
                      <a:avLst/>
                      <a:gdLst>
                        <a:gd name="T0" fmla="*/ 324849880 w 98"/>
                        <a:gd name="T1" fmla="*/ 10569741 h 159"/>
                        <a:gd name="T2" fmla="*/ 335444200 w 98"/>
                        <a:gd name="T3" fmla="*/ 56373830 h 159"/>
                        <a:gd name="T4" fmla="*/ 70620029 w 98"/>
                        <a:gd name="T5" fmla="*/ 539075569 h 159"/>
                        <a:gd name="T6" fmla="*/ 24717574 w 98"/>
                        <a:gd name="T7" fmla="*/ 549645310 h 159"/>
                        <a:gd name="T8" fmla="*/ 10592441 w 98"/>
                        <a:gd name="T9" fmla="*/ 503841222 h 159"/>
                        <a:gd name="T10" fmla="*/ 275416611 w 98"/>
                        <a:gd name="T11" fmla="*/ 24662729 h 159"/>
                        <a:gd name="T12" fmla="*/ 324849880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2" y="3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20" y="153"/>
                            <a:pt x="20" y="153"/>
                            <a:pt x="20" y="153"/>
                          </a:cubicBezTo>
                          <a:cubicBezTo>
                            <a:pt x="17" y="157"/>
                            <a:pt x="11" y="159"/>
                            <a:pt x="7" y="156"/>
                          </a:cubicBezTo>
                          <a:cubicBezTo>
                            <a:pt x="2" y="154"/>
                            <a:pt x="0" y="148"/>
                            <a:pt x="3" y="143"/>
                          </a:cubicBezTo>
                          <a:cubicBezTo>
                            <a:pt x="78" y="7"/>
                            <a:pt x="78" y="7"/>
                            <a:pt x="78" y="7"/>
                          </a:cubicBezTo>
                          <a:cubicBezTo>
                            <a:pt x="81" y="2"/>
                            <a:pt x="87" y="0"/>
                            <a:pt x="92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4" name="Freeform 628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3064" y="206377"/>
                      <a:ext cx="333377" cy="206377"/>
                    </a:xfrm>
                    <a:custGeom>
                      <a:avLst/>
                      <a:gdLst>
                        <a:gd name="T0" fmla="*/ 617269176 w 177"/>
                        <a:gd name="T1" fmla="*/ 21119872 h 110"/>
                        <a:gd name="T2" fmla="*/ 606625597 w 177"/>
                        <a:gd name="T3" fmla="*/ 70398947 h 110"/>
                        <a:gd name="T4" fmla="*/ 56760730 w 177"/>
                        <a:gd name="T5" fmla="*/ 376636149 h 110"/>
                        <a:gd name="T6" fmla="*/ 7095091 w 177"/>
                        <a:gd name="T7" fmla="*/ 362555609 h 110"/>
                        <a:gd name="T8" fmla="*/ 21285274 w 177"/>
                        <a:gd name="T9" fmla="*/ 316796200 h 110"/>
                        <a:gd name="T10" fmla="*/ 571150140 w 177"/>
                        <a:gd name="T11" fmla="*/ 10558998 h 110"/>
                        <a:gd name="T12" fmla="*/ 617269176 w 177"/>
                        <a:gd name="T13" fmla="*/ 21119872 h 1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10"/>
                        <a:gd name="T23" fmla="*/ 177 w 177"/>
                        <a:gd name="T24" fmla="*/ 110 h 1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10">
                          <a:moveTo>
                            <a:pt x="174" y="6"/>
                          </a:moveTo>
                          <a:cubicBezTo>
                            <a:pt x="177" y="11"/>
                            <a:pt x="175" y="17"/>
                            <a:pt x="171" y="20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10"/>
                            <a:pt x="5" y="108"/>
                            <a:pt x="2" y="103"/>
                          </a:cubicBezTo>
                          <a:cubicBezTo>
                            <a:pt x="0" y="99"/>
                            <a:pt x="1" y="93"/>
                            <a:pt x="6" y="90"/>
                          </a:cubicBezTo>
                          <a:cubicBezTo>
                            <a:pt x="161" y="3"/>
                            <a:pt x="161" y="3"/>
                            <a:pt x="161" y="3"/>
                          </a:cubicBezTo>
                          <a:cubicBezTo>
                            <a:pt x="166" y="0"/>
                            <a:pt x="172" y="2"/>
                            <a:pt x="174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5" name="Freeform 628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12765" y="123826"/>
                      <a:ext cx="52388" cy="371478"/>
                    </a:xfrm>
                    <a:custGeom>
                      <a:avLst/>
                      <a:gdLst>
                        <a:gd name="T0" fmla="*/ 66512179 w 28"/>
                        <a:gd name="T1" fmla="*/ 693429352 h 198"/>
                        <a:gd name="T2" fmla="*/ 98017948 w 28"/>
                        <a:gd name="T3" fmla="*/ 658228998 h 198"/>
                        <a:gd name="T4" fmla="*/ 70012820 w 28"/>
                        <a:gd name="T5" fmla="*/ 35200355 h 198"/>
                        <a:gd name="T6" fmla="*/ 35006410 w 28"/>
                        <a:gd name="T7" fmla="*/ 0 h 198"/>
                        <a:gd name="T8" fmla="*/ 0 w 28"/>
                        <a:gd name="T9" fmla="*/ 38720015 h 198"/>
                        <a:gd name="T10" fmla="*/ 31505769 w 28"/>
                        <a:gd name="T11" fmla="*/ 661748658 h 198"/>
                        <a:gd name="T12" fmla="*/ 66512179 w 28"/>
                        <a:gd name="T13" fmla="*/ 693429352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9" y="197"/>
                          </a:moveTo>
                          <a:cubicBezTo>
                            <a:pt x="24" y="197"/>
                            <a:pt x="28" y="193"/>
                            <a:pt x="28" y="187"/>
                          </a:cubicBezTo>
                          <a:cubicBezTo>
                            <a:pt x="20" y="10"/>
                            <a:pt x="20" y="10"/>
                            <a:pt x="20" y="10"/>
                          </a:cubicBezTo>
                          <a:cubicBezTo>
                            <a:pt x="20" y="4"/>
                            <a:pt x="15" y="0"/>
                            <a:pt x="10" y="0"/>
                          </a:cubicBezTo>
                          <a:cubicBezTo>
                            <a:pt x="4" y="1"/>
                            <a:pt x="0" y="5"/>
                            <a:pt x="0" y="11"/>
                          </a:cubicBezTo>
                          <a:cubicBezTo>
                            <a:pt x="9" y="188"/>
                            <a:pt x="9" y="188"/>
                            <a:pt x="9" y="188"/>
                          </a:cubicBezTo>
                          <a:cubicBezTo>
                            <a:pt x="9" y="194"/>
                            <a:pt x="14" y="198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6" name="Freeform 628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44515" y="209552"/>
                      <a:ext cx="184151" cy="298453"/>
                    </a:xfrm>
                    <a:custGeom>
                      <a:avLst/>
                      <a:gdLst>
                        <a:gd name="T0" fmla="*/ 324849880 w 98"/>
                        <a:gd name="T1" fmla="*/ 10569741 h 159"/>
                        <a:gd name="T2" fmla="*/ 338975014 w 98"/>
                        <a:gd name="T3" fmla="*/ 56373830 h 159"/>
                        <a:gd name="T4" fmla="*/ 70620029 w 98"/>
                        <a:gd name="T5" fmla="*/ 535552322 h 159"/>
                        <a:gd name="T6" fmla="*/ 24717574 w 98"/>
                        <a:gd name="T7" fmla="*/ 549645310 h 159"/>
                        <a:gd name="T8" fmla="*/ 10592441 w 98"/>
                        <a:gd name="T9" fmla="*/ 503841222 h 159"/>
                        <a:gd name="T10" fmla="*/ 278947425 w 98"/>
                        <a:gd name="T11" fmla="*/ 24662729 h 159"/>
                        <a:gd name="T12" fmla="*/ 324849880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2" y="3"/>
                          </a:moveTo>
                          <a:cubicBezTo>
                            <a:pt x="96" y="5"/>
                            <a:pt x="98" y="11"/>
                            <a:pt x="96" y="16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1" y="159"/>
                            <a:pt x="7" y="156"/>
                          </a:cubicBezTo>
                          <a:cubicBezTo>
                            <a:pt x="2" y="154"/>
                            <a:pt x="0" y="148"/>
                            <a:pt x="3" y="143"/>
                          </a:cubicBezTo>
                          <a:cubicBezTo>
                            <a:pt x="79" y="7"/>
                            <a:pt x="79" y="7"/>
                            <a:pt x="79" y="7"/>
                          </a:cubicBezTo>
                          <a:cubicBezTo>
                            <a:pt x="81" y="2"/>
                            <a:pt x="87" y="0"/>
                            <a:pt x="92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7" name="Freeform 628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8803" y="309566"/>
                      <a:ext cx="333377" cy="206377"/>
                    </a:xfrm>
                    <a:custGeom>
                      <a:avLst/>
                      <a:gdLst>
                        <a:gd name="T0" fmla="*/ 617269176 w 177"/>
                        <a:gd name="T1" fmla="*/ 21119872 h 110"/>
                        <a:gd name="T2" fmla="*/ 606625597 w 177"/>
                        <a:gd name="T3" fmla="*/ 70398947 h 110"/>
                        <a:gd name="T4" fmla="*/ 56760730 w 177"/>
                        <a:gd name="T5" fmla="*/ 376636149 h 110"/>
                        <a:gd name="T6" fmla="*/ 7095091 w 177"/>
                        <a:gd name="T7" fmla="*/ 362555609 h 110"/>
                        <a:gd name="T8" fmla="*/ 21285274 w 177"/>
                        <a:gd name="T9" fmla="*/ 316796200 h 110"/>
                        <a:gd name="T10" fmla="*/ 571150140 w 177"/>
                        <a:gd name="T11" fmla="*/ 10558998 h 110"/>
                        <a:gd name="T12" fmla="*/ 617269176 w 177"/>
                        <a:gd name="T13" fmla="*/ 21119872 h 1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10"/>
                        <a:gd name="T23" fmla="*/ 177 w 177"/>
                        <a:gd name="T24" fmla="*/ 110 h 1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10">
                          <a:moveTo>
                            <a:pt x="174" y="6"/>
                          </a:moveTo>
                          <a:cubicBezTo>
                            <a:pt x="177" y="11"/>
                            <a:pt x="175" y="17"/>
                            <a:pt x="171" y="20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10"/>
                            <a:pt x="5" y="108"/>
                            <a:pt x="2" y="103"/>
                          </a:cubicBezTo>
                          <a:cubicBezTo>
                            <a:pt x="0" y="99"/>
                            <a:pt x="2" y="93"/>
                            <a:pt x="6" y="90"/>
                          </a:cubicBezTo>
                          <a:cubicBezTo>
                            <a:pt x="161" y="3"/>
                            <a:pt x="161" y="3"/>
                            <a:pt x="161" y="3"/>
                          </a:cubicBezTo>
                          <a:cubicBezTo>
                            <a:pt x="166" y="0"/>
                            <a:pt x="172" y="2"/>
                            <a:pt x="174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8" name="Freeform 628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98503" y="227015"/>
                      <a:ext cx="53975" cy="371478"/>
                    </a:xfrm>
                    <a:custGeom>
                      <a:avLst/>
                      <a:gdLst>
                        <a:gd name="T0" fmla="*/ 65817859 w 29"/>
                        <a:gd name="T1" fmla="*/ 693429352 h 198"/>
                        <a:gd name="T2" fmla="*/ 96994936 w 29"/>
                        <a:gd name="T3" fmla="*/ 658228998 h 198"/>
                        <a:gd name="T4" fmla="*/ 69281566 w 29"/>
                        <a:gd name="T5" fmla="*/ 31678818 h 198"/>
                        <a:gd name="T6" fmla="*/ 34640783 w 29"/>
                        <a:gd name="T7" fmla="*/ 0 h 198"/>
                        <a:gd name="T8" fmla="*/ 3463706 w 29"/>
                        <a:gd name="T9" fmla="*/ 35200355 h 198"/>
                        <a:gd name="T10" fmla="*/ 31177077 w 29"/>
                        <a:gd name="T11" fmla="*/ 661748658 h 198"/>
                        <a:gd name="T12" fmla="*/ 65817859 w 29"/>
                        <a:gd name="T13" fmla="*/ 693429352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9"/>
                        <a:gd name="T22" fmla="*/ 0 h 198"/>
                        <a:gd name="T23" fmla="*/ 29 w 29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9" h="198">
                          <a:moveTo>
                            <a:pt x="19" y="197"/>
                          </a:moveTo>
                          <a:cubicBezTo>
                            <a:pt x="24" y="197"/>
                            <a:pt x="29" y="193"/>
                            <a:pt x="28" y="187"/>
                          </a:cubicBezTo>
                          <a:cubicBezTo>
                            <a:pt x="20" y="9"/>
                            <a:pt x="20" y="9"/>
                            <a:pt x="20" y="9"/>
                          </a:cubicBezTo>
                          <a:cubicBezTo>
                            <a:pt x="20" y="4"/>
                            <a:pt x="15" y="0"/>
                            <a:pt x="10" y="0"/>
                          </a:cubicBezTo>
                          <a:cubicBezTo>
                            <a:pt x="4" y="0"/>
                            <a:pt x="0" y="5"/>
                            <a:pt x="1" y="10"/>
                          </a:cubicBezTo>
                          <a:cubicBezTo>
                            <a:pt x="9" y="188"/>
                            <a:pt x="9" y="188"/>
                            <a:pt x="9" y="188"/>
                          </a:cubicBezTo>
                          <a:cubicBezTo>
                            <a:pt x="9" y="194"/>
                            <a:pt x="14" y="198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59" name="Freeform 629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31841" y="312741"/>
                      <a:ext cx="182563" cy="298453"/>
                    </a:xfrm>
                    <a:custGeom>
                      <a:avLst/>
                      <a:gdLst>
                        <a:gd name="T0" fmla="*/ 322346031 w 97"/>
                        <a:gd name="T1" fmla="*/ 10569741 h 159"/>
                        <a:gd name="T2" fmla="*/ 336516308 w 97"/>
                        <a:gd name="T3" fmla="*/ 56373830 h 159"/>
                        <a:gd name="T4" fmla="*/ 67303638 w 97"/>
                        <a:gd name="T5" fmla="*/ 535552322 h 159"/>
                        <a:gd name="T6" fmla="*/ 21254474 w 97"/>
                        <a:gd name="T7" fmla="*/ 549645310 h 159"/>
                        <a:gd name="T8" fmla="*/ 7084197 w 97"/>
                        <a:gd name="T9" fmla="*/ 503841222 h 159"/>
                        <a:gd name="T10" fmla="*/ 276296867 w 97"/>
                        <a:gd name="T11" fmla="*/ 24662729 h 159"/>
                        <a:gd name="T12" fmla="*/ 322346031 w 97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7"/>
                        <a:gd name="T22" fmla="*/ 0 h 159"/>
                        <a:gd name="T23" fmla="*/ 97 w 97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7" h="159">
                          <a:moveTo>
                            <a:pt x="91" y="3"/>
                          </a:moveTo>
                          <a:cubicBezTo>
                            <a:pt x="96" y="5"/>
                            <a:pt x="97" y="11"/>
                            <a:pt x="95" y="16"/>
                          </a:cubicBezTo>
                          <a:cubicBezTo>
                            <a:pt x="19" y="152"/>
                            <a:pt x="19" y="152"/>
                            <a:pt x="19" y="152"/>
                          </a:cubicBezTo>
                          <a:cubicBezTo>
                            <a:pt x="17" y="157"/>
                            <a:pt x="11" y="159"/>
                            <a:pt x="6" y="156"/>
                          </a:cubicBezTo>
                          <a:cubicBezTo>
                            <a:pt x="1" y="154"/>
                            <a:pt x="0" y="148"/>
                            <a:pt x="2" y="143"/>
                          </a:cubicBezTo>
                          <a:cubicBezTo>
                            <a:pt x="78" y="7"/>
                            <a:pt x="78" y="7"/>
                            <a:pt x="78" y="7"/>
                          </a:cubicBezTo>
                          <a:cubicBezTo>
                            <a:pt x="80" y="2"/>
                            <a:pt x="86" y="0"/>
                            <a:pt x="91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60" name="Freeform 629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4541" y="412754"/>
                      <a:ext cx="333377" cy="206377"/>
                    </a:xfrm>
                    <a:custGeom>
                      <a:avLst/>
                      <a:gdLst>
                        <a:gd name="T0" fmla="*/ 620815779 w 177"/>
                        <a:gd name="T1" fmla="*/ 21119872 h 110"/>
                        <a:gd name="T2" fmla="*/ 606625597 w 177"/>
                        <a:gd name="T3" fmla="*/ 70398947 h 110"/>
                        <a:gd name="T4" fmla="*/ 56760730 w 177"/>
                        <a:gd name="T5" fmla="*/ 376636149 h 110"/>
                        <a:gd name="T6" fmla="*/ 10641695 w 177"/>
                        <a:gd name="T7" fmla="*/ 362555609 h 110"/>
                        <a:gd name="T8" fmla="*/ 21285274 w 177"/>
                        <a:gd name="T9" fmla="*/ 316796200 h 110"/>
                        <a:gd name="T10" fmla="*/ 571150140 w 177"/>
                        <a:gd name="T11" fmla="*/ 10558998 h 110"/>
                        <a:gd name="T12" fmla="*/ 620815779 w 177"/>
                        <a:gd name="T13" fmla="*/ 21119872 h 11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10"/>
                        <a:gd name="T23" fmla="*/ 177 w 177"/>
                        <a:gd name="T24" fmla="*/ 110 h 11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10">
                          <a:moveTo>
                            <a:pt x="175" y="6"/>
                          </a:moveTo>
                          <a:cubicBezTo>
                            <a:pt x="177" y="11"/>
                            <a:pt x="176" y="17"/>
                            <a:pt x="171" y="20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10"/>
                            <a:pt x="5" y="108"/>
                            <a:pt x="3" y="103"/>
                          </a:cubicBezTo>
                          <a:cubicBezTo>
                            <a:pt x="0" y="98"/>
                            <a:pt x="2" y="93"/>
                            <a:pt x="6" y="90"/>
                          </a:cubicBezTo>
                          <a:cubicBezTo>
                            <a:pt x="161" y="3"/>
                            <a:pt x="161" y="3"/>
                            <a:pt x="161" y="3"/>
                          </a:cubicBezTo>
                          <a:cubicBezTo>
                            <a:pt x="166" y="0"/>
                            <a:pt x="172" y="2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61" name="Freeform 62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85829" y="330203"/>
                      <a:ext cx="52388" cy="371478"/>
                    </a:xfrm>
                    <a:custGeom>
                      <a:avLst/>
                      <a:gdLst>
                        <a:gd name="T0" fmla="*/ 63011538 w 28"/>
                        <a:gd name="T1" fmla="*/ 693429352 h 198"/>
                        <a:gd name="T2" fmla="*/ 98017948 w 28"/>
                        <a:gd name="T3" fmla="*/ 658228998 h 198"/>
                        <a:gd name="T4" fmla="*/ 66512179 w 28"/>
                        <a:gd name="T5" fmla="*/ 31678818 h 198"/>
                        <a:gd name="T6" fmla="*/ 31505769 w 28"/>
                        <a:gd name="T7" fmla="*/ 0 h 198"/>
                        <a:gd name="T8" fmla="*/ 0 w 28"/>
                        <a:gd name="T9" fmla="*/ 35200355 h 198"/>
                        <a:gd name="T10" fmla="*/ 28005128 w 28"/>
                        <a:gd name="T11" fmla="*/ 661748658 h 198"/>
                        <a:gd name="T12" fmla="*/ 63011538 w 28"/>
                        <a:gd name="T13" fmla="*/ 693429352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8" y="197"/>
                          </a:moveTo>
                          <a:cubicBezTo>
                            <a:pt x="24" y="197"/>
                            <a:pt x="28" y="193"/>
                            <a:pt x="28" y="187"/>
                          </a:cubicBezTo>
                          <a:cubicBezTo>
                            <a:pt x="19" y="9"/>
                            <a:pt x="19" y="9"/>
                            <a:pt x="19" y="9"/>
                          </a:cubicBezTo>
                          <a:cubicBezTo>
                            <a:pt x="19" y="4"/>
                            <a:pt x="14" y="0"/>
                            <a:pt x="9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8" y="193"/>
                            <a:pt x="13" y="198"/>
                            <a:pt x="18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62" name="Freeform 62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17579" y="415929"/>
                      <a:ext cx="184151" cy="298453"/>
                    </a:xfrm>
                    <a:custGeom>
                      <a:avLst/>
                      <a:gdLst>
                        <a:gd name="T0" fmla="*/ 321319067 w 98"/>
                        <a:gd name="T1" fmla="*/ 10569741 h 159"/>
                        <a:gd name="T2" fmla="*/ 335444200 w 98"/>
                        <a:gd name="T3" fmla="*/ 56373830 h 159"/>
                        <a:gd name="T4" fmla="*/ 67089216 w 98"/>
                        <a:gd name="T5" fmla="*/ 535552322 h 159"/>
                        <a:gd name="T6" fmla="*/ 21186760 w 98"/>
                        <a:gd name="T7" fmla="*/ 549645310 h 159"/>
                        <a:gd name="T8" fmla="*/ 7061627 w 98"/>
                        <a:gd name="T9" fmla="*/ 503841222 h 159"/>
                        <a:gd name="T10" fmla="*/ 275416611 w 98"/>
                        <a:gd name="T11" fmla="*/ 21139482 h 159"/>
                        <a:gd name="T12" fmla="*/ 321319067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1" y="3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19" y="152"/>
                            <a:pt x="19" y="152"/>
                            <a:pt x="19" y="152"/>
                          </a:cubicBezTo>
                          <a:cubicBezTo>
                            <a:pt x="17" y="157"/>
                            <a:pt x="11" y="159"/>
                            <a:pt x="6" y="156"/>
                          </a:cubicBezTo>
                          <a:cubicBezTo>
                            <a:pt x="1" y="154"/>
                            <a:pt x="0" y="148"/>
                            <a:pt x="2" y="143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2"/>
                            <a:pt x="86" y="0"/>
                            <a:pt x="91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763" name="Freeform 62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71568" y="433392"/>
                      <a:ext cx="52388" cy="371478"/>
                    </a:xfrm>
                    <a:custGeom>
                      <a:avLst/>
                      <a:gdLst>
                        <a:gd name="T0" fmla="*/ 66512179 w 28"/>
                        <a:gd name="T1" fmla="*/ 693429352 h 198"/>
                        <a:gd name="T2" fmla="*/ 98017948 w 28"/>
                        <a:gd name="T3" fmla="*/ 658228998 h 198"/>
                        <a:gd name="T4" fmla="*/ 66512179 w 28"/>
                        <a:gd name="T5" fmla="*/ 31678818 h 198"/>
                        <a:gd name="T6" fmla="*/ 31505769 w 28"/>
                        <a:gd name="T7" fmla="*/ 0 h 198"/>
                        <a:gd name="T8" fmla="*/ 0 w 28"/>
                        <a:gd name="T9" fmla="*/ 35200355 h 198"/>
                        <a:gd name="T10" fmla="*/ 28005128 w 28"/>
                        <a:gd name="T11" fmla="*/ 661748658 h 198"/>
                        <a:gd name="T12" fmla="*/ 66512179 w 28"/>
                        <a:gd name="T13" fmla="*/ 693429352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9" y="197"/>
                          </a:moveTo>
                          <a:cubicBezTo>
                            <a:pt x="24" y="197"/>
                            <a:pt x="28" y="192"/>
                            <a:pt x="28" y="187"/>
                          </a:cubicBezTo>
                          <a:cubicBezTo>
                            <a:pt x="19" y="9"/>
                            <a:pt x="19" y="9"/>
                            <a:pt x="19" y="9"/>
                          </a:cubicBezTo>
                          <a:cubicBezTo>
                            <a:pt x="19" y="4"/>
                            <a:pt x="15" y="0"/>
                            <a:pt x="9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9" y="193"/>
                            <a:pt x="13" y="198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5664" name="Freeform 632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74640"/>
                    <a:ext cx="4600597" cy="2568598"/>
                  </a:xfrm>
                  <a:custGeom>
                    <a:avLst/>
                    <a:gdLst>
                      <a:gd name="T0" fmla="*/ 2147483646 w 2451"/>
                      <a:gd name="T1" fmla="*/ 2147483646 h 1369"/>
                      <a:gd name="T2" fmla="*/ 2147483646 w 2451"/>
                      <a:gd name="T3" fmla="*/ 2147483646 h 1369"/>
                      <a:gd name="T4" fmla="*/ 2147483646 w 2451"/>
                      <a:gd name="T5" fmla="*/ 2147483646 h 1369"/>
                      <a:gd name="T6" fmla="*/ 17615913 w 2451"/>
                      <a:gd name="T7" fmla="*/ 52805422 h 1369"/>
                      <a:gd name="T8" fmla="*/ 7046365 w 2451"/>
                      <a:gd name="T9" fmla="*/ 17601182 h 1369"/>
                      <a:gd name="T10" fmla="*/ 42278191 w 2451"/>
                      <a:gd name="T11" fmla="*/ 7041598 h 1369"/>
                      <a:gd name="T12" fmla="*/ 2147483646 w 2451"/>
                      <a:gd name="T13" fmla="*/ 2147483646 h 136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51"/>
                      <a:gd name="T22" fmla="*/ 0 h 1369"/>
                      <a:gd name="T23" fmla="*/ 2451 w 2451"/>
                      <a:gd name="T24" fmla="*/ 1369 h 136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51" h="1369">
                        <a:moveTo>
                          <a:pt x="2446" y="1355"/>
                        </a:moveTo>
                        <a:cubicBezTo>
                          <a:pt x="2450" y="1357"/>
                          <a:pt x="2451" y="1361"/>
                          <a:pt x="2449" y="1365"/>
                        </a:cubicBezTo>
                        <a:cubicBezTo>
                          <a:pt x="2447" y="1368"/>
                          <a:pt x="2443" y="1369"/>
                          <a:pt x="2439" y="1367"/>
                        </a:cubicBezTo>
                        <a:cubicBezTo>
                          <a:pt x="5" y="15"/>
                          <a:pt x="5" y="15"/>
                          <a:pt x="5" y="15"/>
                        </a:cubicBezTo>
                        <a:cubicBezTo>
                          <a:pt x="2" y="13"/>
                          <a:pt x="0" y="8"/>
                          <a:pt x="2" y="5"/>
                        </a:cubicBezTo>
                        <a:cubicBezTo>
                          <a:pt x="4" y="1"/>
                          <a:pt x="9" y="0"/>
                          <a:pt x="12" y="2"/>
                        </a:cubicBezTo>
                        <a:lnTo>
                          <a:pt x="2446" y="1355"/>
                        </a:lnTo>
                        <a:close/>
                      </a:path>
                    </a:pathLst>
                  </a:custGeom>
                  <a:solidFill>
                    <a:srgbClr val="E0A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65" name="Freeform 6325"/>
                  <p:cNvSpPr>
                    <a:spLocks noChangeArrowheads="1"/>
                  </p:cNvSpPr>
                  <p:nvPr/>
                </p:nvSpPr>
                <p:spPr bwMode="auto">
                  <a:xfrm>
                    <a:off x="160338" y="0"/>
                    <a:ext cx="4594247" cy="2567011"/>
                  </a:xfrm>
                  <a:custGeom>
                    <a:avLst/>
                    <a:gdLst>
                      <a:gd name="T0" fmla="*/ 2147483646 w 2448"/>
                      <a:gd name="T1" fmla="*/ 2147483646 h 1368"/>
                      <a:gd name="T2" fmla="*/ 2147483646 w 2448"/>
                      <a:gd name="T3" fmla="*/ 2147483646 h 1368"/>
                      <a:gd name="T4" fmla="*/ 2147483646 w 2448"/>
                      <a:gd name="T5" fmla="*/ 2147483646 h 1368"/>
                      <a:gd name="T6" fmla="*/ 17611280 w 2448"/>
                      <a:gd name="T7" fmla="*/ 49296744 h 1368"/>
                      <a:gd name="T8" fmla="*/ 7043386 w 2448"/>
                      <a:gd name="T9" fmla="*/ 14084784 h 1368"/>
                      <a:gd name="T10" fmla="*/ 42265946 w 2448"/>
                      <a:gd name="T11" fmla="*/ 7042392 h 1368"/>
                      <a:gd name="T12" fmla="*/ 2147483646 w 2448"/>
                      <a:gd name="T13" fmla="*/ 2147483646 h 136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448"/>
                      <a:gd name="T22" fmla="*/ 0 h 1368"/>
                      <a:gd name="T23" fmla="*/ 2448 w 2448"/>
                      <a:gd name="T24" fmla="*/ 1368 h 136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448" h="1368">
                        <a:moveTo>
                          <a:pt x="2443" y="1353"/>
                        </a:moveTo>
                        <a:cubicBezTo>
                          <a:pt x="2447" y="1355"/>
                          <a:pt x="2448" y="1359"/>
                          <a:pt x="2446" y="1363"/>
                        </a:cubicBezTo>
                        <a:cubicBezTo>
                          <a:pt x="2444" y="1366"/>
                          <a:pt x="2440" y="1368"/>
                          <a:pt x="2436" y="1366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1" y="12"/>
                          <a:pt x="0" y="8"/>
                          <a:pt x="2" y="4"/>
                        </a:cubicBezTo>
                        <a:cubicBezTo>
                          <a:pt x="4" y="1"/>
                          <a:pt x="8" y="0"/>
                          <a:pt x="12" y="2"/>
                        </a:cubicBezTo>
                        <a:lnTo>
                          <a:pt x="2443" y="1353"/>
                        </a:lnTo>
                        <a:close/>
                      </a:path>
                    </a:pathLst>
                  </a:custGeom>
                  <a:solidFill>
                    <a:srgbClr val="E0A5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5666" name="组合 1232"/>
                  <p:cNvGrpSpPr>
                    <a:grpSpLocks/>
                  </p:cNvGrpSpPr>
                  <p:nvPr/>
                </p:nvGrpSpPr>
                <p:grpSpPr bwMode="auto">
                  <a:xfrm>
                    <a:off x="2830526" y="1565290"/>
                    <a:ext cx="2192321" cy="2992464"/>
                    <a:chOff x="0" y="0"/>
                    <a:chExt cx="2192321" cy="2992464"/>
                  </a:xfrm>
                </p:grpSpPr>
                <p:sp>
                  <p:nvSpPr>
                    <p:cNvPr id="25667" name="Freeform 62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0" y="0"/>
                      <a:ext cx="184151" cy="298453"/>
                    </a:xfrm>
                    <a:custGeom>
                      <a:avLst/>
                      <a:gdLst>
                        <a:gd name="T0" fmla="*/ 321319067 w 98"/>
                        <a:gd name="T1" fmla="*/ 10569741 h 159"/>
                        <a:gd name="T2" fmla="*/ 335444200 w 98"/>
                        <a:gd name="T3" fmla="*/ 56373830 h 159"/>
                        <a:gd name="T4" fmla="*/ 70620029 w 98"/>
                        <a:gd name="T5" fmla="*/ 535552322 h 159"/>
                        <a:gd name="T6" fmla="*/ 21186760 w 98"/>
                        <a:gd name="T7" fmla="*/ 549645310 h 159"/>
                        <a:gd name="T8" fmla="*/ 10592441 w 98"/>
                        <a:gd name="T9" fmla="*/ 503841222 h 159"/>
                        <a:gd name="T10" fmla="*/ 275416611 w 98"/>
                        <a:gd name="T11" fmla="*/ 21139482 h 159"/>
                        <a:gd name="T12" fmla="*/ 321319067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1" y="3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1" y="159"/>
                            <a:pt x="6" y="156"/>
                          </a:cubicBezTo>
                          <a:cubicBezTo>
                            <a:pt x="2" y="153"/>
                            <a:pt x="0" y="148"/>
                            <a:pt x="3" y="143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2"/>
                            <a:pt x="87" y="0"/>
                            <a:pt x="91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68" name="Freeform 62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700" y="100013"/>
                      <a:ext cx="334964" cy="203202"/>
                    </a:xfrm>
                    <a:custGeom>
                      <a:avLst/>
                      <a:gdLst>
                        <a:gd name="T0" fmla="*/ 619719155 w 178"/>
                        <a:gd name="T1" fmla="*/ 20851508 h 109"/>
                        <a:gd name="T2" fmla="*/ 605552812 w 178"/>
                        <a:gd name="T3" fmla="*/ 66033193 h 109"/>
                        <a:gd name="T4" fmla="*/ 56659725 w 178"/>
                        <a:gd name="T5" fmla="*/ 371867117 h 109"/>
                        <a:gd name="T6" fmla="*/ 10622875 w 178"/>
                        <a:gd name="T7" fmla="*/ 357965490 h 109"/>
                        <a:gd name="T8" fmla="*/ 24789218 w 178"/>
                        <a:gd name="T9" fmla="*/ 312783805 h 109"/>
                        <a:gd name="T10" fmla="*/ 573682305 w 178"/>
                        <a:gd name="T11" fmla="*/ 6949881 h 109"/>
                        <a:gd name="T12" fmla="*/ 619719155 w 178"/>
                        <a:gd name="T13" fmla="*/ 20851508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8"/>
                        <a:gd name="T22" fmla="*/ 0 h 109"/>
                        <a:gd name="T23" fmla="*/ 178 w 178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8" h="109">
                          <a:moveTo>
                            <a:pt x="175" y="6"/>
                          </a:moveTo>
                          <a:cubicBezTo>
                            <a:pt x="178" y="11"/>
                            <a:pt x="176" y="17"/>
                            <a:pt x="171" y="19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2" y="109"/>
                            <a:pt x="6" y="108"/>
                            <a:pt x="3" y="103"/>
                          </a:cubicBezTo>
                          <a:cubicBezTo>
                            <a:pt x="0" y="98"/>
                            <a:pt x="2" y="92"/>
                            <a:pt x="7" y="90"/>
                          </a:cubicBezTo>
                          <a:cubicBezTo>
                            <a:pt x="162" y="2"/>
                            <a:pt x="162" y="2"/>
                            <a:pt x="162" y="2"/>
                          </a:cubicBezTo>
                          <a:cubicBezTo>
                            <a:pt x="167" y="0"/>
                            <a:pt x="172" y="2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69" name="Freeform 62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3988" y="17462"/>
                      <a:ext cx="52388" cy="368303"/>
                    </a:xfrm>
                    <a:custGeom>
                      <a:avLst/>
                      <a:gdLst>
                        <a:gd name="T0" fmla="*/ 66512179 w 28"/>
                        <a:gd name="T1" fmla="*/ 688563958 h 197"/>
                        <a:gd name="T2" fmla="*/ 98017948 w 28"/>
                        <a:gd name="T3" fmla="*/ 653610695 h 197"/>
                        <a:gd name="T4" fmla="*/ 70012820 w 28"/>
                        <a:gd name="T5" fmla="*/ 31457189 h 197"/>
                        <a:gd name="T6" fmla="*/ 31505769 w 28"/>
                        <a:gd name="T7" fmla="*/ 0 h 197"/>
                        <a:gd name="T8" fmla="*/ 0 w 28"/>
                        <a:gd name="T9" fmla="*/ 34953263 h 197"/>
                        <a:gd name="T10" fmla="*/ 28005128 w 28"/>
                        <a:gd name="T11" fmla="*/ 657106769 h 197"/>
                        <a:gd name="T12" fmla="*/ 66512179 w 28"/>
                        <a:gd name="T13" fmla="*/ 688563958 h 19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7"/>
                        <a:gd name="T23" fmla="*/ 28 w 28"/>
                        <a:gd name="T24" fmla="*/ 197 h 19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7">
                          <a:moveTo>
                            <a:pt x="19" y="197"/>
                          </a:moveTo>
                          <a:cubicBezTo>
                            <a:pt x="24" y="197"/>
                            <a:pt x="28" y="192"/>
                            <a:pt x="28" y="187"/>
                          </a:cubicBezTo>
                          <a:cubicBezTo>
                            <a:pt x="20" y="9"/>
                            <a:pt x="20" y="9"/>
                            <a:pt x="20" y="9"/>
                          </a:cubicBezTo>
                          <a:cubicBezTo>
                            <a:pt x="19" y="4"/>
                            <a:pt x="15" y="0"/>
                            <a:pt x="9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9" y="193"/>
                            <a:pt x="13" y="197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0" name="Freeform 62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738" y="103188"/>
                      <a:ext cx="184151" cy="298453"/>
                    </a:xfrm>
                    <a:custGeom>
                      <a:avLst/>
                      <a:gdLst>
                        <a:gd name="T0" fmla="*/ 324849880 w 98"/>
                        <a:gd name="T1" fmla="*/ 10569741 h 159"/>
                        <a:gd name="T2" fmla="*/ 335444200 w 98"/>
                        <a:gd name="T3" fmla="*/ 56373830 h 159"/>
                        <a:gd name="T4" fmla="*/ 70620029 w 98"/>
                        <a:gd name="T5" fmla="*/ 535552322 h 159"/>
                        <a:gd name="T6" fmla="*/ 24717574 w 98"/>
                        <a:gd name="T7" fmla="*/ 549645310 h 159"/>
                        <a:gd name="T8" fmla="*/ 10592441 w 98"/>
                        <a:gd name="T9" fmla="*/ 503841222 h 159"/>
                        <a:gd name="T10" fmla="*/ 275416611 w 98"/>
                        <a:gd name="T11" fmla="*/ 21139482 h 159"/>
                        <a:gd name="T12" fmla="*/ 324849880 w 98"/>
                        <a:gd name="T13" fmla="*/ 10569741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2" y="3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1" y="159"/>
                            <a:pt x="7" y="156"/>
                          </a:cubicBezTo>
                          <a:cubicBezTo>
                            <a:pt x="2" y="153"/>
                            <a:pt x="0" y="147"/>
                            <a:pt x="3" y="143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2"/>
                            <a:pt x="87" y="0"/>
                            <a:pt x="92" y="3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1" name="Freeform 63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1613" y="203201"/>
                      <a:ext cx="331789" cy="203202"/>
                    </a:xfrm>
                    <a:custGeom>
                      <a:avLst/>
                      <a:gdLst>
                        <a:gd name="T0" fmla="*/ 611400899 w 177"/>
                        <a:gd name="T1" fmla="*/ 20851508 h 109"/>
                        <a:gd name="T2" fmla="*/ 600860506 w 177"/>
                        <a:gd name="T3" fmla="*/ 66033193 h 109"/>
                        <a:gd name="T4" fmla="*/ 56220428 w 177"/>
                        <a:gd name="T5" fmla="*/ 371867117 h 109"/>
                        <a:gd name="T6" fmla="*/ 7027553 w 177"/>
                        <a:gd name="T7" fmla="*/ 357965490 h 109"/>
                        <a:gd name="T8" fmla="*/ 21082660 w 177"/>
                        <a:gd name="T9" fmla="*/ 312783805 h 109"/>
                        <a:gd name="T10" fmla="*/ 565722739 w 177"/>
                        <a:gd name="T11" fmla="*/ 6949881 h 109"/>
                        <a:gd name="T12" fmla="*/ 611400899 w 177"/>
                        <a:gd name="T13" fmla="*/ 20851508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09"/>
                        <a:gd name="T23" fmla="*/ 177 w 177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09">
                          <a:moveTo>
                            <a:pt x="174" y="6"/>
                          </a:moveTo>
                          <a:cubicBezTo>
                            <a:pt x="177" y="11"/>
                            <a:pt x="175" y="17"/>
                            <a:pt x="171" y="19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09"/>
                            <a:pt x="5" y="108"/>
                            <a:pt x="2" y="103"/>
                          </a:cubicBezTo>
                          <a:cubicBezTo>
                            <a:pt x="0" y="98"/>
                            <a:pt x="1" y="92"/>
                            <a:pt x="6" y="90"/>
                          </a:cubicBezTo>
                          <a:cubicBezTo>
                            <a:pt x="161" y="2"/>
                            <a:pt x="161" y="2"/>
                            <a:pt x="161" y="2"/>
                          </a:cubicBezTo>
                          <a:cubicBezTo>
                            <a:pt x="166" y="0"/>
                            <a:pt x="172" y="1"/>
                            <a:pt x="174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2" name="Freeform 63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39726" y="120651"/>
                      <a:ext cx="52388" cy="368303"/>
                    </a:xfrm>
                    <a:custGeom>
                      <a:avLst/>
                      <a:gdLst>
                        <a:gd name="T0" fmla="*/ 66512179 w 28"/>
                        <a:gd name="T1" fmla="*/ 688563958 h 197"/>
                        <a:gd name="T2" fmla="*/ 98017948 w 28"/>
                        <a:gd name="T3" fmla="*/ 653610695 h 197"/>
                        <a:gd name="T4" fmla="*/ 70012820 w 28"/>
                        <a:gd name="T5" fmla="*/ 31457189 h 197"/>
                        <a:gd name="T6" fmla="*/ 35006410 w 28"/>
                        <a:gd name="T7" fmla="*/ 0 h 197"/>
                        <a:gd name="T8" fmla="*/ 0 w 28"/>
                        <a:gd name="T9" fmla="*/ 34953263 h 197"/>
                        <a:gd name="T10" fmla="*/ 31505769 w 28"/>
                        <a:gd name="T11" fmla="*/ 657106769 h 197"/>
                        <a:gd name="T12" fmla="*/ 66512179 w 28"/>
                        <a:gd name="T13" fmla="*/ 688563958 h 19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7"/>
                        <a:gd name="T23" fmla="*/ 28 w 28"/>
                        <a:gd name="T24" fmla="*/ 197 h 19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7">
                          <a:moveTo>
                            <a:pt x="19" y="197"/>
                          </a:moveTo>
                          <a:cubicBezTo>
                            <a:pt x="24" y="197"/>
                            <a:pt x="28" y="192"/>
                            <a:pt x="28" y="187"/>
                          </a:cubicBezTo>
                          <a:cubicBezTo>
                            <a:pt x="20" y="9"/>
                            <a:pt x="20" y="9"/>
                            <a:pt x="20" y="9"/>
                          </a:cubicBezTo>
                          <a:cubicBezTo>
                            <a:pt x="20" y="4"/>
                            <a:pt x="15" y="0"/>
                            <a:pt x="10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9" y="188"/>
                            <a:pt x="9" y="188"/>
                            <a:pt x="9" y="188"/>
                          </a:cubicBezTo>
                          <a:cubicBezTo>
                            <a:pt x="9" y="193"/>
                            <a:pt x="14" y="197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3" name="Freeform 63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71477" y="206376"/>
                      <a:ext cx="184151" cy="298453"/>
                    </a:xfrm>
                    <a:custGeom>
                      <a:avLst/>
                      <a:gdLst>
                        <a:gd name="T0" fmla="*/ 324849880 w 98"/>
                        <a:gd name="T1" fmla="*/ 7046494 h 159"/>
                        <a:gd name="T2" fmla="*/ 338975014 w 98"/>
                        <a:gd name="T3" fmla="*/ 56373830 h 159"/>
                        <a:gd name="T4" fmla="*/ 70620029 w 98"/>
                        <a:gd name="T5" fmla="*/ 535552322 h 159"/>
                        <a:gd name="T6" fmla="*/ 24717574 w 98"/>
                        <a:gd name="T7" fmla="*/ 549645310 h 159"/>
                        <a:gd name="T8" fmla="*/ 10592441 w 98"/>
                        <a:gd name="T9" fmla="*/ 503841222 h 159"/>
                        <a:gd name="T10" fmla="*/ 278947425 w 98"/>
                        <a:gd name="T11" fmla="*/ 21139482 h 159"/>
                        <a:gd name="T12" fmla="*/ 324849880 w 98"/>
                        <a:gd name="T13" fmla="*/ 7046494 h 15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9"/>
                        <a:gd name="T23" fmla="*/ 98 w 98"/>
                        <a:gd name="T24" fmla="*/ 159 h 15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9">
                          <a:moveTo>
                            <a:pt x="92" y="2"/>
                          </a:moveTo>
                          <a:cubicBezTo>
                            <a:pt x="96" y="5"/>
                            <a:pt x="98" y="11"/>
                            <a:pt x="96" y="16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2" y="159"/>
                            <a:pt x="7" y="156"/>
                          </a:cubicBezTo>
                          <a:cubicBezTo>
                            <a:pt x="2" y="153"/>
                            <a:pt x="0" y="147"/>
                            <a:pt x="3" y="143"/>
                          </a:cubicBezTo>
                          <a:cubicBezTo>
                            <a:pt x="79" y="6"/>
                            <a:pt x="79" y="6"/>
                            <a:pt x="79" y="6"/>
                          </a:cubicBezTo>
                          <a:cubicBezTo>
                            <a:pt x="81" y="2"/>
                            <a:pt x="87" y="0"/>
                            <a:pt x="92" y="2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4" name="Freeform 630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7352" y="306390"/>
                      <a:ext cx="331789" cy="203202"/>
                    </a:xfrm>
                    <a:custGeom>
                      <a:avLst/>
                      <a:gdLst>
                        <a:gd name="T0" fmla="*/ 614915613 w 177"/>
                        <a:gd name="T1" fmla="*/ 20851508 h 109"/>
                        <a:gd name="T2" fmla="*/ 600860506 w 177"/>
                        <a:gd name="T3" fmla="*/ 66033193 h 109"/>
                        <a:gd name="T4" fmla="*/ 56220428 w 177"/>
                        <a:gd name="T5" fmla="*/ 371867117 h 109"/>
                        <a:gd name="T6" fmla="*/ 7027553 w 177"/>
                        <a:gd name="T7" fmla="*/ 357965490 h 109"/>
                        <a:gd name="T8" fmla="*/ 21082660 w 177"/>
                        <a:gd name="T9" fmla="*/ 312783805 h 109"/>
                        <a:gd name="T10" fmla="*/ 565722739 w 177"/>
                        <a:gd name="T11" fmla="*/ 6949881 h 109"/>
                        <a:gd name="T12" fmla="*/ 614915613 w 177"/>
                        <a:gd name="T13" fmla="*/ 20851508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09"/>
                        <a:gd name="T23" fmla="*/ 177 w 177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09">
                          <a:moveTo>
                            <a:pt x="175" y="6"/>
                          </a:moveTo>
                          <a:cubicBezTo>
                            <a:pt x="177" y="11"/>
                            <a:pt x="175" y="17"/>
                            <a:pt x="171" y="19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09"/>
                            <a:pt x="5" y="108"/>
                            <a:pt x="2" y="103"/>
                          </a:cubicBezTo>
                          <a:cubicBezTo>
                            <a:pt x="0" y="98"/>
                            <a:pt x="2" y="92"/>
                            <a:pt x="6" y="90"/>
                          </a:cubicBezTo>
                          <a:cubicBezTo>
                            <a:pt x="161" y="2"/>
                            <a:pt x="161" y="2"/>
                            <a:pt x="161" y="2"/>
                          </a:cubicBezTo>
                          <a:cubicBezTo>
                            <a:pt x="166" y="0"/>
                            <a:pt x="172" y="1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5" name="Freeform 630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25465" y="223839"/>
                      <a:ext cx="53975" cy="369891"/>
                    </a:xfrm>
                    <a:custGeom>
                      <a:avLst/>
                      <a:gdLst>
                        <a:gd name="T0" fmla="*/ 65817859 w 29"/>
                        <a:gd name="T1" fmla="*/ 694514477 h 197"/>
                        <a:gd name="T2" fmla="*/ 96994936 w 29"/>
                        <a:gd name="T3" fmla="*/ 659260297 h 197"/>
                        <a:gd name="T4" fmla="*/ 69281566 w 29"/>
                        <a:gd name="T5" fmla="*/ 31729888 h 197"/>
                        <a:gd name="T6" fmla="*/ 34640783 w 29"/>
                        <a:gd name="T7" fmla="*/ 0 h 197"/>
                        <a:gd name="T8" fmla="*/ 3463706 w 29"/>
                        <a:gd name="T9" fmla="*/ 35254180 h 197"/>
                        <a:gd name="T10" fmla="*/ 31177077 w 29"/>
                        <a:gd name="T11" fmla="*/ 662784588 h 197"/>
                        <a:gd name="T12" fmla="*/ 65817859 w 29"/>
                        <a:gd name="T13" fmla="*/ 694514477 h 19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9"/>
                        <a:gd name="T22" fmla="*/ 0 h 197"/>
                        <a:gd name="T23" fmla="*/ 29 w 29"/>
                        <a:gd name="T24" fmla="*/ 197 h 19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9" h="197">
                          <a:moveTo>
                            <a:pt x="19" y="197"/>
                          </a:moveTo>
                          <a:cubicBezTo>
                            <a:pt x="25" y="197"/>
                            <a:pt x="29" y="192"/>
                            <a:pt x="28" y="187"/>
                          </a:cubicBezTo>
                          <a:cubicBezTo>
                            <a:pt x="20" y="9"/>
                            <a:pt x="20" y="9"/>
                            <a:pt x="20" y="9"/>
                          </a:cubicBezTo>
                          <a:cubicBezTo>
                            <a:pt x="20" y="4"/>
                            <a:pt x="15" y="0"/>
                            <a:pt x="10" y="0"/>
                          </a:cubicBezTo>
                          <a:cubicBezTo>
                            <a:pt x="4" y="0"/>
                            <a:pt x="0" y="5"/>
                            <a:pt x="1" y="10"/>
                          </a:cubicBezTo>
                          <a:cubicBezTo>
                            <a:pt x="9" y="188"/>
                            <a:pt x="9" y="188"/>
                            <a:pt x="9" y="188"/>
                          </a:cubicBezTo>
                          <a:cubicBezTo>
                            <a:pt x="9" y="193"/>
                            <a:pt x="14" y="197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6" name="Freeform 630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58802" y="309565"/>
                      <a:ext cx="182563" cy="296865"/>
                    </a:xfrm>
                    <a:custGeom>
                      <a:avLst/>
                      <a:gdLst>
                        <a:gd name="T0" fmla="*/ 322346031 w 97"/>
                        <a:gd name="T1" fmla="*/ 7060878 h 158"/>
                        <a:gd name="T2" fmla="*/ 336516308 w 97"/>
                        <a:gd name="T3" fmla="*/ 56483263 h 158"/>
                        <a:gd name="T4" fmla="*/ 67303638 w 97"/>
                        <a:gd name="T5" fmla="*/ 536596640 h 158"/>
                        <a:gd name="T6" fmla="*/ 21254474 w 97"/>
                        <a:gd name="T7" fmla="*/ 550716516 h 158"/>
                        <a:gd name="T8" fmla="*/ 7084197 w 97"/>
                        <a:gd name="T9" fmla="*/ 504824569 h 158"/>
                        <a:gd name="T10" fmla="*/ 276296867 w 97"/>
                        <a:gd name="T11" fmla="*/ 21180754 h 158"/>
                        <a:gd name="T12" fmla="*/ 322346031 w 97"/>
                        <a:gd name="T13" fmla="*/ 7060878 h 15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7"/>
                        <a:gd name="T22" fmla="*/ 0 h 158"/>
                        <a:gd name="T23" fmla="*/ 97 w 97"/>
                        <a:gd name="T24" fmla="*/ 158 h 15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7" h="158">
                          <a:moveTo>
                            <a:pt x="91" y="2"/>
                          </a:moveTo>
                          <a:cubicBezTo>
                            <a:pt x="96" y="5"/>
                            <a:pt x="97" y="11"/>
                            <a:pt x="95" y="16"/>
                          </a:cubicBezTo>
                          <a:cubicBezTo>
                            <a:pt x="19" y="152"/>
                            <a:pt x="19" y="152"/>
                            <a:pt x="19" y="152"/>
                          </a:cubicBezTo>
                          <a:cubicBezTo>
                            <a:pt x="17" y="157"/>
                            <a:pt x="11" y="158"/>
                            <a:pt x="6" y="156"/>
                          </a:cubicBezTo>
                          <a:cubicBezTo>
                            <a:pt x="1" y="153"/>
                            <a:pt x="0" y="147"/>
                            <a:pt x="2" y="143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0" y="1"/>
                            <a:pt x="86" y="0"/>
                            <a:pt x="91" y="2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7" name="Freeform 630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573090" y="409578"/>
                      <a:ext cx="331789" cy="204789"/>
                    </a:xfrm>
                    <a:custGeom>
                      <a:avLst/>
                      <a:gdLst>
                        <a:gd name="T0" fmla="*/ 614915613 w 177"/>
                        <a:gd name="T1" fmla="*/ 21179692 h 109"/>
                        <a:gd name="T2" fmla="*/ 600860506 w 177"/>
                        <a:gd name="T3" fmla="*/ 67067458 h 109"/>
                        <a:gd name="T4" fmla="*/ 56220428 w 177"/>
                        <a:gd name="T5" fmla="*/ 377696674 h 109"/>
                        <a:gd name="T6" fmla="*/ 10542267 w 177"/>
                        <a:gd name="T7" fmla="*/ 363577506 h 109"/>
                        <a:gd name="T8" fmla="*/ 21082660 w 177"/>
                        <a:gd name="T9" fmla="*/ 317689739 h 109"/>
                        <a:gd name="T10" fmla="*/ 565722739 w 177"/>
                        <a:gd name="T11" fmla="*/ 7060524 h 109"/>
                        <a:gd name="T12" fmla="*/ 614915613 w 177"/>
                        <a:gd name="T13" fmla="*/ 21179692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7"/>
                        <a:gd name="T22" fmla="*/ 0 h 109"/>
                        <a:gd name="T23" fmla="*/ 177 w 177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7" h="109">
                          <a:moveTo>
                            <a:pt x="175" y="6"/>
                          </a:moveTo>
                          <a:cubicBezTo>
                            <a:pt x="177" y="11"/>
                            <a:pt x="176" y="17"/>
                            <a:pt x="171" y="19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09"/>
                            <a:pt x="5" y="108"/>
                            <a:pt x="3" y="103"/>
                          </a:cubicBezTo>
                          <a:cubicBezTo>
                            <a:pt x="0" y="98"/>
                            <a:pt x="2" y="92"/>
                            <a:pt x="6" y="90"/>
                          </a:cubicBezTo>
                          <a:cubicBezTo>
                            <a:pt x="161" y="2"/>
                            <a:pt x="161" y="2"/>
                            <a:pt x="161" y="2"/>
                          </a:cubicBezTo>
                          <a:cubicBezTo>
                            <a:pt x="166" y="0"/>
                            <a:pt x="172" y="1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8" name="Freeform 630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12791" y="327028"/>
                      <a:ext cx="53975" cy="369891"/>
                    </a:xfrm>
                    <a:custGeom>
                      <a:avLst/>
                      <a:gdLst>
                        <a:gd name="T0" fmla="*/ 66886591 w 28"/>
                        <a:gd name="T1" fmla="*/ 694514477 h 197"/>
                        <a:gd name="T2" fmla="*/ 104046451 w 28"/>
                        <a:gd name="T3" fmla="*/ 659260297 h 197"/>
                        <a:gd name="T4" fmla="*/ 70603155 w 28"/>
                        <a:gd name="T5" fmla="*/ 31729888 h 197"/>
                        <a:gd name="T6" fmla="*/ 33443296 w 28"/>
                        <a:gd name="T7" fmla="*/ 0 h 197"/>
                        <a:gd name="T8" fmla="*/ 0 w 28"/>
                        <a:gd name="T9" fmla="*/ 35254180 h 197"/>
                        <a:gd name="T10" fmla="*/ 29726731 w 28"/>
                        <a:gd name="T11" fmla="*/ 662784588 h 197"/>
                        <a:gd name="T12" fmla="*/ 66886591 w 28"/>
                        <a:gd name="T13" fmla="*/ 694514477 h 19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7"/>
                        <a:gd name="T23" fmla="*/ 28 w 28"/>
                        <a:gd name="T24" fmla="*/ 197 h 19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7">
                          <a:moveTo>
                            <a:pt x="18" y="197"/>
                          </a:moveTo>
                          <a:cubicBezTo>
                            <a:pt x="24" y="197"/>
                            <a:pt x="28" y="192"/>
                            <a:pt x="28" y="187"/>
                          </a:cubicBezTo>
                          <a:cubicBezTo>
                            <a:pt x="19" y="9"/>
                            <a:pt x="19" y="9"/>
                            <a:pt x="19" y="9"/>
                          </a:cubicBezTo>
                          <a:cubicBezTo>
                            <a:pt x="19" y="4"/>
                            <a:pt x="14" y="0"/>
                            <a:pt x="9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8" y="193"/>
                            <a:pt x="13" y="197"/>
                            <a:pt x="18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79" name="Freeform 63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46128" y="412753"/>
                      <a:ext cx="182563" cy="296865"/>
                    </a:xfrm>
                    <a:custGeom>
                      <a:avLst/>
                      <a:gdLst>
                        <a:gd name="T0" fmla="*/ 315802321 w 98"/>
                        <a:gd name="T1" fmla="*/ 7060878 h 158"/>
                        <a:gd name="T2" fmla="*/ 329682698 w 98"/>
                        <a:gd name="T3" fmla="*/ 56483263 h 158"/>
                        <a:gd name="T4" fmla="*/ 65936912 w 98"/>
                        <a:gd name="T5" fmla="*/ 536596640 h 158"/>
                        <a:gd name="T6" fmla="*/ 20821496 w 98"/>
                        <a:gd name="T7" fmla="*/ 550716516 h 158"/>
                        <a:gd name="T8" fmla="*/ 6941120 w 98"/>
                        <a:gd name="T9" fmla="*/ 504824569 h 158"/>
                        <a:gd name="T10" fmla="*/ 270686905 w 98"/>
                        <a:gd name="T11" fmla="*/ 21180754 h 158"/>
                        <a:gd name="T12" fmla="*/ 315802321 w 98"/>
                        <a:gd name="T13" fmla="*/ 7060878 h 15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8"/>
                        <a:gd name="T23" fmla="*/ 98 w 98"/>
                        <a:gd name="T24" fmla="*/ 158 h 15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8">
                          <a:moveTo>
                            <a:pt x="91" y="2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19" y="152"/>
                            <a:pt x="19" y="152"/>
                            <a:pt x="19" y="152"/>
                          </a:cubicBezTo>
                          <a:cubicBezTo>
                            <a:pt x="17" y="157"/>
                            <a:pt x="11" y="158"/>
                            <a:pt x="6" y="156"/>
                          </a:cubicBezTo>
                          <a:cubicBezTo>
                            <a:pt x="1" y="153"/>
                            <a:pt x="0" y="147"/>
                            <a:pt x="2" y="143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1"/>
                            <a:pt x="86" y="0"/>
                            <a:pt x="91" y="2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0" name="Freeform 63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758828" y="512767"/>
                      <a:ext cx="333377" cy="204789"/>
                    </a:xfrm>
                    <a:custGeom>
                      <a:avLst/>
                      <a:gdLst>
                        <a:gd name="T0" fmla="*/ 613859431 w 178"/>
                        <a:gd name="T1" fmla="*/ 21179692 h 109"/>
                        <a:gd name="T2" fmla="*/ 599829504 w 178"/>
                        <a:gd name="T3" fmla="*/ 67067458 h 109"/>
                        <a:gd name="T4" fmla="*/ 56123456 w 178"/>
                        <a:gd name="T5" fmla="*/ 377696674 h 109"/>
                        <a:gd name="T6" fmla="*/ 10523850 w 178"/>
                        <a:gd name="T7" fmla="*/ 363577506 h 109"/>
                        <a:gd name="T8" fmla="*/ 24553778 w 178"/>
                        <a:gd name="T9" fmla="*/ 317689739 h 109"/>
                        <a:gd name="T10" fmla="*/ 568259826 w 178"/>
                        <a:gd name="T11" fmla="*/ 7060524 h 109"/>
                        <a:gd name="T12" fmla="*/ 613859431 w 178"/>
                        <a:gd name="T13" fmla="*/ 21179692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8"/>
                        <a:gd name="T22" fmla="*/ 0 h 109"/>
                        <a:gd name="T23" fmla="*/ 178 w 178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8" h="109">
                          <a:moveTo>
                            <a:pt x="175" y="6"/>
                          </a:moveTo>
                          <a:cubicBezTo>
                            <a:pt x="178" y="11"/>
                            <a:pt x="176" y="17"/>
                            <a:pt x="171" y="19"/>
                          </a:cubicBezTo>
                          <a:cubicBezTo>
                            <a:pt x="16" y="107"/>
                            <a:pt x="16" y="107"/>
                            <a:pt x="16" y="107"/>
                          </a:cubicBezTo>
                          <a:cubicBezTo>
                            <a:pt x="11" y="109"/>
                            <a:pt x="6" y="107"/>
                            <a:pt x="3" y="103"/>
                          </a:cubicBezTo>
                          <a:cubicBezTo>
                            <a:pt x="0" y="98"/>
                            <a:pt x="2" y="92"/>
                            <a:pt x="7" y="90"/>
                          </a:cubicBezTo>
                          <a:cubicBezTo>
                            <a:pt x="162" y="2"/>
                            <a:pt x="162" y="2"/>
                            <a:pt x="162" y="2"/>
                          </a:cubicBezTo>
                          <a:cubicBezTo>
                            <a:pt x="166" y="0"/>
                            <a:pt x="172" y="1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1" name="Freeform 63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898529" y="430216"/>
                      <a:ext cx="53975" cy="369891"/>
                    </a:xfrm>
                    <a:custGeom>
                      <a:avLst/>
                      <a:gdLst>
                        <a:gd name="T0" fmla="*/ 70603155 w 28"/>
                        <a:gd name="T1" fmla="*/ 694514477 h 197"/>
                        <a:gd name="T2" fmla="*/ 104046451 w 28"/>
                        <a:gd name="T3" fmla="*/ 659260297 h 197"/>
                        <a:gd name="T4" fmla="*/ 70603155 w 28"/>
                        <a:gd name="T5" fmla="*/ 31729888 h 197"/>
                        <a:gd name="T6" fmla="*/ 33443296 w 28"/>
                        <a:gd name="T7" fmla="*/ 0 h 197"/>
                        <a:gd name="T8" fmla="*/ 0 w 28"/>
                        <a:gd name="T9" fmla="*/ 35254180 h 197"/>
                        <a:gd name="T10" fmla="*/ 29726731 w 28"/>
                        <a:gd name="T11" fmla="*/ 662784588 h 197"/>
                        <a:gd name="T12" fmla="*/ 70603155 w 28"/>
                        <a:gd name="T13" fmla="*/ 694514477 h 197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7"/>
                        <a:gd name="T23" fmla="*/ 28 w 28"/>
                        <a:gd name="T24" fmla="*/ 197 h 197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7">
                          <a:moveTo>
                            <a:pt x="19" y="197"/>
                          </a:moveTo>
                          <a:cubicBezTo>
                            <a:pt x="24" y="197"/>
                            <a:pt x="28" y="192"/>
                            <a:pt x="28" y="187"/>
                          </a:cubicBezTo>
                          <a:cubicBezTo>
                            <a:pt x="19" y="9"/>
                            <a:pt x="19" y="9"/>
                            <a:pt x="19" y="9"/>
                          </a:cubicBezTo>
                          <a:cubicBezTo>
                            <a:pt x="19" y="4"/>
                            <a:pt x="15" y="0"/>
                            <a:pt x="9" y="0"/>
                          </a:cubicBezTo>
                          <a:cubicBezTo>
                            <a:pt x="4" y="0"/>
                            <a:pt x="0" y="5"/>
                            <a:pt x="0" y="10"/>
                          </a:cubicBezTo>
                          <a:cubicBezTo>
                            <a:pt x="8" y="188"/>
                            <a:pt x="8" y="188"/>
                            <a:pt x="8" y="188"/>
                          </a:cubicBezTo>
                          <a:cubicBezTo>
                            <a:pt x="9" y="193"/>
                            <a:pt x="13" y="197"/>
                            <a:pt x="19" y="197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2" name="Freeform 63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31867" y="515942"/>
                      <a:ext cx="182563" cy="296865"/>
                    </a:xfrm>
                    <a:custGeom>
                      <a:avLst/>
                      <a:gdLst>
                        <a:gd name="T0" fmla="*/ 315802321 w 98"/>
                        <a:gd name="T1" fmla="*/ 7060878 h 158"/>
                        <a:gd name="T2" fmla="*/ 329682698 w 98"/>
                        <a:gd name="T3" fmla="*/ 56483263 h 158"/>
                        <a:gd name="T4" fmla="*/ 69407472 w 98"/>
                        <a:gd name="T5" fmla="*/ 536596640 h 158"/>
                        <a:gd name="T6" fmla="*/ 20821496 w 98"/>
                        <a:gd name="T7" fmla="*/ 550716516 h 158"/>
                        <a:gd name="T8" fmla="*/ 10411680 w 98"/>
                        <a:gd name="T9" fmla="*/ 501294130 h 158"/>
                        <a:gd name="T10" fmla="*/ 270686905 w 98"/>
                        <a:gd name="T11" fmla="*/ 21180754 h 158"/>
                        <a:gd name="T12" fmla="*/ 315802321 w 98"/>
                        <a:gd name="T13" fmla="*/ 7060878 h 15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8"/>
                        <a:gd name="T23" fmla="*/ 98 w 98"/>
                        <a:gd name="T24" fmla="*/ 158 h 15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8">
                          <a:moveTo>
                            <a:pt x="91" y="2"/>
                          </a:moveTo>
                          <a:cubicBezTo>
                            <a:pt x="96" y="5"/>
                            <a:pt x="98" y="11"/>
                            <a:pt x="95" y="16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1" y="158"/>
                            <a:pt x="6" y="156"/>
                          </a:cubicBezTo>
                          <a:cubicBezTo>
                            <a:pt x="2" y="153"/>
                            <a:pt x="0" y="147"/>
                            <a:pt x="3" y="142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1"/>
                            <a:pt x="87" y="0"/>
                            <a:pt x="91" y="2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3" name="Freeform 63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944567" y="615955"/>
                      <a:ext cx="333377" cy="204789"/>
                    </a:xfrm>
                    <a:custGeom>
                      <a:avLst/>
                      <a:gdLst>
                        <a:gd name="T0" fmla="*/ 613859431 w 178"/>
                        <a:gd name="T1" fmla="*/ 21179692 h 109"/>
                        <a:gd name="T2" fmla="*/ 599829504 w 178"/>
                        <a:gd name="T3" fmla="*/ 67067458 h 109"/>
                        <a:gd name="T4" fmla="*/ 56123456 w 178"/>
                        <a:gd name="T5" fmla="*/ 374168291 h 109"/>
                        <a:gd name="T6" fmla="*/ 10523850 w 178"/>
                        <a:gd name="T7" fmla="*/ 363577506 h 109"/>
                        <a:gd name="T8" fmla="*/ 24553778 w 178"/>
                        <a:gd name="T9" fmla="*/ 314159478 h 109"/>
                        <a:gd name="T10" fmla="*/ 568259826 w 178"/>
                        <a:gd name="T11" fmla="*/ 7060524 h 109"/>
                        <a:gd name="T12" fmla="*/ 613859431 w 178"/>
                        <a:gd name="T13" fmla="*/ 21179692 h 10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178"/>
                        <a:gd name="T22" fmla="*/ 0 h 109"/>
                        <a:gd name="T23" fmla="*/ 178 w 178"/>
                        <a:gd name="T24" fmla="*/ 109 h 10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178" h="109">
                          <a:moveTo>
                            <a:pt x="175" y="6"/>
                          </a:moveTo>
                          <a:cubicBezTo>
                            <a:pt x="178" y="11"/>
                            <a:pt x="176" y="17"/>
                            <a:pt x="171" y="19"/>
                          </a:cubicBezTo>
                          <a:cubicBezTo>
                            <a:pt x="16" y="106"/>
                            <a:pt x="16" y="106"/>
                            <a:pt x="16" y="106"/>
                          </a:cubicBezTo>
                          <a:cubicBezTo>
                            <a:pt x="12" y="109"/>
                            <a:pt x="6" y="107"/>
                            <a:pt x="3" y="103"/>
                          </a:cubicBezTo>
                          <a:cubicBezTo>
                            <a:pt x="0" y="98"/>
                            <a:pt x="2" y="92"/>
                            <a:pt x="7" y="89"/>
                          </a:cubicBezTo>
                          <a:cubicBezTo>
                            <a:pt x="162" y="2"/>
                            <a:pt x="162" y="2"/>
                            <a:pt x="162" y="2"/>
                          </a:cubicBezTo>
                          <a:cubicBezTo>
                            <a:pt x="167" y="0"/>
                            <a:pt x="173" y="1"/>
                            <a:pt x="175" y="6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4" name="Freeform 631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84267" y="531817"/>
                      <a:ext cx="53975" cy="371478"/>
                    </a:xfrm>
                    <a:custGeom>
                      <a:avLst/>
                      <a:gdLst>
                        <a:gd name="T0" fmla="*/ 70603155 w 28"/>
                        <a:gd name="T1" fmla="*/ 696949013 h 198"/>
                        <a:gd name="T2" fmla="*/ 104046451 w 28"/>
                        <a:gd name="T3" fmla="*/ 661748658 h 198"/>
                        <a:gd name="T4" fmla="*/ 74319720 w 28"/>
                        <a:gd name="T5" fmla="*/ 35200355 h 198"/>
                        <a:gd name="T6" fmla="*/ 33443296 w 28"/>
                        <a:gd name="T7" fmla="*/ 3519660 h 198"/>
                        <a:gd name="T8" fmla="*/ 0 w 28"/>
                        <a:gd name="T9" fmla="*/ 38720015 h 198"/>
                        <a:gd name="T10" fmla="*/ 33443296 w 28"/>
                        <a:gd name="T11" fmla="*/ 665270194 h 198"/>
                        <a:gd name="T12" fmla="*/ 70603155 w 28"/>
                        <a:gd name="T13" fmla="*/ 696949013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9" y="198"/>
                          </a:moveTo>
                          <a:cubicBezTo>
                            <a:pt x="24" y="198"/>
                            <a:pt x="28" y="193"/>
                            <a:pt x="28" y="188"/>
                          </a:cubicBezTo>
                          <a:cubicBezTo>
                            <a:pt x="20" y="10"/>
                            <a:pt x="20" y="10"/>
                            <a:pt x="20" y="10"/>
                          </a:cubicBezTo>
                          <a:cubicBezTo>
                            <a:pt x="19" y="5"/>
                            <a:pt x="15" y="0"/>
                            <a:pt x="9" y="1"/>
                          </a:cubicBezTo>
                          <a:cubicBezTo>
                            <a:pt x="4" y="1"/>
                            <a:pt x="0" y="6"/>
                            <a:pt x="0" y="11"/>
                          </a:cubicBezTo>
                          <a:cubicBezTo>
                            <a:pt x="9" y="189"/>
                            <a:pt x="9" y="189"/>
                            <a:pt x="9" y="189"/>
                          </a:cubicBezTo>
                          <a:cubicBezTo>
                            <a:pt x="9" y="194"/>
                            <a:pt x="13" y="198"/>
                            <a:pt x="19" y="198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5" name="Freeform 63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117605" y="619130"/>
                      <a:ext cx="182563" cy="296865"/>
                    </a:xfrm>
                    <a:custGeom>
                      <a:avLst/>
                      <a:gdLst>
                        <a:gd name="T0" fmla="*/ 319272881 w 98"/>
                        <a:gd name="T1" fmla="*/ 7060878 h 158"/>
                        <a:gd name="T2" fmla="*/ 329682698 w 98"/>
                        <a:gd name="T3" fmla="*/ 52952825 h 158"/>
                        <a:gd name="T4" fmla="*/ 69407472 w 98"/>
                        <a:gd name="T5" fmla="*/ 536596640 h 158"/>
                        <a:gd name="T6" fmla="*/ 24292056 w 98"/>
                        <a:gd name="T7" fmla="*/ 550716516 h 158"/>
                        <a:gd name="T8" fmla="*/ 10411680 w 98"/>
                        <a:gd name="T9" fmla="*/ 501294130 h 158"/>
                        <a:gd name="T10" fmla="*/ 270686905 w 98"/>
                        <a:gd name="T11" fmla="*/ 21180754 h 158"/>
                        <a:gd name="T12" fmla="*/ 319272881 w 98"/>
                        <a:gd name="T13" fmla="*/ 7060878 h 15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98"/>
                        <a:gd name="T22" fmla="*/ 0 h 158"/>
                        <a:gd name="T23" fmla="*/ 98 w 98"/>
                        <a:gd name="T24" fmla="*/ 158 h 15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98" h="158">
                          <a:moveTo>
                            <a:pt x="92" y="2"/>
                          </a:moveTo>
                          <a:cubicBezTo>
                            <a:pt x="96" y="5"/>
                            <a:pt x="98" y="11"/>
                            <a:pt x="95" y="15"/>
                          </a:cubicBezTo>
                          <a:cubicBezTo>
                            <a:pt x="20" y="152"/>
                            <a:pt x="20" y="152"/>
                            <a:pt x="20" y="152"/>
                          </a:cubicBezTo>
                          <a:cubicBezTo>
                            <a:pt x="17" y="157"/>
                            <a:pt x="11" y="158"/>
                            <a:pt x="7" y="156"/>
                          </a:cubicBezTo>
                          <a:cubicBezTo>
                            <a:pt x="2" y="153"/>
                            <a:pt x="0" y="147"/>
                            <a:pt x="3" y="142"/>
                          </a:cubicBezTo>
                          <a:cubicBezTo>
                            <a:pt x="78" y="6"/>
                            <a:pt x="78" y="6"/>
                            <a:pt x="78" y="6"/>
                          </a:cubicBezTo>
                          <a:cubicBezTo>
                            <a:pt x="81" y="1"/>
                            <a:pt x="87" y="0"/>
                            <a:pt x="92" y="2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5686" name="Freeform 63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271593" y="635005"/>
                      <a:ext cx="52388" cy="371478"/>
                    </a:xfrm>
                    <a:custGeom>
                      <a:avLst/>
                      <a:gdLst>
                        <a:gd name="T0" fmla="*/ 66512179 w 28"/>
                        <a:gd name="T1" fmla="*/ 696949013 h 198"/>
                        <a:gd name="T2" fmla="*/ 98017948 w 28"/>
                        <a:gd name="T3" fmla="*/ 661748658 h 198"/>
                        <a:gd name="T4" fmla="*/ 70012820 w 28"/>
                        <a:gd name="T5" fmla="*/ 35200355 h 198"/>
                        <a:gd name="T6" fmla="*/ 35006410 w 28"/>
                        <a:gd name="T7" fmla="*/ 3519660 h 198"/>
                        <a:gd name="T8" fmla="*/ 0 w 28"/>
                        <a:gd name="T9" fmla="*/ 38720015 h 198"/>
                        <a:gd name="T10" fmla="*/ 31505769 w 28"/>
                        <a:gd name="T11" fmla="*/ 665270194 h 198"/>
                        <a:gd name="T12" fmla="*/ 66512179 w 28"/>
                        <a:gd name="T13" fmla="*/ 696949013 h 19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28"/>
                        <a:gd name="T22" fmla="*/ 0 h 198"/>
                        <a:gd name="T23" fmla="*/ 28 w 28"/>
                        <a:gd name="T24" fmla="*/ 198 h 19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28" h="198">
                          <a:moveTo>
                            <a:pt x="19" y="198"/>
                          </a:moveTo>
                          <a:cubicBezTo>
                            <a:pt x="24" y="198"/>
                            <a:pt x="28" y="193"/>
                            <a:pt x="28" y="188"/>
                          </a:cubicBezTo>
                          <a:cubicBezTo>
                            <a:pt x="20" y="10"/>
                            <a:pt x="20" y="10"/>
                            <a:pt x="20" y="10"/>
                          </a:cubicBezTo>
                          <a:cubicBezTo>
                            <a:pt x="20" y="5"/>
                            <a:pt x="15" y="0"/>
                            <a:pt x="10" y="1"/>
                          </a:cubicBezTo>
                          <a:cubicBezTo>
                            <a:pt x="4" y="1"/>
                            <a:pt x="0" y="5"/>
                            <a:pt x="0" y="11"/>
                          </a:cubicBezTo>
                          <a:cubicBezTo>
                            <a:pt x="9" y="189"/>
                            <a:pt x="9" y="189"/>
                            <a:pt x="9" y="189"/>
                          </a:cubicBezTo>
                          <a:cubicBezTo>
                            <a:pt x="9" y="194"/>
                            <a:pt x="14" y="198"/>
                            <a:pt x="19" y="198"/>
                          </a:cubicBezTo>
                          <a:close/>
                        </a:path>
                      </a:pathLst>
                    </a:custGeom>
                    <a:solidFill>
                      <a:srgbClr val="FFC2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bevel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5687" name="组合 125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96846" y="717556"/>
                      <a:ext cx="1895475" cy="2274908"/>
                      <a:chOff x="0" y="0"/>
                      <a:chExt cx="1895475" cy="2274908"/>
                    </a:xfrm>
                  </p:grpSpPr>
                  <p:sp>
                    <p:nvSpPr>
                      <p:cNvPr id="25688" name="Freeform 631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35047" y="0"/>
                        <a:ext cx="331789" cy="206377"/>
                      </a:xfrm>
                      <a:custGeom>
                        <a:avLst/>
                        <a:gdLst>
                          <a:gd name="T0" fmla="*/ 611400899 w 177"/>
                          <a:gd name="T1" fmla="*/ 24639538 h 110"/>
                          <a:gd name="T2" fmla="*/ 600860506 w 177"/>
                          <a:gd name="T3" fmla="*/ 70398947 h 110"/>
                          <a:gd name="T4" fmla="*/ 56220428 w 177"/>
                          <a:gd name="T5" fmla="*/ 376636149 h 110"/>
                          <a:gd name="T6" fmla="*/ 7027553 w 177"/>
                          <a:gd name="T7" fmla="*/ 366075275 h 110"/>
                          <a:gd name="T8" fmla="*/ 21082660 w 177"/>
                          <a:gd name="T9" fmla="*/ 316796200 h 110"/>
                          <a:gd name="T10" fmla="*/ 565722739 w 177"/>
                          <a:gd name="T11" fmla="*/ 10558998 h 110"/>
                          <a:gd name="T12" fmla="*/ 611400899 w 177"/>
                          <a:gd name="T13" fmla="*/ 24639538 h 11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77"/>
                          <a:gd name="T22" fmla="*/ 0 h 110"/>
                          <a:gd name="T23" fmla="*/ 177 w 177"/>
                          <a:gd name="T24" fmla="*/ 110 h 11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77" h="110">
                            <a:moveTo>
                              <a:pt x="174" y="7"/>
                            </a:moveTo>
                            <a:cubicBezTo>
                              <a:pt x="177" y="12"/>
                              <a:pt x="175" y="17"/>
                              <a:pt x="171" y="20"/>
                            </a:cubicBezTo>
                            <a:cubicBezTo>
                              <a:pt x="16" y="107"/>
                              <a:pt x="16" y="107"/>
                              <a:pt x="16" y="107"/>
                            </a:cubicBezTo>
                            <a:cubicBezTo>
                              <a:pt x="11" y="110"/>
                              <a:pt x="5" y="108"/>
                              <a:pt x="2" y="104"/>
                            </a:cubicBezTo>
                            <a:cubicBezTo>
                              <a:pt x="0" y="99"/>
                              <a:pt x="1" y="93"/>
                              <a:pt x="6" y="90"/>
                            </a:cubicBezTo>
                            <a:cubicBezTo>
                              <a:pt x="161" y="3"/>
                              <a:pt x="161" y="3"/>
                              <a:pt x="161" y="3"/>
                            </a:cubicBezTo>
                            <a:cubicBezTo>
                              <a:pt x="166" y="0"/>
                              <a:pt x="172" y="2"/>
                              <a:pt x="174" y="7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89" name="Freeform 631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06498" y="4763"/>
                        <a:ext cx="182563" cy="296865"/>
                      </a:xfrm>
                      <a:custGeom>
                        <a:avLst/>
                        <a:gdLst>
                          <a:gd name="T0" fmla="*/ 319272881 w 98"/>
                          <a:gd name="T1" fmla="*/ 7060878 h 158"/>
                          <a:gd name="T2" fmla="*/ 333153257 w 98"/>
                          <a:gd name="T3" fmla="*/ 52952825 h 158"/>
                          <a:gd name="T4" fmla="*/ 69407472 w 98"/>
                          <a:gd name="T5" fmla="*/ 536596640 h 158"/>
                          <a:gd name="T6" fmla="*/ 24292056 w 98"/>
                          <a:gd name="T7" fmla="*/ 550716516 h 158"/>
                          <a:gd name="T8" fmla="*/ 10411680 w 98"/>
                          <a:gd name="T9" fmla="*/ 501294130 h 158"/>
                          <a:gd name="T10" fmla="*/ 274157465 w 98"/>
                          <a:gd name="T11" fmla="*/ 21180754 h 158"/>
                          <a:gd name="T12" fmla="*/ 319272881 w 98"/>
                          <a:gd name="T13" fmla="*/ 7060878 h 15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8"/>
                          <a:gd name="T22" fmla="*/ 0 h 158"/>
                          <a:gd name="T23" fmla="*/ 98 w 98"/>
                          <a:gd name="T24" fmla="*/ 158 h 15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8" h="158">
                            <a:moveTo>
                              <a:pt x="92" y="2"/>
                            </a:moveTo>
                            <a:cubicBezTo>
                              <a:pt x="97" y="5"/>
                              <a:pt x="98" y="11"/>
                              <a:pt x="96" y="15"/>
                            </a:cubicBezTo>
                            <a:cubicBezTo>
                              <a:pt x="20" y="152"/>
                              <a:pt x="20" y="152"/>
                              <a:pt x="20" y="152"/>
                            </a:cubicBezTo>
                            <a:cubicBezTo>
                              <a:pt x="17" y="157"/>
                              <a:pt x="12" y="158"/>
                              <a:pt x="7" y="156"/>
                            </a:cubicBezTo>
                            <a:cubicBezTo>
                              <a:pt x="2" y="153"/>
                              <a:pt x="0" y="147"/>
                              <a:pt x="3" y="142"/>
                            </a:cubicBezTo>
                            <a:cubicBezTo>
                              <a:pt x="79" y="6"/>
                              <a:pt x="79" y="6"/>
                              <a:pt x="79" y="6"/>
                            </a:cubicBezTo>
                            <a:cubicBezTo>
                              <a:pt x="81" y="1"/>
                              <a:pt x="87" y="0"/>
                              <a:pt x="92" y="2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0" name="Freeform 631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20785" y="103188"/>
                        <a:ext cx="331789" cy="206377"/>
                      </a:xfrm>
                      <a:custGeom>
                        <a:avLst/>
                        <a:gdLst>
                          <a:gd name="T0" fmla="*/ 614915613 w 177"/>
                          <a:gd name="T1" fmla="*/ 24639538 h 110"/>
                          <a:gd name="T2" fmla="*/ 600860506 w 177"/>
                          <a:gd name="T3" fmla="*/ 70398947 h 110"/>
                          <a:gd name="T4" fmla="*/ 56220428 w 177"/>
                          <a:gd name="T5" fmla="*/ 376636149 h 110"/>
                          <a:gd name="T6" fmla="*/ 7027553 w 177"/>
                          <a:gd name="T7" fmla="*/ 366075275 h 110"/>
                          <a:gd name="T8" fmla="*/ 21082660 w 177"/>
                          <a:gd name="T9" fmla="*/ 316796200 h 110"/>
                          <a:gd name="T10" fmla="*/ 565722739 w 177"/>
                          <a:gd name="T11" fmla="*/ 10558998 h 110"/>
                          <a:gd name="T12" fmla="*/ 614915613 w 177"/>
                          <a:gd name="T13" fmla="*/ 24639538 h 11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77"/>
                          <a:gd name="T22" fmla="*/ 0 h 110"/>
                          <a:gd name="T23" fmla="*/ 177 w 177"/>
                          <a:gd name="T24" fmla="*/ 110 h 11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77" h="110">
                            <a:moveTo>
                              <a:pt x="175" y="7"/>
                            </a:moveTo>
                            <a:cubicBezTo>
                              <a:pt x="177" y="11"/>
                              <a:pt x="175" y="17"/>
                              <a:pt x="171" y="20"/>
                            </a:cubicBezTo>
                            <a:cubicBezTo>
                              <a:pt x="16" y="107"/>
                              <a:pt x="16" y="107"/>
                              <a:pt x="16" y="107"/>
                            </a:cubicBezTo>
                            <a:cubicBezTo>
                              <a:pt x="11" y="110"/>
                              <a:pt x="5" y="108"/>
                              <a:pt x="2" y="104"/>
                            </a:cubicBezTo>
                            <a:cubicBezTo>
                              <a:pt x="0" y="99"/>
                              <a:pt x="2" y="93"/>
                              <a:pt x="6" y="90"/>
                            </a:cubicBezTo>
                            <a:cubicBezTo>
                              <a:pt x="161" y="3"/>
                              <a:pt x="161" y="3"/>
                              <a:pt x="161" y="3"/>
                            </a:cubicBezTo>
                            <a:cubicBezTo>
                              <a:pt x="166" y="0"/>
                              <a:pt x="172" y="2"/>
                              <a:pt x="175" y="7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1" name="Freeform 631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60486" y="20638"/>
                        <a:ext cx="53975" cy="371478"/>
                      </a:xfrm>
                      <a:custGeom>
                        <a:avLst/>
                        <a:gdLst>
                          <a:gd name="T0" fmla="*/ 65817859 w 29"/>
                          <a:gd name="T1" fmla="*/ 696949013 h 198"/>
                          <a:gd name="T2" fmla="*/ 96994936 w 29"/>
                          <a:gd name="T3" fmla="*/ 661748658 h 198"/>
                          <a:gd name="T4" fmla="*/ 69281566 w 29"/>
                          <a:gd name="T5" fmla="*/ 35200355 h 198"/>
                          <a:gd name="T6" fmla="*/ 34640783 w 29"/>
                          <a:gd name="T7" fmla="*/ 3519660 h 198"/>
                          <a:gd name="T8" fmla="*/ 3463706 w 29"/>
                          <a:gd name="T9" fmla="*/ 38720015 h 198"/>
                          <a:gd name="T10" fmla="*/ 31177077 w 29"/>
                          <a:gd name="T11" fmla="*/ 661748658 h 198"/>
                          <a:gd name="T12" fmla="*/ 65817859 w 29"/>
                          <a:gd name="T13" fmla="*/ 696949013 h 19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9"/>
                          <a:gd name="T22" fmla="*/ 0 h 198"/>
                          <a:gd name="T23" fmla="*/ 29 w 29"/>
                          <a:gd name="T24" fmla="*/ 198 h 19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9" h="198">
                            <a:moveTo>
                              <a:pt x="19" y="198"/>
                            </a:moveTo>
                            <a:cubicBezTo>
                              <a:pt x="25" y="197"/>
                              <a:pt x="29" y="193"/>
                              <a:pt x="28" y="188"/>
                            </a:cubicBezTo>
                            <a:cubicBezTo>
                              <a:pt x="20" y="10"/>
                              <a:pt x="20" y="10"/>
                              <a:pt x="20" y="10"/>
                            </a:cubicBezTo>
                            <a:cubicBezTo>
                              <a:pt x="20" y="4"/>
                              <a:pt x="15" y="0"/>
                              <a:pt x="10" y="1"/>
                            </a:cubicBezTo>
                            <a:cubicBezTo>
                              <a:pt x="5" y="1"/>
                              <a:pt x="0" y="5"/>
                              <a:pt x="1" y="11"/>
                            </a:cubicBezTo>
                            <a:cubicBezTo>
                              <a:pt x="9" y="188"/>
                              <a:pt x="9" y="188"/>
                              <a:pt x="9" y="188"/>
                            </a:cubicBezTo>
                            <a:cubicBezTo>
                              <a:pt x="9" y="194"/>
                              <a:pt x="14" y="198"/>
                              <a:pt x="19" y="198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2" name="Freeform 63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93823" y="106364"/>
                        <a:ext cx="182563" cy="298453"/>
                      </a:xfrm>
                      <a:custGeom>
                        <a:avLst/>
                        <a:gdLst>
                          <a:gd name="T0" fmla="*/ 322346031 w 97"/>
                          <a:gd name="T1" fmla="*/ 10569741 h 159"/>
                          <a:gd name="T2" fmla="*/ 336516308 w 97"/>
                          <a:gd name="T3" fmla="*/ 56373830 h 159"/>
                          <a:gd name="T4" fmla="*/ 67303638 w 97"/>
                          <a:gd name="T5" fmla="*/ 539075569 h 159"/>
                          <a:gd name="T6" fmla="*/ 21254474 w 97"/>
                          <a:gd name="T7" fmla="*/ 553168558 h 159"/>
                          <a:gd name="T8" fmla="*/ 7084197 w 97"/>
                          <a:gd name="T9" fmla="*/ 503841222 h 159"/>
                          <a:gd name="T10" fmla="*/ 276296867 w 97"/>
                          <a:gd name="T11" fmla="*/ 24662729 h 159"/>
                          <a:gd name="T12" fmla="*/ 322346031 w 97"/>
                          <a:gd name="T13" fmla="*/ 10569741 h 15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7"/>
                          <a:gd name="T22" fmla="*/ 0 h 159"/>
                          <a:gd name="T23" fmla="*/ 97 w 97"/>
                          <a:gd name="T24" fmla="*/ 159 h 15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7" h="159">
                            <a:moveTo>
                              <a:pt x="91" y="3"/>
                            </a:moveTo>
                            <a:cubicBezTo>
                              <a:pt x="96" y="6"/>
                              <a:pt x="97" y="12"/>
                              <a:pt x="95" y="16"/>
                            </a:cubicBezTo>
                            <a:cubicBezTo>
                              <a:pt x="19" y="153"/>
                              <a:pt x="19" y="153"/>
                              <a:pt x="19" y="153"/>
                            </a:cubicBezTo>
                            <a:cubicBezTo>
                              <a:pt x="17" y="157"/>
                              <a:pt x="11" y="159"/>
                              <a:pt x="6" y="157"/>
                            </a:cubicBezTo>
                            <a:cubicBezTo>
                              <a:pt x="1" y="154"/>
                              <a:pt x="0" y="148"/>
                              <a:pt x="2" y="143"/>
                            </a:cubicBezTo>
                            <a:cubicBezTo>
                              <a:pt x="78" y="7"/>
                              <a:pt x="78" y="7"/>
                              <a:pt x="78" y="7"/>
                            </a:cubicBezTo>
                            <a:cubicBezTo>
                              <a:pt x="80" y="2"/>
                              <a:pt x="86" y="0"/>
                              <a:pt x="91" y="3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3" name="Freeform 63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6523" y="206377"/>
                        <a:ext cx="331789" cy="206377"/>
                      </a:xfrm>
                      <a:custGeom>
                        <a:avLst/>
                        <a:gdLst>
                          <a:gd name="T0" fmla="*/ 614915613 w 177"/>
                          <a:gd name="T1" fmla="*/ 24639538 h 110"/>
                          <a:gd name="T2" fmla="*/ 600860506 w 177"/>
                          <a:gd name="T3" fmla="*/ 70398947 h 110"/>
                          <a:gd name="T4" fmla="*/ 56220428 w 177"/>
                          <a:gd name="T5" fmla="*/ 376636149 h 110"/>
                          <a:gd name="T6" fmla="*/ 10542267 w 177"/>
                          <a:gd name="T7" fmla="*/ 362555609 h 110"/>
                          <a:gd name="T8" fmla="*/ 21082660 w 177"/>
                          <a:gd name="T9" fmla="*/ 316796200 h 110"/>
                          <a:gd name="T10" fmla="*/ 565722739 w 177"/>
                          <a:gd name="T11" fmla="*/ 10558998 h 110"/>
                          <a:gd name="T12" fmla="*/ 614915613 w 177"/>
                          <a:gd name="T13" fmla="*/ 24639538 h 11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77"/>
                          <a:gd name="T22" fmla="*/ 0 h 110"/>
                          <a:gd name="T23" fmla="*/ 177 w 177"/>
                          <a:gd name="T24" fmla="*/ 110 h 11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77" h="110">
                            <a:moveTo>
                              <a:pt x="175" y="7"/>
                            </a:moveTo>
                            <a:cubicBezTo>
                              <a:pt x="177" y="11"/>
                              <a:pt x="176" y="17"/>
                              <a:pt x="171" y="20"/>
                            </a:cubicBezTo>
                            <a:cubicBezTo>
                              <a:pt x="16" y="107"/>
                              <a:pt x="16" y="107"/>
                              <a:pt x="16" y="107"/>
                            </a:cubicBezTo>
                            <a:cubicBezTo>
                              <a:pt x="11" y="110"/>
                              <a:pt x="5" y="108"/>
                              <a:pt x="3" y="103"/>
                            </a:cubicBezTo>
                            <a:cubicBezTo>
                              <a:pt x="0" y="99"/>
                              <a:pt x="2" y="93"/>
                              <a:pt x="6" y="90"/>
                            </a:cubicBezTo>
                            <a:cubicBezTo>
                              <a:pt x="161" y="3"/>
                              <a:pt x="161" y="3"/>
                              <a:pt x="161" y="3"/>
                            </a:cubicBezTo>
                            <a:cubicBezTo>
                              <a:pt x="166" y="0"/>
                              <a:pt x="172" y="2"/>
                              <a:pt x="175" y="7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4" name="Freeform 632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47812" y="123826"/>
                        <a:ext cx="52388" cy="371478"/>
                      </a:xfrm>
                      <a:custGeom>
                        <a:avLst/>
                        <a:gdLst>
                          <a:gd name="T0" fmla="*/ 63011538 w 28"/>
                          <a:gd name="T1" fmla="*/ 696949013 h 198"/>
                          <a:gd name="T2" fmla="*/ 98017948 w 28"/>
                          <a:gd name="T3" fmla="*/ 658228998 h 198"/>
                          <a:gd name="T4" fmla="*/ 66512179 w 28"/>
                          <a:gd name="T5" fmla="*/ 35200355 h 198"/>
                          <a:gd name="T6" fmla="*/ 31505769 w 28"/>
                          <a:gd name="T7" fmla="*/ 3519660 h 198"/>
                          <a:gd name="T8" fmla="*/ 0 w 28"/>
                          <a:gd name="T9" fmla="*/ 38720015 h 198"/>
                          <a:gd name="T10" fmla="*/ 28005128 w 28"/>
                          <a:gd name="T11" fmla="*/ 661748658 h 198"/>
                          <a:gd name="T12" fmla="*/ 63011538 w 28"/>
                          <a:gd name="T13" fmla="*/ 696949013 h 19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8"/>
                          <a:gd name="T22" fmla="*/ 0 h 198"/>
                          <a:gd name="T23" fmla="*/ 28 w 28"/>
                          <a:gd name="T24" fmla="*/ 198 h 19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8" h="198">
                            <a:moveTo>
                              <a:pt x="18" y="198"/>
                            </a:moveTo>
                            <a:cubicBezTo>
                              <a:pt x="24" y="197"/>
                              <a:pt x="28" y="193"/>
                              <a:pt x="28" y="187"/>
                            </a:cubicBezTo>
                            <a:cubicBezTo>
                              <a:pt x="19" y="10"/>
                              <a:pt x="19" y="10"/>
                              <a:pt x="19" y="10"/>
                            </a:cubicBezTo>
                            <a:cubicBezTo>
                              <a:pt x="19" y="4"/>
                              <a:pt x="14" y="0"/>
                              <a:pt x="9" y="1"/>
                            </a:cubicBezTo>
                            <a:cubicBezTo>
                              <a:pt x="4" y="1"/>
                              <a:pt x="0" y="5"/>
                              <a:pt x="0" y="11"/>
                            </a:cubicBezTo>
                            <a:cubicBezTo>
                              <a:pt x="8" y="188"/>
                              <a:pt x="8" y="188"/>
                              <a:pt x="8" y="188"/>
                            </a:cubicBezTo>
                            <a:cubicBezTo>
                              <a:pt x="8" y="194"/>
                              <a:pt x="13" y="198"/>
                              <a:pt x="18" y="198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5" name="Freeform 63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79562" y="209552"/>
                        <a:ext cx="184151" cy="298453"/>
                      </a:xfrm>
                      <a:custGeom>
                        <a:avLst/>
                        <a:gdLst>
                          <a:gd name="T0" fmla="*/ 321319067 w 98"/>
                          <a:gd name="T1" fmla="*/ 10569741 h 159"/>
                          <a:gd name="T2" fmla="*/ 335444200 w 98"/>
                          <a:gd name="T3" fmla="*/ 56373830 h 159"/>
                          <a:gd name="T4" fmla="*/ 67089216 w 98"/>
                          <a:gd name="T5" fmla="*/ 539075569 h 159"/>
                          <a:gd name="T6" fmla="*/ 21186760 w 98"/>
                          <a:gd name="T7" fmla="*/ 549645310 h 159"/>
                          <a:gd name="T8" fmla="*/ 7061627 w 98"/>
                          <a:gd name="T9" fmla="*/ 503841222 h 159"/>
                          <a:gd name="T10" fmla="*/ 275416611 w 98"/>
                          <a:gd name="T11" fmla="*/ 24662729 h 159"/>
                          <a:gd name="T12" fmla="*/ 321319067 w 98"/>
                          <a:gd name="T13" fmla="*/ 10569741 h 15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8"/>
                          <a:gd name="T22" fmla="*/ 0 h 159"/>
                          <a:gd name="T23" fmla="*/ 98 w 98"/>
                          <a:gd name="T24" fmla="*/ 159 h 15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8" h="159">
                            <a:moveTo>
                              <a:pt x="91" y="3"/>
                            </a:moveTo>
                            <a:cubicBezTo>
                              <a:pt x="96" y="6"/>
                              <a:pt x="98" y="12"/>
                              <a:pt x="95" y="16"/>
                            </a:cubicBezTo>
                            <a:cubicBezTo>
                              <a:pt x="19" y="153"/>
                              <a:pt x="19" y="153"/>
                              <a:pt x="19" y="153"/>
                            </a:cubicBezTo>
                            <a:cubicBezTo>
                              <a:pt x="17" y="157"/>
                              <a:pt x="11" y="159"/>
                              <a:pt x="6" y="156"/>
                            </a:cubicBezTo>
                            <a:cubicBezTo>
                              <a:pt x="2" y="154"/>
                              <a:pt x="0" y="148"/>
                              <a:pt x="2" y="143"/>
                            </a:cubicBezTo>
                            <a:cubicBezTo>
                              <a:pt x="78" y="7"/>
                              <a:pt x="78" y="7"/>
                              <a:pt x="78" y="7"/>
                            </a:cubicBezTo>
                            <a:cubicBezTo>
                              <a:pt x="81" y="2"/>
                              <a:pt x="87" y="0"/>
                              <a:pt x="91" y="3"/>
                            </a:cubicBez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6" name="Freeform 64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03206" y="1920892"/>
                        <a:ext cx="1731971" cy="354016"/>
                      </a:xfrm>
                      <a:custGeom>
                        <a:avLst/>
                        <a:gdLst>
                          <a:gd name="T0" fmla="*/ 2147483646 w 923"/>
                          <a:gd name="T1" fmla="*/ 333308874 h 189"/>
                          <a:gd name="T2" fmla="*/ 2147483646 w 923"/>
                          <a:gd name="T3" fmla="*/ 663107557 h 189"/>
                          <a:gd name="T4" fmla="*/ 334504960 w 923"/>
                          <a:gd name="T5" fmla="*/ 663107557 h 189"/>
                          <a:gd name="T6" fmla="*/ 0 w 923"/>
                          <a:gd name="T7" fmla="*/ 333308874 h 189"/>
                          <a:gd name="T8" fmla="*/ 334504960 w 923"/>
                          <a:gd name="T9" fmla="*/ 0 h 189"/>
                          <a:gd name="T10" fmla="*/ 2147483646 w 923"/>
                          <a:gd name="T11" fmla="*/ 0 h 189"/>
                          <a:gd name="T12" fmla="*/ 2147483646 w 923"/>
                          <a:gd name="T13" fmla="*/ 333308874 h 18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23"/>
                          <a:gd name="T22" fmla="*/ 0 h 189"/>
                          <a:gd name="T23" fmla="*/ 923 w 923"/>
                          <a:gd name="T24" fmla="*/ 189 h 18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23" h="189">
                            <a:moveTo>
                              <a:pt x="923" y="95"/>
                            </a:moveTo>
                            <a:cubicBezTo>
                              <a:pt x="923" y="147"/>
                              <a:pt x="880" y="189"/>
                              <a:pt x="828" y="189"/>
                            </a:cubicBezTo>
                            <a:cubicBezTo>
                              <a:pt x="95" y="189"/>
                              <a:pt x="95" y="189"/>
                              <a:pt x="95" y="189"/>
                            </a:cubicBezTo>
                            <a:cubicBezTo>
                              <a:pt x="42" y="189"/>
                              <a:pt x="0" y="147"/>
                              <a:pt x="0" y="95"/>
                            </a:cubicBezTo>
                            <a:cubicBezTo>
                              <a:pt x="0" y="42"/>
                              <a:pt x="42" y="0"/>
                              <a:pt x="95" y="0"/>
                            </a:cubicBezTo>
                            <a:cubicBezTo>
                              <a:pt x="828" y="0"/>
                              <a:pt x="828" y="0"/>
                              <a:pt x="828" y="0"/>
                            </a:cubicBezTo>
                            <a:cubicBezTo>
                              <a:pt x="880" y="0"/>
                              <a:pt x="923" y="42"/>
                              <a:pt x="923" y="95"/>
                            </a:cubicBez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7" name="Freeform 643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87383" y="361953"/>
                        <a:ext cx="227014" cy="331791"/>
                      </a:xfrm>
                      <a:custGeom>
                        <a:avLst/>
                        <a:gdLst>
                          <a:gd name="T0" fmla="*/ 425912035 w 121"/>
                          <a:gd name="T1" fmla="*/ 411119041 h 177"/>
                          <a:gd name="T2" fmla="*/ 214715845 w 121"/>
                          <a:gd name="T3" fmla="*/ 621950665 h 177"/>
                          <a:gd name="T4" fmla="*/ 0 w 121"/>
                          <a:gd name="T5" fmla="*/ 411119041 h 177"/>
                          <a:gd name="T6" fmla="*/ 0 w 121"/>
                          <a:gd name="T7" fmla="*/ 210831623 h 177"/>
                          <a:gd name="T8" fmla="*/ 214715845 w 121"/>
                          <a:gd name="T9" fmla="*/ 0 h 177"/>
                          <a:gd name="T10" fmla="*/ 425912035 w 121"/>
                          <a:gd name="T11" fmla="*/ 210831623 h 177"/>
                          <a:gd name="T12" fmla="*/ 425912035 w 121"/>
                          <a:gd name="T13" fmla="*/ 411119041 h 177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21"/>
                          <a:gd name="T22" fmla="*/ 0 h 177"/>
                          <a:gd name="T23" fmla="*/ 121 w 121"/>
                          <a:gd name="T24" fmla="*/ 177 h 177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21" h="177">
                            <a:moveTo>
                              <a:pt x="121" y="117"/>
                            </a:moveTo>
                            <a:cubicBezTo>
                              <a:pt x="121" y="150"/>
                              <a:pt x="94" y="177"/>
                              <a:pt x="61" y="177"/>
                            </a:cubicBezTo>
                            <a:cubicBezTo>
                              <a:pt x="27" y="177"/>
                              <a:pt x="0" y="150"/>
                              <a:pt x="0" y="117"/>
                            </a:cubicBezTo>
                            <a:cubicBezTo>
                              <a:pt x="0" y="60"/>
                              <a:pt x="0" y="60"/>
                              <a:pt x="0" y="60"/>
                            </a:cubicBezTo>
                            <a:cubicBezTo>
                              <a:pt x="0" y="27"/>
                              <a:pt x="27" y="0"/>
                              <a:pt x="61" y="0"/>
                            </a:cubicBezTo>
                            <a:cubicBezTo>
                              <a:pt x="94" y="0"/>
                              <a:pt x="121" y="27"/>
                              <a:pt x="121" y="60"/>
                            </a:cubicBezTo>
                            <a:lnTo>
                              <a:pt x="121" y="117"/>
                            </a:lnTo>
                            <a:close/>
                          </a:path>
                        </a:pathLst>
                      </a:custGeom>
                      <a:solidFill>
                        <a:srgbClr val="BA3A44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698" name="Rectangle 643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1982" y="517530"/>
                        <a:ext cx="276226" cy="69851"/>
                      </a:xfrm>
                      <a:prstGeom prst="rect">
                        <a:avLst/>
                      </a:prstGeom>
                      <a:solidFill>
                        <a:srgbClr val="B3B3B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699" name="Rectangle 643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1982" y="517530"/>
                        <a:ext cx="63500" cy="69851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00" name="Freeform 643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0" y="1401728"/>
                        <a:ext cx="95250" cy="336550"/>
                      </a:xfrm>
                      <a:custGeom>
                        <a:avLst/>
                        <a:gdLst>
                          <a:gd name="T0" fmla="*/ 177893382 w 51"/>
                          <a:gd name="T1" fmla="*/ 0 h 180"/>
                          <a:gd name="T2" fmla="*/ 177893382 w 51"/>
                          <a:gd name="T3" fmla="*/ 629255014 h 180"/>
                          <a:gd name="T4" fmla="*/ 0 w 51"/>
                          <a:gd name="T5" fmla="*/ 276172930 h 180"/>
                          <a:gd name="T6" fmla="*/ 177893382 w 51"/>
                          <a:gd name="T7" fmla="*/ 0 h 180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51"/>
                          <a:gd name="T13" fmla="*/ 0 h 180"/>
                          <a:gd name="T14" fmla="*/ 51 w 51"/>
                          <a:gd name="T15" fmla="*/ 180 h 180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51" h="180">
                            <a:moveTo>
                              <a:pt x="51" y="0"/>
                            </a:moveTo>
                            <a:cubicBezTo>
                              <a:pt x="51" y="180"/>
                              <a:pt x="51" y="180"/>
                              <a:pt x="51" y="180"/>
                            </a:cubicBezTo>
                            <a:cubicBezTo>
                              <a:pt x="51" y="180"/>
                              <a:pt x="0" y="170"/>
                              <a:pt x="0" y="79"/>
                            </a:cubicBezTo>
                            <a:cubicBezTo>
                              <a:pt x="0" y="16"/>
                              <a:pt x="51" y="0"/>
                              <a:pt x="51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1" name="Rectangle 643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6350" y="520665"/>
                        <a:ext cx="431800" cy="576263"/>
                      </a:xfrm>
                      <a:prstGeom prst="rect">
                        <a:avLst/>
                      </a:pr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02" name="Freeform 643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36663" y="495265"/>
                        <a:ext cx="496887" cy="92075"/>
                      </a:xfrm>
                      <a:custGeom>
                        <a:avLst/>
                        <a:gdLst>
                          <a:gd name="T0" fmla="*/ 931685626 w 265"/>
                          <a:gd name="T1" fmla="*/ 84742823 h 49"/>
                          <a:gd name="T2" fmla="*/ 847306713 w 265"/>
                          <a:gd name="T3" fmla="*/ 173016441 h 49"/>
                          <a:gd name="T4" fmla="*/ 87894623 w 265"/>
                          <a:gd name="T5" fmla="*/ 173016441 h 49"/>
                          <a:gd name="T6" fmla="*/ 0 w 265"/>
                          <a:gd name="T7" fmla="*/ 84742823 h 49"/>
                          <a:gd name="T8" fmla="*/ 87894623 w 265"/>
                          <a:gd name="T9" fmla="*/ 0 h 49"/>
                          <a:gd name="T10" fmla="*/ 847306713 w 265"/>
                          <a:gd name="T11" fmla="*/ 0 h 49"/>
                          <a:gd name="T12" fmla="*/ 931685626 w 265"/>
                          <a:gd name="T13" fmla="*/ 84742823 h 4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65"/>
                          <a:gd name="T22" fmla="*/ 0 h 49"/>
                          <a:gd name="T23" fmla="*/ 265 w 265"/>
                          <a:gd name="T24" fmla="*/ 49 h 4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65" h="49">
                            <a:moveTo>
                              <a:pt x="265" y="24"/>
                            </a:moveTo>
                            <a:cubicBezTo>
                              <a:pt x="265" y="38"/>
                              <a:pt x="254" y="49"/>
                              <a:pt x="241" y="49"/>
                            </a:cubicBezTo>
                            <a:cubicBezTo>
                              <a:pt x="25" y="49"/>
                              <a:pt x="25" y="49"/>
                              <a:pt x="25" y="49"/>
                            </a:cubicBezTo>
                            <a:cubicBezTo>
                              <a:pt x="11" y="49"/>
                              <a:pt x="0" y="38"/>
                              <a:pt x="0" y="24"/>
                            </a:cubicBezTo>
                            <a:cubicBezTo>
                              <a:pt x="0" y="11"/>
                              <a:pt x="11" y="0"/>
                              <a:pt x="25" y="0"/>
                            </a:cubicBezTo>
                            <a:cubicBezTo>
                              <a:pt x="241" y="0"/>
                              <a:pt x="241" y="0"/>
                              <a:pt x="241" y="0"/>
                            </a:cubicBezTo>
                            <a:cubicBezTo>
                              <a:pt x="254" y="0"/>
                              <a:pt x="265" y="11"/>
                              <a:pt x="265" y="24"/>
                            </a:cubicBez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3" name="Rectangle 64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6350" y="719103"/>
                        <a:ext cx="431800" cy="576263"/>
                      </a:xfrm>
                      <a:prstGeom prst="rect">
                        <a:avLst/>
                      </a:pr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04" name="Freeform 64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3663" y="573053"/>
                        <a:ext cx="1736725" cy="1277938"/>
                      </a:xfrm>
                      <a:custGeom>
                        <a:avLst/>
                        <a:gdLst>
                          <a:gd name="T0" fmla="*/ 2147483646 w 925"/>
                          <a:gd name="T1" fmla="*/ 2147483646 h 681"/>
                          <a:gd name="T2" fmla="*/ 2147483646 w 925"/>
                          <a:gd name="T3" fmla="*/ 1552972401 h 681"/>
                          <a:gd name="T4" fmla="*/ 2147483646 w 925"/>
                          <a:gd name="T5" fmla="*/ 1257168224 h 681"/>
                          <a:gd name="T6" fmla="*/ 1970563287 w 925"/>
                          <a:gd name="T7" fmla="*/ 1257168224 h 681"/>
                          <a:gd name="T8" fmla="*/ 1610997375 w 925"/>
                          <a:gd name="T9" fmla="*/ 179596265 h 681"/>
                          <a:gd name="T10" fmla="*/ 1410062987 w 925"/>
                          <a:gd name="T11" fmla="*/ 0 h 681"/>
                          <a:gd name="T12" fmla="*/ 595751124 w 925"/>
                          <a:gd name="T13" fmla="*/ 0 h 681"/>
                          <a:gd name="T14" fmla="*/ 370142097 w 925"/>
                          <a:gd name="T15" fmla="*/ 158466189 h 681"/>
                          <a:gd name="T16" fmla="*/ 377192262 w 925"/>
                          <a:gd name="T17" fmla="*/ 1228997291 h 681"/>
                          <a:gd name="T18" fmla="*/ 91654019 w 925"/>
                          <a:gd name="T19" fmla="*/ 1387463479 h 681"/>
                          <a:gd name="T20" fmla="*/ 0 w 925"/>
                          <a:gd name="T21" fmla="*/ 1531844201 h 681"/>
                          <a:gd name="T22" fmla="*/ 0 w 925"/>
                          <a:gd name="T23" fmla="*/ 2147483646 h 681"/>
                          <a:gd name="T24" fmla="*/ 2147483646 w 925"/>
                          <a:gd name="T25" fmla="*/ 2147483646 h 681"/>
                          <a:gd name="T26" fmla="*/ 0 60000 65536"/>
                          <a:gd name="T27" fmla="*/ 0 60000 65536"/>
                          <a:gd name="T28" fmla="*/ 0 60000 65536"/>
                          <a:gd name="T29" fmla="*/ 0 60000 65536"/>
                          <a:gd name="T30" fmla="*/ 0 60000 65536"/>
                          <a:gd name="T31" fmla="*/ 0 60000 6553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w 925"/>
                          <a:gd name="T40" fmla="*/ 0 h 681"/>
                          <a:gd name="T41" fmla="*/ 925 w 925"/>
                          <a:gd name="T42" fmla="*/ 681 h 681"/>
                        </a:gdLst>
                        <a:ahLst/>
                        <a:cxnLst>
                          <a:cxn ang="T26">
                            <a:pos x="T0" y="T1"/>
                          </a:cxn>
                          <a:cxn ang="T27">
                            <a:pos x="T2" y="T3"/>
                          </a:cxn>
                          <a:cxn ang="T28">
                            <a:pos x="T4" y="T5"/>
                          </a:cxn>
                          <a:cxn ang="T29">
                            <a:pos x="T6" y="T7"/>
                          </a:cxn>
                          <a:cxn ang="T30">
                            <a:pos x="T8" y="T9"/>
                          </a:cxn>
                          <a:cxn ang="T31">
                            <a:pos x="T10" y="T11"/>
                          </a:cxn>
                          <a:cxn ang="T32">
                            <a:pos x="T12" y="T13"/>
                          </a:cxn>
                          <a:cxn ang="T33">
                            <a:pos x="T14" y="T15"/>
                          </a:cxn>
                          <a:cxn ang="T34">
                            <a:pos x="T16" y="T17"/>
                          </a:cxn>
                          <a:cxn ang="T35">
                            <a:pos x="T18" y="T19"/>
                          </a:cxn>
                          <a:cxn ang="T36">
                            <a:pos x="T20" y="T21"/>
                          </a:cxn>
                          <a:cxn ang="T37">
                            <a:pos x="T22" y="T23"/>
                          </a:cxn>
                          <a:cxn ang="T38">
                            <a:pos x="T24" y="T25"/>
                          </a:cxn>
                        </a:cxnLst>
                        <a:rect l="T39" t="T40" r="T41" b="T42"/>
                        <a:pathLst>
                          <a:path w="925" h="681">
                            <a:moveTo>
                              <a:pt x="925" y="681"/>
                            </a:moveTo>
                            <a:cubicBezTo>
                              <a:pt x="925" y="441"/>
                              <a:pt x="925" y="441"/>
                              <a:pt x="925" y="441"/>
                            </a:cubicBezTo>
                            <a:cubicBezTo>
                              <a:pt x="859" y="357"/>
                              <a:pt x="859" y="357"/>
                              <a:pt x="859" y="357"/>
                            </a:cubicBezTo>
                            <a:cubicBezTo>
                              <a:pt x="559" y="357"/>
                              <a:pt x="559" y="357"/>
                              <a:pt x="559" y="357"/>
                            </a:cubicBezTo>
                            <a:cubicBezTo>
                              <a:pt x="457" y="51"/>
                              <a:pt x="457" y="51"/>
                              <a:pt x="457" y="51"/>
                            </a:cubicBezTo>
                            <a:cubicBezTo>
                              <a:pt x="457" y="51"/>
                              <a:pt x="445" y="0"/>
                              <a:pt x="400" y="0"/>
                            </a:cubicBezTo>
                            <a:cubicBezTo>
                              <a:pt x="169" y="0"/>
                              <a:pt x="169" y="0"/>
                              <a:pt x="169" y="0"/>
                            </a:cubicBezTo>
                            <a:cubicBezTo>
                              <a:pt x="169" y="0"/>
                              <a:pt x="105" y="0"/>
                              <a:pt x="105" y="45"/>
                            </a:cubicBezTo>
                            <a:cubicBezTo>
                              <a:pt x="107" y="349"/>
                              <a:pt x="107" y="349"/>
                              <a:pt x="107" y="349"/>
                            </a:cubicBezTo>
                            <a:cubicBezTo>
                              <a:pt x="26" y="394"/>
                              <a:pt x="26" y="394"/>
                              <a:pt x="26" y="394"/>
                            </a:cubicBezTo>
                            <a:cubicBezTo>
                              <a:pt x="26" y="394"/>
                              <a:pt x="0" y="404"/>
                              <a:pt x="0" y="435"/>
                            </a:cubicBezTo>
                            <a:cubicBezTo>
                              <a:pt x="0" y="674"/>
                              <a:pt x="0" y="674"/>
                              <a:pt x="0" y="674"/>
                            </a:cubicBezTo>
                            <a:lnTo>
                              <a:pt x="925" y="681"/>
                            </a:lnTo>
                            <a:close/>
                          </a:path>
                        </a:pathLst>
                      </a:cu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5" name="Freeform 64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3663" y="1655728"/>
                        <a:ext cx="1736725" cy="195263"/>
                      </a:xfrm>
                      <a:custGeom>
                        <a:avLst/>
                        <a:gdLst>
                          <a:gd name="T0" fmla="*/ 2147483646 w 1094"/>
                          <a:gd name="T1" fmla="*/ 0 h 123"/>
                          <a:gd name="T2" fmla="*/ 2147483646 w 1094"/>
                          <a:gd name="T3" fmla="*/ 309980806 h 123"/>
                          <a:gd name="T4" fmla="*/ 0 w 1094"/>
                          <a:gd name="T5" fmla="*/ 289819505 h 123"/>
                          <a:gd name="T6" fmla="*/ 0 w 1094"/>
                          <a:gd name="T7" fmla="*/ 0 h 123"/>
                          <a:gd name="T8" fmla="*/ 2147483646 w 1094"/>
                          <a:gd name="T9" fmla="*/ 0 h 12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094"/>
                          <a:gd name="T16" fmla="*/ 0 h 123"/>
                          <a:gd name="T17" fmla="*/ 1094 w 1094"/>
                          <a:gd name="T18" fmla="*/ 123 h 12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094" h="123">
                            <a:moveTo>
                              <a:pt x="1094" y="0"/>
                            </a:moveTo>
                            <a:lnTo>
                              <a:pt x="1094" y="123"/>
                            </a:lnTo>
                            <a:lnTo>
                              <a:pt x="0" y="115"/>
                            </a:lnTo>
                            <a:lnTo>
                              <a:pt x="0" y="0"/>
                            </a:lnTo>
                            <a:lnTo>
                              <a:pt x="1094" y="0"/>
                            </a:ln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6" name="Freeform 64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2388" y="1793840"/>
                        <a:ext cx="1843087" cy="155575"/>
                      </a:xfrm>
                      <a:custGeom>
                        <a:avLst/>
                        <a:gdLst>
                          <a:gd name="T0" fmla="*/ 0 w 982"/>
                          <a:gd name="T1" fmla="*/ 144047455 h 83"/>
                          <a:gd name="T2" fmla="*/ 144428952 w 982"/>
                          <a:gd name="T3" fmla="*/ 291609405 h 83"/>
                          <a:gd name="T4" fmla="*/ 2147483646 w 982"/>
                          <a:gd name="T5" fmla="*/ 291609405 h 83"/>
                          <a:gd name="T6" fmla="*/ 2147483646 w 982"/>
                          <a:gd name="T7" fmla="*/ 144047455 h 83"/>
                          <a:gd name="T8" fmla="*/ 2147483646 w 982"/>
                          <a:gd name="T9" fmla="*/ 0 h 83"/>
                          <a:gd name="T10" fmla="*/ 144428952 w 982"/>
                          <a:gd name="T11" fmla="*/ 0 h 83"/>
                          <a:gd name="T12" fmla="*/ 0 w 982"/>
                          <a:gd name="T13" fmla="*/ 144047455 h 83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82"/>
                          <a:gd name="T22" fmla="*/ 0 h 83"/>
                          <a:gd name="T23" fmla="*/ 982 w 982"/>
                          <a:gd name="T24" fmla="*/ 83 h 83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82" h="83">
                            <a:moveTo>
                              <a:pt x="0" y="41"/>
                            </a:moveTo>
                            <a:cubicBezTo>
                              <a:pt x="0" y="64"/>
                              <a:pt x="18" y="83"/>
                              <a:pt x="41" y="83"/>
                            </a:cubicBezTo>
                            <a:cubicBezTo>
                              <a:pt x="940" y="83"/>
                              <a:pt x="940" y="83"/>
                              <a:pt x="940" y="83"/>
                            </a:cubicBezTo>
                            <a:cubicBezTo>
                              <a:pt x="963" y="83"/>
                              <a:pt x="982" y="64"/>
                              <a:pt x="982" y="41"/>
                            </a:cubicBezTo>
                            <a:cubicBezTo>
                              <a:pt x="982" y="18"/>
                              <a:pt x="963" y="0"/>
                              <a:pt x="940" y="0"/>
                            </a:cubicBezTo>
                            <a:cubicBezTo>
                              <a:pt x="41" y="0"/>
                              <a:pt x="41" y="0"/>
                              <a:pt x="41" y="0"/>
                            </a:cubicBezTo>
                            <a:cubicBezTo>
                              <a:pt x="18" y="0"/>
                              <a:pt x="0" y="18"/>
                              <a:pt x="0" y="41"/>
                            </a:cubicBezTo>
                            <a:close/>
                          </a:path>
                        </a:pathLst>
                      </a:cu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7" name="Freeform 64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2388" y="1793840"/>
                        <a:ext cx="620712" cy="155575"/>
                      </a:xfrm>
                      <a:custGeom>
                        <a:avLst/>
                        <a:gdLst>
                          <a:gd name="T0" fmla="*/ 1163998148 w 331"/>
                          <a:gd name="T1" fmla="*/ 291609405 h 83"/>
                          <a:gd name="T2" fmla="*/ 144181459 w 331"/>
                          <a:gd name="T3" fmla="*/ 291609405 h 83"/>
                          <a:gd name="T4" fmla="*/ 0 w 331"/>
                          <a:gd name="T5" fmla="*/ 144047455 h 83"/>
                          <a:gd name="T6" fmla="*/ 144181459 w 331"/>
                          <a:gd name="T7" fmla="*/ 0 h 83"/>
                          <a:gd name="T8" fmla="*/ 1016300571 w 331"/>
                          <a:gd name="T9" fmla="*/ 0 h 83"/>
                          <a:gd name="T10" fmla="*/ 1163998148 w 331"/>
                          <a:gd name="T11" fmla="*/ 291609405 h 83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331"/>
                          <a:gd name="T19" fmla="*/ 0 h 83"/>
                          <a:gd name="T20" fmla="*/ 331 w 331"/>
                          <a:gd name="T21" fmla="*/ 83 h 83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331" h="83">
                            <a:moveTo>
                              <a:pt x="331" y="83"/>
                            </a:moveTo>
                            <a:cubicBezTo>
                              <a:pt x="41" y="83"/>
                              <a:pt x="41" y="83"/>
                              <a:pt x="41" y="83"/>
                            </a:cubicBezTo>
                            <a:cubicBezTo>
                              <a:pt x="18" y="83"/>
                              <a:pt x="0" y="64"/>
                              <a:pt x="0" y="41"/>
                            </a:cubicBezTo>
                            <a:cubicBezTo>
                              <a:pt x="0" y="18"/>
                              <a:pt x="18" y="0"/>
                              <a:pt x="41" y="0"/>
                            </a:cubicBezTo>
                            <a:cubicBezTo>
                              <a:pt x="289" y="0"/>
                              <a:pt x="289" y="0"/>
                              <a:pt x="289" y="0"/>
                            </a:cubicBezTo>
                            <a:lnTo>
                              <a:pt x="331" y="83"/>
                            </a:lnTo>
                            <a:close/>
                          </a:path>
                        </a:pathLst>
                      </a:custGeom>
                      <a:solidFill>
                        <a:srgbClr val="4D4D4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08" name="Rectangle 64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68375" y="1241390"/>
                        <a:ext cx="74612" cy="452438"/>
                      </a:xfrm>
                      <a:prstGeom prst="rect">
                        <a:avLst/>
                      </a:pr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09" name="Freeform 64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09613" y="1311240"/>
                        <a:ext cx="193675" cy="53975"/>
                      </a:xfrm>
                      <a:custGeom>
                        <a:avLst/>
                        <a:gdLst>
                          <a:gd name="T0" fmla="*/ 0 w 103"/>
                          <a:gd name="T1" fmla="*/ 51961174 h 29"/>
                          <a:gd name="T2" fmla="*/ 49499945 w 103"/>
                          <a:gd name="T3" fmla="*/ 100458642 h 29"/>
                          <a:gd name="T4" fmla="*/ 311139828 w 103"/>
                          <a:gd name="T5" fmla="*/ 100458642 h 29"/>
                          <a:gd name="T6" fmla="*/ 364174812 w 103"/>
                          <a:gd name="T7" fmla="*/ 51961174 h 29"/>
                          <a:gd name="T8" fmla="*/ 311139828 w 103"/>
                          <a:gd name="T9" fmla="*/ 0 h 29"/>
                          <a:gd name="T10" fmla="*/ 49499945 w 103"/>
                          <a:gd name="T11" fmla="*/ 0 h 29"/>
                          <a:gd name="T12" fmla="*/ 0 w 103"/>
                          <a:gd name="T13" fmla="*/ 51961174 h 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103"/>
                          <a:gd name="T22" fmla="*/ 0 h 29"/>
                          <a:gd name="T23" fmla="*/ 103 w 103"/>
                          <a:gd name="T24" fmla="*/ 29 h 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103" h="29">
                            <a:moveTo>
                              <a:pt x="0" y="15"/>
                            </a:moveTo>
                            <a:cubicBezTo>
                              <a:pt x="0" y="22"/>
                              <a:pt x="6" y="29"/>
                              <a:pt x="14" y="29"/>
                            </a:cubicBezTo>
                            <a:cubicBezTo>
                              <a:pt x="88" y="29"/>
                              <a:pt x="88" y="29"/>
                              <a:pt x="88" y="29"/>
                            </a:cubicBezTo>
                            <a:cubicBezTo>
                              <a:pt x="96" y="29"/>
                              <a:pt x="103" y="22"/>
                              <a:pt x="103" y="15"/>
                            </a:cubicBezTo>
                            <a:cubicBezTo>
                              <a:pt x="103" y="7"/>
                              <a:pt x="96" y="0"/>
                              <a:pt x="88" y="0"/>
                            </a:cubicBezTo>
                            <a:cubicBezTo>
                              <a:pt x="14" y="0"/>
                              <a:pt x="14" y="0"/>
                              <a:pt x="14" y="0"/>
                            </a:cubicBezTo>
                            <a:cubicBezTo>
                              <a:pt x="6" y="0"/>
                              <a:pt x="0" y="7"/>
                              <a:pt x="0" y="15"/>
                            </a:cubicBez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0" name="Freeform 64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57188" y="623853"/>
                        <a:ext cx="687387" cy="620713"/>
                      </a:xfrm>
                      <a:custGeom>
                        <a:avLst/>
                        <a:gdLst>
                          <a:gd name="T0" fmla="*/ 0 w 367"/>
                          <a:gd name="T1" fmla="*/ 196931044 h 331"/>
                          <a:gd name="T2" fmla="*/ 0 w 367"/>
                          <a:gd name="T3" fmla="*/ 1153451653 h 331"/>
                          <a:gd name="T4" fmla="*/ 1287468359 w 367"/>
                          <a:gd name="T5" fmla="*/ 1164001898 h 331"/>
                          <a:gd name="T6" fmla="*/ 964724242 w 367"/>
                          <a:gd name="T7" fmla="*/ 151213938 h 331"/>
                          <a:gd name="T8" fmla="*/ 796335030 w 367"/>
                          <a:gd name="T9" fmla="*/ 3516123 h 331"/>
                          <a:gd name="T10" fmla="*/ 168387339 w 367"/>
                          <a:gd name="T11" fmla="*/ 3516123 h 331"/>
                          <a:gd name="T12" fmla="*/ 0 w 367"/>
                          <a:gd name="T13" fmla="*/ 196931044 h 331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367"/>
                          <a:gd name="T22" fmla="*/ 0 h 331"/>
                          <a:gd name="T23" fmla="*/ 367 w 367"/>
                          <a:gd name="T24" fmla="*/ 331 h 331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367" h="331">
                            <a:moveTo>
                              <a:pt x="0" y="56"/>
                            </a:moveTo>
                            <a:cubicBezTo>
                              <a:pt x="0" y="328"/>
                              <a:pt x="0" y="328"/>
                              <a:pt x="0" y="328"/>
                            </a:cubicBezTo>
                            <a:cubicBezTo>
                              <a:pt x="367" y="331"/>
                              <a:pt x="367" y="331"/>
                              <a:pt x="367" y="331"/>
                            </a:cubicBezTo>
                            <a:cubicBezTo>
                              <a:pt x="275" y="43"/>
                              <a:pt x="275" y="43"/>
                              <a:pt x="275" y="43"/>
                            </a:cubicBezTo>
                            <a:cubicBezTo>
                              <a:pt x="264" y="6"/>
                              <a:pt x="227" y="1"/>
                              <a:pt x="227" y="1"/>
                            </a:cubicBezTo>
                            <a:cubicBezTo>
                              <a:pt x="48" y="1"/>
                              <a:pt x="48" y="1"/>
                              <a:pt x="48" y="1"/>
                            </a:cubicBezTo>
                            <a:cubicBezTo>
                              <a:pt x="48" y="1"/>
                              <a:pt x="0" y="0"/>
                              <a:pt x="0" y="56"/>
                            </a:cubicBezTo>
                            <a:close/>
                          </a:path>
                        </a:pathLst>
                      </a:cu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1" name="Freeform 64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43000" y="1242978"/>
                        <a:ext cx="611187" cy="61913"/>
                      </a:xfrm>
                      <a:custGeom>
                        <a:avLst/>
                        <a:gdLst>
                          <a:gd name="T0" fmla="*/ 970258569 w 385"/>
                          <a:gd name="T1" fmla="*/ 98287681 h 39"/>
                          <a:gd name="T2" fmla="*/ 32761211 w 385"/>
                          <a:gd name="T3" fmla="*/ 98287681 h 39"/>
                          <a:gd name="T4" fmla="*/ 0 w 385"/>
                          <a:gd name="T5" fmla="*/ 0 h 39"/>
                          <a:gd name="T6" fmla="*/ 894653943 w 385"/>
                          <a:gd name="T7" fmla="*/ 0 h 39"/>
                          <a:gd name="T8" fmla="*/ 970258569 w 385"/>
                          <a:gd name="T9" fmla="*/ 98287681 h 3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385"/>
                          <a:gd name="T16" fmla="*/ 0 h 39"/>
                          <a:gd name="T17" fmla="*/ 385 w 385"/>
                          <a:gd name="T18" fmla="*/ 39 h 3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385" h="39">
                            <a:moveTo>
                              <a:pt x="385" y="39"/>
                            </a:moveTo>
                            <a:lnTo>
                              <a:pt x="13" y="39"/>
                            </a:lnTo>
                            <a:lnTo>
                              <a:pt x="0" y="0"/>
                            </a:lnTo>
                            <a:lnTo>
                              <a:pt x="355" y="0"/>
                            </a:lnTo>
                            <a:lnTo>
                              <a:pt x="385" y="39"/>
                            </a:ln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2" name="Freeform 644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63563" y="1130265"/>
                        <a:ext cx="34925" cy="111125"/>
                      </a:xfrm>
                      <a:custGeom>
                        <a:avLst/>
                        <a:gdLst>
                          <a:gd name="T0" fmla="*/ 55443438 w 22"/>
                          <a:gd name="T1" fmla="*/ 176410938 h 70"/>
                          <a:gd name="T2" fmla="*/ 10080625 w 22"/>
                          <a:gd name="T3" fmla="*/ 0 h 70"/>
                          <a:gd name="T4" fmla="*/ 0 w 22"/>
                          <a:gd name="T5" fmla="*/ 5040313 h 70"/>
                          <a:gd name="T6" fmla="*/ 40322500 w 22"/>
                          <a:gd name="T7" fmla="*/ 176410938 h 70"/>
                          <a:gd name="T8" fmla="*/ 55443438 w 22"/>
                          <a:gd name="T9" fmla="*/ 176410938 h 7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2"/>
                          <a:gd name="T16" fmla="*/ 0 h 70"/>
                          <a:gd name="T17" fmla="*/ 22 w 22"/>
                          <a:gd name="T18" fmla="*/ 70 h 7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2" h="70">
                            <a:moveTo>
                              <a:pt x="22" y="70"/>
                            </a:moveTo>
                            <a:lnTo>
                              <a:pt x="4" y="0"/>
                            </a:lnTo>
                            <a:lnTo>
                              <a:pt x="0" y="2"/>
                            </a:lnTo>
                            <a:lnTo>
                              <a:pt x="16" y="70"/>
                            </a:lnTo>
                            <a:lnTo>
                              <a:pt x="22" y="7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3" name="Freeform 64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38175" y="1128678"/>
                        <a:ext cx="96837" cy="112713"/>
                      </a:xfrm>
                      <a:custGeom>
                        <a:avLst/>
                        <a:gdLst>
                          <a:gd name="T0" fmla="*/ 110886302 w 61"/>
                          <a:gd name="T1" fmla="*/ 0 h 71"/>
                          <a:gd name="T2" fmla="*/ 153727944 w 61"/>
                          <a:gd name="T3" fmla="*/ 178932681 h 71"/>
                          <a:gd name="T4" fmla="*/ 0 w 61"/>
                          <a:gd name="T5" fmla="*/ 178932681 h 71"/>
                          <a:gd name="T6" fmla="*/ 60483438 w 61"/>
                          <a:gd name="T7" fmla="*/ 0 h 71"/>
                          <a:gd name="T8" fmla="*/ 110886302 w 61"/>
                          <a:gd name="T9" fmla="*/ 0 h 7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1"/>
                          <a:gd name="T16" fmla="*/ 0 h 71"/>
                          <a:gd name="T17" fmla="*/ 61 w 61"/>
                          <a:gd name="T18" fmla="*/ 71 h 7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1" h="71">
                            <a:moveTo>
                              <a:pt x="44" y="0"/>
                            </a:moveTo>
                            <a:lnTo>
                              <a:pt x="61" y="71"/>
                            </a:lnTo>
                            <a:lnTo>
                              <a:pt x="0" y="71"/>
                            </a:lnTo>
                            <a:lnTo>
                              <a:pt x="24" y="0"/>
                            </a:lnTo>
                            <a:lnTo>
                              <a:pt x="44" y="0"/>
                            </a:lnTo>
                            <a:close/>
                          </a:path>
                        </a:pathLst>
                      </a:custGeom>
                      <a:solidFill>
                        <a:srgbClr val="00A99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4" name="Freeform 64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4675" y="1138203"/>
                        <a:ext cx="133350" cy="38100"/>
                      </a:xfrm>
                      <a:custGeom>
                        <a:avLst/>
                        <a:gdLst>
                          <a:gd name="T0" fmla="*/ 24692288 w 71"/>
                          <a:gd name="T1" fmla="*/ 72580500 h 20"/>
                          <a:gd name="T2" fmla="*/ 229288751 w 71"/>
                          <a:gd name="T3" fmla="*/ 43548300 h 20"/>
                          <a:gd name="T4" fmla="*/ 246926637 w 71"/>
                          <a:gd name="T5" fmla="*/ 18145125 h 20"/>
                          <a:gd name="T6" fmla="*/ 225761550 w 71"/>
                          <a:gd name="T7" fmla="*/ 0 h 20"/>
                          <a:gd name="T8" fmla="*/ 17637885 w 71"/>
                          <a:gd name="T9" fmla="*/ 29032200 h 20"/>
                          <a:gd name="T10" fmla="*/ 0 w 71"/>
                          <a:gd name="T11" fmla="*/ 54435375 h 20"/>
                          <a:gd name="T12" fmla="*/ 21165087 w 71"/>
                          <a:gd name="T13" fmla="*/ 72580500 h 20"/>
                          <a:gd name="T14" fmla="*/ 24692288 w 71"/>
                          <a:gd name="T15" fmla="*/ 72580500 h 20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1"/>
                          <a:gd name="T25" fmla="*/ 0 h 20"/>
                          <a:gd name="T26" fmla="*/ 71 w 71"/>
                          <a:gd name="T27" fmla="*/ 20 h 20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1" h="20">
                            <a:moveTo>
                              <a:pt x="7" y="20"/>
                            </a:moveTo>
                            <a:cubicBezTo>
                              <a:pt x="65" y="12"/>
                              <a:pt x="65" y="12"/>
                              <a:pt x="65" y="12"/>
                            </a:cubicBezTo>
                            <a:cubicBezTo>
                              <a:pt x="69" y="12"/>
                              <a:pt x="71" y="9"/>
                              <a:pt x="70" y="5"/>
                            </a:cubicBezTo>
                            <a:cubicBezTo>
                              <a:pt x="70" y="2"/>
                              <a:pt x="67" y="0"/>
                              <a:pt x="64" y="0"/>
                            </a:cubicBezTo>
                            <a:cubicBezTo>
                              <a:pt x="5" y="8"/>
                              <a:pt x="5" y="8"/>
                              <a:pt x="5" y="8"/>
                            </a:cubicBezTo>
                            <a:cubicBezTo>
                              <a:pt x="2" y="8"/>
                              <a:pt x="0" y="11"/>
                              <a:pt x="0" y="15"/>
                            </a:cubicBezTo>
                            <a:cubicBezTo>
                              <a:pt x="1" y="18"/>
                              <a:pt x="3" y="20"/>
                              <a:pt x="6" y="20"/>
                            </a:cubicBezTo>
                            <a:lnTo>
                              <a:pt x="7" y="20"/>
                            </a:lnTo>
                            <a:close/>
                          </a:path>
                        </a:pathLst>
                      </a:custGeom>
                      <a:solidFill>
                        <a:srgbClr val="02918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5" name="Oval 645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5625" y="1141378"/>
                        <a:ext cx="39687" cy="41275"/>
                      </a:xfrm>
                      <a:prstGeom prst="ellipse">
                        <a:avLst/>
                      </a:prstGeom>
                      <a:solidFill>
                        <a:srgbClr val="F4C08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16" name="Oval 64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17538" y="982628"/>
                        <a:ext cx="147637" cy="147638"/>
                      </a:xfrm>
                      <a:prstGeom prst="ellipse">
                        <a:avLst/>
                      </a:prstGeom>
                      <a:solidFill>
                        <a:srgbClr val="F4C08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17" name="Freeform 64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93725" y="1012790"/>
                        <a:ext cx="46037" cy="61913"/>
                      </a:xfrm>
                      <a:custGeom>
                        <a:avLst/>
                        <a:gdLst>
                          <a:gd name="T0" fmla="*/ 73082944 w 29"/>
                          <a:gd name="T1" fmla="*/ 98287681 h 39"/>
                          <a:gd name="T2" fmla="*/ 0 w 29"/>
                          <a:gd name="T3" fmla="*/ 50403532 h 39"/>
                          <a:gd name="T4" fmla="*/ 57962170 w 29"/>
                          <a:gd name="T5" fmla="*/ 0 h 39"/>
                          <a:gd name="T6" fmla="*/ 73082944 w 29"/>
                          <a:gd name="T7" fmla="*/ 98287681 h 39"/>
                          <a:gd name="T8" fmla="*/ 0 60000 65536"/>
                          <a:gd name="T9" fmla="*/ 0 60000 65536"/>
                          <a:gd name="T10" fmla="*/ 0 60000 65536"/>
                          <a:gd name="T11" fmla="*/ 0 60000 65536"/>
                          <a:gd name="T12" fmla="*/ 0 w 29"/>
                          <a:gd name="T13" fmla="*/ 0 h 39"/>
                          <a:gd name="T14" fmla="*/ 29 w 29"/>
                          <a:gd name="T15" fmla="*/ 39 h 39"/>
                        </a:gdLst>
                        <a:ahLst/>
                        <a:cxnLst>
                          <a:cxn ang="T8">
                            <a:pos x="T0" y="T1"/>
                          </a:cxn>
                          <a:cxn ang="T9">
                            <a:pos x="T2" y="T3"/>
                          </a:cxn>
                          <a:cxn ang="T10">
                            <a:pos x="T4" y="T5"/>
                          </a:cxn>
                          <a:cxn ang="T11">
                            <a:pos x="T6" y="T7"/>
                          </a:cxn>
                        </a:cxnLst>
                        <a:rect l="T12" t="T13" r="T14" b="T15"/>
                        <a:pathLst>
                          <a:path w="29" h="39">
                            <a:moveTo>
                              <a:pt x="29" y="39"/>
                            </a:moveTo>
                            <a:lnTo>
                              <a:pt x="0" y="20"/>
                            </a:lnTo>
                            <a:lnTo>
                              <a:pt x="23" y="0"/>
                            </a:lnTo>
                            <a:lnTo>
                              <a:pt x="29" y="39"/>
                            </a:lnTo>
                            <a:close/>
                          </a:path>
                        </a:pathLst>
                      </a:custGeom>
                      <a:solidFill>
                        <a:srgbClr val="F4C08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18" name="Oval 64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66750" y="1023903"/>
                        <a:ext cx="55562" cy="44450"/>
                      </a:xfrm>
                      <a:prstGeom prst="ellipse">
                        <a:avLst/>
                      </a:prstGeom>
                      <a:solidFill>
                        <a:srgbClr val="E2A26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19" name="Oval 645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71513" y="1030253"/>
                        <a:ext cx="42862" cy="33338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20" name="Freeform 645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93725" y="1044540"/>
                        <a:ext cx="107950" cy="85725"/>
                      </a:xfrm>
                      <a:custGeom>
                        <a:avLst/>
                        <a:gdLst>
                          <a:gd name="T0" fmla="*/ 76210839 w 58"/>
                          <a:gd name="T1" fmla="*/ 17364903 h 46"/>
                          <a:gd name="T2" fmla="*/ 200917284 w 58"/>
                          <a:gd name="T3" fmla="*/ 159755992 h 46"/>
                          <a:gd name="T4" fmla="*/ 183596893 w 58"/>
                          <a:gd name="T5" fmla="*/ 159755992 h 46"/>
                          <a:gd name="T6" fmla="*/ 45033762 w 58"/>
                          <a:gd name="T7" fmla="*/ 27784218 h 46"/>
                          <a:gd name="T8" fmla="*/ 0 w 58"/>
                          <a:gd name="T9" fmla="*/ 0 h 46"/>
                          <a:gd name="T10" fmla="*/ 76210839 w 58"/>
                          <a:gd name="T11" fmla="*/ 17364903 h 46"/>
                          <a:gd name="T12" fmla="*/ 0 60000 65536"/>
                          <a:gd name="T13" fmla="*/ 0 60000 655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w 58"/>
                          <a:gd name="T19" fmla="*/ 0 h 46"/>
                          <a:gd name="T20" fmla="*/ 58 w 58"/>
                          <a:gd name="T21" fmla="*/ 46 h 46"/>
                        </a:gdLst>
                        <a:ahLst/>
                        <a:cxnLst>
                          <a:cxn ang="T12">
                            <a:pos x="T0" y="T1"/>
                          </a:cxn>
                          <a:cxn ang="T13">
                            <a:pos x="T2" y="T3"/>
                          </a:cxn>
                          <a:cxn ang="T14">
                            <a:pos x="T4" y="T5"/>
                          </a:cxn>
                          <a:cxn ang="T15">
                            <a:pos x="T6" y="T7"/>
                          </a:cxn>
                          <a:cxn ang="T16">
                            <a:pos x="T8" y="T9"/>
                          </a:cxn>
                          <a:cxn ang="T17">
                            <a:pos x="T10" y="T11"/>
                          </a:cxn>
                        </a:cxnLst>
                        <a:rect l="T18" t="T19" r="T20" b="T21"/>
                        <a:pathLst>
                          <a:path w="58" h="46">
                            <a:moveTo>
                              <a:pt x="22" y="5"/>
                            </a:moveTo>
                            <a:cubicBezTo>
                              <a:pt x="22" y="5"/>
                              <a:pt x="18" y="42"/>
                              <a:pt x="58" y="46"/>
                            </a:cubicBezTo>
                            <a:cubicBezTo>
                              <a:pt x="56" y="46"/>
                              <a:pt x="54" y="46"/>
                              <a:pt x="53" y="46"/>
                            </a:cubicBezTo>
                            <a:cubicBezTo>
                              <a:pt x="31" y="46"/>
                              <a:pt x="14" y="29"/>
                              <a:pt x="13" y="8"/>
                            </a:cubicBezTo>
                            <a:cubicBezTo>
                              <a:pt x="0" y="0"/>
                              <a:pt x="0" y="0"/>
                              <a:pt x="0" y="0"/>
                            </a:cubicBezTo>
                            <a:lnTo>
                              <a:pt x="22" y="5"/>
                            </a:lnTo>
                            <a:close/>
                          </a:path>
                        </a:pathLst>
                      </a:custGeom>
                      <a:solidFill>
                        <a:srgbClr val="E2A269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21" name="Freeform 645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77850" y="960403"/>
                        <a:ext cx="182562" cy="66675"/>
                      </a:xfrm>
                      <a:custGeom>
                        <a:avLst/>
                        <a:gdLst>
                          <a:gd name="T0" fmla="*/ 343596741 w 97"/>
                          <a:gd name="T1" fmla="*/ 106337365 h 36"/>
                          <a:gd name="T2" fmla="*/ 102724061 w 97"/>
                          <a:gd name="T3" fmla="*/ 89185221 h 36"/>
                          <a:gd name="T4" fmla="*/ 17710396 w 97"/>
                          <a:gd name="T5" fmla="*/ 75464988 h 36"/>
                          <a:gd name="T6" fmla="*/ 24796437 w 97"/>
                          <a:gd name="T7" fmla="*/ 54882785 h 36"/>
                          <a:gd name="T8" fmla="*/ 102724061 w 97"/>
                          <a:gd name="T9" fmla="*/ 72034929 h 36"/>
                          <a:gd name="T10" fmla="*/ 223160401 w 97"/>
                          <a:gd name="T11" fmla="*/ 0 h 36"/>
                          <a:gd name="T12" fmla="*/ 343596741 w 97"/>
                          <a:gd name="T13" fmla="*/ 106337365 h 3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97"/>
                          <a:gd name="T22" fmla="*/ 0 h 36"/>
                          <a:gd name="T23" fmla="*/ 97 w 97"/>
                          <a:gd name="T24" fmla="*/ 36 h 3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97" h="36">
                            <a:moveTo>
                              <a:pt x="97" y="31"/>
                            </a:moveTo>
                            <a:cubicBezTo>
                              <a:pt x="97" y="31"/>
                              <a:pt x="51" y="36"/>
                              <a:pt x="29" y="26"/>
                            </a:cubicBezTo>
                            <a:cubicBezTo>
                              <a:pt x="5" y="22"/>
                              <a:pt x="5" y="22"/>
                              <a:pt x="5" y="22"/>
                            </a:cubicBezTo>
                            <a:cubicBezTo>
                              <a:pt x="5" y="22"/>
                              <a:pt x="0" y="17"/>
                              <a:pt x="7" y="16"/>
                            </a:cubicBezTo>
                            <a:cubicBezTo>
                              <a:pt x="29" y="21"/>
                              <a:pt x="29" y="21"/>
                              <a:pt x="29" y="21"/>
                            </a:cubicBezTo>
                            <a:cubicBezTo>
                              <a:pt x="29" y="21"/>
                              <a:pt x="37" y="0"/>
                              <a:pt x="63" y="0"/>
                            </a:cubicBezTo>
                            <a:cubicBezTo>
                              <a:pt x="90" y="0"/>
                              <a:pt x="97" y="20"/>
                              <a:pt x="97" y="31"/>
                            </a:cubicBezTo>
                            <a:close/>
                          </a:path>
                        </a:pathLst>
                      </a:custGeom>
                      <a:solidFill>
                        <a:srgbClr val="00A99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22" name="Freeform 645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722313" y="1001678"/>
                        <a:ext cx="39687" cy="15875"/>
                      </a:xfrm>
                      <a:custGeom>
                        <a:avLst/>
                        <a:gdLst>
                          <a:gd name="T0" fmla="*/ 67859100 w 21"/>
                          <a:gd name="T1" fmla="*/ 0 h 9"/>
                          <a:gd name="T2" fmla="*/ 0 w 21"/>
                          <a:gd name="T3" fmla="*/ 6223000 h 9"/>
                          <a:gd name="T4" fmla="*/ 3571830 w 21"/>
                          <a:gd name="T5" fmla="*/ 28001736 h 9"/>
                          <a:gd name="T6" fmla="*/ 75002760 w 21"/>
                          <a:gd name="T7" fmla="*/ 21778736 h 9"/>
                          <a:gd name="T8" fmla="*/ 67859100 w 21"/>
                          <a:gd name="T9" fmla="*/ 0 h 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1"/>
                          <a:gd name="T16" fmla="*/ 0 h 9"/>
                          <a:gd name="T17" fmla="*/ 21 w 21"/>
                          <a:gd name="T18" fmla="*/ 9 h 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1" h="9">
                            <a:moveTo>
                              <a:pt x="19" y="0"/>
                            </a:moveTo>
                            <a:cubicBezTo>
                              <a:pt x="19" y="0"/>
                              <a:pt x="10" y="2"/>
                              <a:pt x="0" y="2"/>
                            </a:cubicBezTo>
                            <a:cubicBezTo>
                              <a:pt x="1" y="9"/>
                              <a:pt x="1" y="9"/>
                              <a:pt x="1" y="9"/>
                            </a:cubicBezTo>
                            <a:cubicBezTo>
                              <a:pt x="1" y="9"/>
                              <a:pt x="15" y="9"/>
                              <a:pt x="21" y="7"/>
                            </a:cubicBezTo>
                            <a:cubicBezTo>
                              <a:pt x="21" y="7"/>
                              <a:pt x="20" y="2"/>
                              <a:pt x="19" y="0"/>
                            </a:cubicBezTo>
                            <a:close/>
                          </a:path>
                        </a:pathLst>
                      </a:custGeom>
                      <a:solidFill>
                        <a:srgbClr val="05D3B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23" name="Oval 646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2925" y="1098515"/>
                        <a:ext cx="41275" cy="39688"/>
                      </a:xfrm>
                      <a:prstGeom prst="ellipse">
                        <a:avLst/>
                      </a:prstGeom>
                      <a:solidFill>
                        <a:srgbClr val="C1272D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24" name="Oval 646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58800" y="1106453"/>
                        <a:ext cx="19050" cy="1746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25" name="Freeform 646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36663" y="692115"/>
                        <a:ext cx="496887" cy="92075"/>
                      </a:xfrm>
                      <a:custGeom>
                        <a:avLst/>
                        <a:gdLst>
                          <a:gd name="T0" fmla="*/ 931685626 w 265"/>
                          <a:gd name="T1" fmla="*/ 88273618 h 49"/>
                          <a:gd name="T2" fmla="*/ 847306713 w 265"/>
                          <a:gd name="T3" fmla="*/ 173016441 h 49"/>
                          <a:gd name="T4" fmla="*/ 87894623 w 265"/>
                          <a:gd name="T5" fmla="*/ 173016441 h 49"/>
                          <a:gd name="T6" fmla="*/ 0 w 265"/>
                          <a:gd name="T7" fmla="*/ 88273618 h 49"/>
                          <a:gd name="T8" fmla="*/ 87894623 w 265"/>
                          <a:gd name="T9" fmla="*/ 0 h 49"/>
                          <a:gd name="T10" fmla="*/ 847306713 w 265"/>
                          <a:gd name="T11" fmla="*/ 0 h 49"/>
                          <a:gd name="T12" fmla="*/ 931685626 w 265"/>
                          <a:gd name="T13" fmla="*/ 88273618 h 4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265"/>
                          <a:gd name="T22" fmla="*/ 0 h 49"/>
                          <a:gd name="T23" fmla="*/ 265 w 265"/>
                          <a:gd name="T24" fmla="*/ 49 h 4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265" h="49">
                            <a:moveTo>
                              <a:pt x="265" y="25"/>
                            </a:moveTo>
                            <a:cubicBezTo>
                              <a:pt x="265" y="38"/>
                              <a:pt x="254" y="49"/>
                              <a:pt x="241" y="49"/>
                            </a:cubicBezTo>
                            <a:cubicBezTo>
                              <a:pt x="25" y="49"/>
                              <a:pt x="25" y="49"/>
                              <a:pt x="25" y="49"/>
                            </a:cubicBezTo>
                            <a:cubicBezTo>
                              <a:pt x="11" y="49"/>
                              <a:pt x="0" y="38"/>
                              <a:pt x="0" y="25"/>
                            </a:cubicBezTo>
                            <a:cubicBezTo>
                              <a:pt x="0" y="11"/>
                              <a:pt x="11" y="0"/>
                              <a:pt x="25" y="0"/>
                            </a:cubicBezTo>
                            <a:cubicBezTo>
                              <a:pt x="241" y="0"/>
                              <a:pt x="241" y="0"/>
                              <a:pt x="241" y="0"/>
                            </a:cubicBezTo>
                            <a:cubicBezTo>
                              <a:pt x="254" y="0"/>
                              <a:pt x="265" y="11"/>
                              <a:pt x="265" y="25"/>
                            </a:cubicBezTo>
                            <a:close/>
                          </a:path>
                        </a:pathLst>
                      </a:cu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26" name="Freeform 646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6413" y="376203"/>
                        <a:ext cx="114300" cy="109538"/>
                      </a:xfrm>
                      <a:custGeom>
                        <a:avLst/>
                        <a:gdLst>
                          <a:gd name="T0" fmla="*/ 193105166 w 61"/>
                          <a:gd name="T1" fmla="*/ 0 h 58"/>
                          <a:gd name="T2" fmla="*/ 214171967 w 61"/>
                          <a:gd name="T3" fmla="*/ 39233490 h 58"/>
                          <a:gd name="T4" fmla="*/ 56175639 w 61"/>
                          <a:gd name="T5" fmla="*/ 206871956 h 58"/>
                          <a:gd name="T6" fmla="*/ 0 w 61"/>
                          <a:gd name="T7" fmla="*/ 199738766 h 58"/>
                          <a:gd name="T8" fmla="*/ 193105166 w 61"/>
                          <a:gd name="T9" fmla="*/ 0 h 58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1"/>
                          <a:gd name="T16" fmla="*/ 0 h 58"/>
                          <a:gd name="T17" fmla="*/ 61 w 61"/>
                          <a:gd name="T18" fmla="*/ 58 h 58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1" h="58">
                            <a:moveTo>
                              <a:pt x="55" y="0"/>
                            </a:moveTo>
                            <a:cubicBezTo>
                              <a:pt x="61" y="11"/>
                              <a:pt x="61" y="11"/>
                              <a:pt x="61" y="11"/>
                            </a:cubicBezTo>
                            <a:cubicBezTo>
                              <a:pt x="61" y="11"/>
                              <a:pt x="24" y="18"/>
                              <a:pt x="16" y="58"/>
                            </a:cubicBezTo>
                            <a:cubicBezTo>
                              <a:pt x="0" y="56"/>
                              <a:pt x="0" y="56"/>
                              <a:pt x="0" y="56"/>
                            </a:cubicBezTo>
                            <a:cubicBezTo>
                              <a:pt x="0" y="56"/>
                              <a:pt x="4" y="7"/>
                              <a:pt x="55" y="0"/>
                            </a:cubicBezTo>
                            <a:close/>
                          </a:path>
                        </a:pathLst>
                      </a:custGeom>
                      <a:solidFill>
                        <a:srgbClr val="F46072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27" name="Oval 64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87325" y="1960528"/>
                        <a:ext cx="282575" cy="280988"/>
                      </a:xfrm>
                      <a:prstGeom prst="ellipse">
                        <a:avLst/>
                      </a:prstGeom>
                      <a:solidFill>
                        <a:srgbClr val="BA8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28" name="Oval 64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25425" y="1995453"/>
                        <a:ext cx="207962" cy="209550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29" name="Oval 64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04825" y="1960528"/>
                        <a:ext cx="280987" cy="280988"/>
                      </a:xfrm>
                      <a:prstGeom prst="ellipse">
                        <a:avLst/>
                      </a:prstGeom>
                      <a:solidFill>
                        <a:srgbClr val="BA8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0" name="Oval 64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42925" y="1995453"/>
                        <a:ext cx="206375" cy="209550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1" name="Freeform 647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569913" y="2025615"/>
                        <a:ext cx="150812" cy="150813"/>
                      </a:xfrm>
                      <a:custGeom>
                        <a:avLst/>
                        <a:gdLst>
                          <a:gd name="T0" fmla="*/ 239413256 w 95"/>
                          <a:gd name="T1" fmla="*/ 88206555 h 95"/>
                          <a:gd name="T2" fmla="*/ 196571536 w 95"/>
                          <a:gd name="T3" fmla="*/ 88206555 h 95"/>
                          <a:gd name="T4" fmla="*/ 226813311 w 95"/>
                          <a:gd name="T5" fmla="*/ 57964580 h 95"/>
                          <a:gd name="T6" fmla="*/ 181450648 w 95"/>
                          <a:gd name="T7" fmla="*/ 12601617 h 95"/>
                          <a:gd name="T8" fmla="*/ 153728228 w 95"/>
                          <a:gd name="T9" fmla="*/ 42843592 h 95"/>
                          <a:gd name="T10" fmla="*/ 153728228 w 95"/>
                          <a:gd name="T11" fmla="*/ 0 h 95"/>
                          <a:gd name="T12" fmla="*/ 88204383 w 95"/>
                          <a:gd name="T13" fmla="*/ 0 h 95"/>
                          <a:gd name="T14" fmla="*/ 88204383 w 95"/>
                          <a:gd name="T15" fmla="*/ 42843592 h 95"/>
                          <a:gd name="T16" fmla="*/ 60483549 w 95"/>
                          <a:gd name="T17" fmla="*/ 12601617 h 95"/>
                          <a:gd name="T18" fmla="*/ 12599946 w 95"/>
                          <a:gd name="T19" fmla="*/ 57964580 h 95"/>
                          <a:gd name="T20" fmla="*/ 42841720 w 95"/>
                          <a:gd name="T21" fmla="*/ 88206555 h 95"/>
                          <a:gd name="T22" fmla="*/ 0 w 95"/>
                          <a:gd name="T23" fmla="*/ 88206555 h 95"/>
                          <a:gd name="T24" fmla="*/ 0 w 95"/>
                          <a:gd name="T25" fmla="*/ 148690505 h 95"/>
                          <a:gd name="T26" fmla="*/ 42841720 w 95"/>
                          <a:gd name="T27" fmla="*/ 148690505 h 95"/>
                          <a:gd name="T28" fmla="*/ 12599946 w 95"/>
                          <a:gd name="T29" fmla="*/ 178932481 h 95"/>
                          <a:gd name="T30" fmla="*/ 57962608 w 95"/>
                          <a:gd name="T31" fmla="*/ 224295444 h 95"/>
                          <a:gd name="T32" fmla="*/ 88204383 w 95"/>
                          <a:gd name="T33" fmla="*/ 196572839 h 95"/>
                          <a:gd name="T34" fmla="*/ 88204383 w 95"/>
                          <a:gd name="T35" fmla="*/ 239416431 h 95"/>
                          <a:gd name="T36" fmla="*/ 153728228 w 95"/>
                          <a:gd name="T37" fmla="*/ 239416431 h 95"/>
                          <a:gd name="T38" fmla="*/ 153728228 w 95"/>
                          <a:gd name="T39" fmla="*/ 196572839 h 95"/>
                          <a:gd name="T40" fmla="*/ 178929707 w 95"/>
                          <a:gd name="T41" fmla="*/ 226814814 h 95"/>
                          <a:gd name="T42" fmla="*/ 226813311 w 95"/>
                          <a:gd name="T43" fmla="*/ 178932481 h 95"/>
                          <a:gd name="T44" fmla="*/ 196571536 w 95"/>
                          <a:gd name="T45" fmla="*/ 153730835 h 95"/>
                          <a:gd name="T46" fmla="*/ 239413256 w 95"/>
                          <a:gd name="T47" fmla="*/ 153730835 h 95"/>
                          <a:gd name="T48" fmla="*/ 239413256 w 95"/>
                          <a:gd name="T49" fmla="*/ 88206555 h 95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w 95"/>
                          <a:gd name="T76" fmla="*/ 0 h 95"/>
                          <a:gd name="T77" fmla="*/ 95 w 95"/>
                          <a:gd name="T78" fmla="*/ 95 h 95"/>
                        </a:gdLst>
                        <a:ahLst/>
                        <a:cxnLst>
                          <a:cxn ang="T50">
                            <a:pos x="T0" y="T1"/>
                          </a:cxn>
                          <a:cxn ang="T51">
                            <a:pos x="T2" y="T3"/>
                          </a:cxn>
                          <a:cxn ang="T52">
                            <a:pos x="T4" y="T5"/>
                          </a:cxn>
                          <a:cxn ang="T53">
                            <a:pos x="T6" y="T7"/>
                          </a:cxn>
                          <a:cxn ang="T54">
                            <a:pos x="T8" y="T9"/>
                          </a:cxn>
                          <a:cxn ang="T55">
                            <a:pos x="T10" y="T11"/>
                          </a:cxn>
                          <a:cxn ang="T56">
                            <a:pos x="T12" y="T13"/>
                          </a:cxn>
                          <a:cxn ang="T57">
                            <a:pos x="T14" y="T15"/>
                          </a:cxn>
                          <a:cxn ang="T58">
                            <a:pos x="T16" y="T17"/>
                          </a:cxn>
                          <a:cxn ang="T59">
                            <a:pos x="T18" y="T19"/>
                          </a:cxn>
                          <a:cxn ang="T60">
                            <a:pos x="T20" y="T21"/>
                          </a:cxn>
                          <a:cxn ang="T61">
                            <a:pos x="T22" y="T23"/>
                          </a:cxn>
                          <a:cxn ang="T62">
                            <a:pos x="T24" y="T25"/>
                          </a:cxn>
                          <a:cxn ang="T63">
                            <a:pos x="T26" y="T27"/>
                          </a:cxn>
                          <a:cxn ang="T64">
                            <a:pos x="T28" y="T29"/>
                          </a:cxn>
                          <a:cxn ang="T65">
                            <a:pos x="T30" y="T31"/>
                          </a:cxn>
                          <a:cxn ang="T66">
                            <a:pos x="T32" y="T33"/>
                          </a:cxn>
                          <a:cxn ang="T67">
                            <a:pos x="T34" y="T35"/>
                          </a:cxn>
                          <a:cxn ang="T68">
                            <a:pos x="T36" y="T37"/>
                          </a:cxn>
                          <a:cxn ang="T69">
                            <a:pos x="T38" y="T39"/>
                          </a:cxn>
                          <a:cxn ang="T70">
                            <a:pos x="T40" y="T41"/>
                          </a:cxn>
                          <a:cxn ang="T71">
                            <a:pos x="T42" y="T43"/>
                          </a:cxn>
                          <a:cxn ang="T72">
                            <a:pos x="T44" y="T45"/>
                          </a:cxn>
                          <a:cxn ang="T73">
                            <a:pos x="T46" y="T47"/>
                          </a:cxn>
                          <a:cxn ang="T74">
                            <a:pos x="T48" y="T49"/>
                          </a:cxn>
                        </a:cxnLst>
                        <a:rect l="T75" t="T76" r="T77" b="T78"/>
                        <a:pathLst>
                          <a:path w="95" h="95">
                            <a:moveTo>
                              <a:pt x="95" y="35"/>
                            </a:moveTo>
                            <a:lnTo>
                              <a:pt x="78" y="35"/>
                            </a:lnTo>
                            <a:lnTo>
                              <a:pt x="90" y="23"/>
                            </a:lnTo>
                            <a:lnTo>
                              <a:pt x="72" y="5"/>
                            </a:lnTo>
                            <a:lnTo>
                              <a:pt x="61" y="17"/>
                            </a:lnTo>
                            <a:lnTo>
                              <a:pt x="61" y="0"/>
                            </a:lnTo>
                            <a:lnTo>
                              <a:pt x="35" y="0"/>
                            </a:lnTo>
                            <a:lnTo>
                              <a:pt x="35" y="17"/>
                            </a:lnTo>
                            <a:lnTo>
                              <a:pt x="24" y="5"/>
                            </a:lnTo>
                            <a:lnTo>
                              <a:pt x="5" y="23"/>
                            </a:lnTo>
                            <a:lnTo>
                              <a:pt x="17" y="35"/>
                            </a:lnTo>
                            <a:lnTo>
                              <a:pt x="0" y="35"/>
                            </a:lnTo>
                            <a:lnTo>
                              <a:pt x="0" y="59"/>
                            </a:lnTo>
                            <a:lnTo>
                              <a:pt x="17" y="59"/>
                            </a:lnTo>
                            <a:lnTo>
                              <a:pt x="5" y="71"/>
                            </a:lnTo>
                            <a:lnTo>
                              <a:pt x="23" y="89"/>
                            </a:lnTo>
                            <a:lnTo>
                              <a:pt x="35" y="78"/>
                            </a:lnTo>
                            <a:lnTo>
                              <a:pt x="35" y="95"/>
                            </a:lnTo>
                            <a:lnTo>
                              <a:pt x="61" y="95"/>
                            </a:lnTo>
                            <a:lnTo>
                              <a:pt x="61" y="78"/>
                            </a:lnTo>
                            <a:lnTo>
                              <a:pt x="71" y="90"/>
                            </a:lnTo>
                            <a:lnTo>
                              <a:pt x="90" y="71"/>
                            </a:lnTo>
                            <a:lnTo>
                              <a:pt x="78" y="61"/>
                            </a:lnTo>
                            <a:lnTo>
                              <a:pt x="95" y="61"/>
                            </a:lnTo>
                            <a:lnTo>
                              <a:pt x="95" y="35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32" name="Oval 647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609600" y="2065303"/>
                        <a:ext cx="71437" cy="71438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3" name="Oval 647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22325" y="1960528"/>
                        <a:ext cx="280987" cy="280988"/>
                      </a:xfrm>
                      <a:prstGeom prst="ellipse">
                        <a:avLst/>
                      </a:prstGeom>
                      <a:solidFill>
                        <a:srgbClr val="BA8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4" name="Oval 647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57250" y="1995453"/>
                        <a:ext cx="207962" cy="209550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5" name="Freeform 647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887413" y="2025615"/>
                        <a:ext cx="150812" cy="150813"/>
                      </a:xfrm>
                      <a:custGeom>
                        <a:avLst/>
                        <a:gdLst>
                          <a:gd name="T0" fmla="*/ 239413256 w 95"/>
                          <a:gd name="T1" fmla="*/ 88206555 h 95"/>
                          <a:gd name="T2" fmla="*/ 196571536 w 95"/>
                          <a:gd name="T3" fmla="*/ 88206555 h 95"/>
                          <a:gd name="T4" fmla="*/ 226813311 w 95"/>
                          <a:gd name="T5" fmla="*/ 57964580 h 95"/>
                          <a:gd name="T6" fmla="*/ 181450648 w 95"/>
                          <a:gd name="T7" fmla="*/ 12601617 h 95"/>
                          <a:gd name="T8" fmla="*/ 151208874 w 95"/>
                          <a:gd name="T9" fmla="*/ 42843592 h 95"/>
                          <a:gd name="T10" fmla="*/ 151208874 w 95"/>
                          <a:gd name="T11" fmla="*/ 0 h 95"/>
                          <a:gd name="T12" fmla="*/ 85685028 w 95"/>
                          <a:gd name="T13" fmla="*/ 0 h 95"/>
                          <a:gd name="T14" fmla="*/ 85685028 w 95"/>
                          <a:gd name="T15" fmla="*/ 42843592 h 95"/>
                          <a:gd name="T16" fmla="*/ 57962608 w 95"/>
                          <a:gd name="T17" fmla="*/ 12601617 h 95"/>
                          <a:gd name="T18" fmla="*/ 12599946 w 95"/>
                          <a:gd name="T19" fmla="*/ 57964580 h 95"/>
                          <a:gd name="T20" fmla="*/ 42841720 w 95"/>
                          <a:gd name="T21" fmla="*/ 88206555 h 95"/>
                          <a:gd name="T22" fmla="*/ 0 w 95"/>
                          <a:gd name="T23" fmla="*/ 88206555 h 95"/>
                          <a:gd name="T24" fmla="*/ 0 w 95"/>
                          <a:gd name="T25" fmla="*/ 148690505 h 95"/>
                          <a:gd name="T26" fmla="*/ 42841720 w 95"/>
                          <a:gd name="T27" fmla="*/ 148690505 h 95"/>
                          <a:gd name="T28" fmla="*/ 12599946 w 95"/>
                          <a:gd name="T29" fmla="*/ 178932481 h 95"/>
                          <a:gd name="T30" fmla="*/ 57962608 w 95"/>
                          <a:gd name="T31" fmla="*/ 224295444 h 95"/>
                          <a:gd name="T32" fmla="*/ 85685028 w 95"/>
                          <a:gd name="T33" fmla="*/ 196572839 h 95"/>
                          <a:gd name="T34" fmla="*/ 85685028 w 95"/>
                          <a:gd name="T35" fmla="*/ 239416431 h 95"/>
                          <a:gd name="T36" fmla="*/ 148687932 w 95"/>
                          <a:gd name="T37" fmla="*/ 239416431 h 95"/>
                          <a:gd name="T38" fmla="*/ 148687932 w 95"/>
                          <a:gd name="T39" fmla="*/ 196572839 h 95"/>
                          <a:gd name="T40" fmla="*/ 178929707 w 95"/>
                          <a:gd name="T41" fmla="*/ 226814814 h 95"/>
                          <a:gd name="T42" fmla="*/ 224292369 w 95"/>
                          <a:gd name="T43" fmla="*/ 178932481 h 95"/>
                          <a:gd name="T44" fmla="*/ 196571536 w 95"/>
                          <a:gd name="T45" fmla="*/ 153730835 h 95"/>
                          <a:gd name="T46" fmla="*/ 239413256 w 95"/>
                          <a:gd name="T47" fmla="*/ 153730835 h 95"/>
                          <a:gd name="T48" fmla="*/ 239413256 w 95"/>
                          <a:gd name="T49" fmla="*/ 88206555 h 95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w 95"/>
                          <a:gd name="T76" fmla="*/ 0 h 95"/>
                          <a:gd name="T77" fmla="*/ 95 w 95"/>
                          <a:gd name="T78" fmla="*/ 95 h 95"/>
                        </a:gdLst>
                        <a:ahLst/>
                        <a:cxnLst>
                          <a:cxn ang="T50">
                            <a:pos x="T0" y="T1"/>
                          </a:cxn>
                          <a:cxn ang="T51">
                            <a:pos x="T2" y="T3"/>
                          </a:cxn>
                          <a:cxn ang="T52">
                            <a:pos x="T4" y="T5"/>
                          </a:cxn>
                          <a:cxn ang="T53">
                            <a:pos x="T6" y="T7"/>
                          </a:cxn>
                          <a:cxn ang="T54">
                            <a:pos x="T8" y="T9"/>
                          </a:cxn>
                          <a:cxn ang="T55">
                            <a:pos x="T10" y="T11"/>
                          </a:cxn>
                          <a:cxn ang="T56">
                            <a:pos x="T12" y="T13"/>
                          </a:cxn>
                          <a:cxn ang="T57">
                            <a:pos x="T14" y="T15"/>
                          </a:cxn>
                          <a:cxn ang="T58">
                            <a:pos x="T16" y="T17"/>
                          </a:cxn>
                          <a:cxn ang="T59">
                            <a:pos x="T18" y="T19"/>
                          </a:cxn>
                          <a:cxn ang="T60">
                            <a:pos x="T20" y="T21"/>
                          </a:cxn>
                          <a:cxn ang="T61">
                            <a:pos x="T22" y="T23"/>
                          </a:cxn>
                          <a:cxn ang="T62">
                            <a:pos x="T24" y="T25"/>
                          </a:cxn>
                          <a:cxn ang="T63">
                            <a:pos x="T26" y="T27"/>
                          </a:cxn>
                          <a:cxn ang="T64">
                            <a:pos x="T28" y="T29"/>
                          </a:cxn>
                          <a:cxn ang="T65">
                            <a:pos x="T30" y="T31"/>
                          </a:cxn>
                          <a:cxn ang="T66">
                            <a:pos x="T32" y="T33"/>
                          </a:cxn>
                          <a:cxn ang="T67">
                            <a:pos x="T34" y="T35"/>
                          </a:cxn>
                          <a:cxn ang="T68">
                            <a:pos x="T36" y="T37"/>
                          </a:cxn>
                          <a:cxn ang="T69">
                            <a:pos x="T38" y="T39"/>
                          </a:cxn>
                          <a:cxn ang="T70">
                            <a:pos x="T40" y="T41"/>
                          </a:cxn>
                          <a:cxn ang="T71">
                            <a:pos x="T42" y="T43"/>
                          </a:cxn>
                          <a:cxn ang="T72">
                            <a:pos x="T44" y="T45"/>
                          </a:cxn>
                          <a:cxn ang="T73">
                            <a:pos x="T46" y="T47"/>
                          </a:cxn>
                          <a:cxn ang="T74">
                            <a:pos x="T48" y="T49"/>
                          </a:cxn>
                        </a:cxnLst>
                        <a:rect l="T75" t="T76" r="T77" b="T78"/>
                        <a:pathLst>
                          <a:path w="95" h="95">
                            <a:moveTo>
                              <a:pt x="95" y="35"/>
                            </a:moveTo>
                            <a:lnTo>
                              <a:pt x="78" y="35"/>
                            </a:lnTo>
                            <a:lnTo>
                              <a:pt x="90" y="23"/>
                            </a:lnTo>
                            <a:lnTo>
                              <a:pt x="72" y="5"/>
                            </a:lnTo>
                            <a:lnTo>
                              <a:pt x="60" y="17"/>
                            </a:lnTo>
                            <a:lnTo>
                              <a:pt x="60" y="0"/>
                            </a:lnTo>
                            <a:lnTo>
                              <a:pt x="34" y="0"/>
                            </a:lnTo>
                            <a:lnTo>
                              <a:pt x="34" y="17"/>
                            </a:lnTo>
                            <a:lnTo>
                              <a:pt x="23" y="5"/>
                            </a:lnTo>
                            <a:lnTo>
                              <a:pt x="5" y="23"/>
                            </a:lnTo>
                            <a:lnTo>
                              <a:pt x="17" y="35"/>
                            </a:lnTo>
                            <a:lnTo>
                              <a:pt x="0" y="35"/>
                            </a:lnTo>
                            <a:lnTo>
                              <a:pt x="0" y="59"/>
                            </a:lnTo>
                            <a:lnTo>
                              <a:pt x="17" y="59"/>
                            </a:lnTo>
                            <a:lnTo>
                              <a:pt x="5" y="71"/>
                            </a:lnTo>
                            <a:lnTo>
                              <a:pt x="23" y="89"/>
                            </a:lnTo>
                            <a:lnTo>
                              <a:pt x="34" y="78"/>
                            </a:lnTo>
                            <a:lnTo>
                              <a:pt x="34" y="95"/>
                            </a:lnTo>
                            <a:lnTo>
                              <a:pt x="59" y="95"/>
                            </a:lnTo>
                            <a:lnTo>
                              <a:pt x="59" y="78"/>
                            </a:lnTo>
                            <a:lnTo>
                              <a:pt x="71" y="90"/>
                            </a:lnTo>
                            <a:lnTo>
                              <a:pt x="89" y="71"/>
                            </a:lnTo>
                            <a:lnTo>
                              <a:pt x="78" y="61"/>
                            </a:lnTo>
                            <a:lnTo>
                              <a:pt x="95" y="61"/>
                            </a:lnTo>
                            <a:lnTo>
                              <a:pt x="95" y="35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36" name="Oval 647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927100" y="2065303"/>
                        <a:ext cx="71437" cy="71438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7" name="Oval 647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39825" y="1960528"/>
                        <a:ext cx="280987" cy="280988"/>
                      </a:xfrm>
                      <a:prstGeom prst="ellipse">
                        <a:avLst/>
                      </a:prstGeom>
                      <a:solidFill>
                        <a:srgbClr val="BA8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8" name="Oval 647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174750" y="1995453"/>
                        <a:ext cx="207962" cy="209550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39" name="Freeform 647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04913" y="2025615"/>
                        <a:ext cx="147637" cy="150813"/>
                      </a:xfrm>
                      <a:custGeom>
                        <a:avLst/>
                        <a:gdLst>
                          <a:gd name="T0" fmla="*/ 234372944 w 93"/>
                          <a:gd name="T1" fmla="*/ 88206555 h 95"/>
                          <a:gd name="T2" fmla="*/ 196571522 w 93"/>
                          <a:gd name="T3" fmla="*/ 88206555 h 95"/>
                          <a:gd name="T4" fmla="*/ 226813294 w 93"/>
                          <a:gd name="T5" fmla="*/ 57964580 h 95"/>
                          <a:gd name="T6" fmla="*/ 178929694 w 93"/>
                          <a:gd name="T7" fmla="*/ 12601617 h 95"/>
                          <a:gd name="T8" fmla="*/ 151208863 w 93"/>
                          <a:gd name="T9" fmla="*/ 42843592 h 95"/>
                          <a:gd name="T10" fmla="*/ 151208863 w 93"/>
                          <a:gd name="T11" fmla="*/ 0 h 95"/>
                          <a:gd name="T12" fmla="*/ 85685022 w 93"/>
                          <a:gd name="T13" fmla="*/ 0 h 95"/>
                          <a:gd name="T14" fmla="*/ 85685022 w 93"/>
                          <a:gd name="T15" fmla="*/ 42843592 h 95"/>
                          <a:gd name="T16" fmla="*/ 55443250 w 93"/>
                          <a:gd name="T17" fmla="*/ 12601617 h 95"/>
                          <a:gd name="T18" fmla="*/ 12599945 w 93"/>
                          <a:gd name="T19" fmla="*/ 57964580 h 95"/>
                          <a:gd name="T20" fmla="*/ 40322363 w 93"/>
                          <a:gd name="T21" fmla="*/ 88206555 h 95"/>
                          <a:gd name="T22" fmla="*/ 0 w 93"/>
                          <a:gd name="T23" fmla="*/ 88206555 h 95"/>
                          <a:gd name="T24" fmla="*/ 0 w 93"/>
                          <a:gd name="T25" fmla="*/ 148690505 h 95"/>
                          <a:gd name="T26" fmla="*/ 37801422 w 93"/>
                          <a:gd name="T27" fmla="*/ 148690505 h 95"/>
                          <a:gd name="T28" fmla="*/ 12599945 w 93"/>
                          <a:gd name="T29" fmla="*/ 178932481 h 95"/>
                          <a:gd name="T30" fmla="*/ 55443250 w 93"/>
                          <a:gd name="T31" fmla="*/ 224295444 h 95"/>
                          <a:gd name="T32" fmla="*/ 83164081 w 93"/>
                          <a:gd name="T33" fmla="*/ 196572839 h 95"/>
                          <a:gd name="T34" fmla="*/ 83164081 w 93"/>
                          <a:gd name="T35" fmla="*/ 239416431 h 95"/>
                          <a:gd name="T36" fmla="*/ 148687921 w 93"/>
                          <a:gd name="T37" fmla="*/ 239416431 h 95"/>
                          <a:gd name="T38" fmla="*/ 148687921 w 93"/>
                          <a:gd name="T39" fmla="*/ 196572839 h 95"/>
                          <a:gd name="T40" fmla="*/ 178929694 w 93"/>
                          <a:gd name="T41" fmla="*/ 226814814 h 95"/>
                          <a:gd name="T42" fmla="*/ 224292353 w 93"/>
                          <a:gd name="T43" fmla="*/ 178932481 h 95"/>
                          <a:gd name="T44" fmla="*/ 196571522 w 93"/>
                          <a:gd name="T45" fmla="*/ 153730835 h 95"/>
                          <a:gd name="T46" fmla="*/ 234372944 w 93"/>
                          <a:gd name="T47" fmla="*/ 153730835 h 95"/>
                          <a:gd name="T48" fmla="*/ 234372944 w 93"/>
                          <a:gd name="T49" fmla="*/ 88206555 h 95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w 93"/>
                          <a:gd name="T76" fmla="*/ 0 h 95"/>
                          <a:gd name="T77" fmla="*/ 93 w 93"/>
                          <a:gd name="T78" fmla="*/ 95 h 95"/>
                        </a:gdLst>
                        <a:ahLst/>
                        <a:cxnLst>
                          <a:cxn ang="T50">
                            <a:pos x="T0" y="T1"/>
                          </a:cxn>
                          <a:cxn ang="T51">
                            <a:pos x="T2" y="T3"/>
                          </a:cxn>
                          <a:cxn ang="T52">
                            <a:pos x="T4" y="T5"/>
                          </a:cxn>
                          <a:cxn ang="T53">
                            <a:pos x="T6" y="T7"/>
                          </a:cxn>
                          <a:cxn ang="T54">
                            <a:pos x="T8" y="T9"/>
                          </a:cxn>
                          <a:cxn ang="T55">
                            <a:pos x="T10" y="T11"/>
                          </a:cxn>
                          <a:cxn ang="T56">
                            <a:pos x="T12" y="T13"/>
                          </a:cxn>
                          <a:cxn ang="T57">
                            <a:pos x="T14" y="T15"/>
                          </a:cxn>
                          <a:cxn ang="T58">
                            <a:pos x="T16" y="T17"/>
                          </a:cxn>
                          <a:cxn ang="T59">
                            <a:pos x="T18" y="T19"/>
                          </a:cxn>
                          <a:cxn ang="T60">
                            <a:pos x="T20" y="T21"/>
                          </a:cxn>
                          <a:cxn ang="T61">
                            <a:pos x="T22" y="T23"/>
                          </a:cxn>
                          <a:cxn ang="T62">
                            <a:pos x="T24" y="T25"/>
                          </a:cxn>
                          <a:cxn ang="T63">
                            <a:pos x="T26" y="T27"/>
                          </a:cxn>
                          <a:cxn ang="T64">
                            <a:pos x="T28" y="T29"/>
                          </a:cxn>
                          <a:cxn ang="T65">
                            <a:pos x="T30" y="T31"/>
                          </a:cxn>
                          <a:cxn ang="T66">
                            <a:pos x="T32" y="T33"/>
                          </a:cxn>
                          <a:cxn ang="T67">
                            <a:pos x="T34" y="T35"/>
                          </a:cxn>
                          <a:cxn ang="T68">
                            <a:pos x="T36" y="T37"/>
                          </a:cxn>
                          <a:cxn ang="T69">
                            <a:pos x="T38" y="T39"/>
                          </a:cxn>
                          <a:cxn ang="T70">
                            <a:pos x="T40" y="T41"/>
                          </a:cxn>
                          <a:cxn ang="T71">
                            <a:pos x="T42" y="T43"/>
                          </a:cxn>
                          <a:cxn ang="T72">
                            <a:pos x="T44" y="T45"/>
                          </a:cxn>
                          <a:cxn ang="T73">
                            <a:pos x="T46" y="T47"/>
                          </a:cxn>
                          <a:cxn ang="T74">
                            <a:pos x="T48" y="T49"/>
                          </a:cxn>
                        </a:cxnLst>
                        <a:rect l="T75" t="T76" r="T77" b="T78"/>
                        <a:pathLst>
                          <a:path w="93" h="95">
                            <a:moveTo>
                              <a:pt x="93" y="35"/>
                            </a:moveTo>
                            <a:lnTo>
                              <a:pt x="78" y="35"/>
                            </a:lnTo>
                            <a:lnTo>
                              <a:pt x="90" y="23"/>
                            </a:lnTo>
                            <a:lnTo>
                              <a:pt x="71" y="5"/>
                            </a:lnTo>
                            <a:lnTo>
                              <a:pt x="60" y="17"/>
                            </a:lnTo>
                            <a:lnTo>
                              <a:pt x="60" y="0"/>
                            </a:lnTo>
                            <a:lnTo>
                              <a:pt x="34" y="0"/>
                            </a:lnTo>
                            <a:lnTo>
                              <a:pt x="34" y="17"/>
                            </a:lnTo>
                            <a:lnTo>
                              <a:pt x="22" y="5"/>
                            </a:lnTo>
                            <a:lnTo>
                              <a:pt x="5" y="23"/>
                            </a:lnTo>
                            <a:lnTo>
                              <a:pt x="16" y="35"/>
                            </a:lnTo>
                            <a:lnTo>
                              <a:pt x="0" y="35"/>
                            </a:lnTo>
                            <a:lnTo>
                              <a:pt x="0" y="59"/>
                            </a:lnTo>
                            <a:lnTo>
                              <a:pt x="15" y="59"/>
                            </a:lnTo>
                            <a:lnTo>
                              <a:pt x="5" y="71"/>
                            </a:lnTo>
                            <a:lnTo>
                              <a:pt x="22" y="89"/>
                            </a:lnTo>
                            <a:lnTo>
                              <a:pt x="33" y="78"/>
                            </a:lnTo>
                            <a:lnTo>
                              <a:pt x="33" y="95"/>
                            </a:lnTo>
                            <a:lnTo>
                              <a:pt x="59" y="95"/>
                            </a:lnTo>
                            <a:lnTo>
                              <a:pt x="59" y="78"/>
                            </a:lnTo>
                            <a:lnTo>
                              <a:pt x="71" y="90"/>
                            </a:lnTo>
                            <a:lnTo>
                              <a:pt x="89" y="71"/>
                            </a:lnTo>
                            <a:lnTo>
                              <a:pt x="78" y="61"/>
                            </a:lnTo>
                            <a:lnTo>
                              <a:pt x="93" y="61"/>
                            </a:lnTo>
                            <a:lnTo>
                              <a:pt x="93" y="35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40" name="Oval 647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44600" y="2065303"/>
                        <a:ext cx="69850" cy="71438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1" name="Oval 648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54150" y="1960528"/>
                        <a:ext cx="282575" cy="280988"/>
                      </a:xfrm>
                      <a:prstGeom prst="ellipse">
                        <a:avLst/>
                      </a:prstGeom>
                      <a:solidFill>
                        <a:srgbClr val="BA8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2" name="Oval 648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92250" y="1995453"/>
                        <a:ext cx="207962" cy="209550"/>
                      </a:xfrm>
                      <a:prstGeom prst="ellipse">
                        <a:avLst/>
                      </a:prstGeom>
                      <a:solidFill>
                        <a:srgbClr val="1A1A1A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3" name="Freeform 648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20825" y="2025615"/>
                        <a:ext cx="149225" cy="150813"/>
                      </a:xfrm>
                      <a:custGeom>
                        <a:avLst/>
                        <a:gdLst>
                          <a:gd name="T0" fmla="*/ 236894688 w 94"/>
                          <a:gd name="T1" fmla="*/ 88206555 h 95"/>
                          <a:gd name="T2" fmla="*/ 199093138 w 94"/>
                          <a:gd name="T3" fmla="*/ 88206555 h 95"/>
                          <a:gd name="T4" fmla="*/ 224294700 w 94"/>
                          <a:gd name="T5" fmla="*/ 57964580 h 95"/>
                          <a:gd name="T6" fmla="*/ 181451250 w 94"/>
                          <a:gd name="T7" fmla="*/ 12601617 h 95"/>
                          <a:gd name="T8" fmla="*/ 151209375 w 94"/>
                          <a:gd name="T9" fmla="*/ 42843592 h 95"/>
                          <a:gd name="T10" fmla="*/ 151209375 w 94"/>
                          <a:gd name="T11" fmla="*/ 0 h 95"/>
                          <a:gd name="T12" fmla="*/ 88206263 w 94"/>
                          <a:gd name="T13" fmla="*/ 0 h 95"/>
                          <a:gd name="T14" fmla="*/ 88206263 w 94"/>
                          <a:gd name="T15" fmla="*/ 42843592 h 95"/>
                          <a:gd name="T16" fmla="*/ 57964388 w 94"/>
                          <a:gd name="T17" fmla="*/ 12601617 h 95"/>
                          <a:gd name="T18" fmla="*/ 12601575 w 94"/>
                          <a:gd name="T19" fmla="*/ 57964580 h 95"/>
                          <a:gd name="T20" fmla="*/ 40322500 w 94"/>
                          <a:gd name="T21" fmla="*/ 88206555 h 95"/>
                          <a:gd name="T22" fmla="*/ 0 w 94"/>
                          <a:gd name="T23" fmla="*/ 88206555 h 95"/>
                          <a:gd name="T24" fmla="*/ 0 w 94"/>
                          <a:gd name="T25" fmla="*/ 148690505 h 95"/>
                          <a:gd name="T26" fmla="*/ 40322500 w 94"/>
                          <a:gd name="T27" fmla="*/ 148690505 h 95"/>
                          <a:gd name="T28" fmla="*/ 10080625 w 94"/>
                          <a:gd name="T29" fmla="*/ 178932481 h 95"/>
                          <a:gd name="T30" fmla="*/ 57964388 w 94"/>
                          <a:gd name="T31" fmla="*/ 224295444 h 95"/>
                          <a:gd name="T32" fmla="*/ 85685313 w 94"/>
                          <a:gd name="T33" fmla="*/ 196572839 h 95"/>
                          <a:gd name="T34" fmla="*/ 85685313 w 94"/>
                          <a:gd name="T35" fmla="*/ 239416431 h 95"/>
                          <a:gd name="T36" fmla="*/ 151209375 w 94"/>
                          <a:gd name="T37" fmla="*/ 239416431 h 95"/>
                          <a:gd name="T38" fmla="*/ 151209375 w 94"/>
                          <a:gd name="T39" fmla="*/ 196572839 h 95"/>
                          <a:gd name="T40" fmla="*/ 181451250 w 94"/>
                          <a:gd name="T41" fmla="*/ 226814814 h 95"/>
                          <a:gd name="T42" fmla="*/ 224294700 w 94"/>
                          <a:gd name="T43" fmla="*/ 178932481 h 95"/>
                          <a:gd name="T44" fmla="*/ 196572188 w 94"/>
                          <a:gd name="T45" fmla="*/ 153730835 h 95"/>
                          <a:gd name="T46" fmla="*/ 236894688 w 94"/>
                          <a:gd name="T47" fmla="*/ 153730835 h 95"/>
                          <a:gd name="T48" fmla="*/ 236894688 w 94"/>
                          <a:gd name="T49" fmla="*/ 88206555 h 95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w 94"/>
                          <a:gd name="T76" fmla="*/ 0 h 95"/>
                          <a:gd name="T77" fmla="*/ 94 w 94"/>
                          <a:gd name="T78" fmla="*/ 95 h 95"/>
                        </a:gdLst>
                        <a:ahLst/>
                        <a:cxnLst>
                          <a:cxn ang="T50">
                            <a:pos x="T0" y="T1"/>
                          </a:cxn>
                          <a:cxn ang="T51">
                            <a:pos x="T2" y="T3"/>
                          </a:cxn>
                          <a:cxn ang="T52">
                            <a:pos x="T4" y="T5"/>
                          </a:cxn>
                          <a:cxn ang="T53">
                            <a:pos x="T6" y="T7"/>
                          </a:cxn>
                          <a:cxn ang="T54">
                            <a:pos x="T8" y="T9"/>
                          </a:cxn>
                          <a:cxn ang="T55">
                            <a:pos x="T10" y="T11"/>
                          </a:cxn>
                          <a:cxn ang="T56">
                            <a:pos x="T12" y="T13"/>
                          </a:cxn>
                          <a:cxn ang="T57">
                            <a:pos x="T14" y="T15"/>
                          </a:cxn>
                          <a:cxn ang="T58">
                            <a:pos x="T16" y="T17"/>
                          </a:cxn>
                          <a:cxn ang="T59">
                            <a:pos x="T18" y="T19"/>
                          </a:cxn>
                          <a:cxn ang="T60">
                            <a:pos x="T20" y="T21"/>
                          </a:cxn>
                          <a:cxn ang="T61">
                            <a:pos x="T22" y="T23"/>
                          </a:cxn>
                          <a:cxn ang="T62">
                            <a:pos x="T24" y="T25"/>
                          </a:cxn>
                          <a:cxn ang="T63">
                            <a:pos x="T26" y="T27"/>
                          </a:cxn>
                          <a:cxn ang="T64">
                            <a:pos x="T28" y="T29"/>
                          </a:cxn>
                          <a:cxn ang="T65">
                            <a:pos x="T30" y="T31"/>
                          </a:cxn>
                          <a:cxn ang="T66">
                            <a:pos x="T32" y="T33"/>
                          </a:cxn>
                          <a:cxn ang="T67">
                            <a:pos x="T34" y="T35"/>
                          </a:cxn>
                          <a:cxn ang="T68">
                            <a:pos x="T36" y="T37"/>
                          </a:cxn>
                          <a:cxn ang="T69">
                            <a:pos x="T38" y="T39"/>
                          </a:cxn>
                          <a:cxn ang="T70">
                            <a:pos x="T40" y="T41"/>
                          </a:cxn>
                          <a:cxn ang="T71">
                            <a:pos x="T42" y="T43"/>
                          </a:cxn>
                          <a:cxn ang="T72">
                            <a:pos x="T44" y="T45"/>
                          </a:cxn>
                          <a:cxn ang="T73">
                            <a:pos x="T46" y="T47"/>
                          </a:cxn>
                          <a:cxn ang="T74">
                            <a:pos x="T48" y="T49"/>
                          </a:cxn>
                        </a:cxnLst>
                        <a:rect l="T75" t="T76" r="T77" b="T78"/>
                        <a:pathLst>
                          <a:path w="94" h="95">
                            <a:moveTo>
                              <a:pt x="94" y="35"/>
                            </a:moveTo>
                            <a:lnTo>
                              <a:pt x="79" y="35"/>
                            </a:lnTo>
                            <a:lnTo>
                              <a:pt x="89" y="23"/>
                            </a:lnTo>
                            <a:lnTo>
                              <a:pt x="72" y="5"/>
                            </a:lnTo>
                            <a:lnTo>
                              <a:pt x="60" y="17"/>
                            </a:lnTo>
                            <a:lnTo>
                              <a:pt x="60" y="0"/>
                            </a:lnTo>
                            <a:lnTo>
                              <a:pt x="35" y="0"/>
                            </a:lnTo>
                            <a:lnTo>
                              <a:pt x="35" y="17"/>
                            </a:lnTo>
                            <a:lnTo>
                              <a:pt x="23" y="5"/>
                            </a:lnTo>
                            <a:lnTo>
                              <a:pt x="5" y="23"/>
                            </a:lnTo>
                            <a:lnTo>
                              <a:pt x="16" y="35"/>
                            </a:lnTo>
                            <a:lnTo>
                              <a:pt x="0" y="35"/>
                            </a:lnTo>
                            <a:lnTo>
                              <a:pt x="0" y="59"/>
                            </a:lnTo>
                            <a:lnTo>
                              <a:pt x="16" y="59"/>
                            </a:lnTo>
                            <a:lnTo>
                              <a:pt x="4" y="71"/>
                            </a:lnTo>
                            <a:lnTo>
                              <a:pt x="23" y="89"/>
                            </a:lnTo>
                            <a:lnTo>
                              <a:pt x="34" y="78"/>
                            </a:lnTo>
                            <a:lnTo>
                              <a:pt x="34" y="95"/>
                            </a:lnTo>
                            <a:lnTo>
                              <a:pt x="60" y="95"/>
                            </a:lnTo>
                            <a:lnTo>
                              <a:pt x="60" y="78"/>
                            </a:lnTo>
                            <a:lnTo>
                              <a:pt x="72" y="90"/>
                            </a:lnTo>
                            <a:lnTo>
                              <a:pt x="89" y="71"/>
                            </a:lnTo>
                            <a:lnTo>
                              <a:pt x="78" y="61"/>
                            </a:lnTo>
                            <a:lnTo>
                              <a:pt x="94" y="61"/>
                            </a:lnTo>
                            <a:lnTo>
                              <a:pt x="94" y="35"/>
                            </a:lnTo>
                            <a:close/>
                          </a:path>
                        </a:pathLst>
                      </a:custGeom>
                      <a:solidFill>
                        <a:srgbClr val="66666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744" name="Oval 64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562100" y="2065303"/>
                        <a:ext cx="68262" cy="71438"/>
                      </a:xfrm>
                      <a:prstGeom prst="ellipse">
                        <a:avLst/>
                      </a:prstGeom>
                      <a:solidFill>
                        <a:srgbClr val="333333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5" name="Oval 64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76350" y="171415"/>
                        <a:ext cx="422275" cy="422275"/>
                      </a:xfrm>
                      <a:prstGeom prst="ellipse">
                        <a:avLst/>
                      </a:pr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6" name="Oval 648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290638" y="187290"/>
                        <a:ext cx="392112" cy="392113"/>
                      </a:xfrm>
                      <a:prstGeom prst="ellipse">
                        <a:avLst/>
                      </a:prstGeom>
                      <a:solidFill>
                        <a:srgbClr val="FFC2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7" name="Oval 64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68425" y="263490"/>
                        <a:ext cx="238125" cy="238125"/>
                      </a:xfrm>
                      <a:prstGeom prst="ellipse">
                        <a:avLst/>
                      </a:prstGeom>
                      <a:solidFill>
                        <a:srgbClr val="E0A50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  <p:sp>
                    <p:nvSpPr>
                      <p:cNvPr id="25748" name="Oval 64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382713" y="279365"/>
                        <a:ext cx="207962" cy="20796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pPr eaLnBrk="1" hangingPunct="1">
                          <a:buFont typeface="Arial" charset="0"/>
                          <a:buNone/>
                        </a:pPr>
                        <a:endParaRPr lang="zh-CN" altLang="zh-CN">
                          <a:solidFill>
                            <a:srgbClr val="000000"/>
                          </a:solidFill>
                          <a:latin typeface="Calibri" pitchFamily="34" charset="0"/>
                          <a:sym typeface="宋体" pitchFamily="2" charset="-122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25622" name="组合 1188"/>
              <p:cNvGrpSpPr>
                <a:grpSpLocks/>
              </p:cNvGrpSpPr>
              <p:nvPr/>
            </p:nvGrpSpPr>
            <p:grpSpPr bwMode="auto">
              <a:xfrm>
                <a:off x="0" y="0"/>
                <a:ext cx="531815" cy="2479850"/>
                <a:chOff x="0" y="0"/>
                <a:chExt cx="531815" cy="2479850"/>
              </a:xfrm>
            </p:grpSpPr>
            <p:grpSp>
              <p:nvGrpSpPr>
                <p:cNvPr id="25623" name="组合 1189"/>
                <p:cNvGrpSpPr>
                  <a:grpSpLocks/>
                </p:cNvGrpSpPr>
                <p:nvPr/>
              </p:nvGrpSpPr>
              <p:grpSpPr bwMode="auto">
                <a:xfrm>
                  <a:off x="122277" y="409649"/>
                  <a:ext cx="193677" cy="2070201"/>
                  <a:chOff x="0" y="0"/>
                  <a:chExt cx="193677" cy="2070201"/>
                </a:xfrm>
              </p:grpSpPr>
              <p:sp>
                <p:nvSpPr>
                  <p:cNvPr id="25630" name="Rectangle 319"/>
                  <p:cNvSpPr>
                    <a:spLocks noChangeArrowheads="1"/>
                  </p:cNvSpPr>
                  <p:nvPr/>
                </p:nvSpPr>
                <p:spPr bwMode="auto">
                  <a:xfrm>
                    <a:off x="90488" y="0"/>
                    <a:ext cx="14288" cy="1832065"/>
                  </a:xfrm>
                  <a:prstGeom prst="rect">
                    <a:avLst/>
                  </a:prstGeom>
                  <a:solidFill>
                    <a:srgbClr val="B3B3B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buFont typeface="Arial" charset="0"/>
                      <a:buNone/>
                    </a:pPr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  <p:sp>
                <p:nvSpPr>
                  <p:cNvPr id="25631" name="Rectangle 321"/>
                  <p:cNvSpPr>
                    <a:spLocks noChangeArrowheads="1"/>
                  </p:cNvSpPr>
                  <p:nvPr/>
                </p:nvSpPr>
                <p:spPr bwMode="auto">
                  <a:xfrm>
                    <a:off x="44450" y="1825714"/>
                    <a:ext cx="103188" cy="61916"/>
                  </a:xfrm>
                  <a:prstGeom prst="rect">
                    <a:avLst/>
                  </a:prstGeom>
                  <a:solidFill>
                    <a:srgbClr val="FFC2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buFont typeface="Arial" charset="0"/>
                      <a:buNone/>
                    </a:pPr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  <p:sp>
                <p:nvSpPr>
                  <p:cNvPr id="25632" name="Freeform 3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866991"/>
                    <a:ext cx="193677" cy="131769"/>
                  </a:xfrm>
                  <a:custGeom>
                    <a:avLst/>
                    <a:gdLst>
                      <a:gd name="T0" fmla="*/ 0 w 103"/>
                      <a:gd name="T1" fmla="*/ 244550273 h 71"/>
                      <a:gd name="T2" fmla="*/ 183859644 w 103"/>
                      <a:gd name="T3" fmla="*/ 0 h 71"/>
                      <a:gd name="T4" fmla="*/ 364182333 w 103"/>
                      <a:gd name="T5" fmla="*/ 244550273 h 71"/>
                      <a:gd name="T6" fmla="*/ 0 w 103"/>
                      <a:gd name="T7" fmla="*/ 244550273 h 7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03"/>
                      <a:gd name="T13" fmla="*/ 0 h 71"/>
                      <a:gd name="T14" fmla="*/ 103 w 103"/>
                      <a:gd name="T15" fmla="*/ 71 h 7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03" h="71">
                        <a:moveTo>
                          <a:pt x="0" y="71"/>
                        </a:moveTo>
                        <a:cubicBezTo>
                          <a:pt x="0" y="32"/>
                          <a:pt x="23" y="0"/>
                          <a:pt x="52" y="0"/>
                        </a:cubicBezTo>
                        <a:cubicBezTo>
                          <a:pt x="80" y="0"/>
                          <a:pt x="103" y="32"/>
                          <a:pt x="103" y="71"/>
                        </a:cubicBezTo>
                        <a:lnTo>
                          <a:pt x="0" y="71"/>
                        </a:lnTo>
                        <a:close/>
                      </a:path>
                    </a:pathLst>
                  </a:custGeom>
                  <a:solidFill>
                    <a:srgbClr val="FFC2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33" name="Freeform 323"/>
                  <p:cNvSpPr>
                    <a:spLocks noChangeArrowheads="1"/>
                  </p:cNvSpPr>
                  <p:nvPr/>
                </p:nvSpPr>
                <p:spPr bwMode="auto">
                  <a:xfrm>
                    <a:off x="122239" y="1828889"/>
                    <a:ext cx="49213" cy="166696"/>
                  </a:xfrm>
                  <a:custGeom>
                    <a:avLst/>
                    <a:gdLst>
                      <a:gd name="T0" fmla="*/ 0 w 26"/>
                      <a:gd name="T1" fmla="*/ 3508108 h 89"/>
                      <a:gd name="T2" fmla="*/ 0 w 26"/>
                      <a:gd name="T3" fmla="*/ 108751347 h 89"/>
                      <a:gd name="T4" fmla="*/ 64489851 w 26"/>
                      <a:gd name="T5" fmla="*/ 312219735 h 89"/>
                      <a:gd name="T6" fmla="*/ 93150745 w 26"/>
                      <a:gd name="T7" fmla="*/ 312219735 h 89"/>
                      <a:gd name="T8" fmla="*/ 17913532 w 26"/>
                      <a:gd name="T9" fmla="*/ 105243239 h 89"/>
                      <a:gd name="T10" fmla="*/ 17913532 w 26"/>
                      <a:gd name="T11" fmla="*/ 0 h 89"/>
                      <a:gd name="T12" fmla="*/ 0 w 26"/>
                      <a:gd name="T13" fmla="*/ 3508108 h 89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6"/>
                      <a:gd name="T22" fmla="*/ 0 h 89"/>
                      <a:gd name="T23" fmla="*/ 26 w 26"/>
                      <a:gd name="T24" fmla="*/ 89 h 89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6" h="89">
                        <a:moveTo>
                          <a:pt x="0" y="1"/>
                        </a:move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31"/>
                          <a:pt x="19" y="54"/>
                          <a:pt x="18" y="89"/>
                        </a:cubicBezTo>
                        <a:cubicBezTo>
                          <a:pt x="26" y="89"/>
                          <a:pt x="26" y="89"/>
                          <a:pt x="26" y="89"/>
                        </a:cubicBezTo>
                        <a:cubicBezTo>
                          <a:pt x="26" y="89"/>
                          <a:pt x="25" y="53"/>
                          <a:pt x="5" y="3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solidFill>
                    <a:srgbClr val="FFE088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634" name="Oval 320"/>
                  <p:cNvSpPr>
                    <a:spLocks noChangeArrowheads="1"/>
                  </p:cNvSpPr>
                  <p:nvPr/>
                </p:nvSpPr>
                <p:spPr bwMode="auto">
                  <a:xfrm>
                    <a:off x="22225" y="1922556"/>
                    <a:ext cx="146051" cy="147645"/>
                  </a:xfrm>
                  <a:prstGeom prst="ellipse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eaLnBrk="1" hangingPunct="1">
                      <a:buFont typeface="Arial" charset="0"/>
                      <a:buNone/>
                    </a:pPr>
                    <a:endParaRPr lang="zh-CN" altLang="zh-CN">
                      <a:solidFill>
                        <a:srgbClr val="000000"/>
                      </a:solidFill>
                      <a:latin typeface="Calibri" pitchFamily="34" charset="0"/>
                      <a:sym typeface="宋体" pitchFamily="2" charset="-122"/>
                    </a:endParaRPr>
                  </a:p>
                </p:txBody>
              </p:sp>
            </p:grpSp>
            <p:sp>
              <p:nvSpPr>
                <p:cNvPr id="25624" name="Freeform 6251"/>
                <p:cNvSpPr>
                  <a:spLocks noChangeArrowheads="1"/>
                </p:cNvSpPr>
                <p:nvPr/>
              </p:nvSpPr>
              <p:spPr bwMode="auto">
                <a:xfrm>
                  <a:off x="184151" y="115889"/>
                  <a:ext cx="184151" cy="298453"/>
                </a:xfrm>
                <a:custGeom>
                  <a:avLst/>
                  <a:gdLst>
                    <a:gd name="T0" fmla="*/ 321319067 w 98"/>
                    <a:gd name="T1" fmla="*/ 10569741 h 159"/>
                    <a:gd name="T2" fmla="*/ 335444200 w 98"/>
                    <a:gd name="T3" fmla="*/ 56373830 h 159"/>
                    <a:gd name="T4" fmla="*/ 70620029 w 98"/>
                    <a:gd name="T5" fmla="*/ 535552322 h 159"/>
                    <a:gd name="T6" fmla="*/ 21186760 w 98"/>
                    <a:gd name="T7" fmla="*/ 549645310 h 159"/>
                    <a:gd name="T8" fmla="*/ 10592441 w 98"/>
                    <a:gd name="T9" fmla="*/ 503841222 h 159"/>
                    <a:gd name="T10" fmla="*/ 275416611 w 98"/>
                    <a:gd name="T11" fmla="*/ 21139482 h 159"/>
                    <a:gd name="T12" fmla="*/ 321319067 w 98"/>
                    <a:gd name="T13" fmla="*/ 10569741 h 15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8"/>
                    <a:gd name="T22" fmla="*/ 0 h 159"/>
                    <a:gd name="T23" fmla="*/ 98 w 98"/>
                    <a:gd name="T24" fmla="*/ 159 h 15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8" h="159">
                      <a:moveTo>
                        <a:pt x="91" y="3"/>
                      </a:moveTo>
                      <a:cubicBezTo>
                        <a:pt x="96" y="5"/>
                        <a:pt x="98" y="11"/>
                        <a:pt x="95" y="16"/>
                      </a:cubicBezTo>
                      <a:cubicBezTo>
                        <a:pt x="20" y="152"/>
                        <a:pt x="20" y="152"/>
                        <a:pt x="20" y="152"/>
                      </a:cubicBezTo>
                      <a:cubicBezTo>
                        <a:pt x="17" y="157"/>
                        <a:pt x="11" y="159"/>
                        <a:pt x="6" y="156"/>
                      </a:cubicBezTo>
                      <a:cubicBezTo>
                        <a:pt x="2" y="153"/>
                        <a:pt x="0" y="148"/>
                        <a:pt x="3" y="143"/>
                      </a:cubicBezTo>
                      <a:cubicBezTo>
                        <a:pt x="78" y="6"/>
                        <a:pt x="78" y="6"/>
                        <a:pt x="78" y="6"/>
                      </a:cubicBezTo>
                      <a:cubicBezTo>
                        <a:pt x="81" y="2"/>
                        <a:pt x="87" y="0"/>
                        <a:pt x="91" y="3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5" name="Freeform 6252"/>
                <p:cNvSpPr>
                  <a:spLocks noChangeArrowheads="1"/>
                </p:cNvSpPr>
                <p:nvPr/>
              </p:nvSpPr>
              <p:spPr bwMode="auto">
                <a:xfrm>
                  <a:off x="196851" y="215902"/>
                  <a:ext cx="334964" cy="203202"/>
                </a:xfrm>
                <a:custGeom>
                  <a:avLst/>
                  <a:gdLst>
                    <a:gd name="T0" fmla="*/ 619719155 w 178"/>
                    <a:gd name="T1" fmla="*/ 20851508 h 109"/>
                    <a:gd name="T2" fmla="*/ 605552812 w 178"/>
                    <a:gd name="T3" fmla="*/ 66033193 h 109"/>
                    <a:gd name="T4" fmla="*/ 56659725 w 178"/>
                    <a:gd name="T5" fmla="*/ 371867117 h 109"/>
                    <a:gd name="T6" fmla="*/ 10622875 w 178"/>
                    <a:gd name="T7" fmla="*/ 357965490 h 109"/>
                    <a:gd name="T8" fmla="*/ 24789218 w 178"/>
                    <a:gd name="T9" fmla="*/ 312783805 h 109"/>
                    <a:gd name="T10" fmla="*/ 573682305 w 178"/>
                    <a:gd name="T11" fmla="*/ 6949881 h 109"/>
                    <a:gd name="T12" fmla="*/ 619719155 w 178"/>
                    <a:gd name="T13" fmla="*/ 20851508 h 10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8"/>
                    <a:gd name="T22" fmla="*/ 0 h 109"/>
                    <a:gd name="T23" fmla="*/ 178 w 178"/>
                    <a:gd name="T24" fmla="*/ 109 h 10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8" h="109">
                      <a:moveTo>
                        <a:pt x="175" y="6"/>
                      </a:moveTo>
                      <a:cubicBezTo>
                        <a:pt x="178" y="11"/>
                        <a:pt x="176" y="17"/>
                        <a:pt x="171" y="19"/>
                      </a:cubicBezTo>
                      <a:cubicBezTo>
                        <a:pt x="16" y="107"/>
                        <a:pt x="16" y="107"/>
                        <a:pt x="16" y="107"/>
                      </a:cubicBezTo>
                      <a:cubicBezTo>
                        <a:pt x="12" y="109"/>
                        <a:pt x="6" y="108"/>
                        <a:pt x="3" y="103"/>
                      </a:cubicBezTo>
                      <a:cubicBezTo>
                        <a:pt x="0" y="98"/>
                        <a:pt x="2" y="92"/>
                        <a:pt x="7" y="90"/>
                      </a:cubicBezTo>
                      <a:cubicBezTo>
                        <a:pt x="162" y="2"/>
                        <a:pt x="162" y="2"/>
                        <a:pt x="162" y="2"/>
                      </a:cubicBezTo>
                      <a:cubicBezTo>
                        <a:pt x="166" y="0"/>
                        <a:pt x="172" y="2"/>
                        <a:pt x="175" y="6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6" name="Freeform 6326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74665" cy="474667"/>
                </a:xfrm>
                <a:custGeom>
                  <a:avLst/>
                  <a:gdLst>
                    <a:gd name="T0" fmla="*/ 749743686 w 253"/>
                    <a:gd name="T1" fmla="*/ 190076929 h 253"/>
                    <a:gd name="T2" fmla="*/ 700464829 w 253"/>
                    <a:gd name="T3" fmla="*/ 749750598 h 253"/>
                    <a:gd name="T4" fmla="*/ 140797271 w 253"/>
                    <a:gd name="T5" fmla="*/ 700471533 h 253"/>
                    <a:gd name="T6" fmla="*/ 190076128 w 253"/>
                    <a:gd name="T7" fmla="*/ 140797864 h 253"/>
                    <a:gd name="T8" fmla="*/ 749743686 w 253"/>
                    <a:gd name="T9" fmla="*/ 190076929 h 25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3"/>
                    <a:gd name="T16" fmla="*/ 0 h 253"/>
                    <a:gd name="T17" fmla="*/ 253 w 253"/>
                    <a:gd name="T18" fmla="*/ 253 h 25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3" h="253">
                      <a:moveTo>
                        <a:pt x="213" y="54"/>
                      </a:moveTo>
                      <a:cubicBezTo>
                        <a:pt x="253" y="101"/>
                        <a:pt x="247" y="172"/>
                        <a:pt x="199" y="213"/>
                      </a:cubicBezTo>
                      <a:cubicBezTo>
                        <a:pt x="151" y="253"/>
                        <a:pt x="80" y="246"/>
                        <a:pt x="40" y="199"/>
                      </a:cubicBezTo>
                      <a:cubicBezTo>
                        <a:pt x="0" y="151"/>
                        <a:pt x="6" y="80"/>
                        <a:pt x="54" y="40"/>
                      </a:cubicBezTo>
                      <a:cubicBezTo>
                        <a:pt x="102" y="0"/>
                        <a:pt x="173" y="6"/>
                        <a:pt x="213" y="54"/>
                      </a:cubicBezTo>
                      <a:close/>
                    </a:path>
                  </a:pathLst>
                </a:custGeom>
                <a:solidFill>
                  <a:srgbClr val="E0A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7" name="Freeform 6327"/>
                <p:cNvSpPr>
                  <a:spLocks noChangeArrowheads="1"/>
                </p:cNvSpPr>
                <p:nvPr/>
              </p:nvSpPr>
              <p:spPr bwMode="auto">
                <a:xfrm>
                  <a:off x="19050" y="15875"/>
                  <a:ext cx="439740" cy="439741"/>
                </a:xfrm>
                <a:custGeom>
                  <a:avLst/>
                  <a:gdLst>
                    <a:gd name="T0" fmla="*/ 692175190 w 234"/>
                    <a:gd name="T1" fmla="*/ 176576683 h 234"/>
                    <a:gd name="T2" fmla="*/ 649796657 w 234"/>
                    <a:gd name="T3" fmla="*/ 695709726 h 234"/>
                    <a:gd name="T4" fmla="*/ 130666674 w 234"/>
                    <a:gd name="T5" fmla="*/ 649800014 h 234"/>
                    <a:gd name="T6" fmla="*/ 173043328 w 234"/>
                    <a:gd name="T7" fmla="*/ 130666971 h 234"/>
                    <a:gd name="T8" fmla="*/ 692175190 w 234"/>
                    <a:gd name="T9" fmla="*/ 176576683 h 2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4"/>
                    <a:gd name="T16" fmla="*/ 0 h 234"/>
                    <a:gd name="T17" fmla="*/ 234 w 234"/>
                    <a:gd name="T18" fmla="*/ 234 h 2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4" h="234">
                      <a:moveTo>
                        <a:pt x="196" y="50"/>
                      </a:moveTo>
                      <a:cubicBezTo>
                        <a:pt x="234" y="94"/>
                        <a:pt x="228" y="160"/>
                        <a:pt x="184" y="197"/>
                      </a:cubicBezTo>
                      <a:cubicBezTo>
                        <a:pt x="140" y="234"/>
                        <a:pt x="74" y="229"/>
                        <a:pt x="37" y="184"/>
                      </a:cubicBezTo>
                      <a:cubicBezTo>
                        <a:pt x="0" y="140"/>
                        <a:pt x="5" y="74"/>
                        <a:pt x="49" y="37"/>
                      </a:cubicBezTo>
                      <a:cubicBezTo>
                        <a:pt x="94" y="0"/>
                        <a:pt x="159" y="6"/>
                        <a:pt x="196" y="50"/>
                      </a:cubicBezTo>
                      <a:close/>
                    </a:path>
                  </a:pathLst>
                </a:custGeom>
                <a:solidFill>
                  <a:srgbClr val="FFC2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8" name="Freeform 6328"/>
                <p:cNvSpPr>
                  <a:spLocks noChangeArrowheads="1"/>
                </p:cNvSpPr>
                <p:nvPr/>
              </p:nvSpPr>
              <p:spPr bwMode="auto">
                <a:xfrm>
                  <a:off x="104776" y="103188"/>
                  <a:ext cx="265114" cy="265115"/>
                </a:xfrm>
                <a:custGeom>
                  <a:avLst/>
                  <a:gdLst>
                    <a:gd name="T0" fmla="*/ 420702074 w 141"/>
                    <a:gd name="T1" fmla="*/ 108056767 h 142"/>
                    <a:gd name="T2" fmla="*/ 392419487 w 141"/>
                    <a:gd name="T3" fmla="*/ 418286125 h 142"/>
                    <a:gd name="T4" fmla="*/ 77776175 w 141"/>
                    <a:gd name="T5" fmla="*/ 390400508 h 142"/>
                    <a:gd name="T6" fmla="*/ 106058762 w 141"/>
                    <a:gd name="T7" fmla="*/ 80171149 h 142"/>
                    <a:gd name="T8" fmla="*/ 420702074 w 141"/>
                    <a:gd name="T9" fmla="*/ 108056767 h 14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1"/>
                    <a:gd name="T16" fmla="*/ 0 h 142"/>
                    <a:gd name="T17" fmla="*/ 141 w 141"/>
                    <a:gd name="T18" fmla="*/ 142 h 14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1" h="142">
                      <a:moveTo>
                        <a:pt x="119" y="31"/>
                      </a:moveTo>
                      <a:cubicBezTo>
                        <a:pt x="141" y="57"/>
                        <a:pt x="138" y="97"/>
                        <a:pt x="111" y="120"/>
                      </a:cubicBezTo>
                      <a:cubicBezTo>
                        <a:pt x="85" y="142"/>
                        <a:pt x="45" y="139"/>
                        <a:pt x="22" y="112"/>
                      </a:cubicBezTo>
                      <a:cubicBezTo>
                        <a:pt x="0" y="85"/>
                        <a:pt x="3" y="45"/>
                        <a:pt x="30" y="23"/>
                      </a:cubicBezTo>
                      <a:cubicBezTo>
                        <a:pt x="57" y="0"/>
                        <a:pt x="96" y="4"/>
                        <a:pt x="119" y="31"/>
                      </a:cubicBezTo>
                      <a:close/>
                    </a:path>
                  </a:pathLst>
                </a:custGeom>
                <a:solidFill>
                  <a:srgbClr val="E0A5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29" name="Freeform 6329"/>
                <p:cNvSpPr>
                  <a:spLocks noChangeArrowheads="1"/>
                </p:cNvSpPr>
                <p:nvPr/>
              </p:nvSpPr>
              <p:spPr bwMode="auto">
                <a:xfrm>
                  <a:off x="120651" y="119064"/>
                  <a:ext cx="234951" cy="233365"/>
                </a:xfrm>
                <a:custGeom>
                  <a:avLst/>
                  <a:gdLst>
                    <a:gd name="T0" fmla="*/ 370957555 w 125"/>
                    <a:gd name="T1" fmla="*/ 95628837 h 124"/>
                    <a:gd name="T2" fmla="*/ 346227553 w 125"/>
                    <a:gd name="T3" fmla="*/ 371891593 h 124"/>
                    <a:gd name="T4" fmla="*/ 70658224 w 125"/>
                    <a:gd name="T5" fmla="*/ 347100326 h 124"/>
                    <a:gd name="T6" fmla="*/ 95388226 w 125"/>
                    <a:gd name="T7" fmla="*/ 70837569 h 124"/>
                    <a:gd name="T8" fmla="*/ 370957555 w 125"/>
                    <a:gd name="T9" fmla="*/ 95628837 h 1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5"/>
                    <a:gd name="T16" fmla="*/ 0 h 124"/>
                    <a:gd name="T17" fmla="*/ 125 w 125"/>
                    <a:gd name="T18" fmla="*/ 124 h 1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5" h="124">
                      <a:moveTo>
                        <a:pt x="105" y="27"/>
                      </a:moveTo>
                      <a:cubicBezTo>
                        <a:pt x="125" y="50"/>
                        <a:pt x="122" y="85"/>
                        <a:pt x="98" y="105"/>
                      </a:cubicBezTo>
                      <a:cubicBezTo>
                        <a:pt x="75" y="124"/>
                        <a:pt x="40" y="121"/>
                        <a:pt x="20" y="98"/>
                      </a:cubicBezTo>
                      <a:cubicBezTo>
                        <a:pt x="0" y="74"/>
                        <a:pt x="3" y="40"/>
                        <a:pt x="27" y="20"/>
                      </a:cubicBezTo>
                      <a:cubicBezTo>
                        <a:pt x="50" y="0"/>
                        <a:pt x="85" y="3"/>
                        <a:pt x="105" y="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pic>
        <p:nvPicPr>
          <p:cNvPr id="25608" name="图片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775" y="3032125"/>
            <a:ext cx="5715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3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39BEE9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>
              <a:solidFill>
                <a:srgbClr val="F6A23C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7651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364" name="Freeform 591"/>
          <p:cNvSpPr>
            <a:spLocks noChangeArrowheads="1"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98264873 w 482"/>
              <a:gd name="T1" fmla="*/ 0 h 197"/>
              <a:gd name="T2" fmla="*/ 710043905 w 482"/>
              <a:gd name="T3" fmla="*/ 1181255688 h 197"/>
              <a:gd name="T4" fmla="*/ 0 w 482"/>
              <a:gd name="T5" fmla="*/ 2006095546 h 197"/>
              <a:gd name="T6" fmla="*/ 2147483646 w 482"/>
              <a:gd name="T7" fmla="*/ 2006095546 h 197"/>
              <a:gd name="T8" fmla="*/ 2147483646 w 482"/>
              <a:gd name="T9" fmla="*/ 1028506502 h 197"/>
              <a:gd name="T10" fmla="*/ 2147483646 w 482"/>
              <a:gd name="T11" fmla="*/ 1150703936 h 197"/>
              <a:gd name="T12" fmla="*/ 1998264873 w 482"/>
              <a:gd name="T13" fmla="*/ 0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2"/>
              <a:gd name="T22" fmla="*/ 0 h 197"/>
              <a:gd name="T23" fmla="*/ 482 w 482"/>
              <a:gd name="T24" fmla="*/ 197 h 19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159"/>
          <p:cNvGrpSpPr>
            <a:grpSpLocks/>
          </p:cNvGrpSpPr>
          <p:nvPr/>
        </p:nvGrpSpPr>
        <p:grpSpPr bwMode="auto">
          <a:xfrm>
            <a:off x="554038" y="4629150"/>
            <a:ext cx="206375" cy="2249488"/>
            <a:chOff x="0" y="0"/>
            <a:chExt cx="206375" cy="2249488"/>
          </a:xfrm>
        </p:grpSpPr>
        <p:sp>
          <p:nvSpPr>
            <p:cNvPr id="27674" name="Freeform 1118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55575" cy="398463"/>
            </a:xfrm>
            <a:custGeom>
              <a:avLst/>
              <a:gdLst>
                <a:gd name="T0" fmla="*/ 50403125 w 49"/>
                <a:gd name="T1" fmla="*/ 1199051672 h 125"/>
                <a:gd name="T2" fmla="*/ 50403125 w 49"/>
                <a:gd name="T3" fmla="*/ 1199051672 h 125"/>
                <a:gd name="T4" fmla="*/ 120967500 w 49"/>
                <a:gd name="T5" fmla="*/ 1270182099 h 125"/>
                <a:gd name="T6" fmla="*/ 120967500 w 49"/>
                <a:gd name="T7" fmla="*/ 1270182099 h 125"/>
                <a:gd name="T8" fmla="*/ 120967500 w 49"/>
                <a:gd name="T9" fmla="*/ 1270182099 h 125"/>
                <a:gd name="T10" fmla="*/ 50403125 w 49"/>
                <a:gd name="T11" fmla="*/ 1199051672 h 125"/>
                <a:gd name="T12" fmla="*/ 50403125 w 49"/>
                <a:gd name="T13" fmla="*/ 1199051672 h 125"/>
                <a:gd name="T14" fmla="*/ 0 w 49"/>
                <a:gd name="T15" fmla="*/ 782431510 h 125"/>
                <a:gd name="T16" fmla="*/ 0 w 49"/>
                <a:gd name="T17" fmla="*/ 812915523 h 125"/>
                <a:gd name="T18" fmla="*/ 0 w 49"/>
                <a:gd name="T19" fmla="*/ 812915523 h 125"/>
                <a:gd name="T20" fmla="*/ 0 w 49"/>
                <a:gd name="T21" fmla="*/ 782431510 h 125"/>
                <a:gd name="T22" fmla="*/ 252015625 w 49"/>
                <a:gd name="T23" fmla="*/ 0 h 125"/>
                <a:gd name="T24" fmla="*/ 252015625 w 49"/>
                <a:gd name="T25" fmla="*/ 0 h 125"/>
                <a:gd name="T26" fmla="*/ 252015625 w 49"/>
                <a:gd name="T27" fmla="*/ 0 h 125"/>
                <a:gd name="T28" fmla="*/ 252015625 w 49"/>
                <a:gd name="T29" fmla="*/ 0 h 125"/>
                <a:gd name="T30" fmla="*/ 252015625 w 49"/>
                <a:gd name="T31" fmla="*/ 0 h 125"/>
                <a:gd name="T32" fmla="*/ 252015625 w 49"/>
                <a:gd name="T33" fmla="*/ 0 h 125"/>
                <a:gd name="T34" fmla="*/ 252015625 w 49"/>
                <a:gd name="T35" fmla="*/ 0 h 125"/>
                <a:gd name="T36" fmla="*/ 201612500 w 49"/>
                <a:gd name="T37" fmla="*/ 1270182099 h 125"/>
                <a:gd name="T38" fmla="*/ 372983125 w 49"/>
                <a:gd name="T39" fmla="*/ 1270182099 h 125"/>
                <a:gd name="T40" fmla="*/ 372983125 w 49"/>
                <a:gd name="T41" fmla="*/ 1270182099 h 125"/>
                <a:gd name="T42" fmla="*/ 443547500 w 49"/>
                <a:gd name="T43" fmla="*/ 1199051672 h 125"/>
                <a:gd name="T44" fmla="*/ 443547500 w 49"/>
                <a:gd name="T45" fmla="*/ 1199051672 h 125"/>
                <a:gd name="T46" fmla="*/ 393144375 w 49"/>
                <a:gd name="T47" fmla="*/ 1178730059 h 125"/>
                <a:gd name="T48" fmla="*/ 483870000 w 49"/>
                <a:gd name="T49" fmla="*/ 812915523 h 125"/>
                <a:gd name="T50" fmla="*/ 493950625 w 49"/>
                <a:gd name="T51" fmla="*/ 823077924 h 125"/>
                <a:gd name="T52" fmla="*/ 493950625 w 49"/>
                <a:gd name="T53" fmla="*/ 782431510 h 125"/>
                <a:gd name="T54" fmla="*/ 483870000 w 49"/>
                <a:gd name="T55" fmla="*/ 660495457 h 125"/>
                <a:gd name="T56" fmla="*/ 463708750 w 49"/>
                <a:gd name="T57" fmla="*/ 538556215 h 125"/>
                <a:gd name="T58" fmla="*/ 453628125 w 49"/>
                <a:gd name="T59" fmla="*/ 477588189 h 125"/>
                <a:gd name="T60" fmla="*/ 453628125 w 49"/>
                <a:gd name="T61" fmla="*/ 447104175 h 125"/>
                <a:gd name="T62" fmla="*/ 443547500 w 49"/>
                <a:gd name="T63" fmla="*/ 416620162 h 125"/>
                <a:gd name="T64" fmla="*/ 443547500 w 49"/>
                <a:gd name="T65" fmla="*/ 386136149 h 125"/>
                <a:gd name="T66" fmla="*/ 433466875 w 49"/>
                <a:gd name="T67" fmla="*/ 355652135 h 125"/>
                <a:gd name="T68" fmla="*/ 433466875 w 49"/>
                <a:gd name="T69" fmla="*/ 335327335 h 125"/>
                <a:gd name="T70" fmla="*/ 423386250 w 49"/>
                <a:gd name="T71" fmla="*/ 304843321 h 125"/>
                <a:gd name="T72" fmla="*/ 413305625 w 49"/>
                <a:gd name="T73" fmla="*/ 274359308 h 125"/>
                <a:gd name="T74" fmla="*/ 403225000 w 49"/>
                <a:gd name="T75" fmla="*/ 254037695 h 125"/>
                <a:gd name="T76" fmla="*/ 383063750 w 49"/>
                <a:gd name="T77" fmla="*/ 203228881 h 125"/>
                <a:gd name="T78" fmla="*/ 342741250 w 49"/>
                <a:gd name="T79" fmla="*/ 121936053 h 125"/>
                <a:gd name="T80" fmla="*/ 332660625 w 49"/>
                <a:gd name="T81" fmla="*/ 111776841 h 125"/>
                <a:gd name="T82" fmla="*/ 332660625 w 49"/>
                <a:gd name="T83" fmla="*/ 101614440 h 125"/>
                <a:gd name="T84" fmla="*/ 322580000 w 49"/>
                <a:gd name="T85" fmla="*/ 91452040 h 125"/>
                <a:gd name="T86" fmla="*/ 322580000 w 49"/>
                <a:gd name="T87" fmla="*/ 81292827 h 125"/>
                <a:gd name="T88" fmla="*/ 302418750 w 49"/>
                <a:gd name="T89" fmla="*/ 50808814 h 125"/>
                <a:gd name="T90" fmla="*/ 282257500 w 49"/>
                <a:gd name="T91" fmla="*/ 30484013 h 125"/>
                <a:gd name="T92" fmla="*/ 262096250 w 49"/>
                <a:gd name="T93" fmla="*/ 10162400 h 125"/>
                <a:gd name="T94" fmla="*/ 252015625 w 49"/>
                <a:gd name="T95" fmla="*/ 0 h 125"/>
                <a:gd name="T96" fmla="*/ 252015625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1119"/>
            <p:cNvSpPr>
              <a:spLocks noEditPoints="1" noChangeArrowheads="1"/>
            </p:cNvSpPr>
            <p:nvPr/>
          </p:nvSpPr>
          <p:spPr bwMode="auto">
            <a:xfrm>
              <a:off x="57150" y="398463"/>
              <a:ext cx="85725" cy="22225"/>
            </a:xfrm>
            <a:custGeom>
              <a:avLst/>
              <a:gdLst>
                <a:gd name="T0" fmla="*/ 0 w 27"/>
                <a:gd name="T1" fmla="*/ 70564375 h 7"/>
                <a:gd name="T2" fmla="*/ 0 w 27"/>
                <a:gd name="T3" fmla="*/ 70564375 h 7"/>
                <a:gd name="T4" fmla="*/ 40322500 w 27"/>
                <a:gd name="T5" fmla="*/ 70564375 h 7"/>
                <a:gd name="T6" fmla="*/ 0 w 27"/>
                <a:gd name="T7" fmla="*/ 70564375 h 7"/>
                <a:gd name="T8" fmla="*/ 90725625 w 27"/>
                <a:gd name="T9" fmla="*/ 0 h 7"/>
                <a:gd name="T10" fmla="*/ 100806250 w 27"/>
                <a:gd name="T11" fmla="*/ 30241875 h 7"/>
                <a:gd name="T12" fmla="*/ 211693125 w 27"/>
                <a:gd name="T13" fmla="*/ 30241875 h 7"/>
                <a:gd name="T14" fmla="*/ 211693125 w 27"/>
                <a:gd name="T15" fmla="*/ 70564375 h 7"/>
                <a:gd name="T16" fmla="*/ 272176875 w 27"/>
                <a:gd name="T17" fmla="*/ 70564375 h 7"/>
                <a:gd name="T18" fmla="*/ 272176875 w 27"/>
                <a:gd name="T19" fmla="*/ 0 h 7"/>
                <a:gd name="T20" fmla="*/ 262096250 w 27"/>
                <a:gd name="T21" fmla="*/ 0 h 7"/>
                <a:gd name="T22" fmla="*/ 90725625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Freeform 1120"/>
            <p:cNvSpPr>
              <a:spLocks noEditPoints="1" noChangeArrowheads="1"/>
            </p:cNvSpPr>
            <p:nvPr/>
          </p:nvSpPr>
          <p:spPr bwMode="auto">
            <a:xfrm>
              <a:off x="0" y="255588"/>
              <a:ext cx="38100" cy="165100"/>
            </a:xfrm>
            <a:custGeom>
              <a:avLst/>
              <a:gdLst>
                <a:gd name="T0" fmla="*/ 0 w 12"/>
                <a:gd name="T1" fmla="*/ 524192500 h 52"/>
                <a:gd name="T2" fmla="*/ 0 w 12"/>
                <a:gd name="T3" fmla="*/ 524192500 h 52"/>
                <a:gd name="T4" fmla="*/ 0 w 12"/>
                <a:gd name="T5" fmla="*/ 524192500 h 52"/>
                <a:gd name="T6" fmla="*/ 120967500 w 12"/>
                <a:gd name="T7" fmla="*/ 383063750 h 52"/>
                <a:gd name="T8" fmla="*/ 0 w 12"/>
                <a:gd name="T9" fmla="*/ 524192500 h 52"/>
                <a:gd name="T10" fmla="*/ 120967500 w 12"/>
                <a:gd name="T11" fmla="*/ 383063750 h 52"/>
                <a:gd name="T12" fmla="*/ 120967500 w 12"/>
                <a:gd name="T13" fmla="*/ 383063750 h 52"/>
                <a:gd name="T14" fmla="*/ 70564375 w 12"/>
                <a:gd name="T15" fmla="*/ 0 h 52"/>
                <a:gd name="T16" fmla="*/ 70564375 w 12"/>
                <a:gd name="T17" fmla="*/ 0 h 52"/>
                <a:gd name="T18" fmla="*/ 0 w 12"/>
                <a:gd name="T19" fmla="*/ 70564375 h 52"/>
                <a:gd name="T20" fmla="*/ 70564375 w 12"/>
                <a:gd name="T21" fmla="*/ 0 h 52"/>
                <a:gd name="T22" fmla="*/ 70564375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Freeform 1121"/>
            <p:cNvSpPr>
              <a:spLocks noChangeArrowheads="1"/>
            </p:cNvSpPr>
            <p:nvPr/>
          </p:nvSpPr>
          <p:spPr bwMode="auto">
            <a:xfrm>
              <a:off x="146050" y="255588"/>
              <a:ext cx="60325" cy="171450"/>
            </a:xfrm>
            <a:custGeom>
              <a:avLst/>
              <a:gdLst>
                <a:gd name="T0" fmla="*/ 90725625 w 19"/>
                <a:gd name="T1" fmla="*/ 0 h 54"/>
                <a:gd name="T2" fmla="*/ 0 w 19"/>
                <a:gd name="T3" fmla="*/ 362902500 h 54"/>
                <a:gd name="T4" fmla="*/ 50403125 w 19"/>
                <a:gd name="T5" fmla="*/ 383063750 h 54"/>
                <a:gd name="T6" fmla="*/ 191531875 w 19"/>
                <a:gd name="T7" fmla="*/ 544353750 h 54"/>
                <a:gd name="T8" fmla="*/ 191531875 w 19"/>
                <a:gd name="T9" fmla="*/ 90725625 h 54"/>
                <a:gd name="T10" fmla="*/ 100806250 w 19"/>
                <a:gd name="T11" fmla="*/ 10080625 h 54"/>
                <a:gd name="T12" fmla="*/ 90725625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Rectangle 1122"/>
            <p:cNvSpPr>
              <a:spLocks noChangeArrowheads="1"/>
            </p:cNvSpPr>
            <p:nvPr/>
          </p:nvSpPr>
          <p:spPr bwMode="auto">
            <a:xfrm>
              <a:off x="101600" y="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9" name="Freeform 1123"/>
            <p:cNvSpPr>
              <a:spLocks noChangeArrowheads="1"/>
            </p:cNvSpPr>
            <p:nvPr/>
          </p:nvSpPr>
          <p:spPr bwMode="auto">
            <a:xfrm>
              <a:off x="101600" y="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Freeform 1124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79375" cy="420688"/>
            </a:xfrm>
            <a:custGeom>
              <a:avLst/>
              <a:gdLst>
                <a:gd name="T0" fmla="*/ 120967500 w 25"/>
                <a:gd name="T1" fmla="*/ 1269645945 h 132"/>
                <a:gd name="T2" fmla="*/ 120967500 w 25"/>
                <a:gd name="T3" fmla="*/ 1269645945 h 132"/>
                <a:gd name="T4" fmla="*/ 110886875 w 25"/>
                <a:gd name="T5" fmla="*/ 1269645945 h 132"/>
                <a:gd name="T6" fmla="*/ 110886875 w 25"/>
                <a:gd name="T7" fmla="*/ 1340745404 h 132"/>
                <a:gd name="T8" fmla="*/ 110886875 w 25"/>
                <a:gd name="T9" fmla="*/ 1269645945 h 132"/>
                <a:gd name="T10" fmla="*/ 120967500 w 25"/>
                <a:gd name="T11" fmla="*/ 1269645945 h 132"/>
                <a:gd name="T12" fmla="*/ 120967500 w 25"/>
                <a:gd name="T13" fmla="*/ 1269645945 h 132"/>
                <a:gd name="T14" fmla="*/ 50403125 w 25"/>
                <a:gd name="T15" fmla="*/ 1198543299 h 132"/>
                <a:gd name="T16" fmla="*/ 50403125 w 25"/>
                <a:gd name="T17" fmla="*/ 1198543299 h 132"/>
                <a:gd name="T18" fmla="*/ 50403125 w 25"/>
                <a:gd name="T19" fmla="*/ 1198543299 h 132"/>
                <a:gd name="T20" fmla="*/ 50403125 w 25"/>
                <a:gd name="T21" fmla="*/ 1198543299 h 132"/>
                <a:gd name="T22" fmla="*/ 252015625 w 25"/>
                <a:gd name="T23" fmla="*/ 0 h 132"/>
                <a:gd name="T24" fmla="*/ 252015625 w 25"/>
                <a:gd name="T25" fmla="*/ 0 h 132"/>
                <a:gd name="T26" fmla="*/ 241935000 w 25"/>
                <a:gd name="T27" fmla="*/ 0 h 132"/>
                <a:gd name="T28" fmla="*/ 231854375 w 25"/>
                <a:gd name="T29" fmla="*/ 10157066 h 132"/>
                <a:gd name="T30" fmla="*/ 221773750 w 25"/>
                <a:gd name="T31" fmla="*/ 30471197 h 132"/>
                <a:gd name="T32" fmla="*/ 201612500 w 25"/>
                <a:gd name="T33" fmla="*/ 50785328 h 132"/>
                <a:gd name="T34" fmla="*/ 181451250 w 25"/>
                <a:gd name="T35" fmla="*/ 81256525 h 132"/>
                <a:gd name="T36" fmla="*/ 171370625 w 25"/>
                <a:gd name="T37" fmla="*/ 91413590 h 132"/>
                <a:gd name="T38" fmla="*/ 171370625 w 25"/>
                <a:gd name="T39" fmla="*/ 101570656 h 132"/>
                <a:gd name="T40" fmla="*/ 161290000 w 25"/>
                <a:gd name="T41" fmla="*/ 111727721 h 132"/>
                <a:gd name="T42" fmla="*/ 151209375 w 25"/>
                <a:gd name="T43" fmla="*/ 121884787 h 132"/>
                <a:gd name="T44" fmla="*/ 110886875 w 25"/>
                <a:gd name="T45" fmla="*/ 203144499 h 132"/>
                <a:gd name="T46" fmla="*/ 90725625 w 25"/>
                <a:gd name="T47" fmla="*/ 253929826 h 132"/>
                <a:gd name="T48" fmla="*/ 80645000 w 25"/>
                <a:gd name="T49" fmla="*/ 274243958 h 132"/>
                <a:gd name="T50" fmla="*/ 80645000 w 25"/>
                <a:gd name="T51" fmla="*/ 304715154 h 132"/>
                <a:gd name="T52" fmla="*/ 70564375 w 25"/>
                <a:gd name="T53" fmla="*/ 335186351 h 132"/>
                <a:gd name="T54" fmla="*/ 60483750 w 25"/>
                <a:gd name="T55" fmla="*/ 355500482 h 132"/>
                <a:gd name="T56" fmla="*/ 60483750 w 25"/>
                <a:gd name="T57" fmla="*/ 385971679 h 132"/>
                <a:gd name="T58" fmla="*/ 50403125 w 25"/>
                <a:gd name="T59" fmla="*/ 416442876 h 132"/>
                <a:gd name="T60" fmla="*/ 50403125 w 25"/>
                <a:gd name="T61" fmla="*/ 446914072 h 132"/>
                <a:gd name="T62" fmla="*/ 40322500 w 25"/>
                <a:gd name="T63" fmla="*/ 477385269 h 132"/>
                <a:gd name="T64" fmla="*/ 30241875 w 25"/>
                <a:gd name="T65" fmla="*/ 538330850 h 132"/>
                <a:gd name="T66" fmla="*/ 10080625 w 25"/>
                <a:gd name="T67" fmla="*/ 660215636 h 132"/>
                <a:gd name="T68" fmla="*/ 0 w 25"/>
                <a:gd name="T69" fmla="*/ 782100423 h 132"/>
                <a:gd name="T70" fmla="*/ 0 w 25"/>
                <a:gd name="T71" fmla="*/ 782100423 h 132"/>
                <a:gd name="T72" fmla="*/ 0 w 25"/>
                <a:gd name="T73" fmla="*/ 782100423 h 132"/>
                <a:gd name="T74" fmla="*/ 10080625 w 25"/>
                <a:gd name="T75" fmla="*/ 660215636 h 132"/>
                <a:gd name="T76" fmla="*/ 30241875 w 25"/>
                <a:gd name="T77" fmla="*/ 538330850 h 132"/>
                <a:gd name="T78" fmla="*/ 40322500 w 25"/>
                <a:gd name="T79" fmla="*/ 477385269 h 132"/>
                <a:gd name="T80" fmla="*/ 50403125 w 25"/>
                <a:gd name="T81" fmla="*/ 446914072 h 132"/>
                <a:gd name="T82" fmla="*/ 50403125 w 25"/>
                <a:gd name="T83" fmla="*/ 416442876 h 132"/>
                <a:gd name="T84" fmla="*/ 60483750 w 25"/>
                <a:gd name="T85" fmla="*/ 385971679 h 132"/>
                <a:gd name="T86" fmla="*/ 60483750 w 25"/>
                <a:gd name="T87" fmla="*/ 355500482 h 132"/>
                <a:gd name="T88" fmla="*/ 70564375 w 25"/>
                <a:gd name="T89" fmla="*/ 335186351 h 132"/>
                <a:gd name="T90" fmla="*/ 80645000 w 25"/>
                <a:gd name="T91" fmla="*/ 304715154 h 132"/>
                <a:gd name="T92" fmla="*/ 80645000 w 25"/>
                <a:gd name="T93" fmla="*/ 274243958 h 132"/>
                <a:gd name="T94" fmla="*/ 90725625 w 25"/>
                <a:gd name="T95" fmla="*/ 253929826 h 132"/>
                <a:gd name="T96" fmla="*/ 110886875 w 25"/>
                <a:gd name="T97" fmla="*/ 203144499 h 132"/>
                <a:gd name="T98" fmla="*/ 151209375 w 25"/>
                <a:gd name="T99" fmla="*/ 121884787 h 132"/>
                <a:gd name="T100" fmla="*/ 161290000 w 25"/>
                <a:gd name="T101" fmla="*/ 111727721 h 132"/>
                <a:gd name="T102" fmla="*/ 171370625 w 25"/>
                <a:gd name="T103" fmla="*/ 101570656 h 132"/>
                <a:gd name="T104" fmla="*/ 171370625 w 25"/>
                <a:gd name="T105" fmla="*/ 91413590 h 132"/>
                <a:gd name="T106" fmla="*/ 181451250 w 25"/>
                <a:gd name="T107" fmla="*/ 81256525 h 132"/>
                <a:gd name="T108" fmla="*/ 201612500 w 25"/>
                <a:gd name="T109" fmla="*/ 50785328 h 132"/>
                <a:gd name="T110" fmla="*/ 221773750 w 25"/>
                <a:gd name="T111" fmla="*/ 30471197 h 132"/>
                <a:gd name="T112" fmla="*/ 231854375 w 25"/>
                <a:gd name="T113" fmla="*/ 10157066 h 132"/>
                <a:gd name="T114" fmla="*/ 241935000 w 25"/>
                <a:gd name="T115" fmla="*/ 0 h 132"/>
                <a:gd name="T116" fmla="*/ 252015625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1" name="Freeform 1125"/>
            <p:cNvSpPr>
              <a:spLocks noChangeArrowheads="1"/>
            </p:cNvSpPr>
            <p:nvPr/>
          </p:nvSpPr>
          <p:spPr bwMode="auto">
            <a:xfrm>
              <a:off x="22225" y="0"/>
              <a:ext cx="79375" cy="398463"/>
            </a:xfrm>
            <a:custGeom>
              <a:avLst/>
              <a:gdLst>
                <a:gd name="T0" fmla="*/ 252015625 w 25"/>
                <a:gd name="T1" fmla="*/ 0 h 125"/>
                <a:gd name="T2" fmla="*/ 252015625 w 25"/>
                <a:gd name="T3" fmla="*/ 0 h 125"/>
                <a:gd name="T4" fmla="*/ 241935000 w 25"/>
                <a:gd name="T5" fmla="*/ 0 h 125"/>
                <a:gd name="T6" fmla="*/ 231854375 w 25"/>
                <a:gd name="T7" fmla="*/ 10162400 h 125"/>
                <a:gd name="T8" fmla="*/ 221773750 w 25"/>
                <a:gd name="T9" fmla="*/ 30484013 h 125"/>
                <a:gd name="T10" fmla="*/ 201612500 w 25"/>
                <a:gd name="T11" fmla="*/ 50808814 h 125"/>
                <a:gd name="T12" fmla="*/ 181451250 w 25"/>
                <a:gd name="T13" fmla="*/ 81292827 h 125"/>
                <a:gd name="T14" fmla="*/ 171370625 w 25"/>
                <a:gd name="T15" fmla="*/ 91452040 h 125"/>
                <a:gd name="T16" fmla="*/ 171370625 w 25"/>
                <a:gd name="T17" fmla="*/ 101614440 h 125"/>
                <a:gd name="T18" fmla="*/ 161290000 w 25"/>
                <a:gd name="T19" fmla="*/ 111776841 h 125"/>
                <a:gd name="T20" fmla="*/ 151209375 w 25"/>
                <a:gd name="T21" fmla="*/ 121936053 h 125"/>
                <a:gd name="T22" fmla="*/ 110886875 w 25"/>
                <a:gd name="T23" fmla="*/ 203228881 h 125"/>
                <a:gd name="T24" fmla="*/ 90725625 w 25"/>
                <a:gd name="T25" fmla="*/ 254037695 h 125"/>
                <a:gd name="T26" fmla="*/ 80645000 w 25"/>
                <a:gd name="T27" fmla="*/ 274359308 h 125"/>
                <a:gd name="T28" fmla="*/ 80645000 w 25"/>
                <a:gd name="T29" fmla="*/ 304843321 h 125"/>
                <a:gd name="T30" fmla="*/ 70564375 w 25"/>
                <a:gd name="T31" fmla="*/ 335327335 h 125"/>
                <a:gd name="T32" fmla="*/ 60483750 w 25"/>
                <a:gd name="T33" fmla="*/ 355652135 h 125"/>
                <a:gd name="T34" fmla="*/ 60483750 w 25"/>
                <a:gd name="T35" fmla="*/ 386136149 h 125"/>
                <a:gd name="T36" fmla="*/ 50403125 w 25"/>
                <a:gd name="T37" fmla="*/ 416620162 h 125"/>
                <a:gd name="T38" fmla="*/ 50403125 w 25"/>
                <a:gd name="T39" fmla="*/ 447104175 h 125"/>
                <a:gd name="T40" fmla="*/ 40322500 w 25"/>
                <a:gd name="T41" fmla="*/ 477588189 h 125"/>
                <a:gd name="T42" fmla="*/ 30241875 w 25"/>
                <a:gd name="T43" fmla="*/ 538556215 h 125"/>
                <a:gd name="T44" fmla="*/ 10080625 w 25"/>
                <a:gd name="T45" fmla="*/ 660495457 h 125"/>
                <a:gd name="T46" fmla="*/ 0 w 25"/>
                <a:gd name="T47" fmla="*/ 782431510 h 125"/>
                <a:gd name="T48" fmla="*/ 0 w 25"/>
                <a:gd name="T49" fmla="*/ 782431510 h 125"/>
                <a:gd name="T50" fmla="*/ 0 w 25"/>
                <a:gd name="T51" fmla="*/ 812915523 h 125"/>
                <a:gd name="T52" fmla="*/ 30241875 w 25"/>
                <a:gd name="T53" fmla="*/ 792593910 h 125"/>
                <a:gd name="T54" fmla="*/ 110886875 w 25"/>
                <a:gd name="T55" fmla="*/ 1168567659 h 125"/>
                <a:gd name="T56" fmla="*/ 50403125 w 25"/>
                <a:gd name="T57" fmla="*/ 1199051672 h 125"/>
                <a:gd name="T58" fmla="*/ 50403125 w 25"/>
                <a:gd name="T59" fmla="*/ 1199051672 h 125"/>
                <a:gd name="T60" fmla="*/ 50403125 w 25"/>
                <a:gd name="T61" fmla="*/ 1199051672 h 125"/>
                <a:gd name="T62" fmla="*/ 120967500 w 25"/>
                <a:gd name="T63" fmla="*/ 1270182099 h 125"/>
                <a:gd name="T64" fmla="*/ 120967500 w 25"/>
                <a:gd name="T65" fmla="*/ 1270182099 h 125"/>
                <a:gd name="T66" fmla="*/ 120967500 w 25"/>
                <a:gd name="T67" fmla="*/ 1270182099 h 125"/>
                <a:gd name="T68" fmla="*/ 201612500 w 25"/>
                <a:gd name="T69" fmla="*/ 1270182099 h 125"/>
                <a:gd name="T70" fmla="*/ 252015625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1126"/>
            <p:cNvSpPr>
              <a:spLocks noChangeArrowheads="1"/>
            </p:cNvSpPr>
            <p:nvPr/>
          </p:nvSpPr>
          <p:spPr bwMode="auto">
            <a:xfrm>
              <a:off x="57150" y="39846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0564375 h 7"/>
                <a:gd name="T4" fmla="*/ 40322500 w 10"/>
                <a:gd name="T5" fmla="*/ 70564375 h 7"/>
                <a:gd name="T6" fmla="*/ 40322500 w 10"/>
                <a:gd name="T7" fmla="*/ 30241875 h 7"/>
                <a:gd name="T8" fmla="*/ 100806250 w 10"/>
                <a:gd name="T9" fmla="*/ 30241875 h 7"/>
                <a:gd name="T10" fmla="*/ 90725625 w 10"/>
                <a:gd name="T11" fmla="*/ 0 h 7"/>
                <a:gd name="T12" fmla="*/ 10080625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Freeform 1127"/>
            <p:cNvSpPr>
              <a:spLocks noEditPoints="1" noChangeArrowheads="1"/>
            </p:cNvSpPr>
            <p:nvPr/>
          </p:nvSpPr>
          <p:spPr bwMode="auto">
            <a:xfrm>
              <a:off x="0" y="4206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1128"/>
            <p:cNvSpPr>
              <a:spLocks noChangeArrowheads="1"/>
            </p:cNvSpPr>
            <p:nvPr/>
          </p:nvSpPr>
          <p:spPr bwMode="auto">
            <a:xfrm>
              <a:off x="0" y="249238"/>
              <a:ext cx="57150" cy="171450"/>
            </a:xfrm>
            <a:custGeom>
              <a:avLst/>
              <a:gdLst>
                <a:gd name="T0" fmla="*/ 100806250 w 18"/>
                <a:gd name="T1" fmla="*/ 0 h 54"/>
                <a:gd name="T2" fmla="*/ 70564375 w 18"/>
                <a:gd name="T3" fmla="*/ 20161250 h 54"/>
                <a:gd name="T4" fmla="*/ 70564375 w 18"/>
                <a:gd name="T5" fmla="*/ 20161250 h 54"/>
                <a:gd name="T6" fmla="*/ 0 w 18"/>
                <a:gd name="T7" fmla="*/ 90725625 h 54"/>
                <a:gd name="T8" fmla="*/ 0 w 18"/>
                <a:gd name="T9" fmla="*/ 544353750 h 54"/>
                <a:gd name="T10" fmla="*/ 0 w 18"/>
                <a:gd name="T11" fmla="*/ 544353750 h 54"/>
                <a:gd name="T12" fmla="*/ 0 w 18"/>
                <a:gd name="T13" fmla="*/ 544353750 h 54"/>
                <a:gd name="T14" fmla="*/ 0 w 18"/>
                <a:gd name="T15" fmla="*/ 544353750 h 54"/>
                <a:gd name="T16" fmla="*/ 0 w 18"/>
                <a:gd name="T17" fmla="*/ 544353750 h 54"/>
                <a:gd name="T18" fmla="*/ 120967500 w 18"/>
                <a:gd name="T19" fmla="*/ 403225000 h 54"/>
                <a:gd name="T20" fmla="*/ 120967500 w 18"/>
                <a:gd name="T21" fmla="*/ 403225000 h 54"/>
                <a:gd name="T22" fmla="*/ 120967500 w 18"/>
                <a:gd name="T23" fmla="*/ 403225000 h 54"/>
                <a:gd name="T24" fmla="*/ 181451250 w 18"/>
                <a:gd name="T25" fmla="*/ 372983125 h 54"/>
                <a:gd name="T26" fmla="*/ 100806250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Rectangle 1129"/>
            <p:cNvSpPr>
              <a:spLocks noChangeArrowheads="1"/>
            </p:cNvSpPr>
            <p:nvPr/>
          </p:nvSpPr>
          <p:spPr bwMode="auto">
            <a:xfrm>
              <a:off x="69850" y="420688"/>
              <a:ext cx="53975" cy="1828800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6" name="Rectangle 1130"/>
            <p:cNvSpPr>
              <a:spLocks noChangeArrowheads="1"/>
            </p:cNvSpPr>
            <p:nvPr/>
          </p:nvSpPr>
          <p:spPr bwMode="auto">
            <a:xfrm>
              <a:off x="69850" y="42068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87" name="Freeform 1131"/>
            <p:cNvSpPr>
              <a:spLocks noChangeArrowheads="1"/>
            </p:cNvSpPr>
            <p:nvPr/>
          </p:nvSpPr>
          <p:spPr bwMode="auto">
            <a:xfrm>
              <a:off x="69850" y="407988"/>
              <a:ext cx="53975" cy="12700"/>
            </a:xfrm>
            <a:custGeom>
              <a:avLst/>
              <a:gdLst>
                <a:gd name="T0" fmla="*/ 171370625 w 17"/>
                <a:gd name="T1" fmla="*/ 0 h 4"/>
                <a:gd name="T2" fmla="*/ 60483750 w 17"/>
                <a:gd name="T3" fmla="*/ 0 h 4"/>
                <a:gd name="T4" fmla="*/ 70564375 w 17"/>
                <a:gd name="T5" fmla="*/ 40322500 h 4"/>
                <a:gd name="T6" fmla="*/ 0 w 17"/>
                <a:gd name="T7" fmla="*/ 40322500 h 4"/>
                <a:gd name="T8" fmla="*/ 171370625 w 17"/>
                <a:gd name="T9" fmla="*/ 40322500 h 4"/>
                <a:gd name="T10" fmla="*/ 171370625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1132"/>
            <p:cNvSpPr>
              <a:spLocks noChangeArrowheads="1"/>
            </p:cNvSpPr>
            <p:nvPr/>
          </p:nvSpPr>
          <p:spPr bwMode="auto">
            <a:xfrm>
              <a:off x="69850" y="407988"/>
              <a:ext cx="22225" cy="12700"/>
            </a:xfrm>
            <a:custGeom>
              <a:avLst/>
              <a:gdLst>
                <a:gd name="T0" fmla="*/ 60483750 w 7"/>
                <a:gd name="T1" fmla="*/ 0 h 4"/>
                <a:gd name="T2" fmla="*/ 0 w 7"/>
                <a:gd name="T3" fmla="*/ 0 h 4"/>
                <a:gd name="T4" fmla="*/ 0 w 7"/>
                <a:gd name="T5" fmla="*/ 40322500 h 4"/>
                <a:gd name="T6" fmla="*/ 70564375 w 7"/>
                <a:gd name="T7" fmla="*/ 40322500 h 4"/>
                <a:gd name="T8" fmla="*/ 60483750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1162"/>
          <p:cNvGrpSpPr>
            <a:grpSpLocks/>
          </p:cNvGrpSpPr>
          <p:nvPr/>
        </p:nvGrpSpPr>
        <p:grpSpPr bwMode="auto">
          <a:xfrm>
            <a:off x="10679113" y="5818188"/>
            <a:ext cx="225425" cy="1039812"/>
            <a:chOff x="0" y="0"/>
            <a:chExt cx="225425" cy="1040339"/>
          </a:xfrm>
        </p:grpSpPr>
        <p:sp>
          <p:nvSpPr>
            <p:cNvPr id="27661" name="Freeform 1107"/>
            <p:cNvSpPr>
              <a:spLocks noEditPoints="1" noChangeArrowheads="1"/>
            </p:cNvSpPr>
            <p:nvPr/>
          </p:nvSpPr>
          <p:spPr bwMode="auto">
            <a:xfrm>
              <a:off x="25400" y="0"/>
              <a:ext cx="168275" cy="430213"/>
            </a:xfrm>
            <a:custGeom>
              <a:avLst/>
              <a:gdLst>
                <a:gd name="T0" fmla="*/ 50403125 w 53"/>
                <a:gd name="T1" fmla="*/ 1299899733 h 135"/>
                <a:gd name="T2" fmla="*/ 50403125 w 53"/>
                <a:gd name="T3" fmla="*/ 1299899733 h 135"/>
                <a:gd name="T4" fmla="*/ 120967500 w 53"/>
                <a:gd name="T5" fmla="*/ 1370986855 h 135"/>
                <a:gd name="T6" fmla="*/ 120967500 w 53"/>
                <a:gd name="T7" fmla="*/ 1370986855 h 135"/>
                <a:gd name="T8" fmla="*/ 50403125 w 53"/>
                <a:gd name="T9" fmla="*/ 1299899733 h 135"/>
                <a:gd name="T10" fmla="*/ 50403125 w 53"/>
                <a:gd name="T11" fmla="*/ 1299899733 h 135"/>
                <a:gd name="T12" fmla="*/ 0 w 53"/>
                <a:gd name="T13" fmla="*/ 863214418 h 135"/>
                <a:gd name="T14" fmla="*/ 0 w 53"/>
                <a:gd name="T15" fmla="*/ 883523658 h 135"/>
                <a:gd name="T16" fmla="*/ 0 w 53"/>
                <a:gd name="T17" fmla="*/ 883523658 h 135"/>
                <a:gd name="T18" fmla="*/ 0 w 53"/>
                <a:gd name="T19" fmla="*/ 863214418 h 135"/>
                <a:gd name="T20" fmla="*/ 272176875 w 53"/>
                <a:gd name="T21" fmla="*/ 0 h 135"/>
                <a:gd name="T22" fmla="*/ 272176875 w 53"/>
                <a:gd name="T23" fmla="*/ 0 h 135"/>
                <a:gd name="T24" fmla="*/ 272176875 w 53"/>
                <a:gd name="T25" fmla="*/ 0 h 135"/>
                <a:gd name="T26" fmla="*/ 272176875 w 53"/>
                <a:gd name="T27" fmla="*/ 0 h 135"/>
                <a:gd name="T28" fmla="*/ 272176875 w 53"/>
                <a:gd name="T29" fmla="*/ 0 h 135"/>
                <a:gd name="T30" fmla="*/ 272176875 w 53"/>
                <a:gd name="T31" fmla="*/ 0 h 135"/>
                <a:gd name="T32" fmla="*/ 272176875 w 53"/>
                <a:gd name="T33" fmla="*/ 0 h 135"/>
                <a:gd name="T34" fmla="*/ 221773750 w 53"/>
                <a:gd name="T35" fmla="*/ 1370986855 h 135"/>
                <a:gd name="T36" fmla="*/ 403225000 w 53"/>
                <a:gd name="T37" fmla="*/ 1370986855 h 135"/>
                <a:gd name="T38" fmla="*/ 403225000 w 53"/>
                <a:gd name="T39" fmla="*/ 1370986855 h 135"/>
                <a:gd name="T40" fmla="*/ 483870000 w 53"/>
                <a:gd name="T41" fmla="*/ 1299899733 h 135"/>
                <a:gd name="T42" fmla="*/ 483870000 w 53"/>
                <a:gd name="T43" fmla="*/ 1299899733 h 135"/>
                <a:gd name="T44" fmla="*/ 423386250 w 53"/>
                <a:gd name="T45" fmla="*/ 1279587306 h 135"/>
                <a:gd name="T46" fmla="*/ 524192500 w 53"/>
                <a:gd name="T47" fmla="*/ 873370631 h 135"/>
                <a:gd name="T48" fmla="*/ 534273125 w 53"/>
                <a:gd name="T49" fmla="*/ 883523658 h 135"/>
                <a:gd name="T50" fmla="*/ 534273125 w 53"/>
                <a:gd name="T51" fmla="*/ 853058204 h 135"/>
                <a:gd name="T52" fmla="*/ 524192500 w 53"/>
                <a:gd name="T53" fmla="*/ 721036988 h 135"/>
                <a:gd name="T54" fmla="*/ 504031250 w 53"/>
                <a:gd name="T55" fmla="*/ 578859558 h 135"/>
                <a:gd name="T56" fmla="*/ 493950625 w 53"/>
                <a:gd name="T57" fmla="*/ 517928651 h 135"/>
                <a:gd name="T58" fmla="*/ 483870000 w 53"/>
                <a:gd name="T59" fmla="*/ 487463197 h 135"/>
                <a:gd name="T60" fmla="*/ 483870000 w 53"/>
                <a:gd name="T61" fmla="*/ 456994556 h 135"/>
                <a:gd name="T62" fmla="*/ 473789375 w 53"/>
                <a:gd name="T63" fmla="*/ 426529102 h 135"/>
                <a:gd name="T64" fmla="*/ 473789375 w 53"/>
                <a:gd name="T65" fmla="*/ 396063648 h 135"/>
                <a:gd name="T66" fmla="*/ 463708750 w 53"/>
                <a:gd name="T67" fmla="*/ 365595007 h 135"/>
                <a:gd name="T68" fmla="*/ 453628125 w 53"/>
                <a:gd name="T69" fmla="*/ 335129553 h 135"/>
                <a:gd name="T70" fmla="*/ 443547500 w 53"/>
                <a:gd name="T71" fmla="*/ 304664100 h 135"/>
                <a:gd name="T72" fmla="*/ 433466875 w 53"/>
                <a:gd name="T73" fmla="*/ 274198646 h 135"/>
                <a:gd name="T74" fmla="*/ 413305625 w 53"/>
                <a:gd name="T75" fmla="*/ 223420765 h 135"/>
                <a:gd name="T76" fmla="*/ 372983125 w 53"/>
                <a:gd name="T77" fmla="*/ 132021216 h 135"/>
                <a:gd name="T78" fmla="*/ 362902500 w 53"/>
                <a:gd name="T79" fmla="*/ 121865002 h 135"/>
                <a:gd name="T80" fmla="*/ 352821875 w 53"/>
                <a:gd name="T81" fmla="*/ 111708789 h 135"/>
                <a:gd name="T82" fmla="*/ 352821875 w 53"/>
                <a:gd name="T83" fmla="*/ 101555762 h 135"/>
                <a:gd name="T84" fmla="*/ 342741250 w 53"/>
                <a:gd name="T85" fmla="*/ 91399549 h 135"/>
                <a:gd name="T86" fmla="*/ 322580000 w 53"/>
                <a:gd name="T87" fmla="*/ 60934095 h 135"/>
                <a:gd name="T88" fmla="*/ 302418750 w 53"/>
                <a:gd name="T89" fmla="*/ 30465454 h 135"/>
                <a:gd name="T90" fmla="*/ 282257500 w 53"/>
                <a:gd name="T91" fmla="*/ 20312427 h 135"/>
                <a:gd name="T92" fmla="*/ 272176875 w 53"/>
                <a:gd name="T93" fmla="*/ 0 h 135"/>
                <a:gd name="T94" fmla="*/ 272176875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2" name="Freeform 1108"/>
            <p:cNvSpPr>
              <a:spLocks noChangeArrowheads="1"/>
            </p:cNvSpPr>
            <p:nvPr/>
          </p:nvSpPr>
          <p:spPr bwMode="auto">
            <a:xfrm>
              <a:off x="95250" y="430212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0161250 w 19"/>
                <a:gd name="T3" fmla="*/ 80645000 h 8"/>
                <a:gd name="T4" fmla="*/ 191531875 w 19"/>
                <a:gd name="T5" fmla="*/ 80645000 h 8"/>
                <a:gd name="T6" fmla="*/ 191531875 w 19"/>
                <a:gd name="T7" fmla="*/ 0 h 8"/>
                <a:gd name="T8" fmla="*/ 181451250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3" name="Freeform 1109"/>
            <p:cNvSpPr>
              <a:spLocks noEditPoints="1" noChangeArrowheads="1"/>
            </p:cNvSpPr>
            <p:nvPr/>
          </p:nvSpPr>
          <p:spPr bwMode="auto">
            <a:xfrm>
              <a:off x="0" y="277812"/>
              <a:ext cx="25400" cy="177800"/>
            </a:xfrm>
            <a:custGeom>
              <a:avLst/>
              <a:gdLst>
                <a:gd name="T0" fmla="*/ 0 w 8"/>
                <a:gd name="T1" fmla="*/ 564515000 h 56"/>
                <a:gd name="T2" fmla="*/ 0 w 8"/>
                <a:gd name="T3" fmla="*/ 564515000 h 56"/>
                <a:gd name="T4" fmla="*/ 0 w 8"/>
                <a:gd name="T5" fmla="*/ 564515000 h 56"/>
                <a:gd name="T6" fmla="*/ 0 w 8"/>
                <a:gd name="T7" fmla="*/ 564515000 h 56"/>
                <a:gd name="T8" fmla="*/ 80645000 w 8"/>
                <a:gd name="T9" fmla="*/ 453628125 h 56"/>
                <a:gd name="T10" fmla="*/ 0 w 8"/>
                <a:gd name="T11" fmla="*/ 564515000 h 56"/>
                <a:gd name="T12" fmla="*/ 80645000 w 8"/>
                <a:gd name="T13" fmla="*/ 453628125 h 56"/>
                <a:gd name="T14" fmla="*/ 80645000 w 8"/>
                <a:gd name="T15" fmla="*/ 453628125 h 56"/>
                <a:gd name="T16" fmla="*/ 80645000 w 8"/>
                <a:gd name="T17" fmla="*/ 453628125 h 56"/>
                <a:gd name="T18" fmla="*/ 80645000 w 8"/>
                <a:gd name="T19" fmla="*/ 453628125 h 56"/>
                <a:gd name="T20" fmla="*/ 80645000 w 8"/>
                <a:gd name="T21" fmla="*/ 0 h 56"/>
                <a:gd name="T22" fmla="*/ 80645000 w 8"/>
                <a:gd name="T23" fmla="*/ 0 h 56"/>
                <a:gd name="T24" fmla="*/ 0 w 8"/>
                <a:gd name="T25" fmla="*/ 70564375 h 56"/>
                <a:gd name="T26" fmla="*/ 80645000 w 8"/>
                <a:gd name="T27" fmla="*/ 0 h 56"/>
                <a:gd name="T28" fmla="*/ 80645000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4" name="Freeform 1110"/>
            <p:cNvSpPr>
              <a:spLocks noChangeArrowheads="1"/>
            </p:cNvSpPr>
            <p:nvPr/>
          </p:nvSpPr>
          <p:spPr bwMode="auto">
            <a:xfrm>
              <a:off x="158750" y="274637"/>
              <a:ext cx="66675" cy="187325"/>
            </a:xfrm>
            <a:custGeom>
              <a:avLst/>
              <a:gdLst>
                <a:gd name="T0" fmla="*/ 100806250 w 21"/>
                <a:gd name="T1" fmla="*/ 0 h 59"/>
                <a:gd name="T2" fmla="*/ 0 w 21"/>
                <a:gd name="T3" fmla="*/ 403225000 h 59"/>
                <a:gd name="T4" fmla="*/ 60483750 w 21"/>
                <a:gd name="T5" fmla="*/ 423386250 h 59"/>
                <a:gd name="T6" fmla="*/ 211693125 w 21"/>
                <a:gd name="T7" fmla="*/ 594756875 h 59"/>
                <a:gd name="T8" fmla="*/ 211693125 w 21"/>
                <a:gd name="T9" fmla="*/ 100806250 h 59"/>
                <a:gd name="T10" fmla="*/ 110886875 w 21"/>
                <a:gd name="T11" fmla="*/ 10080625 h 59"/>
                <a:gd name="T12" fmla="*/ 100806250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5" name="Rectangle 1111"/>
            <p:cNvSpPr>
              <a:spLocks noChangeArrowheads="1"/>
            </p:cNvSpPr>
            <p:nvPr/>
          </p:nvSpPr>
          <p:spPr bwMode="auto">
            <a:xfrm>
              <a:off x="111125" y="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66" name="Freeform 1112"/>
            <p:cNvSpPr>
              <a:spLocks noChangeArrowheads="1"/>
            </p:cNvSpPr>
            <p:nvPr/>
          </p:nvSpPr>
          <p:spPr bwMode="auto">
            <a:xfrm>
              <a:off x="111125" y="0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Freeform 1113"/>
            <p:cNvSpPr>
              <a:spLocks noEditPoints="1" noChangeArrowheads="1"/>
            </p:cNvSpPr>
            <p:nvPr/>
          </p:nvSpPr>
          <p:spPr bwMode="auto">
            <a:xfrm>
              <a:off x="25400" y="0"/>
              <a:ext cx="85725" cy="455613"/>
            </a:xfrm>
            <a:custGeom>
              <a:avLst/>
              <a:gdLst>
                <a:gd name="T0" fmla="*/ 241935000 w 27"/>
                <a:gd name="T1" fmla="*/ 1451630810 h 143"/>
                <a:gd name="T2" fmla="*/ 120967500 w 27"/>
                <a:gd name="T3" fmla="*/ 1451630810 h 143"/>
                <a:gd name="T4" fmla="*/ 131048125 w 27"/>
                <a:gd name="T5" fmla="*/ 1370420182 h 143"/>
                <a:gd name="T6" fmla="*/ 120967500 w 27"/>
                <a:gd name="T7" fmla="*/ 1451630810 h 143"/>
                <a:gd name="T8" fmla="*/ 131048125 w 27"/>
                <a:gd name="T9" fmla="*/ 1370420182 h 143"/>
                <a:gd name="T10" fmla="*/ 50403125 w 27"/>
                <a:gd name="T11" fmla="*/ 1299360484 h 143"/>
                <a:gd name="T12" fmla="*/ 50403125 w 27"/>
                <a:gd name="T13" fmla="*/ 1299360484 h 143"/>
                <a:gd name="T14" fmla="*/ 50403125 w 27"/>
                <a:gd name="T15" fmla="*/ 1299360484 h 143"/>
                <a:gd name="T16" fmla="*/ 272176875 w 27"/>
                <a:gd name="T17" fmla="*/ 0 h 143"/>
                <a:gd name="T18" fmla="*/ 252015625 w 27"/>
                <a:gd name="T19" fmla="*/ 20301860 h 143"/>
                <a:gd name="T20" fmla="*/ 211693125 w 27"/>
                <a:gd name="T21" fmla="*/ 60908767 h 143"/>
                <a:gd name="T22" fmla="*/ 181451250 w 27"/>
                <a:gd name="T23" fmla="*/ 101512488 h 143"/>
                <a:gd name="T24" fmla="*/ 171370625 w 27"/>
                <a:gd name="T25" fmla="*/ 121814348 h 143"/>
                <a:gd name="T26" fmla="*/ 120967500 w 27"/>
                <a:gd name="T27" fmla="*/ 223326837 h 143"/>
                <a:gd name="T28" fmla="*/ 90725625 w 27"/>
                <a:gd name="T29" fmla="*/ 304537464 h 143"/>
                <a:gd name="T30" fmla="*/ 70564375 w 27"/>
                <a:gd name="T31" fmla="*/ 365446231 h 143"/>
                <a:gd name="T32" fmla="*/ 60483750 w 27"/>
                <a:gd name="T33" fmla="*/ 426351813 h 143"/>
                <a:gd name="T34" fmla="*/ 50403125 w 27"/>
                <a:gd name="T35" fmla="*/ 487260580 h 143"/>
                <a:gd name="T36" fmla="*/ 30241875 w 27"/>
                <a:gd name="T37" fmla="*/ 578622138 h 143"/>
                <a:gd name="T38" fmla="*/ 0 w 27"/>
                <a:gd name="T39" fmla="*/ 852706811 h 143"/>
                <a:gd name="T40" fmla="*/ 0 w 27"/>
                <a:gd name="T41" fmla="*/ 852706811 h 143"/>
                <a:gd name="T42" fmla="*/ 30241875 w 27"/>
                <a:gd name="T43" fmla="*/ 578622138 h 143"/>
                <a:gd name="T44" fmla="*/ 50403125 w 27"/>
                <a:gd name="T45" fmla="*/ 487260580 h 143"/>
                <a:gd name="T46" fmla="*/ 60483750 w 27"/>
                <a:gd name="T47" fmla="*/ 426351813 h 143"/>
                <a:gd name="T48" fmla="*/ 70564375 w 27"/>
                <a:gd name="T49" fmla="*/ 365446231 h 143"/>
                <a:gd name="T50" fmla="*/ 90725625 w 27"/>
                <a:gd name="T51" fmla="*/ 304537464 h 143"/>
                <a:gd name="T52" fmla="*/ 120967500 w 27"/>
                <a:gd name="T53" fmla="*/ 223326837 h 143"/>
                <a:gd name="T54" fmla="*/ 171370625 w 27"/>
                <a:gd name="T55" fmla="*/ 121814348 h 143"/>
                <a:gd name="T56" fmla="*/ 181451250 w 27"/>
                <a:gd name="T57" fmla="*/ 101512488 h 143"/>
                <a:gd name="T58" fmla="*/ 211693125 w 27"/>
                <a:gd name="T59" fmla="*/ 60908767 h 143"/>
                <a:gd name="T60" fmla="*/ 252015625 w 27"/>
                <a:gd name="T61" fmla="*/ 20301860 h 143"/>
                <a:gd name="T62" fmla="*/ 272176875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8" name="Freeform 1114"/>
            <p:cNvSpPr>
              <a:spLocks noChangeArrowheads="1"/>
            </p:cNvSpPr>
            <p:nvPr/>
          </p:nvSpPr>
          <p:spPr bwMode="auto">
            <a:xfrm>
              <a:off x="25400" y="0"/>
              <a:ext cx="85725" cy="430213"/>
            </a:xfrm>
            <a:custGeom>
              <a:avLst/>
              <a:gdLst>
                <a:gd name="T0" fmla="*/ 272176875 w 27"/>
                <a:gd name="T1" fmla="*/ 0 h 135"/>
                <a:gd name="T2" fmla="*/ 272176875 w 27"/>
                <a:gd name="T3" fmla="*/ 0 h 135"/>
                <a:gd name="T4" fmla="*/ 262096250 w 27"/>
                <a:gd name="T5" fmla="*/ 0 h 135"/>
                <a:gd name="T6" fmla="*/ 252015625 w 27"/>
                <a:gd name="T7" fmla="*/ 20312427 h 135"/>
                <a:gd name="T8" fmla="*/ 231854375 w 27"/>
                <a:gd name="T9" fmla="*/ 30465454 h 135"/>
                <a:gd name="T10" fmla="*/ 211693125 w 27"/>
                <a:gd name="T11" fmla="*/ 60934095 h 135"/>
                <a:gd name="T12" fmla="*/ 191531875 w 27"/>
                <a:gd name="T13" fmla="*/ 91399549 h 135"/>
                <a:gd name="T14" fmla="*/ 181451250 w 27"/>
                <a:gd name="T15" fmla="*/ 101555762 h 135"/>
                <a:gd name="T16" fmla="*/ 181451250 w 27"/>
                <a:gd name="T17" fmla="*/ 111708789 h 135"/>
                <a:gd name="T18" fmla="*/ 171370625 w 27"/>
                <a:gd name="T19" fmla="*/ 121865002 h 135"/>
                <a:gd name="T20" fmla="*/ 171370625 w 27"/>
                <a:gd name="T21" fmla="*/ 132021216 h 135"/>
                <a:gd name="T22" fmla="*/ 120967500 w 27"/>
                <a:gd name="T23" fmla="*/ 223420765 h 135"/>
                <a:gd name="T24" fmla="*/ 100806250 w 27"/>
                <a:gd name="T25" fmla="*/ 274198646 h 135"/>
                <a:gd name="T26" fmla="*/ 90725625 w 27"/>
                <a:gd name="T27" fmla="*/ 304664100 h 135"/>
                <a:gd name="T28" fmla="*/ 80645000 w 27"/>
                <a:gd name="T29" fmla="*/ 335129553 h 135"/>
                <a:gd name="T30" fmla="*/ 70564375 w 27"/>
                <a:gd name="T31" fmla="*/ 365595007 h 135"/>
                <a:gd name="T32" fmla="*/ 70564375 w 27"/>
                <a:gd name="T33" fmla="*/ 396063648 h 135"/>
                <a:gd name="T34" fmla="*/ 60483750 w 27"/>
                <a:gd name="T35" fmla="*/ 426529102 h 135"/>
                <a:gd name="T36" fmla="*/ 50403125 w 27"/>
                <a:gd name="T37" fmla="*/ 456994556 h 135"/>
                <a:gd name="T38" fmla="*/ 50403125 w 27"/>
                <a:gd name="T39" fmla="*/ 487463197 h 135"/>
                <a:gd name="T40" fmla="*/ 40322500 w 27"/>
                <a:gd name="T41" fmla="*/ 517928651 h 135"/>
                <a:gd name="T42" fmla="*/ 30241875 w 27"/>
                <a:gd name="T43" fmla="*/ 578859558 h 135"/>
                <a:gd name="T44" fmla="*/ 10080625 w 27"/>
                <a:gd name="T45" fmla="*/ 721036988 h 135"/>
                <a:gd name="T46" fmla="*/ 0 w 27"/>
                <a:gd name="T47" fmla="*/ 853058204 h 135"/>
                <a:gd name="T48" fmla="*/ 0 w 27"/>
                <a:gd name="T49" fmla="*/ 863214418 h 135"/>
                <a:gd name="T50" fmla="*/ 0 w 27"/>
                <a:gd name="T51" fmla="*/ 883523658 h 135"/>
                <a:gd name="T52" fmla="*/ 30241875 w 27"/>
                <a:gd name="T53" fmla="*/ 863214418 h 135"/>
                <a:gd name="T54" fmla="*/ 120967500 w 27"/>
                <a:gd name="T55" fmla="*/ 1259278066 h 135"/>
                <a:gd name="T56" fmla="*/ 50403125 w 27"/>
                <a:gd name="T57" fmla="*/ 1299899733 h 135"/>
                <a:gd name="T58" fmla="*/ 50403125 w 27"/>
                <a:gd name="T59" fmla="*/ 1299899733 h 135"/>
                <a:gd name="T60" fmla="*/ 50403125 w 27"/>
                <a:gd name="T61" fmla="*/ 1299899733 h 135"/>
                <a:gd name="T62" fmla="*/ 120967500 w 27"/>
                <a:gd name="T63" fmla="*/ 1370986855 h 135"/>
                <a:gd name="T64" fmla="*/ 120967500 w 27"/>
                <a:gd name="T65" fmla="*/ 1370986855 h 135"/>
                <a:gd name="T66" fmla="*/ 131048125 w 27"/>
                <a:gd name="T67" fmla="*/ 1370986855 h 135"/>
                <a:gd name="T68" fmla="*/ 221773750 w 27"/>
                <a:gd name="T69" fmla="*/ 1370986855 h 135"/>
                <a:gd name="T70" fmla="*/ 272176875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1115"/>
            <p:cNvSpPr>
              <a:spLocks noChangeArrowheads="1"/>
            </p:cNvSpPr>
            <p:nvPr/>
          </p:nvSpPr>
          <p:spPr bwMode="auto">
            <a:xfrm>
              <a:off x="63500" y="430212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0645000 h 8"/>
                <a:gd name="T4" fmla="*/ 120967500 w 12"/>
                <a:gd name="T5" fmla="*/ 80645000 h 8"/>
                <a:gd name="T6" fmla="*/ 100806250 w 12"/>
                <a:gd name="T7" fmla="*/ 0 h 8"/>
                <a:gd name="T8" fmla="*/ 10080625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1116"/>
            <p:cNvSpPr>
              <a:spLocks noEditPoints="1" noChangeArrowheads="1"/>
            </p:cNvSpPr>
            <p:nvPr/>
          </p:nvSpPr>
          <p:spPr bwMode="auto">
            <a:xfrm>
              <a:off x="0" y="420687"/>
              <a:ext cx="25400" cy="34925"/>
            </a:xfrm>
            <a:custGeom>
              <a:avLst/>
              <a:gdLst>
                <a:gd name="T0" fmla="*/ 0 w 8"/>
                <a:gd name="T1" fmla="*/ 110886875 h 11"/>
                <a:gd name="T2" fmla="*/ 0 w 8"/>
                <a:gd name="T3" fmla="*/ 110886875 h 11"/>
                <a:gd name="T4" fmla="*/ 0 w 8"/>
                <a:gd name="T5" fmla="*/ 110886875 h 11"/>
                <a:gd name="T6" fmla="*/ 80645000 w 8"/>
                <a:gd name="T7" fmla="*/ 0 h 11"/>
                <a:gd name="T8" fmla="*/ 80645000 w 8"/>
                <a:gd name="T9" fmla="*/ 0 h 11"/>
                <a:gd name="T10" fmla="*/ 80645000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1117"/>
            <p:cNvSpPr>
              <a:spLocks noChangeArrowheads="1"/>
            </p:cNvSpPr>
            <p:nvPr/>
          </p:nvSpPr>
          <p:spPr bwMode="auto">
            <a:xfrm>
              <a:off x="0" y="271462"/>
              <a:ext cx="63500" cy="184150"/>
            </a:xfrm>
            <a:custGeom>
              <a:avLst/>
              <a:gdLst>
                <a:gd name="T0" fmla="*/ 110886875 w 20"/>
                <a:gd name="T1" fmla="*/ 0 h 58"/>
                <a:gd name="T2" fmla="*/ 80645000 w 20"/>
                <a:gd name="T3" fmla="*/ 20161250 h 58"/>
                <a:gd name="T4" fmla="*/ 80645000 w 20"/>
                <a:gd name="T5" fmla="*/ 20161250 h 58"/>
                <a:gd name="T6" fmla="*/ 0 w 20"/>
                <a:gd name="T7" fmla="*/ 90725625 h 58"/>
                <a:gd name="T8" fmla="*/ 0 w 20"/>
                <a:gd name="T9" fmla="*/ 584676250 h 58"/>
                <a:gd name="T10" fmla="*/ 0 w 20"/>
                <a:gd name="T11" fmla="*/ 584676250 h 58"/>
                <a:gd name="T12" fmla="*/ 0 w 20"/>
                <a:gd name="T13" fmla="*/ 584676250 h 58"/>
                <a:gd name="T14" fmla="*/ 80645000 w 20"/>
                <a:gd name="T15" fmla="*/ 473789375 h 58"/>
                <a:gd name="T16" fmla="*/ 80645000 w 20"/>
                <a:gd name="T17" fmla="*/ 473789375 h 58"/>
                <a:gd name="T18" fmla="*/ 80645000 w 20"/>
                <a:gd name="T19" fmla="*/ 473789375 h 58"/>
                <a:gd name="T20" fmla="*/ 131048125 w 20"/>
                <a:gd name="T21" fmla="*/ 433466875 h 58"/>
                <a:gd name="T22" fmla="*/ 201612500 w 20"/>
                <a:gd name="T23" fmla="*/ 393144375 h 58"/>
                <a:gd name="T24" fmla="*/ 110886875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Rectangle 1141"/>
            <p:cNvSpPr>
              <a:spLocks noChangeArrowheads="1"/>
            </p:cNvSpPr>
            <p:nvPr/>
          </p:nvSpPr>
          <p:spPr bwMode="auto">
            <a:xfrm>
              <a:off x="84456" y="461962"/>
              <a:ext cx="45719" cy="578377"/>
            </a:xfrm>
            <a:prstGeom prst="rect">
              <a:avLst/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27673" name="Rectangle 1142"/>
            <p:cNvSpPr>
              <a:spLocks noChangeArrowheads="1"/>
            </p:cNvSpPr>
            <p:nvPr/>
          </p:nvSpPr>
          <p:spPr bwMode="auto">
            <a:xfrm>
              <a:off x="85725" y="461962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</p:grpSp>
      <p:sp>
        <p:nvSpPr>
          <p:cNvPr id="15395" name="Freeform 1173"/>
          <p:cNvSpPr>
            <a:spLocks noChangeArrowheads="1"/>
          </p:cNvSpPr>
          <p:nvPr/>
        </p:nvSpPr>
        <p:spPr bwMode="auto">
          <a:xfrm>
            <a:off x="3232150" y="1460500"/>
            <a:ext cx="1035050" cy="300038"/>
          </a:xfrm>
          <a:custGeom>
            <a:avLst/>
            <a:gdLst>
              <a:gd name="T0" fmla="*/ 1292911005 w 403"/>
              <a:gd name="T1" fmla="*/ 0 h 115"/>
              <a:gd name="T2" fmla="*/ 606875755 w 403"/>
              <a:gd name="T3" fmla="*/ 449263856 h 115"/>
              <a:gd name="T4" fmla="*/ 501334044 w 403"/>
              <a:gd name="T5" fmla="*/ 435649958 h 115"/>
              <a:gd name="T6" fmla="*/ 0 w 403"/>
              <a:gd name="T7" fmla="*/ 782806969 h 115"/>
              <a:gd name="T8" fmla="*/ 2147483646 w 403"/>
              <a:gd name="T9" fmla="*/ 782806969 h 115"/>
              <a:gd name="T10" fmla="*/ 2147483646 w 403"/>
              <a:gd name="T11" fmla="*/ 435649958 h 115"/>
              <a:gd name="T12" fmla="*/ 1985541809 w 403"/>
              <a:gd name="T13" fmla="*/ 469684703 h 115"/>
              <a:gd name="T14" fmla="*/ 1292911005 w 403"/>
              <a:gd name="T15" fmla="*/ 0 h 11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03"/>
              <a:gd name="T25" fmla="*/ 0 h 115"/>
              <a:gd name="T26" fmla="*/ 403 w 403"/>
              <a:gd name="T27" fmla="*/ 115 h 11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6" name="直接连接符 2557"/>
          <p:cNvSpPr>
            <a:spLocks noChangeShapeType="1"/>
          </p:cNvSpPr>
          <p:nvPr/>
        </p:nvSpPr>
        <p:spPr bwMode="auto">
          <a:xfrm flipV="1">
            <a:off x="11503025" y="4005263"/>
            <a:ext cx="0" cy="2863850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7" name="直接连接符 1189"/>
          <p:cNvSpPr>
            <a:spLocks noChangeShapeType="1"/>
          </p:cNvSpPr>
          <p:nvPr/>
        </p:nvSpPr>
        <p:spPr bwMode="auto">
          <a:xfrm flipV="1">
            <a:off x="9598025" y="5311775"/>
            <a:ext cx="0" cy="1543050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8" name="直接连接符 1190"/>
          <p:cNvSpPr>
            <a:spLocks noChangeShapeType="1"/>
          </p:cNvSpPr>
          <p:nvPr/>
        </p:nvSpPr>
        <p:spPr bwMode="auto">
          <a:xfrm flipV="1">
            <a:off x="5197475" y="5011738"/>
            <a:ext cx="0" cy="1881187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99" name="直接连接符 1191"/>
          <p:cNvSpPr>
            <a:spLocks noChangeShapeType="1"/>
          </p:cNvSpPr>
          <p:nvPr/>
        </p:nvSpPr>
        <p:spPr bwMode="auto">
          <a:xfrm flipV="1">
            <a:off x="1616075" y="5773738"/>
            <a:ext cx="0" cy="1084262"/>
          </a:xfrm>
          <a:prstGeom prst="line">
            <a:avLst/>
          </a:prstGeom>
          <a:noFill/>
          <a:ln w="12700">
            <a:solidFill>
              <a:srgbClr val="FFFFFF">
                <a:alpha val="59999"/>
              </a:srgbClr>
            </a:solidFill>
            <a:bevel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400" name="Freeform 592"/>
          <p:cNvSpPr>
            <a:spLocks noChangeArrowheads="1"/>
          </p:cNvSpPr>
          <p:nvPr/>
        </p:nvSpPr>
        <p:spPr bwMode="auto">
          <a:xfrm>
            <a:off x="11006138" y="3486150"/>
            <a:ext cx="1120775" cy="458788"/>
          </a:xfrm>
          <a:custGeom>
            <a:avLst/>
            <a:gdLst>
              <a:gd name="T0" fmla="*/ 2108699954 w 352"/>
              <a:gd name="T1" fmla="*/ 0 h 144"/>
              <a:gd name="T2" fmla="*/ 1165867090 w 352"/>
              <a:gd name="T3" fmla="*/ 832362501 h 144"/>
              <a:gd name="T4" fmla="*/ 800901994 w 352"/>
              <a:gd name="T5" fmla="*/ 751157025 h 144"/>
              <a:gd name="T6" fmla="*/ 0 w 352"/>
              <a:gd name="T7" fmla="*/ 1461711312 h 144"/>
              <a:gd name="T8" fmla="*/ 2147483646 w 352"/>
              <a:gd name="T9" fmla="*/ 1461711312 h 144"/>
              <a:gd name="T10" fmla="*/ 2147483646 w 352"/>
              <a:gd name="T11" fmla="*/ 852663870 h 144"/>
              <a:gd name="T12" fmla="*/ 2108699954 w 352"/>
              <a:gd name="T13" fmla="*/ 0 h 1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2"/>
              <a:gd name="T22" fmla="*/ 0 h 144"/>
              <a:gd name="T23" fmla="*/ 352 w 352"/>
              <a:gd name="T24" fmla="*/ 144 h 14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307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95800" y="-23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154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63800" y="-23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5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4" grpId="1" animBg="1"/>
      <p:bldP spid="15395" grpId="0" animBg="1"/>
      <p:bldP spid="15395" grpId="1" animBg="1"/>
      <p:bldP spid="15396" grpId="0" animBg="1"/>
      <p:bldP spid="15397" grpId="0" animBg="1"/>
      <p:bldP spid="15398" grpId="0" animBg="1"/>
      <p:bldP spid="15399" grpId="0" animBg="1"/>
      <p:bldP spid="15400" grpId="0" animBg="1"/>
      <p:bldP spid="1540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ED1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任意多边形 100"/>
          <p:cNvSpPr>
            <a:spLocks noChangeArrowheads="1"/>
          </p:cNvSpPr>
          <p:nvPr/>
        </p:nvSpPr>
        <p:spPr bwMode="auto">
          <a:xfrm>
            <a:off x="619125" y="806450"/>
            <a:ext cx="4949825" cy="1920875"/>
          </a:xfrm>
          <a:custGeom>
            <a:avLst/>
            <a:gdLst>
              <a:gd name="T0" fmla="*/ 1129903 w 4948603"/>
              <a:gd name="T1" fmla="*/ 1527572 h 1920478"/>
              <a:gd name="T2" fmla="*/ 3748087 w 4948603"/>
              <a:gd name="T3" fmla="*/ 1509712 h 1920478"/>
              <a:gd name="T4" fmla="*/ 3812381 w 4948603"/>
              <a:gd name="T5" fmla="*/ 1606153 h 1920478"/>
              <a:gd name="T6" fmla="*/ 3608784 w 4948603"/>
              <a:gd name="T7" fmla="*/ 1463278 h 1920478"/>
              <a:gd name="T8" fmla="*/ 365521 w 4948603"/>
              <a:gd name="T9" fmla="*/ 1516856 h 1920478"/>
              <a:gd name="T10" fmla="*/ 1258490 w 4948603"/>
              <a:gd name="T11" fmla="*/ 1309687 h 1920478"/>
              <a:gd name="T12" fmla="*/ 1212056 w 4948603"/>
              <a:gd name="T13" fmla="*/ 1409700 h 1920478"/>
              <a:gd name="T14" fmla="*/ 1244203 w 4948603"/>
              <a:gd name="T15" fmla="*/ 1691878 h 1920478"/>
              <a:gd name="T16" fmla="*/ 1144190 w 4948603"/>
              <a:gd name="T17" fmla="*/ 1713309 h 1920478"/>
              <a:gd name="T18" fmla="*/ 997743 w 4948603"/>
              <a:gd name="T19" fmla="*/ 1691878 h 1920478"/>
              <a:gd name="T20" fmla="*/ 1101328 w 4948603"/>
              <a:gd name="T21" fmla="*/ 1384697 h 1920478"/>
              <a:gd name="T22" fmla="*/ 1112043 w 4948603"/>
              <a:gd name="T23" fmla="*/ 1309687 h 1920478"/>
              <a:gd name="T24" fmla="*/ 3655218 w 4948603"/>
              <a:gd name="T25" fmla="*/ 1216819 h 1920478"/>
              <a:gd name="T26" fmla="*/ 4119562 w 4948603"/>
              <a:gd name="T27" fmla="*/ 1184672 h 1920478"/>
              <a:gd name="T28" fmla="*/ 2155031 w 4948603"/>
              <a:gd name="T29" fmla="*/ 1241822 h 1920478"/>
              <a:gd name="T30" fmla="*/ 2212181 w 4948603"/>
              <a:gd name="T31" fmla="*/ 1752600 h 1920478"/>
              <a:gd name="T32" fmla="*/ 2194321 w 4948603"/>
              <a:gd name="T33" fmla="*/ 1899047 h 1920478"/>
              <a:gd name="T34" fmla="*/ 1983581 w 4948603"/>
              <a:gd name="T35" fmla="*/ 1384697 h 1920478"/>
              <a:gd name="T36" fmla="*/ 397668 w 4948603"/>
              <a:gd name="T37" fmla="*/ 1627584 h 1920478"/>
              <a:gd name="T38" fmla="*/ 4744640 w 4948603"/>
              <a:gd name="T39" fmla="*/ 1649016 h 1920478"/>
              <a:gd name="T40" fmla="*/ 4405312 w 4948603"/>
              <a:gd name="T41" fmla="*/ 1373981 h 1920478"/>
              <a:gd name="T42" fmla="*/ 779859 w 4948603"/>
              <a:gd name="T43" fmla="*/ 1120378 h 1920478"/>
              <a:gd name="T44" fmla="*/ 4298156 w 4948603"/>
              <a:gd name="T45" fmla="*/ 1799034 h 1920478"/>
              <a:gd name="T46" fmla="*/ 3248024 w 4948603"/>
              <a:gd name="T47" fmla="*/ 1091803 h 1920478"/>
              <a:gd name="T48" fmla="*/ 3248024 w 4948603"/>
              <a:gd name="T49" fmla="*/ 1591866 h 1920478"/>
              <a:gd name="T50" fmla="*/ 2915840 w 4948603"/>
              <a:gd name="T51" fmla="*/ 1591866 h 1920478"/>
              <a:gd name="T52" fmla="*/ 3058715 w 4948603"/>
              <a:gd name="T53" fmla="*/ 1127522 h 1920478"/>
              <a:gd name="T54" fmla="*/ 2876549 w 4948603"/>
              <a:gd name="T55" fmla="*/ 1284684 h 1920478"/>
              <a:gd name="T56" fmla="*/ 4782740 w 4948603"/>
              <a:gd name="T57" fmla="*/ 782241 h 1920478"/>
              <a:gd name="T58" fmla="*/ 1042987 w 4948603"/>
              <a:gd name="T59" fmla="*/ 453628 h 1920478"/>
              <a:gd name="T60" fmla="*/ 1621631 w 4948603"/>
              <a:gd name="T61" fmla="*/ 382190 h 1920478"/>
              <a:gd name="T62" fmla="*/ 1621631 w 4948603"/>
              <a:gd name="T63" fmla="*/ 821531 h 1920478"/>
              <a:gd name="T64" fmla="*/ 1328737 w 4948603"/>
              <a:gd name="T65" fmla="*/ 567928 h 1920478"/>
              <a:gd name="T66" fmla="*/ 3643312 w 4948603"/>
              <a:gd name="T67" fmla="*/ 314325 h 1920478"/>
              <a:gd name="T68" fmla="*/ 1214437 w 4948603"/>
              <a:gd name="T69" fmla="*/ 285750 h 1920478"/>
              <a:gd name="T70" fmla="*/ 3114674 w 4948603"/>
              <a:gd name="T71" fmla="*/ 257175 h 1920478"/>
              <a:gd name="T72" fmla="*/ 2928937 w 4948603"/>
              <a:gd name="T73" fmla="*/ 739378 h 1920478"/>
              <a:gd name="T74" fmla="*/ 2961084 w 4948603"/>
              <a:gd name="T75" fmla="*/ 571500 h 1920478"/>
              <a:gd name="T76" fmla="*/ 4782740 w 4948603"/>
              <a:gd name="T77" fmla="*/ 407194 h 1920478"/>
              <a:gd name="T78" fmla="*/ 3450431 w 4948603"/>
              <a:gd name="T79" fmla="*/ 46434 h 1920478"/>
              <a:gd name="T80" fmla="*/ 3186112 w 4948603"/>
              <a:gd name="T81" fmla="*/ 210741 h 1920478"/>
              <a:gd name="T82" fmla="*/ 1550193 w 4948603"/>
              <a:gd name="T83" fmla="*/ 214312 h 1920478"/>
              <a:gd name="T84" fmla="*/ 1343025 w 4948603"/>
              <a:gd name="T85" fmla="*/ 25003 h 1920478"/>
              <a:gd name="T86" fmla="*/ 2925365 w 4948603"/>
              <a:gd name="T87" fmla="*/ 196453 h 1920478"/>
              <a:gd name="T88" fmla="*/ 2150268 w 4948603"/>
              <a:gd name="T89" fmla="*/ 660797 h 1920478"/>
              <a:gd name="T90" fmla="*/ 1939528 w 4948603"/>
              <a:gd name="T91" fmla="*/ 653653 h 1920478"/>
              <a:gd name="T92" fmla="*/ 1139428 w 4948603"/>
              <a:gd name="T93" fmla="*/ 39290 h 1920478"/>
              <a:gd name="T94" fmla="*/ 1185862 w 4948603"/>
              <a:gd name="T95" fmla="*/ 814387 h 1920478"/>
              <a:gd name="T96" fmla="*/ 1075134 w 4948603"/>
              <a:gd name="T97" fmla="*/ 628650 h 1920478"/>
              <a:gd name="T98" fmla="*/ 1017984 w 4948603"/>
              <a:gd name="T99" fmla="*/ 3572 h 1920478"/>
              <a:gd name="T100" fmla="*/ 3561159 w 4948603"/>
              <a:gd name="T101" fmla="*/ 660797 h 1920478"/>
              <a:gd name="T102" fmla="*/ 3143249 w 4948603"/>
              <a:gd name="T103" fmla="*/ 339328 h 1920478"/>
              <a:gd name="T104" fmla="*/ 767953 w 4948603"/>
              <a:gd name="T105" fmla="*/ 175022 h 1920478"/>
              <a:gd name="T106" fmla="*/ 500062 w 4948603"/>
              <a:gd name="T107" fmla="*/ 407194 h 1920478"/>
              <a:gd name="T108" fmla="*/ 160734 w 4948603"/>
              <a:gd name="T109" fmla="*/ 407194 h 1920478"/>
              <a:gd name="T110" fmla="*/ 328612 w 4948603"/>
              <a:gd name="T111" fmla="*/ 0 h 1920478"/>
              <a:gd name="T112" fmla="*/ 0 w 4948603"/>
              <a:gd name="T113" fmla="*/ 0 h 1920478"/>
              <a:gd name="T114" fmla="*/ 4948603 w 4948603"/>
              <a:gd name="T115" fmla="*/ 1920478 h 1920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T112" t="T113" r="T114" b="T115"/>
            <a:pathLst>
              <a:path w="4948603" h="1920478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1172765" y="1484709"/>
                </a:moveTo>
                <a:cubicBezTo>
                  <a:pt x="1165621" y="1491853"/>
                  <a:pt x="1156096" y="1501378"/>
                  <a:pt x="1144190" y="1513284"/>
                </a:cubicBezTo>
                <a:cubicBezTo>
                  <a:pt x="1137046" y="1520428"/>
                  <a:pt x="1132284" y="1525191"/>
                  <a:pt x="1129903" y="1527572"/>
                </a:cubicBezTo>
                <a:lnTo>
                  <a:pt x="1237059" y="1527572"/>
                </a:lnTo>
                <a:cubicBezTo>
                  <a:pt x="1234677" y="1525191"/>
                  <a:pt x="1231106" y="1520428"/>
                  <a:pt x="1226343" y="1513284"/>
                </a:cubicBezTo>
                <a:cubicBezTo>
                  <a:pt x="1216818" y="1503759"/>
                  <a:pt x="1209675" y="1494234"/>
                  <a:pt x="1204912" y="1484709"/>
                </a:cubicBezTo>
                <a:lnTo>
                  <a:pt x="1172765" y="1484709"/>
                </a:lnTo>
                <a:close/>
                <a:moveTo>
                  <a:pt x="3608784" y="1463278"/>
                </a:moveTo>
                <a:lnTo>
                  <a:pt x="3748087" y="1463278"/>
                </a:lnTo>
                <a:lnTo>
                  <a:pt x="3748087" y="1495425"/>
                </a:lnTo>
                <a:lnTo>
                  <a:pt x="3748087" y="1509712"/>
                </a:lnTo>
                <a:lnTo>
                  <a:pt x="3948112" y="1509712"/>
                </a:lnTo>
                <a:lnTo>
                  <a:pt x="3948112" y="1781175"/>
                </a:lnTo>
                <a:cubicBezTo>
                  <a:pt x="3950493" y="1864519"/>
                  <a:pt x="3908821" y="1905000"/>
                  <a:pt x="3823096" y="1902619"/>
                </a:cubicBezTo>
                <a:lnTo>
                  <a:pt x="3719512" y="1902619"/>
                </a:lnTo>
                <a:lnTo>
                  <a:pt x="3719512" y="1813322"/>
                </a:lnTo>
                <a:lnTo>
                  <a:pt x="3769518" y="1813322"/>
                </a:lnTo>
                <a:cubicBezTo>
                  <a:pt x="3800474" y="1815703"/>
                  <a:pt x="3814762" y="1800225"/>
                  <a:pt x="3812381" y="1766887"/>
                </a:cubicBezTo>
                <a:lnTo>
                  <a:pt x="3812381" y="1606153"/>
                </a:lnTo>
                <a:lnTo>
                  <a:pt x="3744515" y="1606153"/>
                </a:lnTo>
                <a:cubicBezTo>
                  <a:pt x="3737371" y="1739503"/>
                  <a:pt x="3656409" y="1844278"/>
                  <a:pt x="3501628" y="1920478"/>
                </a:cubicBezTo>
                <a:lnTo>
                  <a:pt x="3501628" y="1827609"/>
                </a:lnTo>
                <a:cubicBezTo>
                  <a:pt x="3561159" y="1777603"/>
                  <a:pt x="3595687" y="1703784"/>
                  <a:pt x="3605212" y="1606153"/>
                </a:cubicBezTo>
                <a:lnTo>
                  <a:pt x="3498056" y="1606153"/>
                </a:lnTo>
                <a:lnTo>
                  <a:pt x="3498056" y="1509712"/>
                </a:lnTo>
                <a:lnTo>
                  <a:pt x="3608784" y="1509712"/>
                </a:lnTo>
                <a:lnTo>
                  <a:pt x="3608784" y="1463278"/>
                </a:lnTo>
                <a:close/>
                <a:moveTo>
                  <a:pt x="2594371" y="1259681"/>
                </a:moveTo>
                <a:lnTo>
                  <a:pt x="2672953" y="1259681"/>
                </a:lnTo>
                <a:cubicBezTo>
                  <a:pt x="2672953" y="1400175"/>
                  <a:pt x="2669381" y="1502569"/>
                  <a:pt x="2662237" y="1566862"/>
                </a:cubicBezTo>
                <a:lnTo>
                  <a:pt x="2572940" y="1566862"/>
                </a:lnTo>
                <a:cubicBezTo>
                  <a:pt x="2584846" y="1488281"/>
                  <a:pt x="2591990" y="1385887"/>
                  <a:pt x="2594371" y="1259681"/>
                </a:cubicBezTo>
                <a:close/>
                <a:moveTo>
                  <a:pt x="233362" y="1234678"/>
                </a:moveTo>
                <a:lnTo>
                  <a:pt x="233362" y="1516856"/>
                </a:lnTo>
                <a:lnTo>
                  <a:pt x="365521" y="1516856"/>
                </a:lnTo>
                <a:cubicBezTo>
                  <a:pt x="463153" y="1519237"/>
                  <a:pt x="509587" y="1472803"/>
                  <a:pt x="504824" y="1377553"/>
                </a:cubicBezTo>
                <a:cubicBezTo>
                  <a:pt x="507206" y="1279922"/>
                  <a:pt x="460771" y="1232297"/>
                  <a:pt x="365521" y="1234678"/>
                </a:cubicBezTo>
                <a:lnTo>
                  <a:pt x="233362" y="1234678"/>
                </a:lnTo>
                <a:close/>
                <a:moveTo>
                  <a:pt x="1112043" y="1227534"/>
                </a:moveTo>
                <a:lnTo>
                  <a:pt x="1229915" y="1227534"/>
                </a:lnTo>
                <a:lnTo>
                  <a:pt x="1229915" y="1270397"/>
                </a:lnTo>
                <a:cubicBezTo>
                  <a:pt x="1229915" y="1282303"/>
                  <a:pt x="1229915" y="1295400"/>
                  <a:pt x="1229915" y="1309687"/>
                </a:cubicBezTo>
                <a:lnTo>
                  <a:pt x="1258490" y="1309687"/>
                </a:lnTo>
                <a:cubicBezTo>
                  <a:pt x="1265634" y="1293019"/>
                  <a:pt x="1270396" y="1271587"/>
                  <a:pt x="1272778" y="1245394"/>
                </a:cubicBezTo>
                <a:lnTo>
                  <a:pt x="1376362" y="1245394"/>
                </a:lnTo>
                <a:cubicBezTo>
                  <a:pt x="1373981" y="1271587"/>
                  <a:pt x="1369218" y="1293019"/>
                  <a:pt x="1362074" y="1309687"/>
                </a:cubicBezTo>
                <a:lnTo>
                  <a:pt x="1390650" y="1309687"/>
                </a:lnTo>
                <a:lnTo>
                  <a:pt x="1390650" y="1384697"/>
                </a:lnTo>
                <a:lnTo>
                  <a:pt x="1219200" y="1384697"/>
                </a:lnTo>
                <a:cubicBezTo>
                  <a:pt x="1219200" y="1387078"/>
                  <a:pt x="1218009" y="1390650"/>
                  <a:pt x="1215628" y="1395412"/>
                </a:cubicBezTo>
                <a:cubicBezTo>
                  <a:pt x="1215628" y="1402556"/>
                  <a:pt x="1214437" y="1407319"/>
                  <a:pt x="1212056" y="1409700"/>
                </a:cubicBezTo>
                <a:lnTo>
                  <a:pt x="1404937" y="1409700"/>
                </a:lnTo>
                <a:lnTo>
                  <a:pt x="1404937" y="1484709"/>
                </a:lnTo>
                <a:lnTo>
                  <a:pt x="1322784" y="1484709"/>
                </a:lnTo>
                <a:cubicBezTo>
                  <a:pt x="1337071" y="1503759"/>
                  <a:pt x="1366837" y="1521619"/>
                  <a:pt x="1412081" y="1538287"/>
                </a:cubicBezTo>
                <a:lnTo>
                  <a:pt x="1412081" y="1613297"/>
                </a:lnTo>
                <a:cubicBezTo>
                  <a:pt x="1376362" y="1606153"/>
                  <a:pt x="1347787" y="1596628"/>
                  <a:pt x="1326356" y="1584722"/>
                </a:cubicBezTo>
                <a:lnTo>
                  <a:pt x="1326356" y="1613297"/>
                </a:lnTo>
                <a:cubicBezTo>
                  <a:pt x="1328737" y="1665684"/>
                  <a:pt x="1301353" y="1691878"/>
                  <a:pt x="1244203" y="1691878"/>
                </a:cubicBezTo>
                <a:lnTo>
                  <a:pt x="1158478" y="1691878"/>
                </a:lnTo>
                <a:lnTo>
                  <a:pt x="1158478" y="1624012"/>
                </a:lnTo>
                <a:lnTo>
                  <a:pt x="1208484" y="1624012"/>
                </a:lnTo>
                <a:cubicBezTo>
                  <a:pt x="1220390" y="1624012"/>
                  <a:pt x="1226343" y="1619250"/>
                  <a:pt x="1226343" y="1609725"/>
                </a:cubicBezTo>
                <a:lnTo>
                  <a:pt x="1226343" y="1606153"/>
                </a:lnTo>
                <a:lnTo>
                  <a:pt x="1112043" y="1606153"/>
                </a:lnTo>
                <a:lnTo>
                  <a:pt x="1112043" y="1684734"/>
                </a:lnTo>
                <a:cubicBezTo>
                  <a:pt x="1109662" y="1706166"/>
                  <a:pt x="1120378" y="1715691"/>
                  <a:pt x="1144190" y="1713309"/>
                </a:cubicBezTo>
                <a:lnTo>
                  <a:pt x="1279921" y="1713309"/>
                </a:lnTo>
                <a:cubicBezTo>
                  <a:pt x="1301353" y="1713309"/>
                  <a:pt x="1310878" y="1704975"/>
                  <a:pt x="1308496" y="1688306"/>
                </a:cubicBezTo>
                <a:lnTo>
                  <a:pt x="1308496" y="1674019"/>
                </a:lnTo>
                <a:lnTo>
                  <a:pt x="1401365" y="1674019"/>
                </a:lnTo>
                <a:lnTo>
                  <a:pt x="1401365" y="1706166"/>
                </a:lnTo>
                <a:cubicBezTo>
                  <a:pt x="1403746" y="1765697"/>
                  <a:pt x="1375171" y="1794272"/>
                  <a:pt x="1315640" y="1791891"/>
                </a:cubicBezTo>
                <a:lnTo>
                  <a:pt x="1087040" y="1791891"/>
                </a:lnTo>
                <a:cubicBezTo>
                  <a:pt x="1025128" y="1794272"/>
                  <a:pt x="995362" y="1760934"/>
                  <a:pt x="997743" y="1691878"/>
                </a:cubicBezTo>
                <a:lnTo>
                  <a:pt x="997743" y="1595437"/>
                </a:lnTo>
                <a:cubicBezTo>
                  <a:pt x="976312" y="1602581"/>
                  <a:pt x="953690" y="1609725"/>
                  <a:pt x="929878" y="1616869"/>
                </a:cubicBezTo>
                <a:lnTo>
                  <a:pt x="929878" y="1538287"/>
                </a:lnTo>
                <a:cubicBezTo>
                  <a:pt x="967978" y="1524000"/>
                  <a:pt x="1001315" y="1506141"/>
                  <a:pt x="1029890" y="1484709"/>
                </a:cubicBezTo>
                <a:lnTo>
                  <a:pt x="937021" y="1484709"/>
                </a:lnTo>
                <a:lnTo>
                  <a:pt x="937021" y="1409700"/>
                </a:lnTo>
                <a:lnTo>
                  <a:pt x="1090612" y="1409700"/>
                </a:lnTo>
                <a:cubicBezTo>
                  <a:pt x="1095375" y="1402556"/>
                  <a:pt x="1098946" y="1394222"/>
                  <a:pt x="1101328" y="1384697"/>
                </a:cubicBezTo>
                <a:lnTo>
                  <a:pt x="951309" y="1384697"/>
                </a:lnTo>
                <a:lnTo>
                  <a:pt x="951309" y="1309687"/>
                </a:lnTo>
                <a:lnTo>
                  <a:pt x="983456" y="1309687"/>
                </a:lnTo>
                <a:cubicBezTo>
                  <a:pt x="973931" y="1293019"/>
                  <a:pt x="967978" y="1271587"/>
                  <a:pt x="965596" y="1245394"/>
                </a:cubicBezTo>
                <a:lnTo>
                  <a:pt x="1069181" y="1245394"/>
                </a:lnTo>
                <a:cubicBezTo>
                  <a:pt x="1071562" y="1254919"/>
                  <a:pt x="1073943" y="1266825"/>
                  <a:pt x="1076324" y="1281112"/>
                </a:cubicBezTo>
                <a:cubicBezTo>
                  <a:pt x="1081087" y="1293019"/>
                  <a:pt x="1083468" y="1302544"/>
                  <a:pt x="1083468" y="1309687"/>
                </a:cubicBezTo>
                <a:lnTo>
                  <a:pt x="1112043" y="1309687"/>
                </a:lnTo>
                <a:cubicBezTo>
                  <a:pt x="1112043" y="1302544"/>
                  <a:pt x="1112043" y="1293019"/>
                  <a:pt x="1112043" y="1281112"/>
                </a:cubicBezTo>
                <a:lnTo>
                  <a:pt x="1112043" y="1227534"/>
                </a:lnTo>
                <a:close/>
                <a:moveTo>
                  <a:pt x="3655218" y="1216819"/>
                </a:moveTo>
                <a:lnTo>
                  <a:pt x="3655218" y="1352550"/>
                </a:lnTo>
                <a:lnTo>
                  <a:pt x="3769518" y="1352550"/>
                </a:lnTo>
                <a:cubicBezTo>
                  <a:pt x="3800474" y="1354931"/>
                  <a:pt x="3814762" y="1340644"/>
                  <a:pt x="3812381" y="1309687"/>
                </a:cubicBezTo>
                <a:lnTo>
                  <a:pt x="3812381" y="1216819"/>
                </a:lnTo>
                <a:lnTo>
                  <a:pt x="3655218" y="1216819"/>
                </a:lnTo>
                <a:close/>
                <a:moveTo>
                  <a:pt x="915590" y="1213247"/>
                </a:moveTo>
                <a:lnTo>
                  <a:pt x="915590" y="1816894"/>
                </a:lnTo>
                <a:lnTo>
                  <a:pt x="1369218" y="1816894"/>
                </a:lnTo>
                <a:cubicBezTo>
                  <a:pt x="1407318" y="1819275"/>
                  <a:pt x="1425178" y="1800225"/>
                  <a:pt x="1422796" y="1759744"/>
                </a:cubicBezTo>
                <a:lnTo>
                  <a:pt x="1422796" y="1213247"/>
                </a:lnTo>
                <a:lnTo>
                  <a:pt x="915590" y="1213247"/>
                </a:lnTo>
                <a:close/>
                <a:moveTo>
                  <a:pt x="3983831" y="1184672"/>
                </a:moveTo>
                <a:lnTo>
                  <a:pt x="4119562" y="1184672"/>
                </a:lnTo>
                <a:lnTo>
                  <a:pt x="4119562" y="1738312"/>
                </a:lnTo>
                <a:lnTo>
                  <a:pt x="3983831" y="1738312"/>
                </a:lnTo>
                <a:lnTo>
                  <a:pt x="3983831" y="1184672"/>
                </a:lnTo>
                <a:close/>
                <a:moveTo>
                  <a:pt x="1733549" y="1131094"/>
                </a:moveTo>
                <a:lnTo>
                  <a:pt x="2440781" y="1131094"/>
                </a:lnTo>
                <a:lnTo>
                  <a:pt x="2440781" y="1234678"/>
                </a:lnTo>
                <a:lnTo>
                  <a:pt x="2155031" y="1234678"/>
                </a:lnTo>
                <a:lnTo>
                  <a:pt x="2155031" y="1241822"/>
                </a:lnTo>
                <a:cubicBezTo>
                  <a:pt x="2155031" y="1294209"/>
                  <a:pt x="2152649" y="1341834"/>
                  <a:pt x="2147887" y="1384697"/>
                </a:cubicBezTo>
                <a:lnTo>
                  <a:pt x="2490787" y="1384697"/>
                </a:lnTo>
                <a:lnTo>
                  <a:pt x="2490787" y="1491853"/>
                </a:lnTo>
                <a:lnTo>
                  <a:pt x="2133599" y="1491853"/>
                </a:lnTo>
                <a:cubicBezTo>
                  <a:pt x="2133599" y="1494234"/>
                  <a:pt x="2133599" y="1496616"/>
                  <a:pt x="2133599" y="1498997"/>
                </a:cubicBezTo>
                <a:cubicBezTo>
                  <a:pt x="2131218" y="1508522"/>
                  <a:pt x="2126456" y="1521619"/>
                  <a:pt x="2119312" y="1538287"/>
                </a:cubicBezTo>
                <a:lnTo>
                  <a:pt x="2212181" y="1538287"/>
                </a:lnTo>
                <a:lnTo>
                  <a:pt x="2212181" y="1752600"/>
                </a:lnTo>
                <a:cubicBezTo>
                  <a:pt x="2212181" y="1785937"/>
                  <a:pt x="2228849" y="1802606"/>
                  <a:pt x="2262187" y="1802606"/>
                </a:cubicBezTo>
                <a:lnTo>
                  <a:pt x="2308621" y="1802606"/>
                </a:lnTo>
                <a:cubicBezTo>
                  <a:pt x="2344340" y="1802606"/>
                  <a:pt x="2361009" y="1785937"/>
                  <a:pt x="2358628" y="1752600"/>
                </a:cubicBezTo>
                <a:lnTo>
                  <a:pt x="2358628" y="1713309"/>
                </a:lnTo>
                <a:lnTo>
                  <a:pt x="2476499" y="1713309"/>
                </a:lnTo>
                <a:lnTo>
                  <a:pt x="2476499" y="1774031"/>
                </a:lnTo>
                <a:cubicBezTo>
                  <a:pt x="2478881" y="1859756"/>
                  <a:pt x="2434828" y="1901428"/>
                  <a:pt x="2344340" y="1899047"/>
                </a:cubicBezTo>
                <a:lnTo>
                  <a:pt x="2194321" y="1899047"/>
                </a:lnTo>
                <a:cubicBezTo>
                  <a:pt x="2103834" y="1901428"/>
                  <a:pt x="2059781" y="1858566"/>
                  <a:pt x="2062162" y="1770459"/>
                </a:cubicBezTo>
                <a:lnTo>
                  <a:pt x="2062162" y="1663303"/>
                </a:lnTo>
                <a:cubicBezTo>
                  <a:pt x="2005012" y="1751409"/>
                  <a:pt x="1883568" y="1835944"/>
                  <a:pt x="1697831" y="1916906"/>
                </a:cubicBezTo>
                <a:lnTo>
                  <a:pt x="1697831" y="1820466"/>
                </a:lnTo>
                <a:cubicBezTo>
                  <a:pt x="1852612" y="1727597"/>
                  <a:pt x="1943099" y="1618059"/>
                  <a:pt x="1969293" y="1491853"/>
                </a:cubicBezTo>
                <a:lnTo>
                  <a:pt x="1676399" y="1491853"/>
                </a:lnTo>
                <a:lnTo>
                  <a:pt x="1676399" y="1384697"/>
                </a:lnTo>
                <a:lnTo>
                  <a:pt x="1983581" y="1384697"/>
                </a:lnTo>
                <a:cubicBezTo>
                  <a:pt x="1988343" y="1346597"/>
                  <a:pt x="1990724" y="1306116"/>
                  <a:pt x="1990724" y="1263253"/>
                </a:cubicBezTo>
                <a:lnTo>
                  <a:pt x="1990724" y="1234678"/>
                </a:lnTo>
                <a:lnTo>
                  <a:pt x="1733549" y="1234678"/>
                </a:lnTo>
                <a:lnTo>
                  <a:pt x="1733549" y="1131094"/>
                </a:lnTo>
                <a:close/>
                <a:moveTo>
                  <a:pt x="65484" y="1127522"/>
                </a:moveTo>
                <a:lnTo>
                  <a:pt x="397668" y="1127522"/>
                </a:lnTo>
                <a:cubicBezTo>
                  <a:pt x="585787" y="1127522"/>
                  <a:pt x="678656" y="1210865"/>
                  <a:pt x="676274" y="1377553"/>
                </a:cubicBezTo>
                <a:cubicBezTo>
                  <a:pt x="681037" y="1549003"/>
                  <a:pt x="588168" y="1632347"/>
                  <a:pt x="397668" y="1627584"/>
                </a:cubicBezTo>
                <a:lnTo>
                  <a:pt x="233362" y="1627584"/>
                </a:lnTo>
                <a:lnTo>
                  <a:pt x="233362" y="1895475"/>
                </a:lnTo>
                <a:lnTo>
                  <a:pt x="65484" y="1895475"/>
                </a:lnTo>
                <a:lnTo>
                  <a:pt x="654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3523059" y="1123950"/>
                </a:moveTo>
                <a:lnTo>
                  <a:pt x="3944540" y="1123950"/>
                </a:lnTo>
                <a:lnTo>
                  <a:pt x="3944540" y="1323975"/>
                </a:lnTo>
                <a:cubicBezTo>
                  <a:pt x="3944540" y="1402556"/>
                  <a:pt x="3907631" y="1441847"/>
                  <a:pt x="3833812" y="1441847"/>
                </a:cubicBezTo>
                <a:lnTo>
                  <a:pt x="3523059" y="1441847"/>
                </a:lnTo>
                <a:lnTo>
                  <a:pt x="3523059" y="1123950"/>
                </a:lnTo>
                <a:close/>
                <a:moveTo>
                  <a:pt x="779859" y="1120378"/>
                </a:moveTo>
                <a:lnTo>
                  <a:pt x="1562099" y="1120378"/>
                </a:lnTo>
                <a:lnTo>
                  <a:pt x="1562099" y="1766887"/>
                </a:lnTo>
                <a:cubicBezTo>
                  <a:pt x="1564481" y="1862137"/>
                  <a:pt x="1516856" y="1908572"/>
                  <a:pt x="1419224" y="1906191"/>
                </a:cubicBezTo>
                <a:lnTo>
                  <a:pt x="779859" y="1906191"/>
                </a:lnTo>
                <a:lnTo>
                  <a:pt x="779859" y="1120378"/>
                </a:lnTo>
                <a:close/>
                <a:moveTo>
                  <a:pt x="4158853" y="1098947"/>
                </a:moveTo>
                <a:lnTo>
                  <a:pt x="4298156" y="1098947"/>
                </a:lnTo>
                <a:lnTo>
                  <a:pt x="4298156" y="1799034"/>
                </a:lnTo>
                <a:cubicBezTo>
                  <a:pt x="4300537" y="1872853"/>
                  <a:pt x="4260056" y="1908572"/>
                  <a:pt x="4176712" y="1906191"/>
                </a:cubicBezTo>
                <a:lnTo>
                  <a:pt x="4069556" y="1906191"/>
                </a:lnTo>
                <a:lnTo>
                  <a:pt x="4069556" y="1816894"/>
                </a:lnTo>
                <a:lnTo>
                  <a:pt x="4123134" y="1816894"/>
                </a:lnTo>
                <a:cubicBezTo>
                  <a:pt x="4149328" y="1819275"/>
                  <a:pt x="4161234" y="1806178"/>
                  <a:pt x="4158853" y="1777603"/>
                </a:cubicBezTo>
                <a:lnTo>
                  <a:pt x="4158853" y="1098947"/>
                </a:lnTo>
                <a:close/>
                <a:moveTo>
                  <a:pt x="3087290" y="1091803"/>
                </a:moveTo>
                <a:lnTo>
                  <a:pt x="3248024" y="1091803"/>
                </a:lnTo>
                <a:lnTo>
                  <a:pt x="3248024" y="1213247"/>
                </a:lnTo>
                <a:lnTo>
                  <a:pt x="3398043" y="1213247"/>
                </a:lnTo>
                <a:lnTo>
                  <a:pt x="3398043" y="1316831"/>
                </a:lnTo>
                <a:lnTo>
                  <a:pt x="3248024" y="1316831"/>
                </a:lnTo>
                <a:lnTo>
                  <a:pt x="3248024" y="1488281"/>
                </a:lnTo>
                <a:lnTo>
                  <a:pt x="3390899" y="1488281"/>
                </a:lnTo>
                <a:lnTo>
                  <a:pt x="3390899" y="1591866"/>
                </a:lnTo>
                <a:lnTo>
                  <a:pt x="3248024" y="1591866"/>
                </a:lnTo>
                <a:lnTo>
                  <a:pt x="3248024" y="1788319"/>
                </a:lnTo>
                <a:lnTo>
                  <a:pt x="3419474" y="1788319"/>
                </a:lnTo>
                <a:lnTo>
                  <a:pt x="3419474" y="1888331"/>
                </a:lnTo>
                <a:lnTo>
                  <a:pt x="2876549" y="1888331"/>
                </a:lnTo>
                <a:lnTo>
                  <a:pt x="2876549" y="1788319"/>
                </a:lnTo>
                <a:lnTo>
                  <a:pt x="3087290" y="1788319"/>
                </a:lnTo>
                <a:lnTo>
                  <a:pt x="3087290" y="1591866"/>
                </a:lnTo>
                <a:lnTo>
                  <a:pt x="2915840" y="1591866"/>
                </a:lnTo>
                <a:lnTo>
                  <a:pt x="2915840" y="1488281"/>
                </a:lnTo>
                <a:lnTo>
                  <a:pt x="3087290" y="1488281"/>
                </a:lnTo>
                <a:lnTo>
                  <a:pt x="3087290" y="1316831"/>
                </a:lnTo>
                <a:lnTo>
                  <a:pt x="3033712" y="1316831"/>
                </a:lnTo>
                <a:cubicBezTo>
                  <a:pt x="3012281" y="1378744"/>
                  <a:pt x="2963465" y="1425178"/>
                  <a:pt x="2887265" y="1456134"/>
                </a:cubicBezTo>
                <a:lnTo>
                  <a:pt x="2887265" y="1356122"/>
                </a:lnTo>
                <a:cubicBezTo>
                  <a:pt x="2915840" y="1313259"/>
                  <a:pt x="2930128" y="1237059"/>
                  <a:pt x="2930128" y="1127522"/>
                </a:cubicBezTo>
                <a:lnTo>
                  <a:pt x="3058715" y="1127522"/>
                </a:lnTo>
                <a:cubicBezTo>
                  <a:pt x="3058715" y="1158478"/>
                  <a:pt x="3057524" y="1187053"/>
                  <a:pt x="3055143" y="1213247"/>
                </a:cubicBezTo>
                <a:lnTo>
                  <a:pt x="3087290" y="1213247"/>
                </a:lnTo>
                <a:lnTo>
                  <a:pt x="3087290" y="1091803"/>
                </a:lnTo>
                <a:close/>
                <a:moveTo>
                  <a:pt x="2687240" y="1091803"/>
                </a:moveTo>
                <a:lnTo>
                  <a:pt x="2830115" y="1091803"/>
                </a:lnTo>
                <a:lnTo>
                  <a:pt x="2830115" y="1277540"/>
                </a:lnTo>
                <a:cubicBezTo>
                  <a:pt x="2834878" y="1279922"/>
                  <a:pt x="2843212" y="1281112"/>
                  <a:pt x="2855118" y="1281112"/>
                </a:cubicBezTo>
                <a:cubicBezTo>
                  <a:pt x="2864643" y="1283494"/>
                  <a:pt x="2871787" y="1284684"/>
                  <a:pt x="2876549" y="1284684"/>
                </a:cubicBezTo>
                <a:lnTo>
                  <a:pt x="2876549" y="1402556"/>
                </a:lnTo>
                <a:cubicBezTo>
                  <a:pt x="2859881" y="1395412"/>
                  <a:pt x="2844403" y="1390650"/>
                  <a:pt x="2830115" y="1388269"/>
                </a:cubicBezTo>
                <a:lnTo>
                  <a:pt x="2830115" y="1906191"/>
                </a:lnTo>
                <a:lnTo>
                  <a:pt x="2687240" y="1906191"/>
                </a:lnTo>
                <a:lnTo>
                  <a:pt x="2687240" y="1091803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1"/>
                </a:lnTo>
                <a:lnTo>
                  <a:pt x="4611290" y="782241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3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3643312" y="314325"/>
                </a:moveTo>
                <a:lnTo>
                  <a:pt x="4486275" y="314325"/>
                </a:lnTo>
                <a:lnTo>
                  <a:pt x="4486275" y="425053"/>
                </a:lnTo>
                <a:lnTo>
                  <a:pt x="3643312" y="425053"/>
                </a:lnTo>
                <a:lnTo>
                  <a:pt x="3643312" y="314325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3" y="128587"/>
                </a:moveTo>
                <a:cubicBezTo>
                  <a:pt x="1078706" y="152400"/>
                  <a:pt x="1060847" y="172641"/>
                  <a:pt x="1039415" y="189309"/>
                </a:cubicBezTo>
                <a:lnTo>
                  <a:pt x="1128712" y="189309"/>
                </a:lnTo>
                <a:cubicBezTo>
                  <a:pt x="1143000" y="172641"/>
                  <a:pt x="1154906" y="152400"/>
                  <a:pt x="1164431" y="128587"/>
                </a:cubicBezTo>
                <a:lnTo>
                  <a:pt x="1092993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1"/>
                  <a:pt x="3275409" y="210741"/>
                </a:cubicBezTo>
                <a:lnTo>
                  <a:pt x="3186112" y="210741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1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6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5"/>
                  <a:pt x="1139428" y="39290"/>
                </a:cubicBezTo>
                <a:lnTo>
                  <a:pt x="1293019" y="39290"/>
                </a:lnTo>
                <a:lnTo>
                  <a:pt x="1293019" y="128587"/>
                </a:lnTo>
                <a:cubicBezTo>
                  <a:pt x="1290637" y="130969"/>
                  <a:pt x="1289447" y="134540"/>
                  <a:pt x="1289447" y="139303"/>
                </a:cubicBezTo>
                <a:cubicBezTo>
                  <a:pt x="1277540" y="155972"/>
                  <a:pt x="1268015" y="172641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8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2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1"/>
                </a:lnTo>
                <a:cubicBezTo>
                  <a:pt x="628650" y="706041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1"/>
                  <a:pt x="0" y="782241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7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16389" name="直接连接符 9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直接连接符 10"/>
          <p:cNvSpPr>
            <a:spLocks noChangeShapeType="1"/>
          </p:cNvSpPr>
          <p:nvPr/>
        </p:nvSpPr>
        <p:spPr bwMode="auto">
          <a:xfrm>
            <a:off x="515938" y="6056313"/>
            <a:ext cx="558006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1" name="Group 4"/>
          <p:cNvGrpSpPr>
            <a:grpSpLocks/>
          </p:cNvGrpSpPr>
          <p:nvPr/>
        </p:nvGrpSpPr>
        <p:grpSpPr bwMode="auto">
          <a:xfrm>
            <a:off x="7024688" y="1819275"/>
            <a:ext cx="4273550" cy="4238625"/>
            <a:chOff x="0" y="0"/>
            <a:chExt cx="3422" cy="3393"/>
          </a:xfrm>
        </p:grpSpPr>
        <p:sp>
          <p:nvSpPr>
            <p:cNvPr id="1639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3422" cy="3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Freeform 5"/>
            <p:cNvSpPr>
              <a:spLocks noEditPoints="1" noChangeArrowheads="1"/>
            </p:cNvSpPr>
            <p:nvPr/>
          </p:nvSpPr>
          <p:spPr bwMode="auto">
            <a:xfrm>
              <a:off x="682" y="2907"/>
              <a:ext cx="2198" cy="495"/>
            </a:xfrm>
            <a:custGeom>
              <a:avLst/>
              <a:gdLst>
                <a:gd name="T0" fmla="*/ 10494 w 235"/>
                <a:gd name="T1" fmla="*/ 2008 h 53"/>
                <a:gd name="T2" fmla="*/ 9709 w 235"/>
                <a:gd name="T3" fmla="*/ 2270 h 53"/>
                <a:gd name="T4" fmla="*/ 8839 w 235"/>
                <a:gd name="T5" fmla="*/ 2531 h 53"/>
                <a:gd name="T6" fmla="*/ 9709 w 235"/>
                <a:gd name="T7" fmla="*/ 2270 h 53"/>
                <a:gd name="T8" fmla="*/ 10494 w 235"/>
                <a:gd name="T9" fmla="*/ 2008 h 53"/>
                <a:gd name="T10" fmla="*/ 10494 w 235"/>
                <a:gd name="T11" fmla="*/ 2008 h 53"/>
                <a:gd name="T12" fmla="*/ 7875 w 235"/>
                <a:gd name="T13" fmla="*/ 785 h 53"/>
                <a:gd name="T14" fmla="*/ 7875 w 235"/>
                <a:gd name="T15" fmla="*/ 785 h 53"/>
                <a:gd name="T16" fmla="*/ 7352 w 235"/>
                <a:gd name="T17" fmla="*/ 869 h 53"/>
                <a:gd name="T18" fmla="*/ 7352 w 235"/>
                <a:gd name="T19" fmla="*/ 869 h 53"/>
                <a:gd name="T20" fmla="*/ 7875 w 235"/>
                <a:gd name="T21" fmla="*/ 785 h 53"/>
                <a:gd name="T22" fmla="*/ 7875 w 235"/>
                <a:gd name="T23" fmla="*/ 785 h 53"/>
                <a:gd name="T24" fmla="*/ 7875 w 235"/>
                <a:gd name="T25" fmla="*/ 785 h 53"/>
                <a:gd name="T26" fmla="*/ 7782 w 235"/>
                <a:gd name="T27" fmla="*/ 869 h 53"/>
                <a:gd name="T28" fmla="*/ 7698 w 235"/>
                <a:gd name="T29" fmla="*/ 869 h 53"/>
                <a:gd name="T30" fmla="*/ 8044 w 235"/>
                <a:gd name="T31" fmla="*/ 869 h 53"/>
                <a:gd name="T32" fmla="*/ 7875 w 235"/>
                <a:gd name="T33" fmla="*/ 785 h 53"/>
                <a:gd name="T34" fmla="*/ 7875 w 235"/>
                <a:gd name="T35" fmla="*/ 785 h 53"/>
                <a:gd name="T36" fmla="*/ 7875 w 235"/>
                <a:gd name="T37" fmla="*/ 785 h 53"/>
                <a:gd name="T38" fmla="*/ 7875 w 235"/>
                <a:gd name="T39" fmla="*/ 785 h 53"/>
                <a:gd name="T40" fmla="*/ 17238 w 235"/>
                <a:gd name="T41" fmla="*/ 262 h 53"/>
                <a:gd name="T42" fmla="*/ 17144 w 235"/>
                <a:gd name="T43" fmla="*/ 1915 h 53"/>
                <a:gd name="T44" fmla="*/ 14432 w 235"/>
                <a:gd name="T45" fmla="*/ 3054 h 53"/>
                <a:gd name="T46" fmla="*/ 11112 w 235"/>
                <a:gd name="T47" fmla="*/ 2270 h 53"/>
                <a:gd name="T48" fmla="*/ 10326 w 235"/>
                <a:gd name="T49" fmla="*/ 2615 h 53"/>
                <a:gd name="T50" fmla="*/ 6388 w 235"/>
                <a:gd name="T51" fmla="*/ 3232 h 53"/>
                <a:gd name="T52" fmla="*/ 3938 w 235"/>
                <a:gd name="T53" fmla="*/ 2708 h 53"/>
                <a:gd name="T54" fmla="*/ 2712 w 235"/>
                <a:gd name="T55" fmla="*/ 1915 h 53"/>
                <a:gd name="T56" fmla="*/ 2535 w 235"/>
                <a:gd name="T57" fmla="*/ 439 h 53"/>
                <a:gd name="T58" fmla="*/ 0 w 235"/>
                <a:gd name="T59" fmla="*/ 2092 h 53"/>
                <a:gd name="T60" fmla="*/ 10326 w 235"/>
                <a:gd name="T61" fmla="*/ 4623 h 53"/>
                <a:gd name="T62" fmla="*/ 20558 w 235"/>
                <a:gd name="T63" fmla="*/ 2092 h 53"/>
                <a:gd name="T64" fmla="*/ 17238 w 235"/>
                <a:gd name="T65" fmla="*/ 262 h 53"/>
                <a:gd name="T66" fmla="*/ 9886 w 235"/>
                <a:gd name="T67" fmla="*/ 0 h 53"/>
                <a:gd name="T68" fmla="*/ 9709 w 235"/>
                <a:gd name="T69" fmla="*/ 0 h 53"/>
                <a:gd name="T70" fmla="*/ 9971 w 235"/>
                <a:gd name="T71" fmla="*/ 84 h 53"/>
                <a:gd name="T72" fmla="*/ 10326 w 235"/>
                <a:gd name="T73" fmla="*/ 262 h 53"/>
                <a:gd name="T74" fmla="*/ 10850 w 235"/>
                <a:gd name="T75" fmla="*/ 84 h 53"/>
                <a:gd name="T76" fmla="*/ 9886 w 235"/>
                <a:gd name="T77" fmla="*/ 0 h 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5"/>
                <a:gd name="T118" fmla="*/ 0 h 53"/>
                <a:gd name="T119" fmla="*/ 235 w 235"/>
                <a:gd name="T120" fmla="*/ 53 h 53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5" h="53">
                  <a:moveTo>
                    <a:pt x="120" y="23"/>
                  </a:moveTo>
                  <a:cubicBezTo>
                    <a:pt x="115" y="25"/>
                    <a:pt x="111" y="26"/>
                    <a:pt x="111" y="26"/>
                  </a:cubicBezTo>
                  <a:cubicBezTo>
                    <a:pt x="107" y="27"/>
                    <a:pt x="104" y="28"/>
                    <a:pt x="101" y="29"/>
                  </a:cubicBezTo>
                  <a:cubicBezTo>
                    <a:pt x="104" y="28"/>
                    <a:pt x="107" y="27"/>
                    <a:pt x="111" y="26"/>
                  </a:cubicBezTo>
                  <a:cubicBezTo>
                    <a:pt x="111" y="26"/>
                    <a:pt x="115" y="25"/>
                    <a:pt x="120" y="23"/>
                  </a:cubicBezTo>
                  <a:cubicBezTo>
                    <a:pt x="120" y="23"/>
                    <a:pt x="120" y="23"/>
                    <a:pt x="120" y="23"/>
                  </a:cubicBezTo>
                  <a:moveTo>
                    <a:pt x="90" y="9"/>
                  </a:moveTo>
                  <a:cubicBezTo>
                    <a:pt x="90" y="9"/>
                    <a:pt x="90" y="9"/>
                    <a:pt x="90" y="9"/>
                  </a:cubicBezTo>
                  <a:cubicBezTo>
                    <a:pt x="88" y="9"/>
                    <a:pt x="87" y="10"/>
                    <a:pt x="84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7" y="10"/>
                    <a:pt x="88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89" y="10"/>
                    <a:pt x="88" y="10"/>
                    <a:pt x="88" y="10"/>
                  </a:cubicBezTo>
                  <a:cubicBezTo>
                    <a:pt x="89" y="10"/>
                    <a:pt x="90" y="10"/>
                    <a:pt x="92" y="10"/>
                  </a:cubicBezTo>
                  <a:cubicBezTo>
                    <a:pt x="91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9"/>
                    <a:pt x="90" y="9"/>
                    <a:pt x="90" y="9"/>
                  </a:cubicBezTo>
                  <a:moveTo>
                    <a:pt x="197" y="3"/>
                  </a:moveTo>
                  <a:cubicBezTo>
                    <a:pt x="199" y="9"/>
                    <a:pt x="200" y="17"/>
                    <a:pt x="196" y="22"/>
                  </a:cubicBezTo>
                  <a:cubicBezTo>
                    <a:pt x="191" y="28"/>
                    <a:pt x="182" y="35"/>
                    <a:pt x="165" y="35"/>
                  </a:cubicBezTo>
                  <a:cubicBezTo>
                    <a:pt x="155" y="35"/>
                    <a:pt x="143" y="32"/>
                    <a:pt x="127" y="26"/>
                  </a:cubicBezTo>
                  <a:cubicBezTo>
                    <a:pt x="123" y="28"/>
                    <a:pt x="119" y="29"/>
                    <a:pt x="118" y="30"/>
                  </a:cubicBezTo>
                  <a:cubicBezTo>
                    <a:pt x="99" y="35"/>
                    <a:pt x="84" y="37"/>
                    <a:pt x="73" y="37"/>
                  </a:cubicBezTo>
                  <a:cubicBezTo>
                    <a:pt x="60" y="37"/>
                    <a:pt x="51" y="35"/>
                    <a:pt x="45" y="31"/>
                  </a:cubicBezTo>
                  <a:cubicBezTo>
                    <a:pt x="38" y="29"/>
                    <a:pt x="34" y="25"/>
                    <a:pt x="31" y="22"/>
                  </a:cubicBezTo>
                  <a:cubicBezTo>
                    <a:pt x="27" y="18"/>
                    <a:pt x="27" y="11"/>
                    <a:pt x="29" y="5"/>
                  </a:cubicBezTo>
                  <a:cubicBezTo>
                    <a:pt x="11" y="10"/>
                    <a:pt x="0" y="17"/>
                    <a:pt x="0" y="24"/>
                  </a:cubicBezTo>
                  <a:cubicBezTo>
                    <a:pt x="0" y="40"/>
                    <a:pt x="53" y="53"/>
                    <a:pt x="118" y="53"/>
                  </a:cubicBezTo>
                  <a:cubicBezTo>
                    <a:pt x="183" y="53"/>
                    <a:pt x="235" y="40"/>
                    <a:pt x="235" y="24"/>
                  </a:cubicBezTo>
                  <a:cubicBezTo>
                    <a:pt x="235" y="16"/>
                    <a:pt x="221" y="8"/>
                    <a:pt x="197" y="3"/>
                  </a:cubicBezTo>
                  <a:moveTo>
                    <a:pt x="113" y="0"/>
                  </a:moveTo>
                  <a:cubicBezTo>
                    <a:pt x="111" y="0"/>
                    <a:pt x="111" y="0"/>
                    <a:pt x="111" y="0"/>
                  </a:cubicBezTo>
                  <a:cubicBezTo>
                    <a:pt x="112" y="1"/>
                    <a:pt x="113" y="1"/>
                    <a:pt x="114" y="1"/>
                  </a:cubicBezTo>
                  <a:cubicBezTo>
                    <a:pt x="115" y="2"/>
                    <a:pt x="117" y="2"/>
                    <a:pt x="118" y="3"/>
                  </a:cubicBezTo>
                  <a:cubicBezTo>
                    <a:pt x="121" y="2"/>
                    <a:pt x="123" y="1"/>
                    <a:pt x="124" y="1"/>
                  </a:cubicBezTo>
                  <a:cubicBezTo>
                    <a:pt x="113" y="0"/>
                    <a:pt x="113" y="0"/>
                    <a:pt x="113" y="0"/>
                  </a:cubicBezTo>
                </a:path>
              </a:pathLst>
            </a:custGeom>
            <a:solidFill>
              <a:srgbClr val="FDC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Freeform 6"/>
            <p:cNvSpPr>
              <a:spLocks noChangeArrowheads="1"/>
            </p:cNvSpPr>
            <p:nvPr/>
          </p:nvSpPr>
          <p:spPr bwMode="auto">
            <a:xfrm>
              <a:off x="1823" y="2785"/>
              <a:ext cx="458" cy="337"/>
            </a:xfrm>
            <a:custGeom>
              <a:avLst/>
              <a:gdLst>
                <a:gd name="T0" fmla="*/ 178 w 49"/>
                <a:gd name="T1" fmla="*/ 1226 h 36"/>
                <a:gd name="T2" fmla="*/ 1309 w 49"/>
                <a:gd name="T3" fmla="*/ 2191 h 36"/>
                <a:gd name="T4" fmla="*/ 3496 w 49"/>
                <a:gd name="T5" fmla="*/ 3070 h 36"/>
                <a:gd name="T6" fmla="*/ 4103 w 49"/>
                <a:gd name="T7" fmla="*/ 2977 h 36"/>
                <a:gd name="T8" fmla="*/ 4281 w 49"/>
                <a:gd name="T9" fmla="*/ 2630 h 36"/>
                <a:gd name="T10" fmla="*/ 2355 w 49"/>
                <a:gd name="T11" fmla="*/ 1048 h 36"/>
                <a:gd name="T12" fmla="*/ 1832 w 49"/>
                <a:gd name="T13" fmla="*/ 880 h 36"/>
                <a:gd name="T14" fmla="*/ 1748 w 49"/>
                <a:gd name="T15" fmla="*/ 524 h 36"/>
                <a:gd name="T16" fmla="*/ 1309 w 49"/>
                <a:gd name="T17" fmla="*/ 178 h 36"/>
                <a:gd name="T18" fmla="*/ 1047 w 49"/>
                <a:gd name="T19" fmla="*/ 84 h 36"/>
                <a:gd name="T20" fmla="*/ 869 w 49"/>
                <a:gd name="T21" fmla="*/ 178 h 36"/>
                <a:gd name="T22" fmla="*/ 178 w 49"/>
                <a:gd name="T23" fmla="*/ 122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36"/>
                <a:gd name="T38" fmla="*/ 49 w 49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0C0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Freeform 7"/>
            <p:cNvSpPr>
              <a:spLocks noChangeArrowheads="1"/>
            </p:cNvSpPr>
            <p:nvPr/>
          </p:nvSpPr>
          <p:spPr bwMode="auto">
            <a:xfrm>
              <a:off x="1514" y="2710"/>
              <a:ext cx="1048" cy="627"/>
            </a:xfrm>
            <a:custGeom>
              <a:avLst/>
              <a:gdLst>
                <a:gd name="T0" fmla="*/ 524 w 112"/>
                <a:gd name="T1" fmla="*/ 1928 h 67"/>
                <a:gd name="T2" fmla="*/ 1226 w 112"/>
                <a:gd name="T3" fmla="*/ 1666 h 67"/>
                <a:gd name="T4" fmla="*/ 3069 w 112"/>
                <a:gd name="T5" fmla="*/ 2274 h 67"/>
                <a:gd name="T6" fmla="*/ 4295 w 112"/>
                <a:gd name="T7" fmla="*/ 2630 h 67"/>
                <a:gd name="T8" fmla="*/ 4987 w 112"/>
                <a:gd name="T9" fmla="*/ 2714 h 67"/>
                <a:gd name="T10" fmla="*/ 4557 w 112"/>
                <a:gd name="T11" fmla="*/ 1928 h 67"/>
                <a:gd name="T12" fmla="*/ 2105 w 112"/>
                <a:gd name="T13" fmla="*/ 1844 h 67"/>
                <a:gd name="T14" fmla="*/ 2105 w 112"/>
                <a:gd name="T15" fmla="*/ 1844 h 67"/>
                <a:gd name="T16" fmla="*/ 2105 w 112"/>
                <a:gd name="T17" fmla="*/ 0 h 67"/>
                <a:gd name="T18" fmla="*/ 5249 w 112"/>
                <a:gd name="T19" fmla="*/ 0 h 67"/>
                <a:gd name="T20" fmla="*/ 9367 w 112"/>
                <a:gd name="T21" fmla="*/ 1750 h 67"/>
                <a:gd name="T22" fmla="*/ 9367 w 112"/>
                <a:gd name="T23" fmla="*/ 3762 h 67"/>
                <a:gd name="T24" fmla="*/ 2367 w 112"/>
                <a:gd name="T25" fmla="*/ 3594 h 67"/>
                <a:gd name="T26" fmla="*/ 84 w 112"/>
                <a:gd name="T27" fmla="*/ 2630 h 67"/>
                <a:gd name="T28" fmla="*/ 524 w 112"/>
                <a:gd name="T29" fmla="*/ 1928 h 6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2"/>
                <a:gd name="T46" fmla="*/ 0 h 67"/>
                <a:gd name="T47" fmla="*/ 112 w 112"/>
                <a:gd name="T48" fmla="*/ 67 h 6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2" h="67">
                  <a:moveTo>
                    <a:pt x="6" y="22"/>
                  </a:moveTo>
                  <a:cubicBezTo>
                    <a:pt x="9" y="19"/>
                    <a:pt x="13" y="18"/>
                    <a:pt x="14" y="19"/>
                  </a:cubicBezTo>
                  <a:cubicBezTo>
                    <a:pt x="14" y="19"/>
                    <a:pt x="31" y="24"/>
                    <a:pt x="35" y="26"/>
                  </a:cubicBezTo>
                  <a:cubicBezTo>
                    <a:pt x="40" y="27"/>
                    <a:pt x="45" y="29"/>
                    <a:pt x="49" y="30"/>
                  </a:cubicBezTo>
                  <a:cubicBezTo>
                    <a:pt x="52" y="31"/>
                    <a:pt x="55" y="31"/>
                    <a:pt x="57" y="31"/>
                  </a:cubicBezTo>
                  <a:cubicBezTo>
                    <a:pt x="64" y="31"/>
                    <a:pt x="70" y="25"/>
                    <a:pt x="52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97" y="4"/>
                    <a:pt x="107" y="20"/>
                  </a:cubicBezTo>
                  <a:cubicBezTo>
                    <a:pt x="110" y="25"/>
                    <a:pt x="112" y="37"/>
                    <a:pt x="107" y="43"/>
                  </a:cubicBezTo>
                  <a:cubicBezTo>
                    <a:pt x="98" y="53"/>
                    <a:pt x="78" y="67"/>
                    <a:pt x="27" y="41"/>
                  </a:cubicBezTo>
                  <a:cubicBezTo>
                    <a:pt x="26" y="41"/>
                    <a:pt x="2" y="31"/>
                    <a:pt x="1" y="30"/>
                  </a:cubicBezTo>
                  <a:cubicBezTo>
                    <a:pt x="1" y="30"/>
                    <a:pt x="0" y="27"/>
                    <a:pt x="6" y="22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Freeform 8"/>
            <p:cNvSpPr>
              <a:spLocks noChangeArrowheads="1"/>
            </p:cNvSpPr>
            <p:nvPr/>
          </p:nvSpPr>
          <p:spPr bwMode="auto">
            <a:xfrm>
              <a:off x="1739" y="2710"/>
              <a:ext cx="767" cy="169"/>
            </a:xfrm>
            <a:custGeom>
              <a:avLst/>
              <a:gdLst>
                <a:gd name="T0" fmla="*/ 3152 w 82"/>
                <a:gd name="T1" fmla="*/ 0 h 18"/>
                <a:gd name="T2" fmla="*/ 0 w 82"/>
                <a:gd name="T3" fmla="*/ 0 h 18"/>
                <a:gd name="T4" fmla="*/ 262 w 82"/>
                <a:gd name="T5" fmla="*/ 263 h 18"/>
                <a:gd name="T6" fmla="*/ 3321 w 82"/>
                <a:gd name="T7" fmla="*/ 263 h 18"/>
                <a:gd name="T8" fmla="*/ 7174 w 82"/>
                <a:gd name="T9" fmla="*/ 1587 h 18"/>
                <a:gd name="T10" fmla="*/ 3152 w 82"/>
                <a:gd name="T11" fmla="*/ 0 h 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2"/>
                <a:gd name="T19" fmla="*/ 0 h 18"/>
                <a:gd name="T20" fmla="*/ 82 w 82"/>
                <a:gd name="T21" fmla="*/ 18 h 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2" h="18">
                  <a:moveTo>
                    <a:pt x="3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68" y="6"/>
                    <a:pt x="82" y="18"/>
                  </a:cubicBezTo>
                  <a:cubicBezTo>
                    <a:pt x="70" y="4"/>
                    <a:pt x="36" y="0"/>
                    <a:pt x="36" y="0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1" name="Freeform 9"/>
            <p:cNvSpPr>
              <a:spLocks noChangeArrowheads="1"/>
            </p:cNvSpPr>
            <p:nvPr/>
          </p:nvSpPr>
          <p:spPr bwMode="auto">
            <a:xfrm>
              <a:off x="1103" y="3122"/>
              <a:ext cx="767" cy="131"/>
            </a:xfrm>
            <a:custGeom>
              <a:avLst/>
              <a:gdLst>
                <a:gd name="T0" fmla="*/ 6566 w 82"/>
                <a:gd name="T1" fmla="*/ 0 h 14"/>
                <a:gd name="T2" fmla="*/ 5771 w 82"/>
                <a:gd name="T3" fmla="*/ 262 h 14"/>
                <a:gd name="T4" fmla="*/ 4901 w 82"/>
                <a:gd name="T5" fmla="*/ 524 h 14"/>
                <a:gd name="T6" fmla="*/ 1749 w 82"/>
                <a:gd name="T7" fmla="*/ 964 h 14"/>
                <a:gd name="T8" fmla="*/ 0 w 82"/>
                <a:gd name="T9" fmla="*/ 702 h 14"/>
                <a:gd name="T10" fmla="*/ 2451 w 82"/>
                <a:gd name="T11" fmla="*/ 1226 h 14"/>
                <a:gd name="T12" fmla="*/ 6389 w 82"/>
                <a:gd name="T13" fmla="*/ 618 h 14"/>
                <a:gd name="T14" fmla="*/ 7174 w 82"/>
                <a:gd name="T15" fmla="*/ 262 h 14"/>
                <a:gd name="T16" fmla="*/ 6566 w 82"/>
                <a:gd name="T17" fmla="*/ 0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"/>
                <a:gd name="T28" fmla="*/ 0 h 14"/>
                <a:gd name="T29" fmla="*/ 82 w 82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" h="14">
                  <a:moveTo>
                    <a:pt x="75" y="0"/>
                  </a:moveTo>
                  <a:cubicBezTo>
                    <a:pt x="70" y="2"/>
                    <a:pt x="66" y="3"/>
                    <a:pt x="66" y="3"/>
                  </a:cubicBezTo>
                  <a:cubicBezTo>
                    <a:pt x="62" y="4"/>
                    <a:pt x="59" y="5"/>
                    <a:pt x="56" y="6"/>
                  </a:cubicBezTo>
                  <a:cubicBezTo>
                    <a:pt x="41" y="9"/>
                    <a:pt x="30" y="11"/>
                    <a:pt x="20" y="11"/>
                  </a:cubicBezTo>
                  <a:cubicBezTo>
                    <a:pt x="12" y="11"/>
                    <a:pt x="5" y="10"/>
                    <a:pt x="0" y="8"/>
                  </a:cubicBezTo>
                  <a:cubicBezTo>
                    <a:pt x="6" y="12"/>
                    <a:pt x="15" y="14"/>
                    <a:pt x="28" y="14"/>
                  </a:cubicBezTo>
                  <a:cubicBezTo>
                    <a:pt x="39" y="14"/>
                    <a:pt x="54" y="12"/>
                    <a:pt x="73" y="7"/>
                  </a:cubicBezTo>
                  <a:cubicBezTo>
                    <a:pt x="74" y="6"/>
                    <a:pt x="78" y="5"/>
                    <a:pt x="82" y="3"/>
                  </a:cubicBezTo>
                  <a:cubicBezTo>
                    <a:pt x="80" y="2"/>
                    <a:pt x="78" y="1"/>
                    <a:pt x="75" y="0"/>
                  </a:cubicBezTo>
                </a:path>
              </a:pathLst>
            </a:custGeom>
            <a:solidFill>
              <a:srgbClr val="FDC7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2" name="Freeform 10"/>
            <p:cNvSpPr>
              <a:spLocks noChangeArrowheads="1"/>
            </p:cNvSpPr>
            <p:nvPr/>
          </p:nvSpPr>
          <p:spPr bwMode="auto">
            <a:xfrm>
              <a:off x="1804" y="3019"/>
              <a:ext cx="234" cy="131"/>
            </a:xfrm>
            <a:custGeom>
              <a:avLst/>
              <a:gdLst>
                <a:gd name="T0" fmla="*/ 1488 w 25"/>
                <a:gd name="T1" fmla="*/ 0 h 14"/>
                <a:gd name="T2" fmla="*/ 1488 w 25"/>
                <a:gd name="T3" fmla="*/ 0 h 14"/>
                <a:gd name="T4" fmla="*/ 0 w 25"/>
                <a:gd name="T5" fmla="*/ 964 h 14"/>
                <a:gd name="T6" fmla="*/ 618 w 25"/>
                <a:gd name="T7" fmla="*/ 1226 h 14"/>
                <a:gd name="T8" fmla="*/ 2106 w 25"/>
                <a:gd name="T9" fmla="*/ 346 h 14"/>
                <a:gd name="T10" fmla="*/ 2190 w 25"/>
                <a:gd name="T11" fmla="*/ 262 h 14"/>
                <a:gd name="T12" fmla="*/ 1488 w 25"/>
                <a:gd name="T13" fmla="*/ 0 h 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14"/>
                <a:gd name="T23" fmla="*/ 25 w 25"/>
                <a:gd name="T24" fmla="*/ 14 h 1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14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3" y="4"/>
                    <a:pt x="6" y="8"/>
                    <a:pt x="0" y="11"/>
                  </a:cubicBezTo>
                  <a:cubicBezTo>
                    <a:pt x="3" y="12"/>
                    <a:pt x="5" y="13"/>
                    <a:pt x="7" y="14"/>
                  </a:cubicBezTo>
                  <a:cubicBezTo>
                    <a:pt x="13" y="11"/>
                    <a:pt x="20" y="8"/>
                    <a:pt x="24" y="4"/>
                  </a:cubicBezTo>
                  <a:cubicBezTo>
                    <a:pt x="24" y="4"/>
                    <a:pt x="24" y="3"/>
                    <a:pt x="25" y="3"/>
                  </a:cubicBezTo>
                  <a:cubicBezTo>
                    <a:pt x="21" y="2"/>
                    <a:pt x="19" y="1"/>
                    <a:pt x="17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3" name="Freeform 11"/>
            <p:cNvSpPr>
              <a:spLocks noChangeArrowheads="1"/>
            </p:cNvSpPr>
            <p:nvPr/>
          </p:nvSpPr>
          <p:spPr bwMode="auto">
            <a:xfrm>
              <a:off x="925" y="2710"/>
              <a:ext cx="1038" cy="571"/>
            </a:xfrm>
            <a:custGeom>
              <a:avLst/>
              <a:gdLst>
                <a:gd name="T0" fmla="*/ 9267 w 111"/>
                <a:gd name="T1" fmla="*/ 2190 h 61"/>
                <a:gd name="T2" fmla="*/ 8566 w 111"/>
                <a:gd name="T3" fmla="*/ 1844 h 61"/>
                <a:gd name="T4" fmla="*/ 4807 w 111"/>
                <a:gd name="T5" fmla="*/ 2715 h 61"/>
                <a:gd name="T6" fmla="*/ 5246 w 111"/>
                <a:gd name="T7" fmla="*/ 1928 h 61"/>
                <a:gd name="T8" fmla="*/ 7612 w 111"/>
                <a:gd name="T9" fmla="*/ 1844 h 61"/>
                <a:gd name="T10" fmla="*/ 7696 w 111"/>
                <a:gd name="T11" fmla="*/ 1844 h 61"/>
                <a:gd name="T12" fmla="*/ 7696 w 111"/>
                <a:gd name="T13" fmla="*/ 0 h 61"/>
                <a:gd name="T14" fmla="*/ 4545 w 111"/>
                <a:gd name="T15" fmla="*/ 0 h 61"/>
                <a:gd name="T16" fmla="*/ 440 w 111"/>
                <a:gd name="T17" fmla="*/ 1750 h 61"/>
                <a:gd name="T18" fmla="*/ 440 w 111"/>
                <a:gd name="T19" fmla="*/ 3772 h 61"/>
                <a:gd name="T20" fmla="*/ 7434 w 111"/>
                <a:gd name="T21" fmla="*/ 4119 h 61"/>
                <a:gd name="T22" fmla="*/ 9707 w 111"/>
                <a:gd name="T23" fmla="*/ 2892 h 61"/>
                <a:gd name="T24" fmla="*/ 9267 w 111"/>
                <a:gd name="T25" fmla="*/ 2190 h 6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1"/>
                <a:gd name="T40" fmla="*/ 0 h 61"/>
                <a:gd name="T41" fmla="*/ 111 w 111"/>
                <a:gd name="T42" fmla="*/ 61 h 6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1" h="61">
                  <a:moveTo>
                    <a:pt x="106" y="25"/>
                  </a:moveTo>
                  <a:cubicBezTo>
                    <a:pt x="101" y="21"/>
                    <a:pt x="99" y="22"/>
                    <a:pt x="98" y="21"/>
                  </a:cubicBezTo>
                  <a:cubicBezTo>
                    <a:pt x="98" y="21"/>
                    <a:pt x="68" y="33"/>
                    <a:pt x="55" y="31"/>
                  </a:cubicBezTo>
                  <a:cubicBezTo>
                    <a:pt x="48" y="30"/>
                    <a:pt x="41" y="25"/>
                    <a:pt x="60" y="22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14" y="53"/>
                    <a:pt x="35" y="61"/>
                    <a:pt x="85" y="47"/>
                  </a:cubicBezTo>
                  <a:cubicBezTo>
                    <a:pt x="86" y="47"/>
                    <a:pt x="104" y="40"/>
                    <a:pt x="111" y="33"/>
                  </a:cubicBezTo>
                  <a:cubicBezTo>
                    <a:pt x="111" y="33"/>
                    <a:pt x="110" y="28"/>
                    <a:pt x="106" y="25"/>
                  </a:cubicBezTo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4" name="Freeform 12"/>
            <p:cNvSpPr>
              <a:spLocks noChangeArrowheads="1"/>
            </p:cNvSpPr>
            <p:nvPr/>
          </p:nvSpPr>
          <p:spPr bwMode="auto">
            <a:xfrm>
              <a:off x="1393" y="2907"/>
              <a:ext cx="542" cy="140"/>
            </a:xfrm>
            <a:custGeom>
              <a:avLst/>
              <a:gdLst>
                <a:gd name="T0" fmla="*/ 439 w 58"/>
                <a:gd name="T1" fmla="*/ 868 h 15"/>
                <a:gd name="T2" fmla="*/ 0 w 58"/>
                <a:gd name="T3" fmla="*/ 784 h 15"/>
                <a:gd name="T4" fmla="*/ 607 w 58"/>
                <a:gd name="T5" fmla="*/ 1045 h 15"/>
                <a:gd name="T6" fmla="*/ 4364 w 58"/>
                <a:gd name="T7" fmla="*/ 261 h 15"/>
                <a:gd name="T8" fmla="*/ 5065 w 58"/>
                <a:gd name="T9" fmla="*/ 523 h 15"/>
                <a:gd name="T10" fmla="*/ 4887 w 58"/>
                <a:gd name="T11" fmla="*/ 345 h 15"/>
                <a:gd name="T12" fmla="*/ 4196 w 58"/>
                <a:gd name="T13" fmla="*/ 0 h 15"/>
                <a:gd name="T14" fmla="*/ 439 w 58"/>
                <a:gd name="T15" fmla="*/ 868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"/>
                <a:gd name="T25" fmla="*/ 0 h 15"/>
                <a:gd name="T26" fmla="*/ 58 w 58"/>
                <a:gd name="T27" fmla="*/ 15 h 1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" h="15">
                  <a:moveTo>
                    <a:pt x="5" y="10"/>
                  </a:moveTo>
                  <a:cubicBezTo>
                    <a:pt x="3" y="10"/>
                    <a:pt x="1" y="9"/>
                    <a:pt x="0" y="9"/>
                  </a:cubicBezTo>
                  <a:cubicBezTo>
                    <a:pt x="0" y="10"/>
                    <a:pt x="4" y="12"/>
                    <a:pt x="7" y="12"/>
                  </a:cubicBezTo>
                  <a:cubicBezTo>
                    <a:pt x="21" y="15"/>
                    <a:pt x="50" y="3"/>
                    <a:pt x="50" y="3"/>
                  </a:cubicBezTo>
                  <a:cubicBezTo>
                    <a:pt x="51" y="3"/>
                    <a:pt x="54" y="3"/>
                    <a:pt x="58" y="6"/>
                  </a:cubicBezTo>
                  <a:cubicBezTo>
                    <a:pt x="58" y="5"/>
                    <a:pt x="57" y="5"/>
                    <a:pt x="56" y="4"/>
                  </a:cubicBezTo>
                  <a:cubicBezTo>
                    <a:pt x="51" y="0"/>
                    <a:pt x="49" y="1"/>
                    <a:pt x="48" y="0"/>
                  </a:cubicBezTo>
                  <a:cubicBezTo>
                    <a:pt x="48" y="0"/>
                    <a:pt x="18" y="12"/>
                    <a:pt x="5" y="1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5" name="Freeform 13"/>
            <p:cNvSpPr>
              <a:spLocks noChangeArrowheads="1"/>
            </p:cNvSpPr>
            <p:nvPr/>
          </p:nvSpPr>
          <p:spPr bwMode="auto">
            <a:xfrm>
              <a:off x="1514" y="2879"/>
              <a:ext cx="272" cy="121"/>
            </a:xfrm>
            <a:custGeom>
              <a:avLst/>
              <a:gdLst>
                <a:gd name="T0" fmla="*/ 788 w 29"/>
                <a:gd name="T1" fmla="*/ 605 h 13"/>
                <a:gd name="T2" fmla="*/ 1491 w 29"/>
                <a:gd name="T3" fmla="*/ 344 h 13"/>
                <a:gd name="T4" fmla="*/ 2289 w 29"/>
                <a:gd name="T5" fmla="*/ 605 h 13"/>
                <a:gd name="T6" fmla="*/ 2551 w 29"/>
                <a:gd name="T7" fmla="*/ 521 h 13"/>
                <a:gd name="T8" fmla="*/ 2373 w 29"/>
                <a:gd name="T9" fmla="*/ 437 h 13"/>
                <a:gd name="T10" fmla="*/ 1229 w 29"/>
                <a:gd name="T11" fmla="*/ 84 h 13"/>
                <a:gd name="T12" fmla="*/ 525 w 29"/>
                <a:gd name="T13" fmla="*/ 344 h 13"/>
                <a:gd name="T14" fmla="*/ 84 w 29"/>
                <a:gd name="T15" fmla="*/ 1042 h 13"/>
                <a:gd name="T16" fmla="*/ 178 w 29"/>
                <a:gd name="T17" fmla="*/ 1126 h 13"/>
                <a:gd name="T18" fmla="*/ 356 w 29"/>
                <a:gd name="T19" fmla="*/ 1042 h 13"/>
                <a:gd name="T20" fmla="*/ 788 w 29"/>
                <a:gd name="T21" fmla="*/ 605 h 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"/>
                <a:gd name="T34" fmla="*/ 0 h 13"/>
                <a:gd name="T35" fmla="*/ 29 w 29"/>
                <a:gd name="T36" fmla="*/ 13 h 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" h="13">
                  <a:moveTo>
                    <a:pt x="9" y="7"/>
                  </a:moveTo>
                  <a:cubicBezTo>
                    <a:pt x="12" y="4"/>
                    <a:pt x="15" y="3"/>
                    <a:pt x="17" y="4"/>
                  </a:cubicBezTo>
                  <a:cubicBezTo>
                    <a:pt x="17" y="4"/>
                    <a:pt x="21" y="5"/>
                    <a:pt x="26" y="7"/>
                  </a:cubicBezTo>
                  <a:cubicBezTo>
                    <a:pt x="27" y="6"/>
                    <a:pt x="28" y="6"/>
                    <a:pt x="29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1" y="3"/>
                    <a:pt x="14" y="1"/>
                    <a:pt x="14" y="1"/>
                  </a:cubicBezTo>
                  <a:cubicBezTo>
                    <a:pt x="13" y="0"/>
                    <a:pt x="9" y="1"/>
                    <a:pt x="6" y="4"/>
                  </a:cubicBezTo>
                  <a:cubicBezTo>
                    <a:pt x="0" y="9"/>
                    <a:pt x="1" y="12"/>
                    <a:pt x="1" y="12"/>
                  </a:cubicBezTo>
                  <a:cubicBezTo>
                    <a:pt x="1" y="12"/>
                    <a:pt x="2" y="12"/>
                    <a:pt x="2" y="13"/>
                  </a:cubicBezTo>
                  <a:cubicBezTo>
                    <a:pt x="3" y="13"/>
                    <a:pt x="4" y="12"/>
                    <a:pt x="4" y="12"/>
                  </a:cubicBezTo>
                  <a:cubicBezTo>
                    <a:pt x="5" y="11"/>
                    <a:pt x="6" y="9"/>
                    <a:pt x="9" y="7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6" name="Freeform 14"/>
            <p:cNvSpPr>
              <a:spLocks noChangeArrowheads="1"/>
            </p:cNvSpPr>
            <p:nvPr/>
          </p:nvSpPr>
          <p:spPr bwMode="auto">
            <a:xfrm>
              <a:off x="1739" y="2907"/>
              <a:ext cx="9" cy="1"/>
            </a:xfrm>
            <a:custGeom>
              <a:avLst/>
              <a:gdLst>
                <a:gd name="T0" fmla="*/ 9 w 9"/>
                <a:gd name="T1" fmla="*/ 0 h 1"/>
                <a:gd name="T2" fmla="*/ 9 w 9"/>
                <a:gd name="T3" fmla="*/ 0 h 1"/>
                <a:gd name="T4" fmla="*/ 0 w 9"/>
                <a:gd name="T5" fmla="*/ 0 h 1"/>
                <a:gd name="T6" fmla="*/ 9 w 9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1"/>
                <a:gd name="T14" fmla="*/ 9 w 9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1">
                  <a:moveTo>
                    <a:pt x="9" y="0"/>
                  </a:moveTo>
                  <a:lnTo>
                    <a:pt x="9" y="0"/>
                  </a:lnTo>
                  <a:lnTo>
                    <a:pt x="0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7" name="Freeform 15"/>
            <p:cNvSpPr>
              <a:spLocks noChangeArrowheads="1"/>
            </p:cNvSpPr>
            <p:nvPr/>
          </p:nvSpPr>
          <p:spPr bwMode="auto">
            <a:xfrm>
              <a:off x="1196" y="2757"/>
              <a:ext cx="477" cy="309"/>
            </a:xfrm>
            <a:custGeom>
              <a:avLst/>
              <a:gdLst>
                <a:gd name="T0" fmla="*/ 4284 w 51"/>
                <a:gd name="T1" fmla="*/ 1311 h 33"/>
                <a:gd name="T2" fmla="*/ 3058 w 51"/>
                <a:gd name="T3" fmla="*/ 2191 h 33"/>
                <a:gd name="T4" fmla="*/ 786 w 51"/>
                <a:gd name="T5" fmla="*/ 2809 h 33"/>
                <a:gd name="T6" fmla="*/ 178 w 51"/>
                <a:gd name="T7" fmla="*/ 2715 h 33"/>
                <a:gd name="T8" fmla="*/ 84 w 51"/>
                <a:gd name="T9" fmla="*/ 2369 h 33"/>
                <a:gd name="T10" fmla="*/ 2095 w 51"/>
                <a:gd name="T11" fmla="*/ 964 h 33"/>
                <a:gd name="T12" fmla="*/ 2628 w 51"/>
                <a:gd name="T13" fmla="*/ 880 h 33"/>
                <a:gd name="T14" fmla="*/ 2712 w 51"/>
                <a:gd name="T15" fmla="*/ 440 h 33"/>
                <a:gd name="T16" fmla="*/ 3152 w 51"/>
                <a:gd name="T17" fmla="*/ 84 h 33"/>
                <a:gd name="T18" fmla="*/ 3414 w 51"/>
                <a:gd name="T19" fmla="*/ 0 h 33"/>
                <a:gd name="T20" fmla="*/ 3582 w 51"/>
                <a:gd name="T21" fmla="*/ 178 h 33"/>
                <a:gd name="T22" fmla="*/ 4284 w 51"/>
                <a:gd name="T23" fmla="*/ 1311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1"/>
                <a:gd name="T37" fmla="*/ 0 h 33"/>
                <a:gd name="T38" fmla="*/ 51 w 51"/>
                <a:gd name="T39" fmla="*/ 33 h 3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1" h="33">
                  <a:moveTo>
                    <a:pt x="49" y="15"/>
                  </a:moveTo>
                  <a:cubicBezTo>
                    <a:pt x="47" y="16"/>
                    <a:pt x="40" y="18"/>
                    <a:pt x="35" y="25"/>
                  </a:cubicBezTo>
                  <a:cubicBezTo>
                    <a:pt x="28" y="26"/>
                    <a:pt x="9" y="32"/>
                    <a:pt x="9" y="32"/>
                  </a:cubicBezTo>
                  <a:cubicBezTo>
                    <a:pt x="9" y="32"/>
                    <a:pt x="4" y="33"/>
                    <a:pt x="2" y="31"/>
                  </a:cubicBezTo>
                  <a:cubicBezTo>
                    <a:pt x="0" y="30"/>
                    <a:pt x="1" y="27"/>
                    <a:pt x="1" y="27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8" y="0"/>
                    <a:pt x="39" y="0"/>
                  </a:cubicBezTo>
                  <a:cubicBezTo>
                    <a:pt x="40" y="1"/>
                    <a:pt x="41" y="2"/>
                    <a:pt x="41" y="2"/>
                  </a:cubicBezTo>
                  <a:cubicBezTo>
                    <a:pt x="41" y="2"/>
                    <a:pt x="51" y="14"/>
                    <a:pt x="49" y="15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Freeform 16"/>
            <p:cNvSpPr>
              <a:spLocks noChangeArrowheads="1"/>
            </p:cNvSpPr>
            <p:nvPr/>
          </p:nvSpPr>
          <p:spPr bwMode="auto">
            <a:xfrm>
              <a:off x="925" y="2710"/>
              <a:ext cx="823" cy="421"/>
            </a:xfrm>
            <a:custGeom>
              <a:avLst/>
              <a:gdLst>
                <a:gd name="T0" fmla="*/ 701 w 88"/>
                <a:gd name="T1" fmla="*/ 1927 h 45"/>
                <a:gd name="T2" fmla="*/ 4807 w 88"/>
                <a:gd name="T3" fmla="*/ 262 h 45"/>
                <a:gd name="T4" fmla="*/ 7697 w 88"/>
                <a:gd name="T5" fmla="*/ 262 h 45"/>
                <a:gd name="T6" fmla="*/ 7697 w 88"/>
                <a:gd name="T7" fmla="*/ 0 h 45"/>
                <a:gd name="T8" fmla="*/ 4545 w 88"/>
                <a:gd name="T9" fmla="*/ 0 h 45"/>
                <a:gd name="T10" fmla="*/ 440 w 88"/>
                <a:gd name="T11" fmla="*/ 1749 h 45"/>
                <a:gd name="T12" fmla="*/ 440 w 88"/>
                <a:gd name="T13" fmla="*/ 3761 h 45"/>
                <a:gd name="T14" fmla="*/ 608 w 88"/>
                <a:gd name="T15" fmla="*/ 3939 h 45"/>
                <a:gd name="T16" fmla="*/ 701 w 88"/>
                <a:gd name="T17" fmla="*/ 1927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45"/>
                <a:gd name="T29" fmla="*/ 88 w 88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45">
                  <a:moveTo>
                    <a:pt x="8" y="22"/>
                  </a:moveTo>
                  <a:cubicBezTo>
                    <a:pt x="17" y="6"/>
                    <a:pt x="55" y="3"/>
                    <a:pt x="55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15" y="4"/>
                    <a:pt x="5" y="20"/>
                  </a:cubicBezTo>
                  <a:cubicBezTo>
                    <a:pt x="2" y="25"/>
                    <a:pt x="0" y="37"/>
                    <a:pt x="5" y="43"/>
                  </a:cubicBezTo>
                  <a:cubicBezTo>
                    <a:pt x="6" y="44"/>
                    <a:pt x="6" y="44"/>
                    <a:pt x="7" y="45"/>
                  </a:cubicBezTo>
                  <a:cubicBezTo>
                    <a:pt x="2" y="39"/>
                    <a:pt x="4" y="28"/>
                    <a:pt x="8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Freeform 17"/>
            <p:cNvSpPr>
              <a:spLocks noChangeArrowheads="1"/>
            </p:cNvSpPr>
            <p:nvPr/>
          </p:nvSpPr>
          <p:spPr bwMode="auto">
            <a:xfrm>
              <a:off x="2412" y="878"/>
              <a:ext cx="1057" cy="870"/>
            </a:xfrm>
            <a:custGeom>
              <a:avLst/>
              <a:gdLst>
                <a:gd name="T0" fmla="*/ 8578 w 113"/>
                <a:gd name="T1" fmla="*/ 0 h 93"/>
                <a:gd name="T2" fmla="*/ 0 w 113"/>
                <a:gd name="T3" fmla="*/ 5950 h 93"/>
                <a:gd name="T4" fmla="*/ 7259 w 113"/>
                <a:gd name="T5" fmla="*/ 6474 h 93"/>
                <a:gd name="T6" fmla="*/ 8578 w 113"/>
                <a:gd name="T7" fmla="*/ 0 h 9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3"/>
                <a:gd name="T13" fmla="*/ 0 h 93"/>
                <a:gd name="T14" fmla="*/ 113 w 113"/>
                <a:gd name="T15" fmla="*/ 93 h 9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3" h="93">
                  <a:moveTo>
                    <a:pt x="9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15" y="90"/>
                    <a:pt x="56" y="93"/>
                    <a:pt x="83" y="74"/>
                  </a:cubicBezTo>
                  <a:cubicBezTo>
                    <a:pt x="110" y="55"/>
                    <a:pt x="113" y="21"/>
                    <a:pt x="98" y="0"/>
                  </a:cubicBezTo>
                  <a:close/>
                </a:path>
              </a:pathLst>
            </a:custGeom>
            <a:solidFill>
              <a:srgbClr val="333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0" name="Freeform 18"/>
            <p:cNvSpPr>
              <a:spLocks noChangeArrowheads="1"/>
            </p:cNvSpPr>
            <p:nvPr/>
          </p:nvSpPr>
          <p:spPr bwMode="auto">
            <a:xfrm>
              <a:off x="2356" y="794"/>
              <a:ext cx="1029" cy="795"/>
            </a:xfrm>
            <a:custGeom>
              <a:avLst/>
              <a:gdLst>
                <a:gd name="T0" fmla="*/ 9102 w 110"/>
                <a:gd name="T1" fmla="*/ 786 h 85"/>
                <a:gd name="T2" fmla="*/ 5688 w 110"/>
                <a:gd name="T3" fmla="*/ 4985 h 85"/>
                <a:gd name="T4" fmla="*/ 524 w 110"/>
                <a:gd name="T5" fmla="*/ 6734 h 85"/>
                <a:gd name="T6" fmla="*/ 3938 w 110"/>
                <a:gd name="T7" fmla="*/ 2535 h 85"/>
                <a:gd name="T8" fmla="*/ 9102 w 110"/>
                <a:gd name="T9" fmla="*/ 786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0"/>
                <a:gd name="T16" fmla="*/ 0 h 85"/>
                <a:gd name="T17" fmla="*/ 110 w 110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0" h="85">
                  <a:moveTo>
                    <a:pt x="104" y="9"/>
                  </a:moveTo>
                  <a:cubicBezTo>
                    <a:pt x="110" y="17"/>
                    <a:pt x="92" y="38"/>
                    <a:pt x="65" y="57"/>
                  </a:cubicBezTo>
                  <a:cubicBezTo>
                    <a:pt x="38" y="77"/>
                    <a:pt x="11" y="85"/>
                    <a:pt x="6" y="77"/>
                  </a:cubicBezTo>
                  <a:cubicBezTo>
                    <a:pt x="0" y="69"/>
                    <a:pt x="18" y="48"/>
                    <a:pt x="45" y="29"/>
                  </a:cubicBezTo>
                  <a:cubicBezTo>
                    <a:pt x="72" y="9"/>
                    <a:pt x="98" y="0"/>
                    <a:pt x="104" y="9"/>
                  </a:cubicBezTo>
                  <a:close/>
                </a:path>
              </a:pathLst>
            </a:cu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1" name="Freeform 19"/>
            <p:cNvSpPr>
              <a:spLocks noChangeArrowheads="1"/>
            </p:cNvSpPr>
            <p:nvPr/>
          </p:nvSpPr>
          <p:spPr bwMode="auto">
            <a:xfrm>
              <a:off x="2449" y="860"/>
              <a:ext cx="833" cy="635"/>
            </a:xfrm>
            <a:custGeom>
              <a:avLst/>
              <a:gdLst>
                <a:gd name="T0" fmla="*/ 7534 w 89"/>
                <a:gd name="T1" fmla="*/ 439 h 68"/>
                <a:gd name="T2" fmla="*/ 4465 w 89"/>
                <a:gd name="T3" fmla="*/ 3754 h 68"/>
                <a:gd name="T4" fmla="*/ 346 w 89"/>
                <a:gd name="T5" fmla="*/ 5491 h 68"/>
                <a:gd name="T6" fmla="*/ 3332 w 89"/>
                <a:gd name="T7" fmla="*/ 2176 h 68"/>
                <a:gd name="T8" fmla="*/ 7534 w 89"/>
                <a:gd name="T9" fmla="*/ 439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68"/>
                <a:gd name="T17" fmla="*/ 89 w 89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68">
                  <a:moveTo>
                    <a:pt x="86" y="5"/>
                  </a:moveTo>
                  <a:cubicBezTo>
                    <a:pt x="89" y="10"/>
                    <a:pt x="74" y="27"/>
                    <a:pt x="51" y="43"/>
                  </a:cubicBezTo>
                  <a:cubicBezTo>
                    <a:pt x="28" y="59"/>
                    <a:pt x="7" y="68"/>
                    <a:pt x="4" y="63"/>
                  </a:cubicBezTo>
                  <a:cubicBezTo>
                    <a:pt x="0" y="58"/>
                    <a:pt x="16" y="41"/>
                    <a:pt x="38" y="25"/>
                  </a:cubicBezTo>
                  <a:cubicBezTo>
                    <a:pt x="61" y="9"/>
                    <a:pt x="82" y="0"/>
                    <a:pt x="86" y="5"/>
                  </a:cubicBezTo>
                  <a:close/>
                </a:path>
              </a:pathLst>
            </a:cu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2" name="Freeform 20"/>
            <p:cNvSpPr>
              <a:spLocks noChangeArrowheads="1"/>
            </p:cNvSpPr>
            <p:nvPr/>
          </p:nvSpPr>
          <p:spPr bwMode="auto">
            <a:xfrm>
              <a:off x="1468" y="2991"/>
              <a:ext cx="56" cy="9"/>
            </a:xfrm>
            <a:custGeom>
              <a:avLst/>
              <a:gdLst>
                <a:gd name="T0" fmla="*/ 523 w 6"/>
                <a:gd name="T1" fmla="*/ 0 h 1"/>
                <a:gd name="T2" fmla="*/ 0 w 6"/>
                <a:gd name="T3" fmla="*/ 81 h 1"/>
                <a:gd name="T4" fmla="*/ 84 w 6"/>
                <a:gd name="T5" fmla="*/ 81 h 1"/>
                <a:gd name="T6" fmla="*/ 345 w 6"/>
                <a:gd name="T7" fmla="*/ 81 h 1"/>
                <a:gd name="T8" fmla="*/ 439 w 6"/>
                <a:gd name="T9" fmla="*/ 81 h 1"/>
                <a:gd name="T10" fmla="*/ 523 w 6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"/>
                <a:gd name="T19" fmla="*/ 0 h 1"/>
                <a:gd name="T20" fmla="*/ 6 w 6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" h="1">
                  <a:moveTo>
                    <a:pt x="6" y="0"/>
                  </a:moveTo>
                  <a:cubicBezTo>
                    <a:pt x="4" y="0"/>
                    <a:pt x="3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4BA8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3" name="Freeform 21"/>
            <p:cNvSpPr>
              <a:spLocks noChangeArrowheads="1"/>
            </p:cNvSpPr>
            <p:nvPr/>
          </p:nvSpPr>
          <p:spPr bwMode="auto">
            <a:xfrm>
              <a:off x="1196" y="3019"/>
              <a:ext cx="253" cy="84"/>
            </a:xfrm>
            <a:custGeom>
              <a:avLst/>
              <a:gdLst>
                <a:gd name="T0" fmla="*/ 2193 w 27"/>
                <a:gd name="T1" fmla="*/ 0 h 9"/>
                <a:gd name="T2" fmla="*/ 1406 w 27"/>
                <a:gd name="T3" fmla="*/ 177 h 9"/>
                <a:gd name="T4" fmla="*/ 787 w 27"/>
                <a:gd name="T5" fmla="*/ 345 h 9"/>
                <a:gd name="T6" fmla="*/ 787 w 27"/>
                <a:gd name="T7" fmla="*/ 345 h 9"/>
                <a:gd name="T8" fmla="*/ 787 w 27"/>
                <a:gd name="T9" fmla="*/ 345 h 9"/>
                <a:gd name="T10" fmla="*/ 787 w 27"/>
                <a:gd name="T11" fmla="*/ 345 h 9"/>
                <a:gd name="T12" fmla="*/ 787 w 27"/>
                <a:gd name="T13" fmla="*/ 345 h 9"/>
                <a:gd name="T14" fmla="*/ 787 w 27"/>
                <a:gd name="T15" fmla="*/ 345 h 9"/>
                <a:gd name="T16" fmla="*/ 787 w 27"/>
                <a:gd name="T17" fmla="*/ 345 h 9"/>
                <a:gd name="T18" fmla="*/ 618 w 27"/>
                <a:gd name="T19" fmla="*/ 345 h 9"/>
                <a:gd name="T20" fmla="*/ 178 w 27"/>
                <a:gd name="T21" fmla="*/ 261 h 9"/>
                <a:gd name="T22" fmla="*/ 84 w 27"/>
                <a:gd name="T23" fmla="*/ 345 h 9"/>
                <a:gd name="T24" fmla="*/ 178 w 27"/>
                <a:gd name="T25" fmla="*/ 700 h 9"/>
                <a:gd name="T26" fmla="*/ 525 w 27"/>
                <a:gd name="T27" fmla="*/ 784 h 9"/>
                <a:gd name="T28" fmla="*/ 881 w 27"/>
                <a:gd name="T29" fmla="*/ 700 h 9"/>
                <a:gd name="T30" fmla="*/ 2371 w 27"/>
                <a:gd name="T31" fmla="*/ 0 h 9"/>
                <a:gd name="T32" fmla="*/ 2193 w 27"/>
                <a:gd name="T33" fmla="*/ 0 h 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9"/>
                <a:gd name="T53" fmla="*/ 27 w 27"/>
                <a:gd name="T54" fmla="*/ 9 h 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9">
                  <a:moveTo>
                    <a:pt x="25" y="0"/>
                  </a:moveTo>
                  <a:cubicBezTo>
                    <a:pt x="22" y="0"/>
                    <a:pt x="19" y="1"/>
                    <a:pt x="16" y="2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5" y="4"/>
                    <a:pt x="3" y="4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7"/>
                    <a:pt x="2" y="8"/>
                  </a:cubicBezTo>
                  <a:cubicBezTo>
                    <a:pt x="3" y="8"/>
                    <a:pt x="5" y="9"/>
                    <a:pt x="6" y="9"/>
                  </a:cubicBezTo>
                  <a:cubicBezTo>
                    <a:pt x="8" y="9"/>
                    <a:pt x="10" y="8"/>
                    <a:pt x="10" y="8"/>
                  </a:cubicBezTo>
                  <a:cubicBezTo>
                    <a:pt x="10" y="8"/>
                    <a:pt x="20" y="4"/>
                    <a:pt x="27" y="0"/>
                  </a:cubicBezTo>
                  <a:cubicBezTo>
                    <a:pt x="26" y="0"/>
                    <a:pt x="26" y="0"/>
                    <a:pt x="25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4" name="Freeform 22"/>
            <p:cNvSpPr>
              <a:spLocks noChangeArrowheads="1"/>
            </p:cNvSpPr>
            <p:nvPr/>
          </p:nvSpPr>
          <p:spPr bwMode="auto">
            <a:xfrm>
              <a:off x="1430" y="3000"/>
              <a:ext cx="75" cy="19"/>
            </a:xfrm>
            <a:custGeom>
              <a:avLst/>
              <a:gdLst>
                <a:gd name="T0" fmla="*/ 703 w 8"/>
                <a:gd name="T1" fmla="*/ 0 h 2"/>
                <a:gd name="T2" fmla="*/ 441 w 8"/>
                <a:gd name="T3" fmla="*/ 0 h 2"/>
                <a:gd name="T4" fmla="*/ 356 w 8"/>
                <a:gd name="T5" fmla="*/ 0 h 2"/>
                <a:gd name="T6" fmla="*/ 0 w 8"/>
                <a:gd name="T7" fmla="*/ 181 h 2"/>
                <a:gd name="T8" fmla="*/ 178 w 8"/>
                <a:gd name="T9" fmla="*/ 181 h 2"/>
                <a:gd name="T10" fmla="*/ 703 w 8"/>
                <a:gd name="T11" fmla="*/ 0 h 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2"/>
                <a:gd name="T20" fmla="*/ 8 w 8"/>
                <a:gd name="T21" fmla="*/ 2 h 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2">
                  <a:moveTo>
                    <a:pt x="8" y="0"/>
                  </a:move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4" y="1"/>
                    <a:pt x="6" y="1"/>
                    <a:pt x="8" y="0"/>
                  </a:cubicBezTo>
                </a:path>
              </a:pathLst>
            </a:custGeom>
            <a:solidFill>
              <a:srgbClr val="353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5" name="Freeform 23"/>
            <p:cNvSpPr>
              <a:spLocks noEditPoints="1" noChangeArrowheads="1"/>
            </p:cNvSpPr>
            <p:nvPr/>
          </p:nvSpPr>
          <p:spPr bwMode="auto">
            <a:xfrm>
              <a:off x="1215" y="3038"/>
              <a:ext cx="131" cy="18"/>
            </a:xfrm>
            <a:custGeom>
              <a:avLst/>
              <a:gdLst>
                <a:gd name="T0" fmla="*/ 618 w 14"/>
                <a:gd name="T1" fmla="*/ 162 h 2"/>
                <a:gd name="T2" fmla="*/ 618 w 14"/>
                <a:gd name="T3" fmla="*/ 162 h 2"/>
                <a:gd name="T4" fmla="*/ 618 w 14"/>
                <a:gd name="T5" fmla="*/ 162 h 2"/>
                <a:gd name="T6" fmla="*/ 618 w 14"/>
                <a:gd name="T7" fmla="*/ 162 h 2"/>
                <a:gd name="T8" fmla="*/ 618 w 14"/>
                <a:gd name="T9" fmla="*/ 162 h 2"/>
                <a:gd name="T10" fmla="*/ 618 w 14"/>
                <a:gd name="T11" fmla="*/ 162 h 2"/>
                <a:gd name="T12" fmla="*/ 618 w 14"/>
                <a:gd name="T13" fmla="*/ 162 h 2"/>
                <a:gd name="T14" fmla="*/ 618 w 14"/>
                <a:gd name="T15" fmla="*/ 162 h 2"/>
                <a:gd name="T16" fmla="*/ 0 w 14"/>
                <a:gd name="T17" fmla="*/ 81 h 2"/>
                <a:gd name="T18" fmla="*/ 0 w 14"/>
                <a:gd name="T19" fmla="*/ 81 h 2"/>
                <a:gd name="T20" fmla="*/ 440 w 14"/>
                <a:gd name="T21" fmla="*/ 162 h 2"/>
                <a:gd name="T22" fmla="*/ 618 w 14"/>
                <a:gd name="T23" fmla="*/ 162 h 2"/>
                <a:gd name="T24" fmla="*/ 440 w 14"/>
                <a:gd name="T25" fmla="*/ 162 h 2"/>
                <a:gd name="T26" fmla="*/ 0 w 14"/>
                <a:gd name="T27" fmla="*/ 81 h 2"/>
                <a:gd name="T28" fmla="*/ 1226 w 14"/>
                <a:gd name="T29" fmla="*/ 0 h 2"/>
                <a:gd name="T30" fmla="*/ 618 w 14"/>
                <a:gd name="T31" fmla="*/ 162 h 2"/>
                <a:gd name="T32" fmla="*/ 1226 w 14"/>
                <a:gd name="T33" fmla="*/ 0 h 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4"/>
                <a:gd name="T52" fmla="*/ 0 h 2"/>
                <a:gd name="T53" fmla="*/ 14 w 14"/>
                <a:gd name="T54" fmla="*/ 2 h 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4" h="2"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7" y="2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6" y="2"/>
                    <a:pt x="5" y="2"/>
                  </a:cubicBezTo>
                  <a:cubicBezTo>
                    <a:pt x="3" y="2"/>
                    <a:pt x="1" y="2"/>
                    <a:pt x="0" y="1"/>
                  </a:cubicBezTo>
                  <a:moveTo>
                    <a:pt x="14" y="0"/>
                  </a:moveTo>
                  <a:cubicBezTo>
                    <a:pt x="10" y="1"/>
                    <a:pt x="7" y="2"/>
                    <a:pt x="7" y="2"/>
                  </a:cubicBezTo>
                  <a:cubicBezTo>
                    <a:pt x="7" y="2"/>
                    <a:pt x="10" y="1"/>
                    <a:pt x="1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6" name="Freeform 24"/>
            <p:cNvSpPr>
              <a:spLocks noChangeArrowheads="1"/>
            </p:cNvSpPr>
            <p:nvPr/>
          </p:nvSpPr>
          <p:spPr bwMode="auto">
            <a:xfrm>
              <a:off x="1823" y="2785"/>
              <a:ext cx="458" cy="337"/>
            </a:xfrm>
            <a:custGeom>
              <a:avLst/>
              <a:gdLst>
                <a:gd name="T0" fmla="*/ 178 w 49"/>
                <a:gd name="T1" fmla="*/ 1226 h 36"/>
                <a:gd name="T2" fmla="*/ 1309 w 49"/>
                <a:gd name="T3" fmla="*/ 2191 h 36"/>
                <a:gd name="T4" fmla="*/ 3496 w 49"/>
                <a:gd name="T5" fmla="*/ 3070 h 36"/>
                <a:gd name="T6" fmla="*/ 4103 w 49"/>
                <a:gd name="T7" fmla="*/ 2977 h 36"/>
                <a:gd name="T8" fmla="*/ 4281 w 49"/>
                <a:gd name="T9" fmla="*/ 2630 h 36"/>
                <a:gd name="T10" fmla="*/ 2355 w 49"/>
                <a:gd name="T11" fmla="*/ 1048 h 36"/>
                <a:gd name="T12" fmla="*/ 1832 w 49"/>
                <a:gd name="T13" fmla="*/ 880 h 36"/>
                <a:gd name="T14" fmla="*/ 1748 w 49"/>
                <a:gd name="T15" fmla="*/ 524 h 36"/>
                <a:gd name="T16" fmla="*/ 1309 w 49"/>
                <a:gd name="T17" fmla="*/ 178 h 36"/>
                <a:gd name="T18" fmla="*/ 1047 w 49"/>
                <a:gd name="T19" fmla="*/ 84 h 36"/>
                <a:gd name="T20" fmla="*/ 869 w 49"/>
                <a:gd name="T21" fmla="*/ 178 h 36"/>
                <a:gd name="T22" fmla="*/ 178 w 49"/>
                <a:gd name="T23" fmla="*/ 1226 h 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9"/>
                <a:gd name="T37" fmla="*/ 0 h 36"/>
                <a:gd name="T38" fmla="*/ 49 w 49"/>
                <a:gd name="T39" fmla="*/ 36 h 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9" h="36">
                  <a:moveTo>
                    <a:pt x="2" y="14"/>
                  </a:moveTo>
                  <a:cubicBezTo>
                    <a:pt x="3" y="15"/>
                    <a:pt x="10" y="19"/>
                    <a:pt x="15" y="25"/>
                  </a:cubicBezTo>
                  <a:cubicBezTo>
                    <a:pt x="21" y="27"/>
                    <a:pt x="40" y="35"/>
                    <a:pt x="40" y="35"/>
                  </a:cubicBezTo>
                  <a:cubicBezTo>
                    <a:pt x="40" y="35"/>
                    <a:pt x="44" y="36"/>
                    <a:pt x="47" y="34"/>
                  </a:cubicBezTo>
                  <a:cubicBezTo>
                    <a:pt x="49" y="33"/>
                    <a:pt x="49" y="30"/>
                    <a:pt x="49" y="3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3" y="0"/>
                    <a:pt x="12" y="1"/>
                  </a:cubicBezTo>
                  <a:cubicBezTo>
                    <a:pt x="11" y="1"/>
                    <a:pt x="10" y="2"/>
                    <a:pt x="10" y="2"/>
                  </a:cubicBezTo>
                  <a:cubicBezTo>
                    <a:pt x="10" y="2"/>
                    <a:pt x="0" y="13"/>
                    <a:pt x="2" y="14"/>
                  </a:cubicBezTo>
                </a:path>
              </a:pathLst>
            </a:custGeom>
            <a:solidFill>
              <a:srgbClr val="19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7" name="Freeform 25"/>
            <p:cNvSpPr>
              <a:spLocks noChangeArrowheads="1"/>
            </p:cNvSpPr>
            <p:nvPr/>
          </p:nvSpPr>
          <p:spPr bwMode="auto">
            <a:xfrm>
              <a:off x="1963" y="2795"/>
              <a:ext cx="365" cy="317"/>
            </a:xfrm>
            <a:custGeom>
              <a:avLst/>
              <a:gdLst>
                <a:gd name="T0" fmla="*/ 262 w 39"/>
                <a:gd name="T1" fmla="*/ 0 h 34"/>
                <a:gd name="T2" fmla="*/ 178 w 39"/>
                <a:gd name="T3" fmla="*/ 0 h 34"/>
                <a:gd name="T4" fmla="*/ 0 w 39"/>
                <a:gd name="T5" fmla="*/ 84 h 34"/>
                <a:gd name="T6" fmla="*/ 440 w 39"/>
                <a:gd name="T7" fmla="*/ 438 h 34"/>
                <a:gd name="T8" fmla="*/ 524 w 39"/>
                <a:gd name="T9" fmla="*/ 783 h 34"/>
                <a:gd name="T10" fmla="*/ 1048 w 39"/>
                <a:gd name="T11" fmla="*/ 960 h 34"/>
                <a:gd name="T12" fmla="*/ 2976 w 39"/>
                <a:gd name="T13" fmla="*/ 2517 h 34"/>
                <a:gd name="T14" fmla="*/ 2976 w 39"/>
                <a:gd name="T15" fmla="*/ 2611 h 34"/>
                <a:gd name="T16" fmla="*/ 2798 w 39"/>
                <a:gd name="T17" fmla="*/ 2872 h 34"/>
                <a:gd name="T18" fmla="*/ 2798 w 39"/>
                <a:gd name="T19" fmla="*/ 2872 h 34"/>
                <a:gd name="T20" fmla="*/ 2798 w 39"/>
                <a:gd name="T21" fmla="*/ 2872 h 34"/>
                <a:gd name="T22" fmla="*/ 2630 w 39"/>
                <a:gd name="T23" fmla="*/ 2956 h 34"/>
                <a:gd name="T24" fmla="*/ 2892 w 39"/>
                <a:gd name="T25" fmla="*/ 2956 h 34"/>
                <a:gd name="T26" fmla="*/ 3238 w 39"/>
                <a:gd name="T27" fmla="*/ 2872 h 34"/>
                <a:gd name="T28" fmla="*/ 3416 w 39"/>
                <a:gd name="T29" fmla="*/ 2611 h 34"/>
                <a:gd name="T30" fmla="*/ 1488 w 39"/>
                <a:gd name="T31" fmla="*/ 960 h 34"/>
                <a:gd name="T32" fmla="*/ 964 w 39"/>
                <a:gd name="T33" fmla="*/ 867 h 34"/>
                <a:gd name="T34" fmla="*/ 880 w 39"/>
                <a:gd name="T35" fmla="*/ 438 h 34"/>
                <a:gd name="T36" fmla="*/ 440 w 39"/>
                <a:gd name="T37" fmla="*/ 84 h 34"/>
                <a:gd name="T38" fmla="*/ 262 w 39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9"/>
                <a:gd name="T61" fmla="*/ 0 h 34"/>
                <a:gd name="T62" fmla="*/ 39 w 39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9" h="34"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30"/>
                    <a:pt x="34" y="30"/>
                  </a:cubicBezTo>
                  <a:cubicBezTo>
                    <a:pt x="34" y="31"/>
                    <a:pt x="34" y="32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4"/>
                    <a:pt x="31" y="34"/>
                    <a:pt x="30" y="34"/>
                  </a:cubicBezTo>
                  <a:cubicBezTo>
                    <a:pt x="31" y="34"/>
                    <a:pt x="32" y="34"/>
                    <a:pt x="33" y="34"/>
                  </a:cubicBezTo>
                  <a:cubicBezTo>
                    <a:pt x="35" y="34"/>
                    <a:pt x="36" y="34"/>
                    <a:pt x="37" y="33"/>
                  </a:cubicBezTo>
                  <a:cubicBezTo>
                    <a:pt x="39" y="32"/>
                    <a:pt x="39" y="30"/>
                    <a:pt x="39" y="3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0"/>
                    <a:pt x="3" y="0"/>
                  </a:cubicBezTo>
                </a:path>
              </a:pathLst>
            </a:custGeom>
            <a:solidFill>
              <a:srgbClr val="28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8" name="Freeform 26"/>
            <p:cNvSpPr>
              <a:spLocks noEditPoints="1" noChangeArrowheads="1"/>
            </p:cNvSpPr>
            <p:nvPr/>
          </p:nvSpPr>
          <p:spPr bwMode="auto">
            <a:xfrm>
              <a:off x="2244" y="3075"/>
              <a:ext cx="37" cy="37"/>
            </a:xfrm>
            <a:custGeom>
              <a:avLst/>
              <a:gdLst>
                <a:gd name="T0" fmla="*/ 176 w 4"/>
                <a:gd name="T1" fmla="*/ 259 h 4"/>
                <a:gd name="T2" fmla="*/ 0 w 4"/>
                <a:gd name="T3" fmla="*/ 342 h 4"/>
                <a:gd name="T4" fmla="*/ 0 w 4"/>
                <a:gd name="T5" fmla="*/ 342 h 4"/>
                <a:gd name="T6" fmla="*/ 176 w 4"/>
                <a:gd name="T7" fmla="*/ 259 h 4"/>
                <a:gd name="T8" fmla="*/ 342 w 4"/>
                <a:gd name="T9" fmla="*/ 0 h 4"/>
                <a:gd name="T10" fmla="*/ 176 w 4"/>
                <a:gd name="T11" fmla="*/ 259 h 4"/>
                <a:gd name="T12" fmla="*/ 176 w 4"/>
                <a:gd name="T13" fmla="*/ 259 h 4"/>
                <a:gd name="T14" fmla="*/ 176 w 4"/>
                <a:gd name="T15" fmla="*/ 259 h 4"/>
                <a:gd name="T16" fmla="*/ 342 w 4"/>
                <a:gd name="T17" fmla="*/ 0 h 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4"/>
                <a:gd name="T29" fmla="*/ 4 w 4"/>
                <a:gd name="T30" fmla="*/ 4 h 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4">
                  <a:moveTo>
                    <a:pt x="2" y="3"/>
                  </a:moveTo>
                  <a:cubicBezTo>
                    <a:pt x="1" y="4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2" y="3"/>
                  </a:cubicBezTo>
                  <a:moveTo>
                    <a:pt x="4" y="0"/>
                  </a:moveTo>
                  <a:cubicBezTo>
                    <a:pt x="4" y="1"/>
                    <a:pt x="4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2"/>
                    <a:pt x="4" y="1"/>
                    <a:pt x="4" y="0"/>
                  </a:cubicBezTo>
                </a:path>
              </a:pathLst>
            </a:custGeom>
            <a:solidFill>
              <a:srgbClr val="1413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19" name="Freeform 27"/>
            <p:cNvSpPr>
              <a:spLocks noChangeArrowheads="1"/>
            </p:cNvSpPr>
            <p:nvPr/>
          </p:nvSpPr>
          <p:spPr bwMode="auto">
            <a:xfrm>
              <a:off x="663" y="2402"/>
              <a:ext cx="702" cy="589"/>
            </a:xfrm>
            <a:custGeom>
              <a:avLst/>
              <a:gdLst>
                <a:gd name="T0" fmla="*/ 5429 w 75"/>
                <a:gd name="T1" fmla="*/ 0 h 63"/>
                <a:gd name="T2" fmla="*/ 3070 w 75"/>
                <a:gd name="T3" fmla="*/ 2711 h 63"/>
                <a:gd name="T4" fmla="*/ 1844 w 75"/>
                <a:gd name="T5" fmla="*/ 1571 h 63"/>
                <a:gd name="T6" fmla="*/ 1226 w 75"/>
                <a:gd name="T7" fmla="*/ 2272 h 63"/>
                <a:gd name="T8" fmla="*/ 1928 w 75"/>
                <a:gd name="T9" fmla="*/ 2094 h 63"/>
                <a:gd name="T10" fmla="*/ 2190 w 75"/>
                <a:gd name="T11" fmla="*/ 2795 h 63"/>
                <a:gd name="T12" fmla="*/ 1666 w 75"/>
                <a:gd name="T13" fmla="*/ 3235 h 63"/>
                <a:gd name="T14" fmla="*/ 1048 w 75"/>
                <a:gd name="T15" fmla="*/ 2356 h 63"/>
                <a:gd name="T16" fmla="*/ 1750 w 75"/>
                <a:gd name="T17" fmla="*/ 3581 h 63"/>
                <a:gd name="T18" fmla="*/ 524 w 75"/>
                <a:gd name="T19" fmla="*/ 4282 h 63"/>
                <a:gd name="T20" fmla="*/ 880 w 75"/>
                <a:gd name="T21" fmla="*/ 4805 h 63"/>
                <a:gd name="T22" fmla="*/ 2012 w 75"/>
                <a:gd name="T23" fmla="*/ 3936 h 63"/>
                <a:gd name="T24" fmla="*/ 964 w 75"/>
                <a:gd name="T25" fmla="*/ 4983 h 63"/>
                <a:gd name="T26" fmla="*/ 1488 w 75"/>
                <a:gd name="T27" fmla="*/ 5245 h 63"/>
                <a:gd name="T28" fmla="*/ 2368 w 75"/>
                <a:gd name="T29" fmla="*/ 4020 h 63"/>
                <a:gd name="T30" fmla="*/ 1928 w 75"/>
                <a:gd name="T31" fmla="*/ 5161 h 63"/>
                <a:gd name="T32" fmla="*/ 2368 w 75"/>
                <a:gd name="T33" fmla="*/ 5329 h 63"/>
                <a:gd name="T34" fmla="*/ 2714 w 75"/>
                <a:gd name="T35" fmla="*/ 4020 h 63"/>
                <a:gd name="T36" fmla="*/ 3332 w 75"/>
                <a:gd name="T37" fmla="*/ 3319 h 63"/>
                <a:gd name="T38" fmla="*/ 6571 w 75"/>
                <a:gd name="T39" fmla="*/ 1225 h 63"/>
                <a:gd name="T40" fmla="*/ 5429 w 75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5"/>
                <a:gd name="T64" fmla="*/ 0 h 63"/>
                <a:gd name="T65" fmla="*/ 75 w 75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5" h="63">
                  <a:moveTo>
                    <a:pt x="62" y="0"/>
                  </a:moveTo>
                  <a:cubicBezTo>
                    <a:pt x="62" y="0"/>
                    <a:pt x="45" y="27"/>
                    <a:pt x="35" y="31"/>
                  </a:cubicBezTo>
                  <a:cubicBezTo>
                    <a:pt x="35" y="31"/>
                    <a:pt x="31" y="18"/>
                    <a:pt x="21" y="18"/>
                  </a:cubicBezTo>
                  <a:cubicBezTo>
                    <a:pt x="15" y="18"/>
                    <a:pt x="9" y="23"/>
                    <a:pt x="14" y="26"/>
                  </a:cubicBezTo>
                  <a:cubicBezTo>
                    <a:pt x="18" y="26"/>
                    <a:pt x="17" y="23"/>
                    <a:pt x="22" y="24"/>
                  </a:cubicBezTo>
                  <a:cubicBezTo>
                    <a:pt x="26" y="25"/>
                    <a:pt x="26" y="30"/>
                    <a:pt x="25" y="32"/>
                  </a:cubicBezTo>
                  <a:cubicBezTo>
                    <a:pt x="25" y="34"/>
                    <a:pt x="23" y="37"/>
                    <a:pt x="19" y="37"/>
                  </a:cubicBezTo>
                  <a:cubicBezTo>
                    <a:pt x="16" y="36"/>
                    <a:pt x="15" y="28"/>
                    <a:pt x="12" y="27"/>
                  </a:cubicBezTo>
                  <a:cubicBezTo>
                    <a:pt x="7" y="25"/>
                    <a:pt x="4" y="42"/>
                    <a:pt x="20" y="41"/>
                  </a:cubicBezTo>
                  <a:cubicBezTo>
                    <a:pt x="20" y="47"/>
                    <a:pt x="12" y="50"/>
                    <a:pt x="6" y="49"/>
                  </a:cubicBezTo>
                  <a:cubicBezTo>
                    <a:pt x="0" y="48"/>
                    <a:pt x="1" y="57"/>
                    <a:pt x="10" y="55"/>
                  </a:cubicBezTo>
                  <a:cubicBezTo>
                    <a:pt x="18" y="53"/>
                    <a:pt x="20" y="50"/>
                    <a:pt x="23" y="45"/>
                  </a:cubicBezTo>
                  <a:cubicBezTo>
                    <a:pt x="24" y="54"/>
                    <a:pt x="13" y="55"/>
                    <a:pt x="11" y="57"/>
                  </a:cubicBezTo>
                  <a:cubicBezTo>
                    <a:pt x="10" y="58"/>
                    <a:pt x="9" y="63"/>
                    <a:pt x="17" y="60"/>
                  </a:cubicBezTo>
                  <a:cubicBezTo>
                    <a:pt x="24" y="57"/>
                    <a:pt x="27" y="48"/>
                    <a:pt x="27" y="46"/>
                  </a:cubicBezTo>
                  <a:cubicBezTo>
                    <a:pt x="29" y="50"/>
                    <a:pt x="22" y="56"/>
                    <a:pt x="22" y="59"/>
                  </a:cubicBezTo>
                  <a:cubicBezTo>
                    <a:pt x="22" y="61"/>
                    <a:pt x="24" y="62"/>
                    <a:pt x="27" y="61"/>
                  </a:cubicBezTo>
                  <a:cubicBezTo>
                    <a:pt x="28" y="60"/>
                    <a:pt x="29" y="52"/>
                    <a:pt x="31" y="46"/>
                  </a:cubicBezTo>
                  <a:cubicBezTo>
                    <a:pt x="35" y="43"/>
                    <a:pt x="36" y="41"/>
                    <a:pt x="38" y="38"/>
                  </a:cubicBezTo>
                  <a:cubicBezTo>
                    <a:pt x="38" y="38"/>
                    <a:pt x="62" y="30"/>
                    <a:pt x="75" y="14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0" name="Freeform 28"/>
            <p:cNvSpPr>
              <a:spLocks noChangeArrowheads="1"/>
            </p:cNvSpPr>
            <p:nvPr/>
          </p:nvSpPr>
          <p:spPr bwMode="auto">
            <a:xfrm>
              <a:off x="2122" y="2402"/>
              <a:ext cx="711" cy="589"/>
            </a:xfrm>
            <a:custGeom>
              <a:avLst/>
              <a:gdLst>
                <a:gd name="T0" fmla="*/ 1226 w 76"/>
                <a:gd name="T1" fmla="*/ 0 h 63"/>
                <a:gd name="T2" fmla="*/ 3499 w 76"/>
                <a:gd name="T3" fmla="*/ 2711 h 63"/>
                <a:gd name="T4" fmla="*/ 4724 w 76"/>
                <a:gd name="T5" fmla="*/ 1571 h 63"/>
                <a:gd name="T6" fmla="*/ 5342 w 76"/>
                <a:gd name="T7" fmla="*/ 2272 h 63"/>
                <a:gd name="T8" fmla="*/ 4640 w 76"/>
                <a:gd name="T9" fmla="*/ 2094 h 63"/>
                <a:gd name="T10" fmla="*/ 4378 w 76"/>
                <a:gd name="T11" fmla="*/ 2795 h 63"/>
                <a:gd name="T12" fmla="*/ 4902 w 76"/>
                <a:gd name="T13" fmla="*/ 3235 h 63"/>
                <a:gd name="T14" fmla="*/ 5510 w 76"/>
                <a:gd name="T15" fmla="*/ 2356 h 63"/>
                <a:gd name="T16" fmla="*/ 4818 w 76"/>
                <a:gd name="T17" fmla="*/ 3581 h 63"/>
                <a:gd name="T18" fmla="*/ 6044 w 76"/>
                <a:gd name="T19" fmla="*/ 4282 h 63"/>
                <a:gd name="T20" fmla="*/ 5688 w 76"/>
                <a:gd name="T21" fmla="*/ 4805 h 63"/>
                <a:gd name="T22" fmla="*/ 4547 w 76"/>
                <a:gd name="T23" fmla="*/ 3936 h 63"/>
                <a:gd name="T24" fmla="*/ 5604 w 76"/>
                <a:gd name="T25" fmla="*/ 4983 h 63"/>
                <a:gd name="T26" fmla="*/ 5164 w 76"/>
                <a:gd name="T27" fmla="*/ 5245 h 63"/>
                <a:gd name="T28" fmla="*/ 4201 w 76"/>
                <a:gd name="T29" fmla="*/ 4020 h 63"/>
                <a:gd name="T30" fmla="*/ 4640 w 76"/>
                <a:gd name="T31" fmla="*/ 5161 h 63"/>
                <a:gd name="T32" fmla="*/ 4201 w 76"/>
                <a:gd name="T33" fmla="*/ 5329 h 63"/>
                <a:gd name="T34" fmla="*/ 3854 w 76"/>
                <a:gd name="T35" fmla="*/ 4020 h 63"/>
                <a:gd name="T36" fmla="*/ 3237 w 76"/>
                <a:gd name="T37" fmla="*/ 3319 h 63"/>
                <a:gd name="T38" fmla="*/ 0 w 76"/>
                <a:gd name="T39" fmla="*/ 1225 h 63"/>
                <a:gd name="T40" fmla="*/ 1226 w 76"/>
                <a:gd name="T41" fmla="*/ 0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6"/>
                <a:gd name="T64" fmla="*/ 0 h 63"/>
                <a:gd name="T65" fmla="*/ 76 w 76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6" h="63">
                  <a:moveTo>
                    <a:pt x="14" y="0"/>
                  </a:moveTo>
                  <a:cubicBezTo>
                    <a:pt x="14" y="0"/>
                    <a:pt x="30" y="27"/>
                    <a:pt x="40" y="31"/>
                  </a:cubicBezTo>
                  <a:cubicBezTo>
                    <a:pt x="40" y="31"/>
                    <a:pt x="44" y="18"/>
                    <a:pt x="54" y="18"/>
                  </a:cubicBezTo>
                  <a:cubicBezTo>
                    <a:pt x="60" y="18"/>
                    <a:pt x="67" y="23"/>
                    <a:pt x="61" y="26"/>
                  </a:cubicBezTo>
                  <a:cubicBezTo>
                    <a:pt x="57" y="26"/>
                    <a:pt x="58" y="23"/>
                    <a:pt x="53" y="24"/>
                  </a:cubicBezTo>
                  <a:cubicBezTo>
                    <a:pt x="50" y="25"/>
                    <a:pt x="49" y="30"/>
                    <a:pt x="50" y="32"/>
                  </a:cubicBezTo>
                  <a:cubicBezTo>
                    <a:pt x="50" y="34"/>
                    <a:pt x="52" y="37"/>
                    <a:pt x="56" y="37"/>
                  </a:cubicBezTo>
                  <a:cubicBezTo>
                    <a:pt x="60" y="36"/>
                    <a:pt x="60" y="28"/>
                    <a:pt x="63" y="27"/>
                  </a:cubicBezTo>
                  <a:cubicBezTo>
                    <a:pt x="69" y="25"/>
                    <a:pt x="71" y="42"/>
                    <a:pt x="55" y="41"/>
                  </a:cubicBezTo>
                  <a:cubicBezTo>
                    <a:pt x="55" y="47"/>
                    <a:pt x="63" y="50"/>
                    <a:pt x="69" y="49"/>
                  </a:cubicBezTo>
                  <a:cubicBezTo>
                    <a:pt x="76" y="48"/>
                    <a:pt x="75" y="57"/>
                    <a:pt x="65" y="55"/>
                  </a:cubicBezTo>
                  <a:cubicBezTo>
                    <a:pt x="58" y="53"/>
                    <a:pt x="55" y="50"/>
                    <a:pt x="52" y="45"/>
                  </a:cubicBezTo>
                  <a:cubicBezTo>
                    <a:pt x="51" y="54"/>
                    <a:pt x="62" y="55"/>
                    <a:pt x="64" y="57"/>
                  </a:cubicBezTo>
                  <a:cubicBezTo>
                    <a:pt x="66" y="58"/>
                    <a:pt x="66" y="63"/>
                    <a:pt x="59" y="60"/>
                  </a:cubicBezTo>
                  <a:cubicBezTo>
                    <a:pt x="51" y="57"/>
                    <a:pt x="48" y="48"/>
                    <a:pt x="48" y="46"/>
                  </a:cubicBezTo>
                  <a:cubicBezTo>
                    <a:pt x="46" y="50"/>
                    <a:pt x="53" y="56"/>
                    <a:pt x="53" y="59"/>
                  </a:cubicBezTo>
                  <a:cubicBezTo>
                    <a:pt x="53" y="61"/>
                    <a:pt x="51" y="62"/>
                    <a:pt x="48" y="61"/>
                  </a:cubicBezTo>
                  <a:cubicBezTo>
                    <a:pt x="47" y="60"/>
                    <a:pt x="46" y="52"/>
                    <a:pt x="44" y="46"/>
                  </a:cubicBezTo>
                  <a:cubicBezTo>
                    <a:pt x="40" y="43"/>
                    <a:pt x="39" y="41"/>
                    <a:pt x="37" y="38"/>
                  </a:cubicBezTo>
                  <a:cubicBezTo>
                    <a:pt x="37" y="38"/>
                    <a:pt x="13" y="30"/>
                    <a:pt x="0" y="1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1" name="Freeform 29"/>
            <p:cNvSpPr>
              <a:spLocks noChangeArrowheads="1"/>
            </p:cNvSpPr>
            <p:nvPr/>
          </p:nvSpPr>
          <p:spPr bwMode="auto">
            <a:xfrm>
              <a:off x="1187" y="2093"/>
              <a:ext cx="1113" cy="683"/>
            </a:xfrm>
            <a:custGeom>
              <a:avLst/>
              <a:gdLst>
                <a:gd name="T0" fmla="*/ 8315 w 119"/>
                <a:gd name="T1" fmla="*/ 440 h 73"/>
                <a:gd name="T2" fmla="*/ 5247 w 119"/>
                <a:gd name="T3" fmla="*/ 84 h 73"/>
                <a:gd name="T4" fmla="*/ 2095 w 119"/>
                <a:gd name="T5" fmla="*/ 440 h 73"/>
                <a:gd name="T6" fmla="*/ 0 w 119"/>
                <a:gd name="T7" fmla="*/ 3059 h 73"/>
                <a:gd name="T8" fmla="*/ 524 w 119"/>
                <a:gd name="T9" fmla="*/ 4023 h 73"/>
                <a:gd name="T10" fmla="*/ 1665 w 119"/>
                <a:gd name="T11" fmla="*/ 4556 h 73"/>
                <a:gd name="T12" fmla="*/ 2273 w 119"/>
                <a:gd name="T13" fmla="*/ 3761 h 73"/>
                <a:gd name="T14" fmla="*/ 2095 w 119"/>
                <a:gd name="T15" fmla="*/ 5782 h 73"/>
                <a:gd name="T16" fmla="*/ 5247 w 119"/>
                <a:gd name="T17" fmla="*/ 6390 h 73"/>
                <a:gd name="T18" fmla="*/ 8315 w 119"/>
                <a:gd name="T19" fmla="*/ 5782 h 73"/>
                <a:gd name="T20" fmla="*/ 8137 w 119"/>
                <a:gd name="T21" fmla="*/ 3761 h 73"/>
                <a:gd name="T22" fmla="*/ 8839 w 119"/>
                <a:gd name="T23" fmla="*/ 4556 h 73"/>
                <a:gd name="T24" fmla="*/ 9802 w 119"/>
                <a:gd name="T25" fmla="*/ 4023 h 73"/>
                <a:gd name="T26" fmla="*/ 10410 w 119"/>
                <a:gd name="T27" fmla="*/ 3059 h 73"/>
                <a:gd name="T28" fmla="*/ 8315 w 119"/>
                <a:gd name="T29" fmla="*/ 440 h 7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19"/>
                <a:gd name="T46" fmla="*/ 0 h 73"/>
                <a:gd name="T47" fmla="*/ 119 w 119"/>
                <a:gd name="T48" fmla="*/ 73 h 7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19" h="73">
                  <a:moveTo>
                    <a:pt x="95" y="5"/>
                  </a:moveTo>
                  <a:cubicBezTo>
                    <a:pt x="90" y="1"/>
                    <a:pt x="73" y="0"/>
                    <a:pt x="60" y="1"/>
                  </a:cubicBezTo>
                  <a:cubicBezTo>
                    <a:pt x="46" y="0"/>
                    <a:pt x="29" y="2"/>
                    <a:pt x="24" y="5"/>
                  </a:cubicBezTo>
                  <a:cubicBezTo>
                    <a:pt x="11" y="12"/>
                    <a:pt x="0" y="35"/>
                    <a:pt x="0" y="35"/>
                  </a:cubicBezTo>
                  <a:cubicBezTo>
                    <a:pt x="0" y="35"/>
                    <a:pt x="2" y="42"/>
                    <a:pt x="6" y="46"/>
                  </a:cubicBezTo>
                  <a:cubicBezTo>
                    <a:pt x="11" y="50"/>
                    <a:pt x="19" y="52"/>
                    <a:pt x="19" y="5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24" y="66"/>
                    <a:pt x="38" y="73"/>
                    <a:pt x="60" y="73"/>
                  </a:cubicBezTo>
                  <a:cubicBezTo>
                    <a:pt x="81" y="73"/>
                    <a:pt x="95" y="66"/>
                    <a:pt x="95" y="66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1" y="52"/>
                    <a:pt x="107" y="50"/>
                    <a:pt x="112" y="46"/>
                  </a:cubicBezTo>
                  <a:cubicBezTo>
                    <a:pt x="116" y="42"/>
                    <a:pt x="119" y="35"/>
                    <a:pt x="119" y="35"/>
                  </a:cubicBezTo>
                  <a:cubicBezTo>
                    <a:pt x="119" y="35"/>
                    <a:pt x="105" y="12"/>
                    <a:pt x="9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2" name="Freeform 30"/>
            <p:cNvSpPr>
              <a:spLocks noChangeArrowheads="1"/>
            </p:cNvSpPr>
            <p:nvPr/>
          </p:nvSpPr>
          <p:spPr bwMode="auto">
            <a:xfrm>
              <a:off x="1673" y="2224"/>
              <a:ext cx="141" cy="458"/>
            </a:xfrm>
            <a:custGeom>
              <a:avLst/>
              <a:gdLst>
                <a:gd name="T0" fmla="*/ 141 w 141"/>
                <a:gd name="T1" fmla="*/ 66 h 458"/>
                <a:gd name="T2" fmla="*/ 75 w 141"/>
                <a:gd name="T3" fmla="*/ 0 h 458"/>
                <a:gd name="T4" fmla="*/ 0 w 141"/>
                <a:gd name="T5" fmla="*/ 66 h 458"/>
                <a:gd name="T6" fmla="*/ 56 w 141"/>
                <a:gd name="T7" fmla="*/ 131 h 458"/>
                <a:gd name="T8" fmla="*/ 0 w 141"/>
                <a:gd name="T9" fmla="*/ 374 h 458"/>
                <a:gd name="T10" fmla="*/ 75 w 141"/>
                <a:gd name="T11" fmla="*/ 458 h 458"/>
                <a:gd name="T12" fmla="*/ 141 w 141"/>
                <a:gd name="T13" fmla="*/ 374 h 458"/>
                <a:gd name="T14" fmla="*/ 85 w 141"/>
                <a:gd name="T15" fmla="*/ 131 h 458"/>
                <a:gd name="T16" fmla="*/ 141 w 141"/>
                <a:gd name="T17" fmla="*/ 66 h 45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1"/>
                <a:gd name="T28" fmla="*/ 0 h 458"/>
                <a:gd name="T29" fmla="*/ 141 w 141"/>
                <a:gd name="T30" fmla="*/ 458 h 45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1" h="458">
                  <a:moveTo>
                    <a:pt x="141" y="66"/>
                  </a:moveTo>
                  <a:lnTo>
                    <a:pt x="75" y="0"/>
                  </a:lnTo>
                  <a:lnTo>
                    <a:pt x="0" y="66"/>
                  </a:lnTo>
                  <a:lnTo>
                    <a:pt x="56" y="131"/>
                  </a:lnTo>
                  <a:lnTo>
                    <a:pt x="0" y="374"/>
                  </a:lnTo>
                  <a:lnTo>
                    <a:pt x="75" y="458"/>
                  </a:lnTo>
                  <a:lnTo>
                    <a:pt x="141" y="374"/>
                  </a:lnTo>
                  <a:lnTo>
                    <a:pt x="85" y="131"/>
                  </a:lnTo>
                  <a:lnTo>
                    <a:pt x="141" y="66"/>
                  </a:lnTo>
                  <a:close/>
                </a:path>
              </a:pathLst>
            </a:custGeom>
            <a:solidFill>
              <a:srgbClr val="E72C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3" name="Freeform 31"/>
            <p:cNvSpPr>
              <a:spLocks noChangeArrowheads="1"/>
            </p:cNvSpPr>
            <p:nvPr/>
          </p:nvSpPr>
          <p:spPr bwMode="auto">
            <a:xfrm>
              <a:off x="1066" y="1514"/>
              <a:ext cx="1365" cy="692"/>
            </a:xfrm>
            <a:custGeom>
              <a:avLst/>
              <a:gdLst>
                <a:gd name="T0" fmla="*/ 0 w 146"/>
                <a:gd name="T1" fmla="*/ 0 h 74"/>
                <a:gd name="T2" fmla="*/ 6554 w 146"/>
                <a:gd name="T3" fmla="*/ 6471 h 74"/>
                <a:gd name="T4" fmla="*/ 12762 w 146"/>
                <a:gd name="T5" fmla="*/ 0 h 74"/>
                <a:gd name="T6" fmla="*/ 0 w 146"/>
                <a:gd name="T7" fmla="*/ 0 h 7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6"/>
                <a:gd name="T13" fmla="*/ 0 h 74"/>
                <a:gd name="T14" fmla="*/ 146 w 146"/>
                <a:gd name="T15" fmla="*/ 74 h 7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6" h="74">
                  <a:moveTo>
                    <a:pt x="0" y="0"/>
                  </a:moveTo>
                  <a:cubicBezTo>
                    <a:pt x="0" y="48"/>
                    <a:pt x="34" y="74"/>
                    <a:pt x="75" y="74"/>
                  </a:cubicBezTo>
                  <a:cubicBezTo>
                    <a:pt x="115" y="74"/>
                    <a:pt x="146" y="41"/>
                    <a:pt x="14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9E3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4" name="Oval 32"/>
            <p:cNvSpPr>
              <a:spLocks noChangeArrowheads="1"/>
            </p:cNvSpPr>
            <p:nvPr/>
          </p:nvSpPr>
          <p:spPr bwMode="auto">
            <a:xfrm>
              <a:off x="1066" y="1327"/>
              <a:ext cx="1365" cy="402"/>
            </a:xfrm>
            <a:prstGeom prst="ellipse">
              <a:avLst/>
            </a:prstGeom>
            <a:solidFill>
              <a:srgbClr val="F5B3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5" name="Oval 33"/>
            <p:cNvSpPr>
              <a:spLocks noChangeArrowheads="1"/>
            </p:cNvSpPr>
            <p:nvPr/>
          </p:nvSpPr>
          <p:spPr bwMode="auto">
            <a:xfrm>
              <a:off x="1206" y="1364"/>
              <a:ext cx="1085" cy="271"/>
            </a:xfrm>
            <a:prstGeom prst="ellipse">
              <a:avLst/>
            </a:prstGeom>
            <a:solidFill>
              <a:srgbClr val="DF8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6426" name="Freeform 34"/>
            <p:cNvSpPr>
              <a:spLocks noChangeArrowheads="1"/>
            </p:cNvSpPr>
            <p:nvPr/>
          </p:nvSpPr>
          <p:spPr bwMode="auto">
            <a:xfrm>
              <a:off x="1346" y="1841"/>
              <a:ext cx="271" cy="94"/>
            </a:xfrm>
            <a:custGeom>
              <a:avLst/>
              <a:gdLst>
                <a:gd name="T0" fmla="*/ 1224 w 29"/>
                <a:gd name="T1" fmla="*/ 884 h 10"/>
                <a:gd name="T2" fmla="*/ 0 w 29"/>
                <a:gd name="T3" fmla="*/ 357 h 10"/>
                <a:gd name="T4" fmla="*/ 0 w 29"/>
                <a:gd name="T5" fmla="*/ 85 h 10"/>
                <a:gd name="T6" fmla="*/ 262 w 29"/>
                <a:gd name="T7" fmla="*/ 85 h 10"/>
                <a:gd name="T8" fmla="*/ 1224 w 29"/>
                <a:gd name="T9" fmla="*/ 526 h 10"/>
                <a:gd name="T10" fmla="*/ 2187 w 29"/>
                <a:gd name="T11" fmla="*/ 85 h 10"/>
                <a:gd name="T12" fmla="*/ 2448 w 29"/>
                <a:gd name="T13" fmla="*/ 85 h 10"/>
                <a:gd name="T14" fmla="*/ 2448 w 29"/>
                <a:gd name="T15" fmla="*/ 357 h 10"/>
                <a:gd name="T16" fmla="*/ 1224 w 29"/>
                <a:gd name="T17" fmla="*/ 884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5" y="1"/>
                    <a:pt x="25" y="1"/>
                  </a:cubicBezTo>
                  <a:cubicBezTo>
                    <a:pt x="26" y="0"/>
                    <a:pt x="27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7" name="Freeform 35"/>
            <p:cNvSpPr>
              <a:spLocks noChangeArrowheads="1"/>
            </p:cNvSpPr>
            <p:nvPr/>
          </p:nvSpPr>
          <p:spPr bwMode="auto">
            <a:xfrm>
              <a:off x="1832" y="1841"/>
              <a:ext cx="272" cy="94"/>
            </a:xfrm>
            <a:custGeom>
              <a:avLst/>
              <a:gdLst>
                <a:gd name="T0" fmla="*/ 1229 w 29"/>
                <a:gd name="T1" fmla="*/ 884 h 10"/>
                <a:gd name="T2" fmla="*/ 0 w 29"/>
                <a:gd name="T3" fmla="*/ 357 h 10"/>
                <a:gd name="T4" fmla="*/ 84 w 29"/>
                <a:gd name="T5" fmla="*/ 85 h 10"/>
                <a:gd name="T6" fmla="*/ 263 w 29"/>
                <a:gd name="T7" fmla="*/ 85 h 10"/>
                <a:gd name="T8" fmla="*/ 1229 w 29"/>
                <a:gd name="T9" fmla="*/ 526 h 10"/>
                <a:gd name="T10" fmla="*/ 2289 w 29"/>
                <a:gd name="T11" fmla="*/ 85 h 10"/>
                <a:gd name="T12" fmla="*/ 2467 w 29"/>
                <a:gd name="T13" fmla="*/ 85 h 10"/>
                <a:gd name="T14" fmla="*/ 2467 w 29"/>
                <a:gd name="T15" fmla="*/ 357 h 10"/>
                <a:gd name="T16" fmla="*/ 1229 w 29"/>
                <a:gd name="T17" fmla="*/ 884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4" y="10"/>
                  </a:moveTo>
                  <a:cubicBezTo>
                    <a:pt x="6" y="10"/>
                    <a:pt x="1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3" y="0"/>
                    <a:pt x="3" y="1"/>
                  </a:cubicBezTo>
                  <a:cubicBezTo>
                    <a:pt x="3" y="1"/>
                    <a:pt x="8" y="6"/>
                    <a:pt x="14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2"/>
                    <a:pt x="29" y="3"/>
                    <a:pt x="28" y="4"/>
                  </a:cubicBezTo>
                  <a:cubicBezTo>
                    <a:pt x="28" y="4"/>
                    <a:pt x="23" y="10"/>
                    <a:pt x="1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8" name="Freeform 36"/>
            <p:cNvSpPr>
              <a:spLocks noChangeArrowheads="1"/>
            </p:cNvSpPr>
            <p:nvPr/>
          </p:nvSpPr>
          <p:spPr bwMode="auto">
            <a:xfrm>
              <a:off x="1608" y="2028"/>
              <a:ext cx="271" cy="94"/>
            </a:xfrm>
            <a:custGeom>
              <a:avLst/>
              <a:gdLst>
                <a:gd name="T0" fmla="*/ 1308 w 29"/>
                <a:gd name="T1" fmla="*/ 884 h 10"/>
                <a:gd name="T2" fmla="*/ 84 w 29"/>
                <a:gd name="T3" fmla="*/ 263 h 10"/>
                <a:gd name="T4" fmla="*/ 84 w 29"/>
                <a:gd name="T5" fmla="*/ 85 h 10"/>
                <a:gd name="T6" fmla="*/ 346 w 29"/>
                <a:gd name="T7" fmla="*/ 85 h 10"/>
                <a:gd name="T8" fmla="*/ 1308 w 29"/>
                <a:gd name="T9" fmla="*/ 526 h 10"/>
                <a:gd name="T10" fmla="*/ 2271 w 29"/>
                <a:gd name="T11" fmla="*/ 85 h 10"/>
                <a:gd name="T12" fmla="*/ 2448 w 29"/>
                <a:gd name="T13" fmla="*/ 85 h 10"/>
                <a:gd name="T14" fmla="*/ 2532 w 29"/>
                <a:gd name="T15" fmla="*/ 263 h 10"/>
                <a:gd name="T16" fmla="*/ 1308 w 29"/>
                <a:gd name="T17" fmla="*/ 884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"/>
                <a:gd name="T28" fmla="*/ 0 h 10"/>
                <a:gd name="T29" fmla="*/ 29 w 29"/>
                <a:gd name="T30" fmla="*/ 10 h 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" h="10">
                  <a:moveTo>
                    <a:pt x="15" y="10"/>
                  </a:moveTo>
                  <a:cubicBezTo>
                    <a:pt x="6" y="10"/>
                    <a:pt x="1" y="4"/>
                    <a:pt x="1" y="3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8" y="6"/>
                    <a:pt x="15" y="6"/>
                  </a:cubicBezTo>
                  <a:cubicBezTo>
                    <a:pt x="21" y="6"/>
                    <a:pt x="26" y="1"/>
                    <a:pt x="26" y="1"/>
                  </a:cubicBezTo>
                  <a:cubicBezTo>
                    <a:pt x="26" y="0"/>
                    <a:pt x="28" y="0"/>
                    <a:pt x="28" y="1"/>
                  </a:cubicBezTo>
                  <a:cubicBezTo>
                    <a:pt x="29" y="1"/>
                    <a:pt x="29" y="3"/>
                    <a:pt x="29" y="3"/>
                  </a:cubicBezTo>
                  <a:cubicBezTo>
                    <a:pt x="28" y="4"/>
                    <a:pt x="23" y="10"/>
                    <a:pt x="15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29" name="Freeform 37"/>
            <p:cNvSpPr>
              <a:spLocks noChangeArrowheads="1"/>
            </p:cNvSpPr>
            <p:nvPr/>
          </p:nvSpPr>
          <p:spPr bwMode="auto">
            <a:xfrm>
              <a:off x="-47" y="570"/>
              <a:ext cx="383" cy="318"/>
            </a:xfrm>
            <a:custGeom>
              <a:avLst/>
              <a:gdLst>
                <a:gd name="T0" fmla="*/ 2616 w 41"/>
                <a:gd name="T1" fmla="*/ 0 h 34"/>
                <a:gd name="T2" fmla="*/ 1831 w 41"/>
                <a:gd name="T3" fmla="*/ 2628 h 34"/>
                <a:gd name="T4" fmla="*/ 2092 w 41"/>
                <a:gd name="T5" fmla="*/ 1749 h 34"/>
                <a:gd name="T6" fmla="*/ 2616 w 41"/>
                <a:gd name="T7" fmla="*/ 2189 h 34"/>
                <a:gd name="T8" fmla="*/ 2616 w 41"/>
                <a:gd name="T9" fmla="*/ 1403 h 34"/>
                <a:gd name="T10" fmla="*/ 3316 w 41"/>
                <a:gd name="T11" fmla="*/ 1749 h 34"/>
                <a:gd name="T12" fmla="*/ 2971 w 41"/>
                <a:gd name="T13" fmla="*/ 608 h 34"/>
                <a:gd name="T14" fmla="*/ 3055 w 41"/>
                <a:gd name="T15" fmla="*/ 346 h 34"/>
                <a:gd name="T16" fmla="*/ 2616 w 41"/>
                <a:gd name="T17" fmla="*/ 0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"/>
                <a:gd name="T28" fmla="*/ 0 h 34"/>
                <a:gd name="T29" fmla="*/ 41 w 41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" h="34">
                  <a:moveTo>
                    <a:pt x="30" y="0"/>
                  </a:moveTo>
                  <a:cubicBezTo>
                    <a:pt x="30" y="0"/>
                    <a:pt x="0" y="7"/>
                    <a:pt x="21" y="30"/>
                  </a:cubicBezTo>
                  <a:cubicBezTo>
                    <a:pt x="21" y="30"/>
                    <a:pt x="29" y="34"/>
                    <a:pt x="24" y="20"/>
                  </a:cubicBezTo>
                  <a:cubicBezTo>
                    <a:pt x="24" y="20"/>
                    <a:pt x="28" y="24"/>
                    <a:pt x="30" y="25"/>
                  </a:cubicBezTo>
                  <a:cubicBezTo>
                    <a:pt x="30" y="25"/>
                    <a:pt x="37" y="27"/>
                    <a:pt x="30" y="16"/>
                  </a:cubicBezTo>
                  <a:cubicBezTo>
                    <a:pt x="30" y="16"/>
                    <a:pt x="36" y="23"/>
                    <a:pt x="38" y="20"/>
                  </a:cubicBezTo>
                  <a:cubicBezTo>
                    <a:pt x="38" y="20"/>
                    <a:pt x="41" y="16"/>
                    <a:pt x="34" y="7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0" name="Freeform 38"/>
            <p:cNvSpPr>
              <a:spLocks noChangeArrowheads="1"/>
            </p:cNvSpPr>
            <p:nvPr/>
          </p:nvSpPr>
          <p:spPr bwMode="auto">
            <a:xfrm>
              <a:off x="467" y="-10"/>
              <a:ext cx="309" cy="346"/>
            </a:xfrm>
            <a:custGeom>
              <a:avLst/>
              <a:gdLst>
                <a:gd name="T0" fmla="*/ 84 w 33"/>
                <a:gd name="T1" fmla="*/ 2628 h 37"/>
                <a:gd name="T2" fmla="*/ 2369 w 33"/>
                <a:gd name="T3" fmla="*/ 1225 h 37"/>
                <a:gd name="T4" fmla="*/ 1582 w 33"/>
                <a:gd name="T5" fmla="*/ 1665 h 37"/>
                <a:gd name="T6" fmla="*/ 2191 w 33"/>
                <a:gd name="T7" fmla="*/ 2011 h 37"/>
                <a:gd name="T8" fmla="*/ 1405 w 33"/>
                <a:gd name="T9" fmla="*/ 2272 h 37"/>
                <a:gd name="T10" fmla="*/ 1929 w 33"/>
                <a:gd name="T11" fmla="*/ 2890 h 37"/>
                <a:gd name="T12" fmla="*/ 787 w 33"/>
                <a:gd name="T13" fmla="*/ 2796 h 37"/>
                <a:gd name="T14" fmla="*/ 524 w 33"/>
                <a:gd name="T15" fmla="*/ 2974 h 37"/>
                <a:gd name="T16" fmla="*/ 84 w 33"/>
                <a:gd name="T17" fmla="*/ 2628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7"/>
                <a:gd name="T29" fmla="*/ 33 w 33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7">
                  <a:moveTo>
                    <a:pt x="1" y="30"/>
                  </a:moveTo>
                  <a:cubicBezTo>
                    <a:pt x="1" y="30"/>
                    <a:pt x="0" y="0"/>
                    <a:pt x="27" y="14"/>
                  </a:cubicBezTo>
                  <a:cubicBezTo>
                    <a:pt x="27" y="14"/>
                    <a:pt x="33" y="20"/>
                    <a:pt x="18" y="19"/>
                  </a:cubicBezTo>
                  <a:cubicBezTo>
                    <a:pt x="18" y="19"/>
                    <a:pt x="24" y="21"/>
                    <a:pt x="25" y="23"/>
                  </a:cubicBezTo>
                  <a:cubicBezTo>
                    <a:pt x="26" y="24"/>
                    <a:pt x="29" y="30"/>
                    <a:pt x="16" y="26"/>
                  </a:cubicBezTo>
                  <a:cubicBezTo>
                    <a:pt x="16" y="26"/>
                    <a:pt x="24" y="30"/>
                    <a:pt x="22" y="33"/>
                  </a:cubicBezTo>
                  <a:cubicBezTo>
                    <a:pt x="22" y="33"/>
                    <a:pt x="20" y="37"/>
                    <a:pt x="9" y="32"/>
                  </a:cubicBezTo>
                  <a:cubicBezTo>
                    <a:pt x="6" y="34"/>
                    <a:pt x="6" y="34"/>
                    <a:pt x="6" y="34"/>
                  </a:cubicBezTo>
                  <a:lnTo>
                    <a:pt x="1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1" name="Freeform 39"/>
            <p:cNvSpPr>
              <a:spLocks noChangeArrowheads="1"/>
            </p:cNvSpPr>
            <p:nvPr/>
          </p:nvSpPr>
          <p:spPr bwMode="auto">
            <a:xfrm>
              <a:off x="140" y="205"/>
              <a:ext cx="486" cy="449"/>
            </a:xfrm>
            <a:custGeom>
              <a:avLst/>
              <a:gdLst>
                <a:gd name="T0" fmla="*/ 4019 w 52"/>
                <a:gd name="T1" fmla="*/ 2451 h 48"/>
                <a:gd name="T2" fmla="*/ 3318 w 52"/>
                <a:gd name="T3" fmla="*/ 608 h 48"/>
                <a:gd name="T4" fmla="*/ 608 w 52"/>
                <a:gd name="T5" fmla="*/ 963 h 48"/>
                <a:gd name="T6" fmla="*/ 963 w 52"/>
                <a:gd name="T7" fmla="*/ 3592 h 48"/>
                <a:gd name="T8" fmla="*/ 2972 w 52"/>
                <a:gd name="T9" fmla="*/ 3760 h 48"/>
                <a:gd name="T10" fmla="*/ 3234 w 52"/>
                <a:gd name="T11" fmla="*/ 4022 h 48"/>
                <a:gd name="T12" fmla="*/ 3935 w 52"/>
                <a:gd name="T13" fmla="*/ 3938 h 48"/>
                <a:gd name="T14" fmla="*/ 4365 w 52"/>
                <a:gd name="T15" fmla="*/ 3321 h 48"/>
                <a:gd name="T16" fmla="*/ 4281 w 52"/>
                <a:gd name="T17" fmla="*/ 2713 h 48"/>
                <a:gd name="T18" fmla="*/ 4019 w 52"/>
                <a:gd name="T19" fmla="*/ 2451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2"/>
                <a:gd name="T31" fmla="*/ 0 h 48"/>
                <a:gd name="T32" fmla="*/ 52 w 52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2" h="48">
                  <a:moveTo>
                    <a:pt x="46" y="28"/>
                  </a:moveTo>
                  <a:cubicBezTo>
                    <a:pt x="47" y="21"/>
                    <a:pt x="45" y="12"/>
                    <a:pt x="38" y="7"/>
                  </a:cubicBezTo>
                  <a:cubicBezTo>
                    <a:pt x="28" y="0"/>
                    <a:pt x="15" y="1"/>
                    <a:pt x="7" y="11"/>
                  </a:cubicBezTo>
                  <a:cubicBezTo>
                    <a:pt x="0" y="20"/>
                    <a:pt x="2" y="34"/>
                    <a:pt x="11" y="41"/>
                  </a:cubicBezTo>
                  <a:cubicBezTo>
                    <a:pt x="18" y="46"/>
                    <a:pt x="27" y="47"/>
                    <a:pt x="34" y="43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8"/>
                    <a:pt x="43" y="47"/>
                    <a:pt x="45" y="45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2" y="36"/>
                    <a:pt x="51" y="33"/>
                    <a:pt x="49" y="31"/>
                  </a:cubicBezTo>
                  <a:lnTo>
                    <a:pt x="46" y="28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2" name="Freeform 40"/>
            <p:cNvSpPr>
              <a:spLocks noChangeArrowheads="1"/>
            </p:cNvSpPr>
            <p:nvPr/>
          </p:nvSpPr>
          <p:spPr bwMode="auto">
            <a:xfrm>
              <a:off x="476" y="476"/>
              <a:ext cx="216" cy="234"/>
            </a:xfrm>
            <a:custGeom>
              <a:avLst/>
              <a:gdLst>
                <a:gd name="T0" fmla="*/ 1944 w 23"/>
                <a:gd name="T1" fmla="*/ 524 h 25"/>
                <a:gd name="T2" fmla="*/ 1587 w 23"/>
                <a:gd name="T3" fmla="*/ 618 h 25"/>
                <a:gd name="T4" fmla="*/ 1587 w 23"/>
                <a:gd name="T5" fmla="*/ 262 h 25"/>
                <a:gd name="T6" fmla="*/ 1324 w 23"/>
                <a:gd name="T7" fmla="*/ 440 h 25"/>
                <a:gd name="T8" fmla="*/ 1324 w 23"/>
                <a:gd name="T9" fmla="*/ 84 h 25"/>
                <a:gd name="T10" fmla="*/ 967 w 23"/>
                <a:gd name="T11" fmla="*/ 178 h 25"/>
                <a:gd name="T12" fmla="*/ 85 w 23"/>
                <a:gd name="T13" fmla="*/ 1310 h 25"/>
                <a:gd name="T14" fmla="*/ 85 w 23"/>
                <a:gd name="T15" fmla="*/ 1666 h 25"/>
                <a:gd name="T16" fmla="*/ 357 w 23"/>
                <a:gd name="T17" fmla="*/ 1572 h 25"/>
                <a:gd name="T18" fmla="*/ 357 w 23"/>
                <a:gd name="T19" fmla="*/ 1928 h 25"/>
                <a:gd name="T20" fmla="*/ 704 w 23"/>
                <a:gd name="T21" fmla="*/ 1844 h 25"/>
                <a:gd name="T22" fmla="*/ 704 w 23"/>
                <a:gd name="T23" fmla="*/ 2106 h 25"/>
                <a:gd name="T24" fmla="*/ 967 w 23"/>
                <a:gd name="T25" fmla="*/ 2012 h 25"/>
                <a:gd name="T26" fmla="*/ 1061 w 23"/>
                <a:gd name="T27" fmla="*/ 1928 h 25"/>
                <a:gd name="T28" fmla="*/ 1672 w 23"/>
                <a:gd name="T29" fmla="*/ 1666 h 25"/>
                <a:gd name="T30" fmla="*/ 1766 w 23"/>
                <a:gd name="T31" fmla="*/ 964 h 25"/>
                <a:gd name="T32" fmla="*/ 1850 w 23"/>
                <a:gd name="T33" fmla="*/ 880 h 25"/>
                <a:gd name="T34" fmla="*/ 1944 w 23"/>
                <a:gd name="T35" fmla="*/ 524 h 2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3"/>
                <a:gd name="T55" fmla="*/ 0 h 25"/>
                <a:gd name="T56" fmla="*/ 23 w 23"/>
                <a:gd name="T57" fmla="*/ 25 h 2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3" h="25">
                  <a:moveTo>
                    <a:pt x="22" y="6"/>
                  </a:moveTo>
                  <a:cubicBezTo>
                    <a:pt x="21" y="5"/>
                    <a:pt x="19" y="6"/>
                    <a:pt x="18" y="7"/>
                  </a:cubicBezTo>
                  <a:cubicBezTo>
                    <a:pt x="19" y="6"/>
                    <a:pt x="19" y="4"/>
                    <a:pt x="18" y="3"/>
                  </a:cubicBezTo>
                  <a:cubicBezTo>
                    <a:pt x="17" y="3"/>
                    <a:pt x="16" y="3"/>
                    <a:pt x="15" y="5"/>
                  </a:cubicBezTo>
                  <a:cubicBezTo>
                    <a:pt x="16" y="3"/>
                    <a:pt x="16" y="1"/>
                    <a:pt x="15" y="1"/>
                  </a:cubicBezTo>
                  <a:cubicBezTo>
                    <a:pt x="14" y="0"/>
                    <a:pt x="12" y="1"/>
                    <a:pt x="11" y="2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20"/>
                    <a:pt x="3" y="19"/>
                    <a:pt x="4" y="18"/>
                  </a:cubicBezTo>
                  <a:cubicBezTo>
                    <a:pt x="3" y="19"/>
                    <a:pt x="3" y="21"/>
                    <a:pt x="4" y="22"/>
                  </a:cubicBezTo>
                  <a:cubicBezTo>
                    <a:pt x="5" y="23"/>
                    <a:pt x="7" y="22"/>
                    <a:pt x="8" y="21"/>
                  </a:cubicBezTo>
                  <a:cubicBezTo>
                    <a:pt x="7" y="22"/>
                    <a:pt x="7" y="24"/>
                    <a:pt x="8" y="24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7" y="22"/>
                    <a:pt x="19" y="19"/>
                  </a:cubicBezTo>
                  <a:cubicBezTo>
                    <a:pt x="22" y="16"/>
                    <a:pt x="22" y="13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3" y="9"/>
                    <a:pt x="23" y="7"/>
                    <a:pt x="22" y="6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3" name="Freeform 41"/>
            <p:cNvSpPr>
              <a:spLocks noChangeArrowheads="1"/>
            </p:cNvSpPr>
            <p:nvPr/>
          </p:nvSpPr>
          <p:spPr bwMode="auto">
            <a:xfrm>
              <a:off x="46" y="719"/>
              <a:ext cx="84" cy="141"/>
            </a:xfrm>
            <a:custGeom>
              <a:avLst/>
              <a:gdLst>
                <a:gd name="T0" fmla="*/ 0 w 9"/>
                <a:gd name="T1" fmla="*/ 0 h 15"/>
                <a:gd name="T2" fmla="*/ 84 w 9"/>
                <a:gd name="T3" fmla="*/ 179 h 15"/>
                <a:gd name="T4" fmla="*/ 261 w 9"/>
                <a:gd name="T5" fmla="*/ 705 h 15"/>
                <a:gd name="T6" fmla="*/ 439 w 9"/>
                <a:gd name="T7" fmla="*/ 968 h 15"/>
                <a:gd name="T8" fmla="*/ 523 w 9"/>
                <a:gd name="T9" fmla="*/ 1062 h 15"/>
                <a:gd name="T10" fmla="*/ 607 w 9"/>
                <a:gd name="T11" fmla="*/ 1147 h 15"/>
                <a:gd name="T12" fmla="*/ 784 w 9"/>
                <a:gd name="T13" fmla="*/ 1241 h 15"/>
                <a:gd name="T14" fmla="*/ 784 w 9"/>
                <a:gd name="T15" fmla="*/ 1325 h 15"/>
                <a:gd name="T16" fmla="*/ 523 w 9"/>
                <a:gd name="T17" fmla="*/ 1241 h 15"/>
                <a:gd name="T18" fmla="*/ 439 w 9"/>
                <a:gd name="T19" fmla="*/ 1147 h 15"/>
                <a:gd name="T20" fmla="*/ 345 w 9"/>
                <a:gd name="T21" fmla="*/ 1062 h 15"/>
                <a:gd name="T22" fmla="*/ 177 w 9"/>
                <a:gd name="T23" fmla="*/ 799 h 15"/>
                <a:gd name="T24" fmla="*/ 0 w 9"/>
                <a:gd name="T25" fmla="*/ 526 h 15"/>
                <a:gd name="T26" fmla="*/ 0 w 9"/>
                <a:gd name="T27" fmla="*/ 263 h 15"/>
                <a:gd name="T28" fmla="*/ 0 w 9"/>
                <a:gd name="T29" fmla="*/ 0 h 1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"/>
                <a:gd name="T46" fmla="*/ 0 h 15"/>
                <a:gd name="T47" fmla="*/ 9 w 9"/>
                <a:gd name="T48" fmla="*/ 15 h 1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" h="15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4" y="9"/>
                    <a:pt x="4" y="10"/>
                    <a:pt x="5" y="11"/>
                  </a:cubicBezTo>
                  <a:cubicBezTo>
                    <a:pt x="5" y="11"/>
                    <a:pt x="6" y="12"/>
                    <a:pt x="6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3"/>
                    <a:pt x="8" y="14"/>
                    <a:pt x="9" y="14"/>
                  </a:cubicBezTo>
                  <a:cubicBezTo>
                    <a:pt x="9" y="14"/>
                    <a:pt x="9" y="15"/>
                    <a:pt x="9" y="15"/>
                  </a:cubicBezTo>
                  <a:cubicBezTo>
                    <a:pt x="9" y="15"/>
                    <a:pt x="8" y="15"/>
                    <a:pt x="6" y="14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5" y="13"/>
                    <a:pt x="4" y="12"/>
                    <a:pt x="4" y="12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4" name="Freeform 42"/>
            <p:cNvSpPr>
              <a:spLocks noChangeArrowheads="1"/>
            </p:cNvSpPr>
            <p:nvPr/>
          </p:nvSpPr>
          <p:spPr bwMode="auto">
            <a:xfrm>
              <a:off x="9" y="757"/>
              <a:ext cx="65" cy="103"/>
            </a:xfrm>
            <a:custGeom>
              <a:avLst/>
              <a:gdLst>
                <a:gd name="T0" fmla="*/ 84 w 7"/>
                <a:gd name="T1" fmla="*/ 0 h 11"/>
                <a:gd name="T2" fmla="*/ 84 w 7"/>
                <a:gd name="T3" fmla="*/ 178 h 11"/>
                <a:gd name="T4" fmla="*/ 176 w 7"/>
                <a:gd name="T5" fmla="*/ 346 h 11"/>
                <a:gd name="T6" fmla="*/ 260 w 7"/>
                <a:gd name="T7" fmla="*/ 440 h 11"/>
                <a:gd name="T8" fmla="*/ 260 w 7"/>
                <a:gd name="T9" fmla="*/ 524 h 11"/>
                <a:gd name="T10" fmla="*/ 344 w 7"/>
                <a:gd name="T11" fmla="*/ 702 h 11"/>
                <a:gd name="T12" fmla="*/ 520 w 7"/>
                <a:gd name="T13" fmla="*/ 880 h 11"/>
                <a:gd name="T14" fmla="*/ 604 w 7"/>
                <a:gd name="T15" fmla="*/ 964 h 11"/>
                <a:gd name="T16" fmla="*/ 427 w 7"/>
                <a:gd name="T17" fmla="*/ 964 h 11"/>
                <a:gd name="T18" fmla="*/ 260 w 7"/>
                <a:gd name="T19" fmla="*/ 787 h 11"/>
                <a:gd name="T20" fmla="*/ 176 w 7"/>
                <a:gd name="T21" fmla="*/ 618 h 11"/>
                <a:gd name="T22" fmla="*/ 84 w 7"/>
                <a:gd name="T23" fmla="*/ 524 h 11"/>
                <a:gd name="T24" fmla="*/ 84 w 7"/>
                <a:gd name="T25" fmla="*/ 440 h 11"/>
                <a:gd name="T26" fmla="*/ 0 w 7"/>
                <a:gd name="T27" fmla="*/ 178 h 11"/>
                <a:gd name="T28" fmla="*/ 84 w 7"/>
                <a:gd name="T29" fmla="*/ 0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"/>
                <a:gd name="T46" fmla="*/ 0 h 11"/>
                <a:gd name="T47" fmla="*/ 7 w 7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" h="11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3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5" y="9"/>
                    <a:pt x="5" y="9"/>
                    <a:pt x="6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5" y="11"/>
                  </a:cubicBezTo>
                  <a:cubicBezTo>
                    <a:pt x="5" y="10"/>
                    <a:pt x="4" y="10"/>
                    <a:pt x="3" y="9"/>
                  </a:cubicBezTo>
                  <a:cubicBezTo>
                    <a:pt x="3" y="9"/>
                    <a:pt x="2" y="8"/>
                    <a:pt x="2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5" name="Freeform 43"/>
            <p:cNvSpPr>
              <a:spLocks noChangeArrowheads="1"/>
            </p:cNvSpPr>
            <p:nvPr/>
          </p:nvSpPr>
          <p:spPr bwMode="auto">
            <a:xfrm>
              <a:off x="514" y="37"/>
              <a:ext cx="168" cy="37"/>
            </a:xfrm>
            <a:custGeom>
              <a:avLst/>
              <a:gdLst>
                <a:gd name="T0" fmla="*/ 1568 w 18"/>
                <a:gd name="T1" fmla="*/ 176 h 4"/>
                <a:gd name="T2" fmla="*/ 1307 w 18"/>
                <a:gd name="T3" fmla="*/ 83 h 4"/>
                <a:gd name="T4" fmla="*/ 784 w 18"/>
                <a:gd name="T5" fmla="*/ 83 h 4"/>
                <a:gd name="T6" fmla="*/ 523 w 18"/>
                <a:gd name="T7" fmla="*/ 176 h 4"/>
                <a:gd name="T8" fmla="*/ 345 w 18"/>
                <a:gd name="T9" fmla="*/ 176 h 4"/>
                <a:gd name="T10" fmla="*/ 261 w 18"/>
                <a:gd name="T11" fmla="*/ 259 h 4"/>
                <a:gd name="T12" fmla="*/ 84 w 18"/>
                <a:gd name="T13" fmla="*/ 342 h 4"/>
                <a:gd name="T14" fmla="*/ 0 w 18"/>
                <a:gd name="T15" fmla="*/ 342 h 4"/>
                <a:gd name="T16" fmla="*/ 261 w 18"/>
                <a:gd name="T17" fmla="*/ 176 h 4"/>
                <a:gd name="T18" fmla="*/ 345 w 18"/>
                <a:gd name="T19" fmla="*/ 83 h 4"/>
                <a:gd name="T20" fmla="*/ 439 w 18"/>
                <a:gd name="T21" fmla="*/ 0 h 4"/>
                <a:gd name="T22" fmla="*/ 784 w 18"/>
                <a:gd name="T23" fmla="*/ 0 h 4"/>
                <a:gd name="T24" fmla="*/ 1045 w 18"/>
                <a:gd name="T25" fmla="*/ 0 h 4"/>
                <a:gd name="T26" fmla="*/ 1307 w 18"/>
                <a:gd name="T27" fmla="*/ 0 h 4"/>
                <a:gd name="T28" fmla="*/ 1568 w 18"/>
                <a:gd name="T29" fmla="*/ 176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8"/>
                <a:gd name="T46" fmla="*/ 0 h 4"/>
                <a:gd name="T47" fmla="*/ 18 w 18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8" h="4">
                  <a:moveTo>
                    <a:pt x="18" y="2"/>
                  </a:moveTo>
                  <a:cubicBezTo>
                    <a:pt x="18" y="2"/>
                    <a:pt x="17" y="1"/>
                    <a:pt x="15" y="1"/>
                  </a:cubicBezTo>
                  <a:cubicBezTo>
                    <a:pt x="14" y="1"/>
                    <a:pt x="11" y="1"/>
                    <a:pt x="9" y="1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3" y="2"/>
                    <a:pt x="3" y="3"/>
                  </a:cubicBezTo>
                  <a:cubicBezTo>
                    <a:pt x="2" y="3"/>
                    <a:pt x="2" y="3"/>
                    <a:pt x="1" y="4"/>
                  </a:cubicBezTo>
                  <a:cubicBezTo>
                    <a:pt x="1" y="4"/>
                    <a:pt x="0" y="4"/>
                    <a:pt x="0" y="4"/>
                  </a:cubicBezTo>
                  <a:cubicBezTo>
                    <a:pt x="1" y="4"/>
                    <a:pt x="1" y="3"/>
                    <a:pt x="3" y="2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14" y="0"/>
                    <a:pt x="15" y="0"/>
                    <a:pt x="15" y="0"/>
                  </a:cubicBezTo>
                  <a:cubicBezTo>
                    <a:pt x="17" y="1"/>
                    <a:pt x="18" y="2"/>
                    <a:pt x="1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6" name="Freeform 44"/>
            <p:cNvSpPr>
              <a:spLocks noChangeArrowheads="1"/>
            </p:cNvSpPr>
            <p:nvPr/>
          </p:nvSpPr>
          <p:spPr bwMode="auto">
            <a:xfrm>
              <a:off x="533" y="-10"/>
              <a:ext cx="121" cy="28"/>
            </a:xfrm>
            <a:custGeom>
              <a:avLst/>
              <a:gdLst>
                <a:gd name="T0" fmla="*/ 1126 w 13"/>
                <a:gd name="T1" fmla="*/ 177 h 3"/>
                <a:gd name="T2" fmla="*/ 949 w 13"/>
                <a:gd name="T3" fmla="*/ 177 h 3"/>
                <a:gd name="T4" fmla="*/ 782 w 13"/>
                <a:gd name="T5" fmla="*/ 84 h 3"/>
                <a:gd name="T6" fmla="*/ 689 w 13"/>
                <a:gd name="T7" fmla="*/ 84 h 3"/>
                <a:gd name="T8" fmla="*/ 605 w 13"/>
                <a:gd name="T9" fmla="*/ 177 h 3"/>
                <a:gd name="T10" fmla="*/ 344 w 13"/>
                <a:gd name="T11" fmla="*/ 177 h 3"/>
                <a:gd name="T12" fmla="*/ 177 w 13"/>
                <a:gd name="T13" fmla="*/ 261 h 3"/>
                <a:gd name="T14" fmla="*/ 0 w 13"/>
                <a:gd name="T15" fmla="*/ 261 h 3"/>
                <a:gd name="T16" fmla="*/ 177 w 13"/>
                <a:gd name="T17" fmla="*/ 177 h 3"/>
                <a:gd name="T18" fmla="*/ 344 w 13"/>
                <a:gd name="T19" fmla="*/ 84 h 3"/>
                <a:gd name="T20" fmla="*/ 521 w 13"/>
                <a:gd name="T21" fmla="*/ 0 h 3"/>
                <a:gd name="T22" fmla="*/ 689 w 13"/>
                <a:gd name="T23" fmla="*/ 0 h 3"/>
                <a:gd name="T24" fmla="*/ 782 w 13"/>
                <a:gd name="T25" fmla="*/ 0 h 3"/>
                <a:gd name="T26" fmla="*/ 949 w 13"/>
                <a:gd name="T27" fmla="*/ 84 h 3"/>
                <a:gd name="T28" fmla="*/ 1126 w 13"/>
                <a:gd name="T29" fmla="*/ 177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3"/>
                <a:gd name="T47" fmla="*/ 13 w 13"/>
                <a:gd name="T48" fmla="*/ 3 h 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3">
                  <a:moveTo>
                    <a:pt x="13" y="2"/>
                  </a:move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10" y="2"/>
                    <a:pt x="9" y="1"/>
                  </a:cubicBezTo>
                  <a:cubicBezTo>
                    <a:pt x="9" y="1"/>
                    <a:pt x="8" y="1"/>
                    <a:pt x="8" y="1"/>
                  </a:cubicBezTo>
                  <a:cubicBezTo>
                    <a:pt x="7" y="2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1" y="0"/>
                    <a:pt x="11" y="1"/>
                  </a:cubicBezTo>
                  <a:cubicBezTo>
                    <a:pt x="13" y="1"/>
                    <a:pt x="13" y="2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7" name="Freeform 45"/>
            <p:cNvSpPr>
              <a:spLocks noChangeArrowheads="1"/>
            </p:cNvSpPr>
            <p:nvPr/>
          </p:nvSpPr>
          <p:spPr bwMode="auto">
            <a:xfrm>
              <a:off x="635" y="729"/>
              <a:ext cx="215" cy="205"/>
            </a:xfrm>
            <a:custGeom>
              <a:avLst/>
              <a:gdLst>
                <a:gd name="T0" fmla="*/ 2010 w 23"/>
                <a:gd name="T1" fmla="*/ 1910 h 22"/>
                <a:gd name="T2" fmla="*/ 1664 w 23"/>
                <a:gd name="T3" fmla="*/ 1649 h 22"/>
                <a:gd name="T4" fmla="*/ 963 w 23"/>
                <a:gd name="T5" fmla="*/ 1044 h 22"/>
                <a:gd name="T6" fmla="*/ 262 w 23"/>
                <a:gd name="T7" fmla="*/ 345 h 22"/>
                <a:gd name="T8" fmla="*/ 0 w 23"/>
                <a:gd name="T9" fmla="*/ 0 h 22"/>
                <a:gd name="T10" fmla="*/ 346 w 23"/>
                <a:gd name="T11" fmla="*/ 261 h 22"/>
                <a:gd name="T12" fmla="*/ 1047 w 23"/>
                <a:gd name="T13" fmla="*/ 950 h 22"/>
                <a:gd name="T14" fmla="*/ 1664 w 23"/>
                <a:gd name="T15" fmla="*/ 1565 h 22"/>
                <a:gd name="T16" fmla="*/ 2010 w 23"/>
                <a:gd name="T17" fmla="*/ 191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22"/>
                <a:gd name="T29" fmla="*/ 23 w 23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22">
                  <a:moveTo>
                    <a:pt x="23" y="22"/>
                  </a:moveTo>
                  <a:cubicBezTo>
                    <a:pt x="23" y="22"/>
                    <a:pt x="21" y="21"/>
                    <a:pt x="19" y="19"/>
                  </a:cubicBezTo>
                  <a:cubicBezTo>
                    <a:pt x="16" y="17"/>
                    <a:pt x="13" y="15"/>
                    <a:pt x="11" y="12"/>
                  </a:cubicBezTo>
                  <a:cubicBezTo>
                    <a:pt x="8" y="9"/>
                    <a:pt x="5" y="6"/>
                    <a:pt x="3" y="4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2" y="2"/>
                    <a:pt x="4" y="3"/>
                  </a:cubicBezTo>
                  <a:cubicBezTo>
                    <a:pt x="6" y="5"/>
                    <a:pt x="9" y="8"/>
                    <a:pt x="12" y="11"/>
                  </a:cubicBezTo>
                  <a:cubicBezTo>
                    <a:pt x="15" y="13"/>
                    <a:pt x="18" y="16"/>
                    <a:pt x="19" y="18"/>
                  </a:cubicBezTo>
                  <a:cubicBezTo>
                    <a:pt x="21" y="21"/>
                    <a:pt x="23" y="22"/>
                    <a:pt x="2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8" name="Freeform 46"/>
            <p:cNvSpPr>
              <a:spLocks noChangeArrowheads="1"/>
            </p:cNvSpPr>
            <p:nvPr/>
          </p:nvSpPr>
          <p:spPr bwMode="auto">
            <a:xfrm>
              <a:off x="673" y="691"/>
              <a:ext cx="290" cy="253"/>
            </a:xfrm>
            <a:custGeom>
              <a:avLst/>
              <a:gdLst>
                <a:gd name="T0" fmla="*/ 2713 w 31"/>
                <a:gd name="T1" fmla="*/ 2371 h 27"/>
                <a:gd name="T2" fmla="*/ 2189 w 31"/>
                <a:gd name="T3" fmla="*/ 2024 h 27"/>
                <a:gd name="T4" fmla="*/ 1310 w 31"/>
                <a:gd name="T5" fmla="*/ 1228 h 27"/>
                <a:gd name="T6" fmla="*/ 346 w 31"/>
                <a:gd name="T7" fmla="*/ 347 h 27"/>
                <a:gd name="T8" fmla="*/ 0 w 31"/>
                <a:gd name="T9" fmla="*/ 0 h 27"/>
                <a:gd name="T10" fmla="*/ 440 w 31"/>
                <a:gd name="T11" fmla="*/ 347 h 27"/>
                <a:gd name="T12" fmla="*/ 1403 w 31"/>
                <a:gd name="T13" fmla="*/ 1143 h 27"/>
                <a:gd name="T14" fmla="*/ 2273 w 31"/>
                <a:gd name="T15" fmla="*/ 2024 h 27"/>
                <a:gd name="T16" fmla="*/ 2713 w 31"/>
                <a:gd name="T17" fmla="*/ 2371 h 2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1"/>
                <a:gd name="T28" fmla="*/ 0 h 27"/>
                <a:gd name="T29" fmla="*/ 31 w 31"/>
                <a:gd name="T30" fmla="*/ 27 h 2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1" h="27">
                  <a:moveTo>
                    <a:pt x="31" y="27"/>
                  </a:moveTo>
                  <a:cubicBezTo>
                    <a:pt x="31" y="27"/>
                    <a:pt x="28" y="26"/>
                    <a:pt x="25" y="23"/>
                  </a:cubicBezTo>
                  <a:cubicBezTo>
                    <a:pt x="22" y="21"/>
                    <a:pt x="18" y="18"/>
                    <a:pt x="15" y="14"/>
                  </a:cubicBezTo>
                  <a:cubicBezTo>
                    <a:pt x="11" y="11"/>
                    <a:pt x="7" y="7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2" y="1"/>
                    <a:pt x="5" y="4"/>
                  </a:cubicBezTo>
                  <a:cubicBezTo>
                    <a:pt x="8" y="6"/>
                    <a:pt x="12" y="9"/>
                    <a:pt x="16" y="13"/>
                  </a:cubicBezTo>
                  <a:cubicBezTo>
                    <a:pt x="20" y="16"/>
                    <a:pt x="23" y="20"/>
                    <a:pt x="26" y="23"/>
                  </a:cubicBezTo>
                  <a:cubicBezTo>
                    <a:pt x="29" y="25"/>
                    <a:pt x="31" y="27"/>
                    <a:pt x="3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39" name="Freeform 47"/>
            <p:cNvSpPr>
              <a:spLocks noChangeArrowheads="1"/>
            </p:cNvSpPr>
            <p:nvPr/>
          </p:nvSpPr>
          <p:spPr bwMode="auto">
            <a:xfrm>
              <a:off x="701" y="645"/>
              <a:ext cx="215" cy="177"/>
            </a:xfrm>
            <a:custGeom>
              <a:avLst/>
              <a:gdLst>
                <a:gd name="T0" fmla="*/ 2010 w 23"/>
                <a:gd name="T1" fmla="*/ 1649 h 19"/>
                <a:gd name="T2" fmla="*/ 1664 w 23"/>
                <a:gd name="T3" fmla="*/ 1388 h 19"/>
                <a:gd name="T4" fmla="*/ 963 w 23"/>
                <a:gd name="T5" fmla="*/ 866 h 19"/>
                <a:gd name="T6" fmla="*/ 262 w 23"/>
                <a:gd name="T7" fmla="*/ 261 h 19"/>
                <a:gd name="T8" fmla="*/ 0 w 23"/>
                <a:gd name="T9" fmla="*/ 0 h 19"/>
                <a:gd name="T10" fmla="*/ 346 w 23"/>
                <a:gd name="T11" fmla="*/ 177 h 19"/>
                <a:gd name="T12" fmla="*/ 1047 w 23"/>
                <a:gd name="T13" fmla="*/ 699 h 19"/>
                <a:gd name="T14" fmla="*/ 1748 w 23"/>
                <a:gd name="T15" fmla="*/ 1304 h 19"/>
                <a:gd name="T16" fmla="*/ 2010 w 23"/>
                <a:gd name="T17" fmla="*/ 1649 h 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"/>
                <a:gd name="T28" fmla="*/ 0 h 19"/>
                <a:gd name="T29" fmla="*/ 23 w 23"/>
                <a:gd name="T30" fmla="*/ 19 h 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" h="19">
                  <a:moveTo>
                    <a:pt x="23" y="19"/>
                  </a:moveTo>
                  <a:cubicBezTo>
                    <a:pt x="23" y="19"/>
                    <a:pt x="22" y="18"/>
                    <a:pt x="19" y="16"/>
                  </a:cubicBezTo>
                  <a:cubicBezTo>
                    <a:pt x="17" y="15"/>
                    <a:pt x="14" y="12"/>
                    <a:pt x="11" y="10"/>
                  </a:cubicBezTo>
                  <a:cubicBezTo>
                    <a:pt x="8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6"/>
                    <a:pt x="12" y="8"/>
                  </a:cubicBezTo>
                  <a:cubicBezTo>
                    <a:pt x="15" y="11"/>
                    <a:pt x="18" y="13"/>
                    <a:pt x="20" y="15"/>
                  </a:cubicBezTo>
                  <a:cubicBezTo>
                    <a:pt x="22" y="17"/>
                    <a:pt x="23" y="19"/>
                    <a:pt x="23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0" name="Freeform 48"/>
            <p:cNvSpPr>
              <a:spLocks noChangeArrowheads="1"/>
            </p:cNvSpPr>
            <p:nvPr/>
          </p:nvSpPr>
          <p:spPr bwMode="auto">
            <a:xfrm>
              <a:off x="888" y="121"/>
              <a:ext cx="187" cy="262"/>
            </a:xfrm>
            <a:custGeom>
              <a:avLst/>
              <a:gdLst>
                <a:gd name="T0" fmla="*/ 1664 w 20"/>
                <a:gd name="T1" fmla="*/ 880 h 28"/>
                <a:gd name="T2" fmla="*/ 0 w 20"/>
                <a:gd name="T3" fmla="*/ 1928 h 28"/>
                <a:gd name="T4" fmla="*/ 524 w 20"/>
                <a:gd name="T5" fmla="*/ 1572 h 28"/>
                <a:gd name="T6" fmla="*/ 608 w 20"/>
                <a:gd name="T7" fmla="*/ 2105 h 28"/>
                <a:gd name="T8" fmla="*/ 1047 w 20"/>
                <a:gd name="T9" fmla="*/ 1666 h 28"/>
                <a:gd name="T10" fmla="*/ 1225 w 20"/>
                <a:gd name="T11" fmla="*/ 2190 h 28"/>
                <a:gd name="T12" fmla="*/ 1571 w 20"/>
                <a:gd name="T13" fmla="*/ 1404 h 28"/>
                <a:gd name="T14" fmla="*/ 1748 w 20"/>
                <a:gd name="T15" fmla="*/ 1310 h 28"/>
                <a:gd name="T16" fmla="*/ 1664 w 20"/>
                <a:gd name="T17" fmla="*/ 880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8"/>
                <a:gd name="T29" fmla="*/ 20 w 20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8">
                  <a:moveTo>
                    <a:pt x="19" y="10"/>
                  </a:moveTo>
                  <a:cubicBezTo>
                    <a:pt x="19" y="10"/>
                    <a:pt x="0" y="0"/>
                    <a:pt x="0" y="22"/>
                  </a:cubicBezTo>
                  <a:cubicBezTo>
                    <a:pt x="0" y="22"/>
                    <a:pt x="3" y="28"/>
                    <a:pt x="6" y="18"/>
                  </a:cubicBezTo>
                  <a:cubicBezTo>
                    <a:pt x="6" y="18"/>
                    <a:pt x="7" y="22"/>
                    <a:pt x="7" y="24"/>
                  </a:cubicBezTo>
                  <a:cubicBezTo>
                    <a:pt x="7" y="24"/>
                    <a:pt x="10" y="28"/>
                    <a:pt x="12" y="19"/>
                  </a:cubicBezTo>
                  <a:cubicBezTo>
                    <a:pt x="12" y="19"/>
                    <a:pt x="12" y="25"/>
                    <a:pt x="14" y="25"/>
                  </a:cubicBezTo>
                  <a:cubicBezTo>
                    <a:pt x="14" y="25"/>
                    <a:pt x="18" y="24"/>
                    <a:pt x="18" y="16"/>
                  </a:cubicBezTo>
                  <a:cubicBezTo>
                    <a:pt x="20" y="15"/>
                    <a:pt x="20" y="15"/>
                    <a:pt x="20" y="15"/>
                  </a:cubicBezTo>
                  <a:lnTo>
                    <a:pt x="19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1" name="Freeform 49"/>
            <p:cNvSpPr>
              <a:spLocks noChangeArrowheads="1"/>
            </p:cNvSpPr>
            <p:nvPr/>
          </p:nvSpPr>
          <p:spPr bwMode="auto">
            <a:xfrm>
              <a:off x="1327" y="9"/>
              <a:ext cx="206" cy="280"/>
            </a:xfrm>
            <a:custGeom>
              <a:avLst/>
              <a:gdLst>
                <a:gd name="T0" fmla="*/ 0 w 22"/>
                <a:gd name="T1" fmla="*/ 1484 h 30"/>
                <a:gd name="T2" fmla="*/ 1929 w 22"/>
                <a:gd name="T3" fmla="*/ 1745 h 30"/>
                <a:gd name="T4" fmla="*/ 1311 w 22"/>
                <a:gd name="T5" fmla="*/ 1652 h 30"/>
                <a:gd name="T6" fmla="*/ 1489 w 22"/>
                <a:gd name="T7" fmla="*/ 2091 h 30"/>
                <a:gd name="T8" fmla="*/ 964 w 22"/>
                <a:gd name="T9" fmla="*/ 1829 h 30"/>
                <a:gd name="T10" fmla="*/ 964 w 22"/>
                <a:gd name="T11" fmla="*/ 2436 h 30"/>
                <a:gd name="T12" fmla="*/ 346 w 22"/>
                <a:gd name="T13" fmla="*/ 1829 h 30"/>
                <a:gd name="T14" fmla="*/ 84 w 22"/>
                <a:gd name="T15" fmla="*/ 1829 h 30"/>
                <a:gd name="T16" fmla="*/ 0 w 22"/>
                <a:gd name="T17" fmla="*/ 1484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2"/>
                <a:gd name="T28" fmla="*/ 0 h 30"/>
                <a:gd name="T29" fmla="*/ 22 w 22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2" h="30">
                  <a:moveTo>
                    <a:pt x="0" y="17"/>
                  </a:moveTo>
                  <a:cubicBezTo>
                    <a:pt x="0" y="17"/>
                    <a:pt x="14" y="0"/>
                    <a:pt x="22" y="20"/>
                  </a:cubicBezTo>
                  <a:cubicBezTo>
                    <a:pt x="22" y="20"/>
                    <a:pt x="22" y="26"/>
                    <a:pt x="15" y="19"/>
                  </a:cubicBezTo>
                  <a:cubicBezTo>
                    <a:pt x="15" y="19"/>
                    <a:pt x="17" y="22"/>
                    <a:pt x="17" y="24"/>
                  </a:cubicBezTo>
                  <a:cubicBezTo>
                    <a:pt x="17" y="25"/>
                    <a:pt x="16" y="30"/>
                    <a:pt x="11" y="21"/>
                  </a:cubicBezTo>
                  <a:cubicBezTo>
                    <a:pt x="11" y="21"/>
                    <a:pt x="13" y="27"/>
                    <a:pt x="11" y="28"/>
                  </a:cubicBezTo>
                  <a:cubicBezTo>
                    <a:pt x="11" y="28"/>
                    <a:pt x="8" y="29"/>
                    <a:pt x="4" y="21"/>
                  </a:cubicBezTo>
                  <a:cubicBezTo>
                    <a:pt x="1" y="21"/>
                    <a:pt x="1" y="21"/>
                    <a:pt x="1" y="2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2" name="Freeform 50"/>
            <p:cNvSpPr>
              <a:spLocks noChangeArrowheads="1"/>
            </p:cNvSpPr>
            <p:nvPr/>
          </p:nvSpPr>
          <p:spPr bwMode="auto">
            <a:xfrm>
              <a:off x="1047" y="46"/>
              <a:ext cx="308" cy="356"/>
            </a:xfrm>
            <a:custGeom>
              <a:avLst/>
              <a:gdLst>
                <a:gd name="T0" fmla="*/ 2268 w 33"/>
                <a:gd name="T1" fmla="*/ 2548 h 38"/>
                <a:gd name="T2" fmla="*/ 2791 w 33"/>
                <a:gd name="T3" fmla="*/ 1143 h 38"/>
                <a:gd name="T4" fmla="*/ 1129 w 33"/>
                <a:gd name="T5" fmla="*/ 178 h 38"/>
                <a:gd name="T6" fmla="*/ 84 w 33"/>
                <a:gd name="T7" fmla="*/ 1752 h 38"/>
                <a:gd name="T8" fmla="*/ 1129 w 33"/>
                <a:gd name="T9" fmla="*/ 2811 h 38"/>
                <a:gd name="T10" fmla="*/ 1129 w 33"/>
                <a:gd name="T11" fmla="*/ 2989 h 38"/>
                <a:gd name="T12" fmla="*/ 1568 w 33"/>
                <a:gd name="T13" fmla="*/ 3251 h 38"/>
                <a:gd name="T14" fmla="*/ 2091 w 33"/>
                <a:gd name="T15" fmla="*/ 3157 h 38"/>
                <a:gd name="T16" fmla="*/ 2352 w 33"/>
                <a:gd name="T17" fmla="*/ 2717 h 38"/>
                <a:gd name="T18" fmla="*/ 2268 w 33"/>
                <a:gd name="T19" fmla="*/ 2548 h 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8"/>
                <a:gd name="T32" fmla="*/ 33 w 33"/>
                <a:gd name="T33" fmla="*/ 38 h 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8">
                  <a:moveTo>
                    <a:pt x="26" y="29"/>
                  </a:moveTo>
                  <a:cubicBezTo>
                    <a:pt x="30" y="25"/>
                    <a:pt x="33" y="19"/>
                    <a:pt x="32" y="13"/>
                  </a:cubicBezTo>
                  <a:cubicBezTo>
                    <a:pt x="30" y="5"/>
                    <a:pt x="22" y="0"/>
                    <a:pt x="13" y="2"/>
                  </a:cubicBezTo>
                  <a:cubicBezTo>
                    <a:pt x="5" y="3"/>
                    <a:pt x="0" y="12"/>
                    <a:pt x="1" y="20"/>
                  </a:cubicBezTo>
                  <a:cubicBezTo>
                    <a:pt x="3" y="26"/>
                    <a:pt x="7" y="30"/>
                    <a:pt x="13" y="32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6"/>
                    <a:pt x="16" y="38"/>
                    <a:pt x="18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6"/>
                    <a:pt x="27" y="34"/>
                    <a:pt x="27" y="31"/>
                  </a:cubicBezTo>
                  <a:lnTo>
                    <a:pt x="26" y="29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3" name="Freeform 51"/>
            <p:cNvSpPr>
              <a:spLocks noChangeArrowheads="1"/>
            </p:cNvSpPr>
            <p:nvPr/>
          </p:nvSpPr>
          <p:spPr bwMode="auto">
            <a:xfrm>
              <a:off x="1159" y="327"/>
              <a:ext cx="168" cy="131"/>
            </a:xfrm>
            <a:custGeom>
              <a:avLst/>
              <a:gdLst>
                <a:gd name="T0" fmla="*/ 1484 w 18"/>
                <a:gd name="T1" fmla="*/ 702 h 14"/>
                <a:gd name="T2" fmla="*/ 1307 w 18"/>
                <a:gd name="T3" fmla="*/ 618 h 14"/>
                <a:gd name="T4" fmla="*/ 1484 w 18"/>
                <a:gd name="T5" fmla="*/ 440 h 14"/>
                <a:gd name="T6" fmla="*/ 1223 w 18"/>
                <a:gd name="T7" fmla="*/ 346 h 14"/>
                <a:gd name="T8" fmla="*/ 1391 w 18"/>
                <a:gd name="T9" fmla="*/ 178 h 14"/>
                <a:gd name="T10" fmla="*/ 1223 w 18"/>
                <a:gd name="T11" fmla="*/ 84 h 14"/>
                <a:gd name="T12" fmla="*/ 177 w 18"/>
                <a:gd name="T13" fmla="*/ 262 h 14"/>
                <a:gd name="T14" fmla="*/ 0 w 18"/>
                <a:gd name="T15" fmla="*/ 440 h 14"/>
                <a:gd name="T16" fmla="*/ 261 w 18"/>
                <a:gd name="T17" fmla="*/ 524 h 14"/>
                <a:gd name="T18" fmla="*/ 84 w 18"/>
                <a:gd name="T19" fmla="*/ 702 h 14"/>
                <a:gd name="T20" fmla="*/ 261 w 18"/>
                <a:gd name="T21" fmla="*/ 786 h 14"/>
                <a:gd name="T22" fmla="*/ 84 w 18"/>
                <a:gd name="T23" fmla="*/ 964 h 14"/>
                <a:gd name="T24" fmla="*/ 345 w 18"/>
                <a:gd name="T25" fmla="*/ 1048 h 14"/>
                <a:gd name="T26" fmla="*/ 439 w 18"/>
                <a:gd name="T27" fmla="*/ 1048 h 14"/>
                <a:gd name="T28" fmla="*/ 868 w 18"/>
                <a:gd name="T29" fmla="*/ 1226 h 14"/>
                <a:gd name="T30" fmla="*/ 1223 w 18"/>
                <a:gd name="T31" fmla="*/ 880 h 14"/>
                <a:gd name="T32" fmla="*/ 1391 w 18"/>
                <a:gd name="T33" fmla="*/ 880 h 14"/>
                <a:gd name="T34" fmla="*/ 1484 w 18"/>
                <a:gd name="T35" fmla="*/ 702 h 1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4"/>
                <a:gd name="T56" fmla="*/ 18 w 18"/>
                <a:gd name="T57" fmla="*/ 14 h 1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4">
                  <a:moveTo>
                    <a:pt x="17" y="8"/>
                  </a:moveTo>
                  <a:cubicBezTo>
                    <a:pt x="17" y="7"/>
                    <a:pt x="16" y="7"/>
                    <a:pt x="15" y="7"/>
                  </a:cubicBezTo>
                  <a:cubicBezTo>
                    <a:pt x="16" y="7"/>
                    <a:pt x="17" y="6"/>
                    <a:pt x="17" y="5"/>
                  </a:cubicBezTo>
                  <a:cubicBezTo>
                    <a:pt x="17" y="4"/>
                    <a:pt x="15" y="3"/>
                    <a:pt x="14" y="4"/>
                  </a:cubicBezTo>
                  <a:cubicBezTo>
                    <a:pt x="15" y="3"/>
                    <a:pt x="16" y="3"/>
                    <a:pt x="16" y="2"/>
                  </a:cubicBezTo>
                  <a:cubicBezTo>
                    <a:pt x="16" y="1"/>
                    <a:pt x="15" y="0"/>
                    <a:pt x="14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6"/>
                    <a:pt x="1" y="7"/>
                    <a:pt x="3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9"/>
                    <a:pt x="2" y="10"/>
                    <a:pt x="3" y="9"/>
                  </a:cubicBezTo>
                  <a:cubicBezTo>
                    <a:pt x="2" y="10"/>
                    <a:pt x="1" y="10"/>
                    <a:pt x="1" y="11"/>
                  </a:cubicBezTo>
                  <a:cubicBezTo>
                    <a:pt x="2" y="12"/>
                    <a:pt x="3" y="13"/>
                    <a:pt x="4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8" y="14"/>
                    <a:pt x="10" y="14"/>
                  </a:cubicBezTo>
                  <a:cubicBezTo>
                    <a:pt x="13" y="13"/>
                    <a:pt x="15" y="12"/>
                    <a:pt x="14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8" y="9"/>
                    <a:pt x="17" y="8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4" name="Freeform 52"/>
            <p:cNvSpPr>
              <a:spLocks noChangeArrowheads="1"/>
            </p:cNvSpPr>
            <p:nvPr/>
          </p:nvSpPr>
          <p:spPr bwMode="auto">
            <a:xfrm>
              <a:off x="860" y="205"/>
              <a:ext cx="37" cy="122"/>
            </a:xfrm>
            <a:custGeom>
              <a:avLst/>
              <a:gdLst>
                <a:gd name="T0" fmla="*/ 342 w 4"/>
                <a:gd name="T1" fmla="*/ 0 h 13"/>
                <a:gd name="T2" fmla="*/ 259 w 4"/>
                <a:gd name="T3" fmla="*/ 178 h 13"/>
                <a:gd name="T4" fmla="*/ 176 w 4"/>
                <a:gd name="T5" fmla="*/ 526 h 13"/>
                <a:gd name="T6" fmla="*/ 83 w 4"/>
                <a:gd name="T7" fmla="*/ 788 h 13"/>
                <a:gd name="T8" fmla="*/ 83 w 4"/>
                <a:gd name="T9" fmla="*/ 882 h 13"/>
                <a:gd name="T10" fmla="*/ 176 w 4"/>
                <a:gd name="T11" fmla="*/ 967 h 13"/>
                <a:gd name="T12" fmla="*/ 176 w 4"/>
                <a:gd name="T13" fmla="*/ 1060 h 13"/>
                <a:gd name="T14" fmla="*/ 176 w 4"/>
                <a:gd name="T15" fmla="*/ 1145 h 13"/>
                <a:gd name="T16" fmla="*/ 83 w 4"/>
                <a:gd name="T17" fmla="*/ 967 h 13"/>
                <a:gd name="T18" fmla="*/ 83 w 4"/>
                <a:gd name="T19" fmla="*/ 882 h 13"/>
                <a:gd name="T20" fmla="*/ 0 w 4"/>
                <a:gd name="T21" fmla="*/ 788 h 13"/>
                <a:gd name="T22" fmla="*/ 83 w 4"/>
                <a:gd name="T23" fmla="*/ 526 h 13"/>
                <a:gd name="T24" fmla="*/ 83 w 4"/>
                <a:gd name="T25" fmla="*/ 357 h 13"/>
                <a:gd name="T26" fmla="*/ 176 w 4"/>
                <a:gd name="T27" fmla="*/ 178 h 13"/>
                <a:gd name="T28" fmla="*/ 342 w 4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13"/>
                <a:gd name="T47" fmla="*/ 4 w 4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13">
                  <a:moveTo>
                    <a:pt x="4" y="0"/>
                  </a:moveTo>
                  <a:cubicBezTo>
                    <a:pt x="4" y="0"/>
                    <a:pt x="3" y="1"/>
                    <a:pt x="3" y="2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1" y="12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5" name="Freeform 53"/>
            <p:cNvSpPr>
              <a:spLocks noChangeArrowheads="1"/>
            </p:cNvSpPr>
            <p:nvPr/>
          </p:nvSpPr>
          <p:spPr bwMode="auto">
            <a:xfrm>
              <a:off x="832" y="215"/>
              <a:ext cx="28" cy="93"/>
            </a:xfrm>
            <a:custGeom>
              <a:avLst/>
              <a:gdLst>
                <a:gd name="T0" fmla="*/ 261 w 3"/>
                <a:gd name="T1" fmla="*/ 0 h 10"/>
                <a:gd name="T2" fmla="*/ 177 w 3"/>
                <a:gd name="T3" fmla="*/ 177 h 10"/>
                <a:gd name="T4" fmla="*/ 177 w 3"/>
                <a:gd name="T5" fmla="*/ 260 h 10"/>
                <a:gd name="T6" fmla="*/ 177 w 3"/>
                <a:gd name="T7" fmla="*/ 344 h 10"/>
                <a:gd name="T8" fmla="*/ 84 w 3"/>
                <a:gd name="T9" fmla="*/ 437 h 10"/>
                <a:gd name="T10" fmla="*/ 84 w 3"/>
                <a:gd name="T11" fmla="*/ 605 h 10"/>
                <a:gd name="T12" fmla="*/ 84 w 3"/>
                <a:gd name="T13" fmla="*/ 688 h 10"/>
                <a:gd name="T14" fmla="*/ 84 w 3"/>
                <a:gd name="T15" fmla="*/ 865 h 10"/>
                <a:gd name="T16" fmla="*/ 84 w 3"/>
                <a:gd name="T17" fmla="*/ 688 h 10"/>
                <a:gd name="T18" fmla="*/ 0 w 3"/>
                <a:gd name="T19" fmla="*/ 605 h 10"/>
                <a:gd name="T20" fmla="*/ 0 w 3"/>
                <a:gd name="T21" fmla="*/ 437 h 10"/>
                <a:gd name="T22" fmla="*/ 84 w 3"/>
                <a:gd name="T23" fmla="*/ 344 h 10"/>
                <a:gd name="T24" fmla="*/ 84 w 3"/>
                <a:gd name="T25" fmla="*/ 260 h 10"/>
                <a:gd name="T26" fmla="*/ 177 w 3"/>
                <a:gd name="T27" fmla="*/ 177 h 10"/>
                <a:gd name="T28" fmla="*/ 261 w 3"/>
                <a:gd name="T29" fmla="*/ 0 h 1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10"/>
                <a:gd name="T47" fmla="*/ 3 w 3"/>
                <a:gd name="T48" fmla="*/ 10 h 1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10">
                  <a:moveTo>
                    <a:pt x="3" y="0"/>
                  </a:moveTo>
                  <a:cubicBezTo>
                    <a:pt x="3" y="0"/>
                    <a:pt x="3" y="1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1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1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6" name="Freeform 54"/>
            <p:cNvSpPr>
              <a:spLocks noChangeArrowheads="1"/>
            </p:cNvSpPr>
            <p:nvPr/>
          </p:nvSpPr>
          <p:spPr bwMode="auto">
            <a:xfrm>
              <a:off x="1449" y="74"/>
              <a:ext cx="93" cy="66"/>
            </a:xfrm>
            <a:custGeom>
              <a:avLst/>
              <a:gdLst>
                <a:gd name="T0" fmla="*/ 865 w 10"/>
                <a:gd name="T1" fmla="*/ 622 h 7"/>
                <a:gd name="T2" fmla="*/ 781 w 10"/>
                <a:gd name="T3" fmla="*/ 537 h 7"/>
                <a:gd name="T4" fmla="*/ 437 w 10"/>
                <a:gd name="T5" fmla="*/ 264 h 7"/>
                <a:gd name="T6" fmla="*/ 260 w 10"/>
                <a:gd name="T7" fmla="*/ 85 h 7"/>
                <a:gd name="T8" fmla="*/ 177 w 10"/>
                <a:gd name="T9" fmla="*/ 85 h 7"/>
                <a:gd name="T10" fmla="*/ 177 w 10"/>
                <a:gd name="T11" fmla="*/ 85 h 7"/>
                <a:gd name="T12" fmla="*/ 0 w 10"/>
                <a:gd name="T13" fmla="*/ 0 h 7"/>
                <a:gd name="T14" fmla="*/ 0 w 10"/>
                <a:gd name="T15" fmla="*/ 0 h 7"/>
                <a:gd name="T16" fmla="*/ 177 w 10"/>
                <a:gd name="T17" fmla="*/ 0 h 7"/>
                <a:gd name="T18" fmla="*/ 260 w 10"/>
                <a:gd name="T19" fmla="*/ 0 h 7"/>
                <a:gd name="T20" fmla="*/ 344 w 10"/>
                <a:gd name="T21" fmla="*/ 85 h 7"/>
                <a:gd name="T22" fmla="*/ 521 w 10"/>
                <a:gd name="T23" fmla="*/ 179 h 7"/>
                <a:gd name="T24" fmla="*/ 688 w 10"/>
                <a:gd name="T25" fmla="*/ 358 h 7"/>
                <a:gd name="T26" fmla="*/ 781 w 10"/>
                <a:gd name="T27" fmla="*/ 443 h 7"/>
                <a:gd name="T28" fmla="*/ 865 w 10"/>
                <a:gd name="T29" fmla="*/ 622 h 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7"/>
                <a:gd name="T47" fmla="*/ 10 w 10"/>
                <a:gd name="T48" fmla="*/ 7 h 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7">
                  <a:moveTo>
                    <a:pt x="10" y="7"/>
                  </a:moveTo>
                  <a:cubicBezTo>
                    <a:pt x="10" y="7"/>
                    <a:pt x="10" y="7"/>
                    <a:pt x="9" y="6"/>
                  </a:cubicBezTo>
                  <a:cubicBezTo>
                    <a:pt x="8" y="5"/>
                    <a:pt x="7" y="4"/>
                    <a:pt x="5" y="3"/>
                  </a:cubicBezTo>
                  <a:cubicBezTo>
                    <a:pt x="5" y="2"/>
                    <a:pt x="4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5" y="1"/>
                    <a:pt x="5" y="1"/>
                    <a:pt x="6" y="2"/>
                  </a:cubicBezTo>
                  <a:cubicBezTo>
                    <a:pt x="7" y="2"/>
                    <a:pt x="7" y="3"/>
                    <a:pt x="8" y="4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10" y="6"/>
                    <a:pt x="10" y="7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7" name="Freeform 55"/>
            <p:cNvSpPr>
              <a:spLocks noChangeArrowheads="1"/>
            </p:cNvSpPr>
            <p:nvPr/>
          </p:nvSpPr>
          <p:spPr bwMode="auto">
            <a:xfrm>
              <a:off x="1477" y="56"/>
              <a:ext cx="75" cy="46"/>
            </a:xfrm>
            <a:custGeom>
              <a:avLst/>
              <a:gdLst>
                <a:gd name="T0" fmla="*/ 703 w 8"/>
                <a:gd name="T1" fmla="*/ 423 h 5"/>
                <a:gd name="T2" fmla="*/ 619 w 8"/>
                <a:gd name="T3" fmla="*/ 340 h 5"/>
                <a:gd name="T4" fmla="*/ 525 w 8"/>
                <a:gd name="T5" fmla="*/ 258 h 5"/>
                <a:gd name="T6" fmla="*/ 441 w 8"/>
                <a:gd name="T7" fmla="*/ 258 h 5"/>
                <a:gd name="T8" fmla="*/ 356 w 8"/>
                <a:gd name="T9" fmla="*/ 166 h 5"/>
                <a:gd name="T10" fmla="*/ 263 w 8"/>
                <a:gd name="T11" fmla="*/ 83 h 5"/>
                <a:gd name="T12" fmla="*/ 178 w 8"/>
                <a:gd name="T13" fmla="*/ 83 h 5"/>
                <a:gd name="T14" fmla="*/ 0 w 8"/>
                <a:gd name="T15" fmla="*/ 0 h 5"/>
                <a:gd name="T16" fmla="*/ 178 w 8"/>
                <a:gd name="T17" fmla="*/ 0 h 5"/>
                <a:gd name="T18" fmla="*/ 263 w 8"/>
                <a:gd name="T19" fmla="*/ 0 h 5"/>
                <a:gd name="T20" fmla="*/ 441 w 8"/>
                <a:gd name="T21" fmla="*/ 83 h 5"/>
                <a:gd name="T22" fmla="*/ 525 w 8"/>
                <a:gd name="T23" fmla="*/ 166 h 5"/>
                <a:gd name="T24" fmla="*/ 525 w 8"/>
                <a:gd name="T25" fmla="*/ 166 h 5"/>
                <a:gd name="T26" fmla="*/ 619 w 8"/>
                <a:gd name="T27" fmla="*/ 340 h 5"/>
                <a:gd name="T28" fmla="*/ 703 w 8"/>
                <a:gd name="T29" fmla="*/ 423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"/>
                <a:gd name="T47" fmla="*/ 8 w 8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">
                  <a:moveTo>
                    <a:pt x="8" y="5"/>
                  </a:moveTo>
                  <a:cubicBezTo>
                    <a:pt x="8" y="5"/>
                    <a:pt x="7" y="5"/>
                    <a:pt x="7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8" name="Freeform 56"/>
            <p:cNvSpPr>
              <a:spLocks noChangeArrowheads="1"/>
            </p:cNvSpPr>
            <p:nvPr/>
          </p:nvSpPr>
          <p:spPr bwMode="auto">
            <a:xfrm>
              <a:off x="1225" y="486"/>
              <a:ext cx="37" cy="159"/>
            </a:xfrm>
            <a:custGeom>
              <a:avLst/>
              <a:gdLst>
                <a:gd name="T0" fmla="*/ 342 w 4"/>
                <a:gd name="T1" fmla="*/ 1487 h 17"/>
                <a:gd name="T2" fmla="*/ 259 w 4"/>
                <a:gd name="T3" fmla="*/ 1225 h 17"/>
                <a:gd name="T4" fmla="*/ 83 w 4"/>
                <a:gd name="T5" fmla="*/ 786 h 17"/>
                <a:gd name="T6" fmla="*/ 0 w 4"/>
                <a:gd name="T7" fmla="*/ 262 h 17"/>
                <a:gd name="T8" fmla="*/ 0 w 4"/>
                <a:gd name="T9" fmla="*/ 0 h 17"/>
                <a:gd name="T10" fmla="*/ 83 w 4"/>
                <a:gd name="T11" fmla="*/ 262 h 17"/>
                <a:gd name="T12" fmla="*/ 176 w 4"/>
                <a:gd name="T13" fmla="*/ 701 h 17"/>
                <a:gd name="T14" fmla="*/ 259 w 4"/>
                <a:gd name="T15" fmla="*/ 1225 h 17"/>
                <a:gd name="T16" fmla="*/ 342 w 4"/>
                <a:gd name="T17" fmla="*/ 148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17"/>
                <a:gd name="T29" fmla="*/ 4 w 4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17">
                  <a:moveTo>
                    <a:pt x="4" y="17"/>
                  </a:moveTo>
                  <a:cubicBezTo>
                    <a:pt x="4" y="17"/>
                    <a:pt x="3" y="16"/>
                    <a:pt x="3" y="14"/>
                  </a:cubicBezTo>
                  <a:cubicBezTo>
                    <a:pt x="2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2" y="8"/>
                  </a:cubicBezTo>
                  <a:cubicBezTo>
                    <a:pt x="3" y="10"/>
                    <a:pt x="3" y="13"/>
                    <a:pt x="3" y="14"/>
                  </a:cubicBezTo>
                  <a:cubicBezTo>
                    <a:pt x="3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49" name="Freeform 57"/>
            <p:cNvSpPr>
              <a:spLocks noChangeArrowheads="1"/>
            </p:cNvSpPr>
            <p:nvPr/>
          </p:nvSpPr>
          <p:spPr bwMode="auto">
            <a:xfrm>
              <a:off x="1262" y="476"/>
              <a:ext cx="56" cy="225"/>
            </a:xfrm>
            <a:custGeom>
              <a:avLst/>
              <a:gdLst>
                <a:gd name="T0" fmla="*/ 523 w 6"/>
                <a:gd name="T1" fmla="*/ 2109 h 24"/>
                <a:gd name="T2" fmla="*/ 439 w 6"/>
                <a:gd name="T3" fmla="*/ 1847 h 24"/>
                <a:gd name="T4" fmla="*/ 177 w 6"/>
                <a:gd name="T5" fmla="*/ 1059 h 24"/>
                <a:gd name="T6" fmla="*/ 84 w 6"/>
                <a:gd name="T7" fmla="*/ 356 h 24"/>
                <a:gd name="T8" fmla="*/ 0 w 6"/>
                <a:gd name="T9" fmla="*/ 0 h 24"/>
                <a:gd name="T10" fmla="*/ 84 w 6"/>
                <a:gd name="T11" fmla="*/ 356 h 24"/>
                <a:gd name="T12" fmla="*/ 345 w 6"/>
                <a:gd name="T13" fmla="*/ 1059 h 24"/>
                <a:gd name="T14" fmla="*/ 439 w 6"/>
                <a:gd name="T15" fmla="*/ 1763 h 24"/>
                <a:gd name="T16" fmla="*/ 523 w 6"/>
                <a:gd name="T17" fmla="*/ 2109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"/>
                <a:gd name="T28" fmla="*/ 0 h 24"/>
                <a:gd name="T29" fmla="*/ 6 w 6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" h="24">
                  <a:moveTo>
                    <a:pt x="6" y="24"/>
                  </a:moveTo>
                  <a:cubicBezTo>
                    <a:pt x="6" y="24"/>
                    <a:pt x="5" y="23"/>
                    <a:pt x="5" y="21"/>
                  </a:cubicBezTo>
                  <a:cubicBezTo>
                    <a:pt x="4" y="18"/>
                    <a:pt x="3" y="15"/>
                    <a:pt x="2" y="12"/>
                  </a:cubicBezTo>
                  <a:cubicBezTo>
                    <a:pt x="2" y="9"/>
                    <a:pt x="1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2"/>
                    <a:pt x="1" y="4"/>
                  </a:cubicBezTo>
                  <a:cubicBezTo>
                    <a:pt x="2" y="6"/>
                    <a:pt x="3" y="9"/>
                    <a:pt x="4" y="12"/>
                  </a:cubicBezTo>
                  <a:cubicBezTo>
                    <a:pt x="4" y="15"/>
                    <a:pt x="5" y="18"/>
                    <a:pt x="5" y="20"/>
                  </a:cubicBezTo>
                  <a:cubicBezTo>
                    <a:pt x="6" y="23"/>
                    <a:pt x="6" y="24"/>
                    <a:pt x="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0" name="Freeform 58"/>
            <p:cNvSpPr>
              <a:spLocks noChangeArrowheads="1"/>
            </p:cNvSpPr>
            <p:nvPr/>
          </p:nvSpPr>
          <p:spPr bwMode="auto">
            <a:xfrm>
              <a:off x="1309" y="458"/>
              <a:ext cx="37" cy="159"/>
            </a:xfrm>
            <a:custGeom>
              <a:avLst/>
              <a:gdLst>
                <a:gd name="T0" fmla="*/ 342 w 4"/>
                <a:gd name="T1" fmla="*/ 1487 h 17"/>
                <a:gd name="T2" fmla="*/ 259 w 4"/>
                <a:gd name="T3" fmla="*/ 1309 h 17"/>
                <a:gd name="T4" fmla="*/ 83 w 4"/>
                <a:gd name="T5" fmla="*/ 786 h 17"/>
                <a:gd name="T6" fmla="*/ 0 w 4"/>
                <a:gd name="T7" fmla="*/ 262 h 17"/>
                <a:gd name="T8" fmla="*/ 0 w 4"/>
                <a:gd name="T9" fmla="*/ 0 h 17"/>
                <a:gd name="T10" fmla="*/ 83 w 4"/>
                <a:gd name="T11" fmla="*/ 262 h 17"/>
                <a:gd name="T12" fmla="*/ 259 w 4"/>
                <a:gd name="T13" fmla="*/ 701 h 17"/>
                <a:gd name="T14" fmla="*/ 342 w 4"/>
                <a:gd name="T15" fmla="*/ 1309 h 17"/>
                <a:gd name="T16" fmla="*/ 342 w 4"/>
                <a:gd name="T17" fmla="*/ 1487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"/>
                <a:gd name="T28" fmla="*/ 0 h 17"/>
                <a:gd name="T29" fmla="*/ 4 w 4"/>
                <a:gd name="T30" fmla="*/ 17 h 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" h="17">
                  <a:moveTo>
                    <a:pt x="4" y="17"/>
                  </a:moveTo>
                  <a:cubicBezTo>
                    <a:pt x="4" y="17"/>
                    <a:pt x="4" y="16"/>
                    <a:pt x="3" y="15"/>
                  </a:cubicBezTo>
                  <a:cubicBezTo>
                    <a:pt x="3" y="13"/>
                    <a:pt x="2" y="11"/>
                    <a:pt x="1" y="9"/>
                  </a:cubicBezTo>
                  <a:cubicBezTo>
                    <a:pt x="1" y="7"/>
                    <a:pt x="0" y="4"/>
                    <a:pt x="0" y="3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3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3" y="11"/>
                    <a:pt x="4" y="13"/>
                    <a:pt x="4" y="15"/>
                  </a:cubicBezTo>
                  <a:cubicBezTo>
                    <a:pt x="4" y="16"/>
                    <a:pt x="4" y="17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1" name="Freeform 59"/>
            <p:cNvSpPr>
              <a:spLocks noChangeArrowheads="1"/>
            </p:cNvSpPr>
            <p:nvPr/>
          </p:nvSpPr>
          <p:spPr bwMode="auto">
            <a:xfrm>
              <a:off x="804" y="990"/>
              <a:ext cx="336" cy="318"/>
            </a:xfrm>
            <a:custGeom>
              <a:avLst/>
              <a:gdLst>
                <a:gd name="T0" fmla="*/ 2613 w 36"/>
                <a:gd name="T1" fmla="*/ 262 h 34"/>
                <a:gd name="T2" fmla="*/ 1045 w 36"/>
                <a:gd name="T3" fmla="*/ 2450 h 34"/>
                <a:gd name="T4" fmla="*/ 1568 w 36"/>
                <a:gd name="T5" fmla="*/ 1749 h 34"/>
                <a:gd name="T6" fmla="*/ 1913 w 36"/>
                <a:gd name="T7" fmla="*/ 2366 h 34"/>
                <a:gd name="T8" fmla="*/ 2175 w 36"/>
                <a:gd name="T9" fmla="*/ 1571 h 34"/>
                <a:gd name="T10" fmla="*/ 2791 w 36"/>
                <a:gd name="T11" fmla="*/ 2189 h 34"/>
                <a:gd name="T12" fmla="*/ 2791 w 36"/>
                <a:gd name="T13" fmla="*/ 963 h 34"/>
                <a:gd name="T14" fmla="*/ 2959 w 36"/>
                <a:gd name="T15" fmla="*/ 786 h 34"/>
                <a:gd name="T16" fmla="*/ 2613 w 36"/>
                <a:gd name="T17" fmla="*/ 262 h 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6"/>
                <a:gd name="T28" fmla="*/ 0 h 34"/>
                <a:gd name="T29" fmla="*/ 36 w 36"/>
                <a:gd name="T30" fmla="*/ 34 h 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6" h="34">
                  <a:moveTo>
                    <a:pt x="30" y="3"/>
                  </a:moveTo>
                  <a:cubicBezTo>
                    <a:pt x="30" y="3"/>
                    <a:pt x="0" y="0"/>
                    <a:pt x="12" y="28"/>
                  </a:cubicBezTo>
                  <a:cubicBezTo>
                    <a:pt x="12" y="28"/>
                    <a:pt x="18" y="34"/>
                    <a:pt x="18" y="20"/>
                  </a:cubicBezTo>
                  <a:cubicBezTo>
                    <a:pt x="18" y="20"/>
                    <a:pt x="20" y="26"/>
                    <a:pt x="22" y="27"/>
                  </a:cubicBezTo>
                  <a:cubicBezTo>
                    <a:pt x="22" y="27"/>
                    <a:pt x="28" y="31"/>
                    <a:pt x="25" y="18"/>
                  </a:cubicBezTo>
                  <a:cubicBezTo>
                    <a:pt x="25" y="18"/>
                    <a:pt x="28" y="26"/>
                    <a:pt x="32" y="25"/>
                  </a:cubicBezTo>
                  <a:cubicBezTo>
                    <a:pt x="32" y="25"/>
                    <a:pt x="36" y="23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lnTo>
                    <a:pt x="3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2" name="Freeform 60"/>
            <p:cNvSpPr>
              <a:spLocks noChangeArrowheads="1"/>
            </p:cNvSpPr>
            <p:nvPr/>
          </p:nvSpPr>
          <p:spPr bwMode="auto">
            <a:xfrm>
              <a:off x="1421" y="551"/>
              <a:ext cx="308" cy="393"/>
            </a:xfrm>
            <a:custGeom>
              <a:avLst/>
              <a:gdLst>
                <a:gd name="T0" fmla="*/ 0 w 33"/>
                <a:gd name="T1" fmla="*/ 2536 h 42"/>
                <a:gd name="T2" fmla="*/ 2613 w 33"/>
                <a:gd name="T3" fmla="*/ 1928 h 42"/>
                <a:gd name="T4" fmla="*/ 1745 w 33"/>
                <a:gd name="T5" fmla="*/ 2105 h 42"/>
                <a:gd name="T6" fmla="*/ 2175 w 33"/>
                <a:gd name="T7" fmla="*/ 2714 h 42"/>
                <a:gd name="T8" fmla="*/ 1307 w 33"/>
                <a:gd name="T9" fmla="*/ 2629 h 42"/>
                <a:gd name="T10" fmla="*/ 1652 w 33"/>
                <a:gd name="T11" fmla="*/ 3415 h 42"/>
                <a:gd name="T12" fmla="*/ 523 w 33"/>
                <a:gd name="T13" fmla="*/ 2976 h 42"/>
                <a:gd name="T14" fmla="*/ 261 w 33"/>
                <a:gd name="T15" fmla="*/ 3069 h 42"/>
                <a:gd name="T16" fmla="*/ 0 w 33"/>
                <a:gd name="T17" fmla="*/ 2536 h 4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42"/>
                <a:gd name="T29" fmla="*/ 33 w 33"/>
                <a:gd name="T30" fmla="*/ 42 h 4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42">
                  <a:moveTo>
                    <a:pt x="0" y="29"/>
                  </a:moveTo>
                  <a:cubicBezTo>
                    <a:pt x="0" y="29"/>
                    <a:pt x="9" y="0"/>
                    <a:pt x="30" y="22"/>
                  </a:cubicBezTo>
                  <a:cubicBezTo>
                    <a:pt x="30" y="22"/>
                    <a:pt x="33" y="31"/>
                    <a:pt x="20" y="24"/>
                  </a:cubicBezTo>
                  <a:cubicBezTo>
                    <a:pt x="20" y="24"/>
                    <a:pt x="24" y="29"/>
                    <a:pt x="25" y="31"/>
                  </a:cubicBezTo>
                  <a:cubicBezTo>
                    <a:pt x="25" y="32"/>
                    <a:pt x="26" y="39"/>
                    <a:pt x="15" y="30"/>
                  </a:cubicBezTo>
                  <a:cubicBezTo>
                    <a:pt x="15" y="30"/>
                    <a:pt x="22" y="37"/>
                    <a:pt x="19" y="39"/>
                  </a:cubicBezTo>
                  <a:cubicBezTo>
                    <a:pt x="19" y="39"/>
                    <a:pt x="15" y="42"/>
                    <a:pt x="6" y="34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3" name="Freeform 61"/>
            <p:cNvSpPr>
              <a:spLocks noChangeArrowheads="1"/>
            </p:cNvSpPr>
            <p:nvPr/>
          </p:nvSpPr>
          <p:spPr bwMode="auto">
            <a:xfrm>
              <a:off x="1028" y="701"/>
              <a:ext cx="449" cy="495"/>
            </a:xfrm>
            <a:custGeom>
              <a:avLst/>
              <a:gdLst>
                <a:gd name="T0" fmla="*/ 3854 w 48"/>
                <a:gd name="T1" fmla="*/ 3138 h 53"/>
                <a:gd name="T2" fmla="*/ 3760 w 48"/>
                <a:gd name="T3" fmla="*/ 1130 h 53"/>
                <a:gd name="T4" fmla="*/ 1141 w 48"/>
                <a:gd name="T5" fmla="*/ 607 h 53"/>
                <a:gd name="T6" fmla="*/ 608 w 48"/>
                <a:gd name="T7" fmla="*/ 3232 h 53"/>
                <a:gd name="T8" fmla="*/ 2451 w 48"/>
                <a:gd name="T9" fmla="*/ 4100 h 53"/>
                <a:gd name="T10" fmla="*/ 2629 w 48"/>
                <a:gd name="T11" fmla="*/ 4362 h 53"/>
                <a:gd name="T12" fmla="*/ 3237 w 48"/>
                <a:gd name="T13" fmla="*/ 4539 h 53"/>
                <a:gd name="T14" fmla="*/ 3854 w 48"/>
                <a:gd name="T15" fmla="*/ 4100 h 53"/>
                <a:gd name="T16" fmla="*/ 4022 w 48"/>
                <a:gd name="T17" fmla="*/ 3493 h 53"/>
                <a:gd name="T18" fmla="*/ 3854 w 48"/>
                <a:gd name="T19" fmla="*/ 3138 h 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8"/>
                <a:gd name="T31" fmla="*/ 0 h 53"/>
                <a:gd name="T32" fmla="*/ 48 w 48"/>
                <a:gd name="T33" fmla="*/ 53 h 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8" h="53">
                  <a:moveTo>
                    <a:pt x="44" y="36"/>
                  </a:moveTo>
                  <a:cubicBezTo>
                    <a:pt x="48" y="30"/>
                    <a:pt x="48" y="21"/>
                    <a:pt x="43" y="13"/>
                  </a:cubicBezTo>
                  <a:cubicBezTo>
                    <a:pt x="37" y="3"/>
                    <a:pt x="23" y="0"/>
                    <a:pt x="13" y="7"/>
                  </a:cubicBezTo>
                  <a:cubicBezTo>
                    <a:pt x="3" y="13"/>
                    <a:pt x="0" y="27"/>
                    <a:pt x="7" y="37"/>
                  </a:cubicBezTo>
                  <a:cubicBezTo>
                    <a:pt x="11" y="44"/>
                    <a:pt x="20" y="48"/>
                    <a:pt x="28" y="47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2"/>
                    <a:pt x="35" y="53"/>
                    <a:pt x="37" y="52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6" y="46"/>
                    <a:pt x="47" y="42"/>
                    <a:pt x="46" y="40"/>
                  </a:cubicBezTo>
                  <a:lnTo>
                    <a:pt x="44" y="36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4" name="Freeform 62"/>
            <p:cNvSpPr>
              <a:spLocks noChangeArrowheads="1"/>
            </p:cNvSpPr>
            <p:nvPr/>
          </p:nvSpPr>
          <p:spPr bwMode="auto">
            <a:xfrm>
              <a:off x="1290" y="1056"/>
              <a:ext cx="234" cy="206"/>
            </a:xfrm>
            <a:custGeom>
              <a:avLst/>
              <a:gdLst>
                <a:gd name="T0" fmla="*/ 2190 w 25"/>
                <a:gd name="T1" fmla="*/ 787 h 22"/>
                <a:gd name="T2" fmla="*/ 1844 w 25"/>
                <a:gd name="T3" fmla="*/ 787 h 22"/>
                <a:gd name="T4" fmla="*/ 1928 w 25"/>
                <a:gd name="T5" fmla="*/ 440 h 22"/>
                <a:gd name="T6" fmla="*/ 1572 w 25"/>
                <a:gd name="T7" fmla="*/ 440 h 22"/>
                <a:gd name="T8" fmla="*/ 1750 w 25"/>
                <a:gd name="T9" fmla="*/ 84 h 22"/>
                <a:gd name="T10" fmla="*/ 1404 w 25"/>
                <a:gd name="T11" fmla="*/ 84 h 22"/>
                <a:gd name="T12" fmla="*/ 178 w 25"/>
                <a:gd name="T13" fmla="*/ 880 h 22"/>
                <a:gd name="T14" fmla="*/ 0 w 25"/>
                <a:gd name="T15" fmla="*/ 1227 h 22"/>
                <a:gd name="T16" fmla="*/ 346 w 25"/>
                <a:gd name="T17" fmla="*/ 1227 h 22"/>
                <a:gd name="T18" fmla="*/ 262 w 25"/>
                <a:gd name="T19" fmla="*/ 1582 h 22"/>
                <a:gd name="T20" fmla="*/ 618 w 25"/>
                <a:gd name="T21" fmla="*/ 1582 h 22"/>
                <a:gd name="T22" fmla="*/ 440 w 25"/>
                <a:gd name="T23" fmla="*/ 1845 h 22"/>
                <a:gd name="T24" fmla="*/ 786 w 25"/>
                <a:gd name="T25" fmla="*/ 1845 h 22"/>
                <a:gd name="T26" fmla="*/ 880 w 25"/>
                <a:gd name="T27" fmla="*/ 1751 h 22"/>
                <a:gd name="T28" fmla="*/ 1572 w 25"/>
                <a:gd name="T29" fmla="*/ 1751 h 22"/>
                <a:gd name="T30" fmla="*/ 1928 w 25"/>
                <a:gd name="T31" fmla="*/ 1142 h 22"/>
                <a:gd name="T32" fmla="*/ 2012 w 25"/>
                <a:gd name="T33" fmla="*/ 1049 h 22"/>
                <a:gd name="T34" fmla="*/ 2190 w 25"/>
                <a:gd name="T35" fmla="*/ 787 h 2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5"/>
                <a:gd name="T55" fmla="*/ 0 h 22"/>
                <a:gd name="T56" fmla="*/ 25 w 25"/>
                <a:gd name="T57" fmla="*/ 22 h 2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5" h="22">
                  <a:moveTo>
                    <a:pt x="25" y="9"/>
                  </a:moveTo>
                  <a:cubicBezTo>
                    <a:pt x="24" y="8"/>
                    <a:pt x="22" y="8"/>
                    <a:pt x="21" y="9"/>
                  </a:cubicBezTo>
                  <a:cubicBezTo>
                    <a:pt x="22" y="8"/>
                    <a:pt x="23" y="6"/>
                    <a:pt x="22" y="5"/>
                  </a:cubicBezTo>
                  <a:cubicBezTo>
                    <a:pt x="22" y="4"/>
                    <a:pt x="20" y="4"/>
                    <a:pt x="18" y="5"/>
                  </a:cubicBezTo>
                  <a:cubicBezTo>
                    <a:pt x="20" y="4"/>
                    <a:pt x="21" y="2"/>
                    <a:pt x="20" y="1"/>
                  </a:cubicBezTo>
                  <a:cubicBezTo>
                    <a:pt x="19" y="0"/>
                    <a:pt x="17" y="0"/>
                    <a:pt x="16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1"/>
                    <a:pt x="0" y="13"/>
                    <a:pt x="0" y="14"/>
                  </a:cubicBezTo>
                  <a:cubicBezTo>
                    <a:pt x="1" y="15"/>
                    <a:pt x="3" y="15"/>
                    <a:pt x="4" y="14"/>
                  </a:cubicBezTo>
                  <a:cubicBezTo>
                    <a:pt x="3" y="15"/>
                    <a:pt x="2" y="16"/>
                    <a:pt x="3" y="18"/>
                  </a:cubicBezTo>
                  <a:cubicBezTo>
                    <a:pt x="3" y="19"/>
                    <a:pt x="5" y="19"/>
                    <a:pt x="7" y="18"/>
                  </a:cubicBezTo>
                  <a:cubicBezTo>
                    <a:pt x="5" y="19"/>
                    <a:pt x="4" y="20"/>
                    <a:pt x="5" y="21"/>
                  </a:cubicBezTo>
                  <a:cubicBezTo>
                    <a:pt x="6" y="22"/>
                    <a:pt x="7" y="22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2"/>
                    <a:pt x="15" y="22"/>
                    <a:pt x="18" y="20"/>
                  </a:cubicBezTo>
                  <a:cubicBezTo>
                    <a:pt x="21" y="18"/>
                    <a:pt x="23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0"/>
                    <a:pt x="25" y="9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5" name="Freeform 63"/>
            <p:cNvSpPr>
              <a:spLocks noChangeArrowheads="1"/>
            </p:cNvSpPr>
            <p:nvPr/>
          </p:nvSpPr>
          <p:spPr bwMode="auto">
            <a:xfrm>
              <a:off x="850" y="1093"/>
              <a:ext cx="47" cy="159"/>
            </a:xfrm>
            <a:custGeom>
              <a:avLst/>
              <a:gdLst>
                <a:gd name="T0" fmla="*/ 85 w 5"/>
                <a:gd name="T1" fmla="*/ 0 h 17"/>
                <a:gd name="T2" fmla="*/ 85 w 5"/>
                <a:gd name="T3" fmla="*/ 262 h 17"/>
                <a:gd name="T4" fmla="*/ 85 w 5"/>
                <a:gd name="T5" fmla="*/ 786 h 17"/>
                <a:gd name="T6" fmla="*/ 179 w 5"/>
                <a:gd name="T7" fmla="*/ 1048 h 17"/>
                <a:gd name="T8" fmla="*/ 263 w 5"/>
                <a:gd name="T9" fmla="*/ 1225 h 17"/>
                <a:gd name="T10" fmla="*/ 263 w 5"/>
                <a:gd name="T11" fmla="*/ 1309 h 17"/>
                <a:gd name="T12" fmla="*/ 357 w 5"/>
                <a:gd name="T13" fmla="*/ 1487 h 17"/>
                <a:gd name="T14" fmla="*/ 442 w 5"/>
                <a:gd name="T15" fmla="*/ 1487 h 17"/>
                <a:gd name="T16" fmla="*/ 263 w 5"/>
                <a:gd name="T17" fmla="*/ 1403 h 17"/>
                <a:gd name="T18" fmla="*/ 179 w 5"/>
                <a:gd name="T19" fmla="*/ 1225 h 17"/>
                <a:gd name="T20" fmla="*/ 85 w 5"/>
                <a:gd name="T21" fmla="*/ 1141 h 17"/>
                <a:gd name="T22" fmla="*/ 0 w 5"/>
                <a:gd name="T23" fmla="*/ 786 h 17"/>
                <a:gd name="T24" fmla="*/ 0 w 5"/>
                <a:gd name="T25" fmla="*/ 524 h 17"/>
                <a:gd name="T26" fmla="*/ 0 w 5"/>
                <a:gd name="T27" fmla="*/ 262 h 17"/>
                <a:gd name="T28" fmla="*/ 85 w 5"/>
                <a:gd name="T29" fmla="*/ 0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"/>
                <a:gd name="T46" fmla="*/ 0 h 17"/>
                <a:gd name="T47" fmla="*/ 5 w 5"/>
                <a:gd name="T48" fmla="*/ 17 h 17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" h="17">
                  <a:moveTo>
                    <a:pt x="1" y="0"/>
                  </a:moveTo>
                  <a:cubicBezTo>
                    <a:pt x="1" y="0"/>
                    <a:pt x="1" y="1"/>
                    <a:pt x="1" y="3"/>
                  </a:cubicBezTo>
                  <a:cubicBezTo>
                    <a:pt x="1" y="5"/>
                    <a:pt x="1" y="7"/>
                    <a:pt x="1" y="9"/>
                  </a:cubicBezTo>
                  <a:cubicBezTo>
                    <a:pt x="1" y="10"/>
                    <a:pt x="2" y="11"/>
                    <a:pt x="2" y="12"/>
                  </a:cubicBezTo>
                  <a:cubicBezTo>
                    <a:pt x="2" y="13"/>
                    <a:pt x="2" y="13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4" y="17"/>
                    <a:pt x="3" y="16"/>
                  </a:cubicBezTo>
                  <a:cubicBezTo>
                    <a:pt x="2" y="15"/>
                    <a:pt x="2" y="15"/>
                    <a:pt x="2" y="14"/>
                  </a:cubicBezTo>
                  <a:cubicBezTo>
                    <a:pt x="1" y="14"/>
                    <a:pt x="1" y="13"/>
                    <a:pt x="1" y="13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6" name="Freeform 64"/>
            <p:cNvSpPr>
              <a:spLocks noChangeArrowheads="1"/>
            </p:cNvSpPr>
            <p:nvPr/>
          </p:nvSpPr>
          <p:spPr bwMode="auto">
            <a:xfrm>
              <a:off x="804" y="1121"/>
              <a:ext cx="37" cy="122"/>
            </a:xfrm>
            <a:custGeom>
              <a:avLst/>
              <a:gdLst>
                <a:gd name="T0" fmla="*/ 83 w 4"/>
                <a:gd name="T1" fmla="*/ 0 h 13"/>
                <a:gd name="T2" fmla="*/ 83 w 4"/>
                <a:gd name="T3" fmla="*/ 178 h 13"/>
                <a:gd name="T4" fmla="*/ 176 w 4"/>
                <a:gd name="T5" fmla="*/ 441 h 13"/>
                <a:gd name="T6" fmla="*/ 176 w 4"/>
                <a:gd name="T7" fmla="*/ 526 h 13"/>
                <a:gd name="T8" fmla="*/ 176 w 4"/>
                <a:gd name="T9" fmla="*/ 619 h 13"/>
                <a:gd name="T10" fmla="*/ 176 w 4"/>
                <a:gd name="T11" fmla="*/ 788 h 13"/>
                <a:gd name="T12" fmla="*/ 259 w 4"/>
                <a:gd name="T13" fmla="*/ 967 h 13"/>
                <a:gd name="T14" fmla="*/ 342 w 4"/>
                <a:gd name="T15" fmla="*/ 1145 h 13"/>
                <a:gd name="T16" fmla="*/ 176 w 4"/>
                <a:gd name="T17" fmla="*/ 1060 h 13"/>
                <a:gd name="T18" fmla="*/ 83 w 4"/>
                <a:gd name="T19" fmla="*/ 882 h 13"/>
                <a:gd name="T20" fmla="*/ 0 w 4"/>
                <a:gd name="T21" fmla="*/ 619 h 13"/>
                <a:gd name="T22" fmla="*/ 0 w 4"/>
                <a:gd name="T23" fmla="*/ 526 h 13"/>
                <a:gd name="T24" fmla="*/ 0 w 4"/>
                <a:gd name="T25" fmla="*/ 441 h 13"/>
                <a:gd name="T26" fmla="*/ 83 w 4"/>
                <a:gd name="T27" fmla="*/ 178 h 13"/>
                <a:gd name="T28" fmla="*/ 83 w 4"/>
                <a:gd name="T29" fmla="*/ 0 h 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"/>
                <a:gd name="T46" fmla="*/ 0 h 13"/>
                <a:gd name="T47" fmla="*/ 4 w 4"/>
                <a:gd name="T48" fmla="*/ 13 h 1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" h="13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1" y="3"/>
                    <a:pt x="2" y="4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3" y="10"/>
                    <a:pt x="3" y="11"/>
                    <a:pt x="3" y="11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2" y="11"/>
                    <a:pt x="2" y="10"/>
                    <a:pt x="1" y="10"/>
                  </a:cubicBezTo>
                  <a:cubicBezTo>
                    <a:pt x="1" y="9"/>
                    <a:pt x="1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7" name="Freeform 65"/>
            <p:cNvSpPr>
              <a:spLocks noChangeArrowheads="1"/>
            </p:cNvSpPr>
            <p:nvPr/>
          </p:nvSpPr>
          <p:spPr bwMode="auto">
            <a:xfrm>
              <a:off x="1524" y="635"/>
              <a:ext cx="159" cy="47"/>
            </a:xfrm>
            <a:custGeom>
              <a:avLst/>
              <a:gdLst>
                <a:gd name="T0" fmla="*/ 1487 w 17"/>
                <a:gd name="T1" fmla="*/ 442 h 5"/>
                <a:gd name="T2" fmla="*/ 1309 w 17"/>
                <a:gd name="T3" fmla="*/ 357 h 5"/>
                <a:gd name="T4" fmla="*/ 786 w 17"/>
                <a:gd name="T5" fmla="*/ 179 h 5"/>
                <a:gd name="T6" fmla="*/ 524 w 17"/>
                <a:gd name="T7" fmla="*/ 85 h 5"/>
                <a:gd name="T8" fmla="*/ 346 w 17"/>
                <a:gd name="T9" fmla="*/ 85 h 5"/>
                <a:gd name="T10" fmla="*/ 262 w 17"/>
                <a:gd name="T11" fmla="*/ 85 h 5"/>
                <a:gd name="T12" fmla="*/ 84 w 17"/>
                <a:gd name="T13" fmla="*/ 179 h 5"/>
                <a:gd name="T14" fmla="*/ 0 w 17"/>
                <a:gd name="T15" fmla="*/ 179 h 5"/>
                <a:gd name="T16" fmla="*/ 262 w 17"/>
                <a:gd name="T17" fmla="*/ 0 h 5"/>
                <a:gd name="T18" fmla="*/ 346 w 17"/>
                <a:gd name="T19" fmla="*/ 0 h 5"/>
                <a:gd name="T20" fmla="*/ 524 w 17"/>
                <a:gd name="T21" fmla="*/ 0 h 5"/>
                <a:gd name="T22" fmla="*/ 786 w 17"/>
                <a:gd name="T23" fmla="*/ 0 h 5"/>
                <a:gd name="T24" fmla="*/ 1141 w 17"/>
                <a:gd name="T25" fmla="*/ 179 h 5"/>
                <a:gd name="T26" fmla="*/ 1309 w 17"/>
                <a:gd name="T27" fmla="*/ 263 h 5"/>
                <a:gd name="T28" fmla="*/ 1487 w 17"/>
                <a:gd name="T29" fmla="*/ 442 h 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"/>
                <a:gd name="T46" fmla="*/ 0 h 5"/>
                <a:gd name="T47" fmla="*/ 17 w 17"/>
                <a:gd name="T48" fmla="*/ 5 h 5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" h="5">
                  <a:moveTo>
                    <a:pt x="17" y="5"/>
                  </a:moveTo>
                  <a:cubicBezTo>
                    <a:pt x="17" y="5"/>
                    <a:pt x="16" y="5"/>
                    <a:pt x="15" y="4"/>
                  </a:cubicBezTo>
                  <a:cubicBezTo>
                    <a:pt x="13" y="3"/>
                    <a:pt x="11" y="2"/>
                    <a:pt x="9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1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1" y="1"/>
                    <a:pt x="12" y="1"/>
                    <a:pt x="13" y="2"/>
                  </a:cubicBezTo>
                  <a:cubicBezTo>
                    <a:pt x="14" y="2"/>
                    <a:pt x="15" y="3"/>
                    <a:pt x="15" y="3"/>
                  </a:cubicBezTo>
                  <a:cubicBezTo>
                    <a:pt x="17" y="4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8" name="Freeform 66"/>
            <p:cNvSpPr>
              <a:spLocks noChangeArrowheads="1"/>
            </p:cNvSpPr>
            <p:nvPr/>
          </p:nvSpPr>
          <p:spPr bwMode="auto">
            <a:xfrm>
              <a:off x="1561" y="598"/>
              <a:ext cx="112" cy="37"/>
            </a:xfrm>
            <a:custGeom>
              <a:avLst/>
              <a:gdLst>
                <a:gd name="T0" fmla="*/ 1045 w 12"/>
                <a:gd name="T1" fmla="*/ 342 h 4"/>
                <a:gd name="T2" fmla="*/ 868 w 12"/>
                <a:gd name="T3" fmla="*/ 259 h 4"/>
                <a:gd name="T4" fmla="*/ 700 w 12"/>
                <a:gd name="T5" fmla="*/ 176 h 4"/>
                <a:gd name="T6" fmla="*/ 607 w 12"/>
                <a:gd name="T7" fmla="*/ 176 h 4"/>
                <a:gd name="T8" fmla="*/ 523 w 12"/>
                <a:gd name="T9" fmla="*/ 83 h 4"/>
                <a:gd name="T10" fmla="*/ 345 w 12"/>
                <a:gd name="T11" fmla="*/ 83 h 4"/>
                <a:gd name="T12" fmla="*/ 177 w 12"/>
                <a:gd name="T13" fmla="*/ 83 h 4"/>
                <a:gd name="T14" fmla="*/ 0 w 12"/>
                <a:gd name="T15" fmla="*/ 83 h 4"/>
                <a:gd name="T16" fmla="*/ 177 w 12"/>
                <a:gd name="T17" fmla="*/ 0 h 4"/>
                <a:gd name="T18" fmla="*/ 345 w 12"/>
                <a:gd name="T19" fmla="*/ 0 h 4"/>
                <a:gd name="T20" fmla="*/ 607 w 12"/>
                <a:gd name="T21" fmla="*/ 0 h 4"/>
                <a:gd name="T22" fmla="*/ 700 w 12"/>
                <a:gd name="T23" fmla="*/ 0 h 4"/>
                <a:gd name="T24" fmla="*/ 784 w 12"/>
                <a:gd name="T25" fmla="*/ 83 h 4"/>
                <a:gd name="T26" fmla="*/ 961 w 12"/>
                <a:gd name="T27" fmla="*/ 176 h 4"/>
                <a:gd name="T28" fmla="*/ 1045 w 12"/>
                <a:gd name="T29" fmla="*/ 342 h 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"/>
                <a:gd name="T46" fmla="*/ 0 h 4"/>
                <a:gd name="T47" fmla="*/ 12 w 12"/>
                <a:gd name="T48" fmla="*/ 4 h 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" h="4">
                  <a:moveTo>
                    <a:pt x="12" y="4"/>
                  </a:moveTo>
                  <a:cubicBezTo>
                    <a:pt x="12" y="4"/>
                    <a:pt x="12" y="3"/>
                    <a:pt x="10" y="3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8" y="2"/>
                    <a:pt x="8" y="2"/>
                    <a:pt x="7" y="2"/>
                  </a:cubicBezTo>
                  <a:cubicBezTo>
                    <a:pt x="7" y="2"/>
                    <a:pt x="7" y="2"/>
                    <a:pt x="6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2" y="3"/>
                    <a:pt x="12" y="4"/>
                    <a:pt x="1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59" name="Freeform 67"/>
            <p:cNvSpPr>
              <a:spLocks noChangeArrowheads="1"/>
            </p:cNvSpPr>
            <p:nvPr/>
          </p:nvSpPr>
          <p:spPr bwMode="auto">
            <a:xfrm>
              <a:off x="1421" y="1290"/>
              <a:ext cx="131" cy="215"/>
            </a:xfrm>
            <a:custGeom>
              <a:avLst/>
              <a:gdLst>
                <a:gd name="T0" fmla="*/ 1226 w 14"/>
                <a:gd name="T1" fmla="*/ 2010 h 23"/>
                <a:gd name="T2" fmla="*/ 964 w 14"/>
                <a:gd name="T3" fmla="*/ 1748 h 23"/>
                <a:gd name="T4" fmla="*/ 524 w 14"/>
                <a:gd name="T5" fmla="*/ 1047 h 23"/>
                <a:gd name="T6" fmla="*/ 84 w 14"/>
                <a:gd name="T7" fmla="*/ 346 h 23"/>
                <a:gd name="T8" fmla="*/ 0 w 14"/>
                <a:gd name="T9" fmla="*/ 0 h 23"/>
                <a:gd name="T10" fmla="*/ 178 w 14"/>
                <a:gd name="T11" fmla="*/ 262 h 23"/>
                <a:gd name="T12" fmla="*/ 702 w 14"/>
                <a:gd name="T13" fmla="*/ 963 h 23"/>
                <a:gd name="T14" fmla="*/ 1048 w 14"/>
                <a:gd name="T15" fmla="*/ 1664 h 23"/>
                <a:gd name="T16" fmla="*/ 1226 w 14"/>
                <a:gd name="T17" fmla="*/ 201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23"/>
                <a:gd name="T29" fmla="*/ 14 w 14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23">
                  <a:moveTo>
                    <a:pt x="14" y="23"/>
                  </a:moveTo>
                  <a:cubicBezTo>
                    <a:pt x="14" y="23"/>
                    <a:pt x="12" y="22"/>
                    <a:pt x="11" y="20"/>
                  </a:cubicBezTo>
                  <a:cubicBezTo>
                    <a:pt x="9" y="18"/>
                    <a:pt x="8" y="15"/>
                    <a:pt x="6" y="12"/>
                  </a:cubicBezTo>
                  <a:cubicBezTo>
                    <a:pt x="4" y="9"/>
                    <a:pt x="3" y="6"/>
                    <a:pt x="1" y="4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1" y="1"/>
                    <a:pt x="2" y="3"/>
                  </a:cubicBezTo>
                  <a:cubicBezTo>
                    <a:pt x="4" y="5"/>
                    <a:pt x="6" y="8"/>
                    <a:pt x="8" y="11"/>
                  </a:cubicBezTo>
                  <a:cubicBezTo>
                    <a:pt x="9" y="14"/>
                    <a:pt x="11" y="17"/>
                    <a:pt x="12" y="19"/>
                  </a:cubicBezTo>
                  <a:cubicBezTo>
                    <a:pt x="13" y="22"/>
                    <a:pt x="14" y="23"/>
                    <a:pt x="1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0" name="Freeform 68"/>
            <p:cNvSpPr>
              <a:spLocks noChangeArrowheads="1"/>
            </p:cNvSpPr>
            <p:nvPr/>
          </p:nvSpPr>
          <p:spPr bwMode="auto">
            <a:xfrm>
              <a:off x="1468" y="1262"/>
              <a:ext cx="177" cy="280"/>
            </a:xfrm>
            <a:custGeom>
              <a:avLst/>
              <a:gdLst>
                <a:gd name="T0" fmla="*/ 1649 w 19"/>
                <a:gd name="T1" fmla="*/ 2613 h 30"/>
                <a:gd name="T2" fmla="*/ 1388 w 19"/>
                <a:gd name="T3" fmla="*/ 2175 h 30"/>
                <a:gd name="T4" fmla="*/ 783 w 19"/>
                <a:gd name="T5" fmla="*/ 1391 h 30"/>
                <a:gd name="T6" fmla="*/ 177 w 19"/>
                <a:gd name="T7" fmla="*/ 439 h 30"/>
                <a:gd name="T8" fmla="*/ 0 w 19"/>
                <a:gd name="T9" fmla="*/ 0 h 30"/>
                <a:gd name="T10" fmla="*/ 261 w 19"/>
                <a:gd name="T11" fmla="*/ 439 h 30"/>
                <a:gd name="T12" fmla="*/ 866 w 19"/>
                <a:gd name="T13" fmla="*/ 1223 h 30"/>
                <a:gd name="T14" fmla="*/ 1472 w 19"/>
                <a:gd name="T15" fmla="*/ 2175 h 30"/>
                <a:gd name="T16" fmla="*/ 1649 w 19"/>
                <a:gd name="T17" fmla="*/ 2613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9"/>
                <a:gd name="T28" fmla="*/ 0 h 30"/>
                <a:gd name="T29" fmla="*/ 19 w 19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9" h="30">
                  <a:moveTo>
                    <a:pt x="19" y="30"/>
                  </a:moveTo>
                  <a:cubicBezTo>
                    <a:pt x="19" y="30"/>
                    <a:pt x="18" y="28"/>
                    <a:pt x="16" y="25"/>
                  </a:cubicBezTo>
                  <a:cubicBezTo>
                    <a:pt x="14" y="23"/>
                    <a:pt x="11" y="19"/>
                    <a:pt x="9" y="16"/>
                  </a:cubicBezTo>
                  <a:cubicBezTo>
                    <a:pt x="6" y="12"/>
                    <a:pt x="4" y="8"/>
                    <a:pt x="2" y="5"/>
                  </a:cubicBezTo>
                  <a:cubicBezTo>
                    <a:pt x="1" y="2"/>
                    <a:pt x="0" y="0"/>
                    <a:pt x="0" y="0"/>
                  </a:cubicBezTo>
                  <a:cubicBezTo>
                    <a:pt x="0" y="0"/>
                    <a:pt x="1" y="2"/>
                    <a:pt x="3" y="5"/>
                  </a:cubicBezTo>
                  <a:cubicBezTo>
                    <a:pt x="5" y="7"/>
                    <a:pt x="8" y="11"/>
                    <a:pt x="10" y="14"/>
                  </a:cubicBezTo>
                  <a:cubicBezTo>
                    <a:pt x="13" y="18"/>
                    <a:pt x="15" y="22"/>
                    <a:pt x="17" y="25"/>
                  </a:cubicBezTo>
                  <a:cubicBezTo>
                    <a:pt x="18" y="28"/>
                    <a:pt x="19" y="30"/>
                    <a:pt x="1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1" name="Freeform 69"/>
            <p:cNvSpPr>
              <a:spLocks noChangeArrowheads="1"/>
            </p:cNvSpPr>
            <p:nvPr/>
          </p:nvSpPr>
          <p:spPr bwMode="auto">
            <a:xfrm>
              <a:off x="1505" y="1243"/>
              <a:ext cx="140" cy="196"/>
            </a:xfrm>
            <a:custGeom>
              <a:avLst/>
              <a:gdLst>
                <a:gd name="T0" fmla="*/ 1307 w 15"/>
                <a:gd name="T1" fmla="*/ 1829 h 21"/>
                <a:gd name="T2" fmla="*/ 1129 w 15"/>
                <a:gd name="T3" fmla="*/ 1568 h 21"/>
                <a:gd name="T4" fmla="*/ 607 w 15"/>
                <a:gd name="T5" fmla="*/ 961 h 21"/>
                <a:gd name="T6" fmla="*/ 177 w 15"/>
                <a:gd name="T7" fmla="*/ 261 h 21"/>
                <a:gd name="T8" fmla="*/ 0 w 15"/>
                <a:gd name="T9" fmla="*/ 0 h 21"/>
                <a:gd name="T10" fmla="*/ 261 w 15"/>
                <a:gd name="T11" fmla="*/ 177 h 21"/>
                <a:gd name="T12" fmla="*/ 784 w 15"/>
                <a:gd name="T13" fmla="*/ 784 h 21"/>
                <a:gd name="T14" fmla="*/ 1223 w 15"/>
                <a:gd name="T15" fmla="*/ 1484 h 21"/>
                <a:gd name="T16" fmla="*/ 1307 w 15"/>
                <a:gd name="T17" fmla="*/ 1829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1"/>
                <a:gd name="T29" fmla="*/ 15 w 15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1">
                  <a:moveTo>
                    <a:pt x="15" y="21"/>
                  </a:moveTo>
                  <a:cubicBezTo>
                    <a:pt x="15" y="21"/>
                    <a:pt x="14" y="19"/>
                    <a:pt x="13" y="18"/>
                  </a:cubicBezTo>
                  <a:cubicBezTo>
                    <a:pt x="11" y="16"/>
                    <a:pt x="9" y="13"/>
                    <a:pt x="7" y="11"/>
                  </a:cubicBezTo>
                  <a:cubicBezTo>
                    <a:pt x="5" y="8"/>
                    <a:pt x="4" y="5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2" y="1"/>
                    <a:pt x="3" y="2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1" y="12"/>
                    <a:pt x="12" y="15"/>
                    <a:pt x="14" y="17"/>
                  </a:cubicBezTo>
                  <a:cubicBezTo>
                    <a:pt x="15" y="19"/>
                    <a:pt x="15" y="21"/>
                    <a:pt x="15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2" name="Freeform 70"/>
            <p:cNvSpPr>
              <a:spLocks noChangeArrowheads="1"/>
            </p:cNvSpPr>
            <p:nvPr/>
          </p:nvSpPr>
          <p:spPr bwMode="auto">
            <a:xfrm>
              <a:off x="2272" y="710"/>
              <a:ext cx="486" cy="402"/>
            </a:xfrm>
            <a:custGeom>
              <a:avLst/>
              <a:gdLst>
                <a:gd name="T0" fmla="*/ 1140 w 52"/>
                <a:gd name="T1" fmla="*/ 0 h 43"/>
                <a:gd name="T2" fmla="*/ 2449 w 52"/>
                <a:gd name="T3" fmla="*/ 3235 h 43"/>
                <a:gd name="T4" fmla="*/ 2009 w 52"/>
                <a:gd name="T5" fmla="*/ 2094 h 43"/>
                <a:gd name="T6" fmla="*/ 1402 w 52"/>
                <a:gd name="T7" fmla="*/ 2795 h 43"/>
                <a:gd name="T8" fmla="*/ 1308 w 52"/>
                <a:gd name="T9" fmla="*/ 1748 h 43"/>
                <a:gd name="T10" fmla="*/ 346 w 52"/>
                <a:gd name="T11" fmla="*/ 2272 h 43"/>
                <a:gd name="T12" fmla="*/ 785 w 52"/>
                <a:gd name="T13" fmla="*/ 785 h 43"/>
                <a:gd name="T14" fmla="*/ 608 w 52"/>
                <a:gd name="T15" fmla="*/ 524 h 43"/>
                <a:gd name="T16" fmla="*/ 1140 w 52"/>
                <a:gd name="T17" fmla="*/ 0 h 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"/>
                <a:gd name="T28" fmla="*/ 0 h 43"/>
                <a:gd name="T29" fmla="*/ 52 w 52"/>
                <a:gd name="T30" fmla="*/ 43 h 4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" h="43">
                  <a:moveTo>
                    <a:pt x="13" y="0"/>
                  </a:moveTo>
                  <a:cubicBezTo>
                    <a:pt x="13" y="0"/>
                    <a:pt x="52" y="6"/>
                    <a:pt x="28" y="37"/>
                  </a:cubicBezTo>
                  <a:cubicBezTo>
                    <a:pt x="28" y="37"/>
                    <a:pt x="18" y="43"/>
                    <a:pt x="23" y="24"/>
                  </a:cubicBezTo>
                  <a:cubicBezTo>
                    <a:pt x="23" y="24"/>
                    <a:pt x="18" y="31"/>
                    <a:pt x="16" y="32"/>
                  </a:cubicBezTo>
                  <a:cubicBezTo>
                    <a:pt x="15" y="32"/>
                    <a:pt x="7" y="35"/>
                    <a:pt x="15" y="20"/>
                  </a:cubicBezTo>
                  <a:cubicBezTo>
                    <a:pt x="15" y="20"/>
                    <a:pt x="8" y="29"/>
                    <a:pt x="4" y="26"/>
                  </a:cubicBezTo>
                  <a:cubicBezTo>
                    <a:pt x="4" y="26"/>
                    <a:pt x="0" y="22"/>
                    <a:pt x="9" y="9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3" name="Freeform 71"/>
            <p:cNvSpPr>
              <a:spLocks noChangeArrowheads="1"/>
            </p:cNvSpPr>
            <p:nvPr/>
          </p:nvSpPr>
          <p:spPr bwMode="auto">
            <a:xfrm>
              <a:off x="1720" y="0"/>
              <a:ext cx="412" cy="430"/>
            </a:xfrm>
            <a:custGeom>
              <a:avLst/>
              <a:gdLst>
                <a:gd name="T0" fmla="*/ 3511 w 44"/>
                <a:gd name="T1" fmla="*/ 3412 h 46"/>
                <a:gd name="T2" fmla="*/ 702 w 44"/>
                <a:gd name="T3" fmla="*/ 1309 h 46"/>
                <a:gd name="T4" fmla="*/ 1667 w 44"/>
                <a:gd name="T5" fmla="*/ 2010 h 46"/>
                <a:gd name="T6" fmla="*/ 880 w 44"/>
                <a:gd name="T7" fmla="*/ 2449 h 46"/>
                <a:gd name="T8" fmla="*/ 1845 w 44"/>
                <a:gd name="T9" fmla="*/ 2795 h 46"/>
                <a:gd name="T10" fmla="*/ 1049 w 44"/>
                <a:gd name="T11" fmla="*/ 3580 h 46"/>
                <a:gd name="T12" fmla="*/ 2547 w 44"/>
                <a:gd name="T13" fmla="*/ 3580 h 46"/>
                <a:gd name="T14" fmla="*/ 2809 w 44"/>
                <a:gd name="T15" fmla="*/ 3842 h 46"/>
                <a:gd name="T16" fmla="*/ 3511 w 44"/>
                <a:gd name="T17" fmla="*/ 3412 h 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4"/>
                <a:gd name="T28" fmla="*/ 0 h 46"/>
                <a:gd name="T29" fmla="*/ 44 w 44"/>
                <a:gd name="T30" fmla="*/ 46 h 4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4" h="46">
                  <a:moveTo>
                    <a:pt x="40" y="39"/>
                  </a:moveTo>
                  <a:cubicBezTo>
                    <a:pt x="40" y="39"/>
                    <a:pt x="44" y="0"/>
                    <a:pt x="8" y="15"/>
                  </a:cubicBezTo>
                  <a:cubicBezTo>
                    <a:pt x="8" y="15"/>
                    <a:pt x="0" y="23"/>
                    <a:pt x="19" y="23"/>
                  </a:cubicBezTo>
                  <a:cubicBezTo>
                    <a:pt x="19" y="23"/>
                    <a:pt x="11" y="26"/>
                    <a:pt x="10" y="28"/>
                  </a:cubicBezTo>
                  <a:cubicBezTo>
                    <a:pt x="9" y="28"/>
                    <a:pt x="4" y="36"/>
                    <a:pt x="21" y="32"/>
                  </a:cubicBezTo>
                  <a:cubicBezTo>
                    <a:pt x="21" y="32"/>
                    <a:pt x="10" y="36"/>
                    <a:pt x="12" y="41"/>
                  </a:cubicBezTo>
                  <a:cubicBezTo>
                    <a:pt x="12" y="41"/>
                    <a:pt x="15" y="46"/>
                    <a:pt x="29" y="41"/>
                  </a:cubicBezTo>
                  <a:cubicBezTo>
                    <a:pt x="32" y="44"/>
                    <a:pt x="32" y="44"/>
                    <a:pt x="32" y="44"/>
                  </a:cubicBezTo>
                  <a:lnTo>
                    <a:pt x="40" y="39"/>
                  </a:lnTo>
                  <a:close/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4" name="Freeform 72"/>
            <p:cNvSpPr>
              <a:spLocks noChangeArrowheads="1"/>
            </p:cNvSpPr>
            <p:nvPr/>
          </p:nvSpPr>
          <p:spPr bwMode="auto">
            <a:xfrm>
              <a:off x="1758" y="317"/>
              <a:ext cx="841" cy="645"/>
            </a:xfrm>
            <a:custGeom>
              <a:avLst/>
              <a:gdLst>
                <a:gd name="T0" fmla="*/ 6027 w 90"/>
                <a:gd name="T1" fmla="*/ 869 h 69"/>
                <a:gd name="T2" fmla="*/ 4196 w 90"/>
                <a:gd name="T3" fmla="*/ 523 h 69"/>
                <a:gd name="T4" fmla="*/ 2532 w 90"/>
                <a:gd name="T5" fmla="*/ 869 h 69"/>
                <a:gd name="T6" fmla="*/ 1570 w 90"/>
                <a:gd name="T7" fmla="*/ 3318 h 69"/>
                <a:gd name="T8" fmla="*/ 1570 w 90"/>
                <a:gd name="T9" fmla="*/ 3412 h 69"/>
                <a:gd name="T10" fmla="*/ 1925 w 90"/>
                <a:gd name="T11" fmla="*/ 4197 h 69"/>
                <a:gd name="T12" fmla="*/ 2187 w 90"/>
                <a:gd name="T13" fmla="*/ 4543 h 69"/>
                <a:gd name="T14" fmla="*/ 2532 w 90"/>
                <a:gd name="T15" fmla="*/ 5590 h 69"/>
                <a:gd name="T16" fmla="*/ 2532 w 90"/>
                <a:gd name="T17" fmla="*/ 5590 h 69"/>
                <a:gd name="T18" fmla="*/ 2972 w 90"/>
                <a:gd name="T19" fmla="*/ 4543 h 69"/>
                <a:gd name="T20" fmla="*/ 3663 w 90"/>
                <a:gd name="T21" fmla="*/ 3935 h 69"/>
                <a:gd name="T22" fmla="*/ 3663 w 90"/>
                <a:gd name="T23" fmla="*/ 3935 h 69"/>
                <a:gd name="T24" fmla="*/ 5410 w 90"/>
                <a:gd name="T25" fmla="*/ 4104 h 69"/>
                <a:gd name="T26" fmla="*/ 6027 w 90"/>
                <a:gd name="T27" fmla="*/ 869 h 6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0"/>
                <a:gd name="T43" fmla="*/ 0 h 69"/>
                <a:gd name="T44" fmla="*/ 90 w 90"/>
                <a:gd name="T45" fmla="*/ 69 h 6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0" h="69">
                  <a:moveTo>
                    <a:pt x="69" y="10"/>
                  </a:moveTo>
                  <a:cubicBezTo>
                    <a:pt x="69" y="10"/>
                    <a:pt x="60" y="0"/>
                    <a:pt x="48" y="6"/>
                  </a:cubicBezTo>
                  <a:cubicBezTo>
                    <a:pt x="48" y="6"/>
                    <a:pt x="33" y="0"/>
                    <a:pt x="29" y="10"/>
                  </a:cubicBezTo>
                  <a:cubicBezTo>
                    <a:pt x="29" y="10"/>
                    <a:pt x="0" y="27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7" y="46"/>
                    <a:pt x="22" y="48"/>
                  </a:cubicBezTo>
                  <a:cubicBezTo>
                    <a:pt x="24" y="50"/>
                    <a:pt x="25" y="52"/>
                    <a:pt x="25" y="52"/>
                  </a:cubicBezTo>
                  <a:cubicBezTo>
                    <a:pt x="20" y="69"/>
                    <a:pt x="29" y="64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1" y="64"/>
                    <a:pt x="34" y="52"/>
                    <a:pt x="34" y="52"/>
                  </a:cubicBezTo>
                  <a:cubicBezTo>
                    <a:pt x="38" y="51"/>
                    <a:pt x="41" y="48"/>
                    <a:pt x="42" y="45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2" y="45"/>
                    <a:pt x="48" y="55"/>
                    <a:pt x="62" y="47"/>
                  </a:cubicBezTo>
                  <a:cubicBezTo>
                    <a:pt x="75" y="38"/>
                    <a:pt x="90" y="30"/>
                    <a:pt x="69" y="10"/>
                  </a:cubicBezTo>
                  <a:close/>
                </a:path>
              </a:pathLst>
            </a:custGeom>
            <a:solidFill>
              <a:srgbClr val="E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5" name="Freeform 73"/>
            <p:cNvSpPr>
              <a:spLocks noEditPoints="1" noChangeArrowheads="1"/>
            </p:cNvSpPr>
            <p:nvPr/>
          </p:nvSpPr>
          <p:spPr bwMode="auto">
            <a:xfrm>
              <a:off x="1851" y="336"/>
              <a:ext cx="664" cy="598"/>
            </a:xfrm>
            <a:custGeom>
              <a:avLst/>
              <a:gdLst>
                <a:gd name="T0" fmla="*/ 6032 w 71"/>
                <a:gd name="T1" fmla="*/ 1570 h 64"/>
                <a:gd name="T2" fmla="*/ 3937 w 71"/>
                <a:gd name="T3" fmla="*/ 0 h 64"/>
                <a:gd name="T4" fmla="*/ 2534 w 71"/>
                <a:gd name="T5" fmla="*/ 0 h 64"/>
                <a:gd name="T6" fmla="*/ 0 w 71"/>
                <a:gd name="T7" fmla="*/ 2355 h 64"/>
                <a:gd name="T8" fmla="*/ 701 w 71"/>
                <a:gd name="T9" fmla="*/ 3924 h 64"/>
                <a:gd name="T10" fmla="*/ 1141 w 71"/>
                <a:gd name="T11" fmla="*/ 4364 h 64"/>
                <a:gd name="T12" fmla="*/ 1487 w 71"/>
                <a:gd name="T13" fmla="*/ 5588 h 64"/>
                <a:gd name="T14" fmla="*/ 1749 w 71"/>
                <a:gd name="T15" fmla="*/ 5588 h 64"/>
                <a:gd name="T16" fmla="*/ 2796 w 71"/>
                <a:gd name="T17" fmla="*/ 4018 h 64"/>
                <a:gd name="T18" fmla="*/ 4639 w 71"/>
                <a:gd name="T19" fmla="*/ 4018 h 64"/>
                <a:gd name="T20" fmla="*/ 6210 w 71"/>
                <a:gd name="T21" fmla="*/ 2355 h 64"/>
                <a:gd name="T22" fmla="*/ 2095 w 71"/>
                <a:gd name="T23" fmla="*/ 4279 h 64"/>
                <a:gd name="T24" fmla="*/ 1571 w 71"/>
                <a:gd name="T25" fmla="*/ 5326 h 64"/>
                <a:gd name="T26" fmla="*/ 1487 w 71"/>
                <a:gd name="T27" fmla="*/ 5326 h 64"/>
                <a:gd name="T28" fmla="*/ 1487 w 71"/>
                <a:gd name="T29" fmla="*/ 4364 h 64"/>
                <a:gd name="T30" fmla="*/ 1403 w 71"/>
                <a:gd name="T31" fmla="*/ 4186 h 64"/>
                <a:gd name="T32" fmla="*/ 2534 w 71"/>
                <a:gd name="T33" fmla="*/ 3924 h 64"/>
                <a:gd name="T34" fmla="*/ 4639 w 71"/>
                <a:gd name="T35" fmla="*/ 3663 h 64"/>
                <a:gd name="T36" fmla="*/ 4461 w 71"/>
                <a:gd name="T37" fmla="*/ 3756 h 64"/>
                <a:gd name="T38" fmla="*/ 4377 w 71"/>
                <a:gd name="T39" fmla="*/ 2710 h 64"/>
                <a:gd name="T40" fmla="*/ 5162 w 71"/>
                <a:gd name="T41" fmla="*/ 2355 h 64"/>
                <a:gd name="T42" fmla="*/ 3844 w 71"/>
                <a:gd name="T43" fmla="*/ 2355 h 64"/>
                <a:gd name="T44" fmla="*/ 3582 w 71"/>
                <a:gd name="T45" fmla="*/ 2448 h 64"/>
                <a:gd name="T46" fmla="*/ 4199 w 71"/>
                <a:gd name="T47" fmla="*/ 3924 h 64"/>
                <a:gd name="T48" fmla="*/ 2890 w 71"/>
                <a:gd name="T49" fmla="*/ 3663 h 64"/>
                <a:gd name="T50" fmla="*/ 2534 w 71"/>
                <a:gd name="T51" fmla="*/ 3579 h 64"/>
                <a:gd name="T52" fmla="*/ 3414 w 71"/>
                <a:gd name="T53" fmla="*/ 3317 h 64"/>
                <a:gd name="T54" fmla="*/ 3582 w 71"/>
                <a:gd name="T55" fmla="*/ 3055 h 64"/>
                <a:gd name="T56" fmla="*/ 2974 w 71"/>
                <a:gd name="T57" fmla="*/ 2532 h 64"/>
                <a:gd name="T58" fmla="*/ 3675 w 71"/>
                <a:gd name="T59" fmla="*/ 1831 h 64"/>
                <a:gd name="T60" fmla="*/ 2628 w 71"/>
                <a:gd name="T61" fmla="*/ 2448 h 64"/>
                <a:gd name="T62" fmla="*/ 2628 w 71"/>
                <a:gd name="T63" fmla="*/ 3055 h 64"/>
                <a:gd name="T64" fmla="*/ 963 w 71"/>
                <a:gd name="T65" fmla="*/ 3756 h 64"/>
                <a:gd name="T66" fmla="*/ 1927 w 71"/>
                <a:gd name="T67" fmla="*/ 2794 h 64"/>
                <a:gd name="T68" fmla="*/ 2011 w 71"/>
                <a:gd name="T69" fmla="*/ 2616 h 64"/>
                <a:gd name="T70" fmla="*/ 2534 w 71"/>
                <a:gd name="T71" fmla="*/ 1831 h 64"/>
                <a:gd name="T72" fmla="*/ 2450 w 71"/>
                <a:gd name="T73" fmla="*/ 1131 h 64"/>
                <a:gd name="T74" fmla="*/ 1665 w 71"/>
                <a:gd name="T75" fmla="*/ 1131 h 64"/>
                <a:gd name="T76" fmla="*/ 2188 w 71"/>
                <a:gd name="T77" fmla="*/ 1402 h 64"/>
                <a:gd name="T78" fmla="*/ 1927 w 71"/>
                <a:gd name="T79" fmla="*/ 1831 h 64"/>
                <a:gd name="T80" fmla="*/ 701 w 71"/>
                <a:gd name="T81" fmla="*/ 2009 h 64"/>
                <a:gd name="T82" fmla="*/ 786 w 71"/>
                <a:gd name="T83" fmla="*/ 2271 h 64"/>
                <a:gd name="T84" fmla="*/ 1749 w 71"/>
                <a:gd name="T85" fmla="*/ 2009 h 64"/>
                <a:gd name="T86" fmla="*/ 1749 w 71"/>
                <a:gd name="T87" fmla="*/ 2532 h 64"/>
                <a:gd name="T88" fmla="*/ 346 w 71"/>
                <a:gd name="T89" fmla="*/ 2355 h 64"/>
                <a:gd name="T90" fmla="*/ 1833 w 71"/>
                <a:gd name="T91" fmla="*/ 701 h 64"/>
                <a:gd name="T92" fmla="*/ 3236 w 71"/>
                <a:gd name="T93" fmla="*/ 1402 h 64"/>
                <a:gd name="T94" fmla="*/ 3414 w 71"/>
                <a:gd name="T95" fmla="*/ 1486 h 64"/>
                <a:gd name="T96" fmla="*/ 2188 w 71"/>
                <a:gd name="T97" fmla="*/ 346 h 64"/>
                <a:gd name="T98" fmla="*/ 3236 w 71"/>
                <a:gd name="T99" fmla="*/ 439 h 64"/>
                <a:gd name="T100" fmla="*/ 3937 w 71"/>
                <a:gd name="T101" fmla="*/ 346 h 64"/>
                <a:gd name="T102" fmla="*/ 3937 w 71"/>
                <a:gd name="T103" fmla="*/ 785 h 64"/>
                <a:gd name="T104" fmla="*/ 3937 w 71"/>
                <a:gd name="T105" fmla="*/ 1308 h 64"/>
                <a:gd name="T106" fmla="*/ 4115 w 71"/>
                <a:gd name="T107" fmla="*/ 1131 h 64"/>
                <a:gd name="T108" fmla="*/ 4901 w 71"/>
                <a:gd name="T109" fmla="*/ 701 h 64"/>
                <a:gd name="T110" fmla="*/ 5508 w 71"/>
                <a:gd name="T111" fmla="*/ 1308 h 64"/>
                <a:gd name="T112" fmla="*/ 4199 w 71"/>
                <a:gd name="T113" fmla="*/ 1402 h 64"/>
                <a:gd name="T114" fmla="*/ 4199 w 71"/>
                <a:gd name="T115" fmla="*/ 1747 h 64"/>
                <a:gd name="T116" fmla="*/ 4461 w 71"/>
                <a:gd name="T117" fmla="*/ 1925 h 64"/>
                <a:gd name="T118" fmla="*/ 4545 w 71"/>
                <a:gd name="T119" fmla="*/ 2093 h 64"/>
                <a:gd name="T120" fmla="*/ 4723 w 71"/>
                <a:gd name="T121" fmla="*/ 1747 h 64"/>
                <a:gd name="T122" fmla="*/ 5948 w 71"/>
                <a:gd name="T123" fmla="*/ 2355 h 6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"/>
                <a:gd name="T187" fmla="*/ 0 h 64"/>
                <a:gd name="T188" fmla="*/ 71 w 71"/>
                <a:gd name="T189" fmla="*/ 64 h 6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" h="64">
                  <a:moveTo>
                    <a:pt x="69" y="18"/>
                  </a:moveTo>
                  <a:cubicBezTo>
                    <a:pt x="69" y="18"/>
                    <a:pt x="69" y="18"/>
                    <a:pt x="69" y="18"/>
                  </a:cubicBezTo>
                  <a:cubicBezTo>
                    <a:pt x="67" y="15"/>
                    <a:pt x="64" y="11"/>
                    <a:pt x="60" y="7"/>
                  </a:cubicBezTo>
                  <a:cubicBezTo>
                    <a:pt x="60" y="7"/>
                    <a:pt x="54" y="0"/>
                    <a:pt x="45" y="0"/>
                  </a:cubicBezTo>
                  <a:cubicBezTo>
                    <a:pt x="43" y="0"/>
                    <a:pt x="40" y="1"/>
                    <a:pt x="38" y="2"/>
                  </a:cubicBezTo>
                  <a:cubicBezTo>
                    <a:pt x="36" y="1"/>
                    <a:pt x="32" y="0"/>
                    <a:pt x="29" y="0"/>
                  </a:cubicBezTo>
                  <a:cubicBezTo>
                    <a:pt x="23" y="0"/>
                    <a:pt x="20" y="2"/>
                    <a:pt x="18" y="6"/>
                  </a:cubicBezTo>
                  <a:cubicBezTo>
                    <a:pt x="15" y="8"/>
                    <a:pt x="1" y="18"/>
                    <a:pt x="0" y="27"/>
                  </a:cubicBezTo>
                  <a:cubicBezTo>
                    <a:pt x="0" y="31"/>
                    <a:pt x="2" y="34"/>
                    <a:pt x="6" y="37"/>
                  </a:cubicBezTo>
                  <a:cubicBezTo>
                    <a:pt x="6" y="39"/>
                    <a:pt x="6" y="42"/>
                    <a:pt x="8" y="45"/>
                  </a:cubicBezTo>
                  <a:cubicBezTo>
                    <a:pt x="9" y="46"/>
                    <a:pt x="10" y="46"/>
                    <a:pt x="11" y="47"/>
                  </a:cubicBezTo>
                  <a:cubicBezTo>
                    <a:pt x="12" y="48"/>
                    <a:pt x="13" y="49"/>
                    <a:pt x="13" y="50"/>
                  </a:cubicBezTo>
                  <a:cubicBezTo>
                    <a:pt x="12" y="57"/>
                    <a:pt x="12" y="61"/>
                    <a:pt x="13" y="63"/>
                  </a:cubicBezTo>
                  <a:cubicBezTo>
                    <a:pt x="14" y="64"/>
                    <a:pt x="15" y="64"/>
                    <a:pt x="17" y="64"/>
                  </a:cubicBezTo>
                  <a:cubicBezTo>
                    <a:pt x="18" y="64"/>
                    <a:pt x="19" y="64"/>
                    <a:pt x="19" y="64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20" y="63"/>
                    <a:pt x="22" y="63"/>
                    <a:pt x="26" y="52"/>
                  </a:cubicBezTo>
                  <a:cubicBezTo>
                    <a:pt x="29" y="50"/>
                    <a:pt x="31" y="48"/>
                    <a:pt x="32" y="46"/>
                  </a:cubicBezTo>
                  <a:cubicBezTo>
                    <a:pt x="34" y="48"/>
                    <a:pt x="37" y="50"/>
                    <a:pt x="42" y="50"/>
                  </a:cubicBezTo>
                  <a:cubicBezTo>
                    <a:pt x="45" y="50"/>
                    <a:pt x="49" y="49"/>
                    <a:pt x="53" y="46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63" y="40"/>
                    <a:pt x="70" y="35"/>
                    <a:pt x="71" y="27"/>
                  </a:cubicBezTo>
                  <a:cubicBezTo>
                    <a:pt x="71" y="24"/>
                    <a:pt x="71" y="21"/>
                    <a:pt x="69" y="18"/>
                  </a:cubicBezTo>
                  <a:close/>
                  <a:moveTo>
                    <a:pt x="24" y="49"/>
                  </a:moveTo>
                  <a:cubicBezTo>
                    <a:pt x="23" y="49"/>
                    <a:pt x="23" y="49"/>
                    <a:pt x="23" y="50"/>
                  </a:cubicBezTo>
                  <a:cubicBezTo>
                    <a:pt x="21" y="54"/>
                    <a:pt x="19" y="59"/>
                    <a:pt x="18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1"/>
                    <a:pt x="17" y="61"/>
                    <a:pt x="17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0"/>
                    <a:pt x="15" y="58"/>
                    <a:pt x="17" y="50"/>
                  </a:cubicBezTo>
                  <a:cubicBezTo>
                    <a:pt x="17" y="50"/>
                    <a:pt x="17" y="49"/>
                    <a:pt x="17" y="4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9" y="48"/>
                    <a:pt x="23" y="47"/>
                    <a:pt x="27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8" y="46"/>
                    <a:pt x="26" y="48"/>
                    <a:pt x="24" y="49"/>
                  </a:cubicBezTo>
                  <a:close/>
                  <a:moveTo>
                    <a:pt x="53" y="42"/>
                  </a:move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51" y="43"/>
                    <a:pt x="51" y="43"/>
                  </a:cubicBezTo>
                  <a:cubicBezTo>
                    <a:pt x="51" y="43"/>
                    <a:pt x="46" y="36"/>
                    <a:pt x="49" y="32"/>
                  </a:cubicBezTo>
                  <a:cubicBezTo>
                    <a:pt x="50" y="32"/>
                    <a:pt x="50" y="32"/>
                    <a:pt x="50" y="31"/>
                  </a:cubicBezTo>
                  <a:cubicBezTo>
                    <a:pt x="52" y="31"/>
                    <a:pt x="54" y="30"/>
                    <a:pt x="58" y="29"/>
                  </a:cubicBezTo>
                  <a:cubicBezTo>
                    <a:pt x="59" y="29"/>
                    <a:pt x="59" y="28"/>
                    <a:pt x="59" y="27"/>
                  </a:cubicBezTo>
                  <a:cubicBezTo>
                    <a:pt x="58" y="26"/>
                    <a:pt x="57" y="26"/>
                    <a:pt x="56" y="26"/>
                  </a:cubicBezTo>
                  <a:cubicBezTo>
                    <a:pt x="46" y="30"/>
                    <a:pt x="44" y="27"/>
                    <a:pt x="44" y="27"/>
                  </a:cubicBezTo>
                  <a:cubicBezTo>
                    <a:pt x="43" y="26"/>
                    <a:pt x="42" y="26"/>
                    <a:pt x="41" y="26"/>
                  </a:cubicBezTo>
                  <a:cubicBezTo>
                    <a:pt x="41" y="26"/>
                    <a:pt x="40" y="27"/>
                    <a:pt x="41" y="28"/>
                  </a:cubicBezTo>
                  <a:cubicBezTo>
                    <a:pt x="41" y="28"/>
                    <a:pt x="42" y="31"/>
                    <a:pt x="46" y="31"/>
                  </a:cubicBezTo>
                  <a:cubicBezTo>
                    <a:pt x="43" y="37"/>
                    <a:pt x="47" y="43"/>
                    <a:pt x="48" y="45"/>
                  </a:cubicBezTo>
                  <a:cubicBezTo>
                    <a:pt x="46" y="46"/>
                    <a:pt x="44" y="46"/>
                    <a:pt x="42" y="46"/>
                  </a:cubicBezTo>
                  <a:cubicBezTo>
                    <a:pt x="36" y="46"/>
                    <a:pt x="34" y="42"/>
                    <a:pt x="33" y="42"/>
                  </a:cubicBezTo>
                  <a:cubicBezTo>
                    <a:pt x="33" y="42"/>
                    <a:pt x="33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0" y="40"/>
                    <a:pt x="31" y="39"/>
                    <a:pt x="32" y="38"/>
                  </a:cubicBezTo>
                  <a:cubicBezTo>
                    <a:pt x="35" y="37"/>
                    <a:pt x="39" y="38"/>
                    <a:pt x="39" y="38"/>
                  </a:cubicBezTo>
                  <a:cubicBezTo>
                    <a:pt x="40" y="39"/>
                    <a:pt x="41" y="38"/>
                    <a:pt x="42" y="37"/>
                  </a:cubicBezTo>
                  <a:cubicBezTo>
                    <a:pt x="42" y="37"/>
                    <a:pt x="42" y="36"/>
                    <a:pt x="41" y="35"/>
                  </a:cubicBezTo>
                  <a:cubicBezTo>
                    <a:pt x="41" y="35"/>
                    <a:pt x="38" y="34"/>
                    <a:pt x="34" y="34"/>
                  </a:cubicBezTo>
                  <a:cubicBezTo>
                    <a:pt x="34" y="33"/>
                    <a:pt x="33" y="31"/>
                    <a:pt x="34" y="29"/>
                  </a:cubicBezTo>
                  <a:cubicBezTo>
                    <a:pt x="34" y="25"/>
                    <a:pt x="36" y="23"/>
                    <a:pt x="40" y="23"/>
                  </a:cubicBezTo>
                  <a:cubicBezTo>
                    <a:pt x="41" y="23"/>
                    <a:pt x="42" y="22"/>
                    <a:pt x="42" y="21"/>
                  </a:cubicBezTo>
                  <a:cubicBezTo>
                    <a:pt x="41" y="20"/>
                    <a:pt x="41" y="20"/>
                    <a:pt x="40" y="20"/>
                  </a:cubicBezTo>
                  <a:cubicBezTo>
                    <a:pt x="34" y="20"/>
                    <a:pt x="31" y="23"/>
                    <a:pt x="30" y="28"/>
                  </a:cubicBezTo>
                  <a:cubicBezTo>
                    <a:pt x="30" y="31"/>
                    <a:pt x="30" y="34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8" y="37"/>
                    <a:pt x="26" y="39"/>
                    <a:pt x="25" y="42"/>
                  </a:cubicBezTo>
                  <a:cubicBezTo>
                    <a:pt x="18" y="45"/>
                    <a:pt x="13" y="45"/>
                    <a:pt x="11" y="43"/>
                  </a:cubicBezTo>
                  <a:cubicBezTo>
                    <a:pt x="9" y="41"/>
                    <a:pt x="9" y="38"/>
                    <a:pt x="9" y="37"/>
                  </a:cubicBezTo>
                  <a:cubicBezTo>
                    <a:pt x="11" y="36"/>
                    <a:pt x="15" y="33"/>
                    <a:pt x="22" y="32"/>
                  </a:cubicBezTo>
                  <a:cubicBezTo>
                    <a:pt x="23" y="32"/>
                    <a:pt x="23" y="32"/>
                    <a:pt x="23" y="31"/>
                  </a:cubicBezTo>
                  <a:cubicBezTo>
                    <a:pt x="24" y="31"/>
                    <a:pt x="24" y="30"/>
                    <a:pt x="23" y="30"/>
                  </a:cubicBezTo>
                  <a:cubicBezTo>
                    <a:pt x="23" y="30"/>
                    <a:pt x="23" y="27"/>
                    <a:pt x="24" y="24"/>
                  </a:cubicBezTo>
                  <a:cubicBezTo>
                    <a:pt x="25" y="23"/>
                    <a:pt x="26" y="21"/>
                    <a:pt x="29" y="21"/>
                  </a:cubicBezTo>
                  <a:cubicBezTo>
                    <a:pt x="29" y="21"/>
                    <a:pt x="30" y="20"/>
                    <a:pt x="30" y="19"/>
                  </a:cubicBezTo>
                  <a:cubicBezTo>
                    <a:pt x="30" y="19"/>
                    <a:pt x="30" y="15"/>
                    <a:pt x="28" y="13"/>
                  </a:cubicBezTo>
                  <a:cubicBezTo>
                    <a:pt x="26" y="12"/>
                    <a:pt x="24" y="11"/>
                    <a:pt x="21" y="11"/>
                  </a:cubicBezTo>
                  <a:cubicBezTo>
                    <a:pt x="20" y="12"/>
                    <a:pt x="19" y="12"/>
                    <a:pt x="19" y="13"/>
                  </a:cubicBezTo>
                  <a:cubicBezTo>
                    <a:pt x="20" y="14"/>
                    <a:pt x="20" y="15"/>
                    <a:pt x="21" y="15"/>
                  </a:cubicBezTo>
                  <a:cubicBezTo>
                    <a:pt x="23" y="15"/>
                    <a:pt x="24" y="15"/>
                    <a:pt x="25" y="16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5" y="19"/>
                    <a:pt x="23" y="19"/>
                    <a:pt x="22" y="21"/>
                  </a:cubicBezTo>
                  <a:cubicBezTo>
                    <a:pt x="22" y="20"/>
                    <a:pt x="22" y="20"/>
                    <a:pt x="21" y="20"/>
                  </a:cubicBezTo>
                  <a:cubicBezTo>
                    <a:pt x="17" y="19"/>
                    <a:pt x="9" y="22"/>
                    <a:pt x="8" y="23"/>
                  </a:cubicBezTo>
                  <a:cubicBezTo>
                    <a:pt x="7" y="23"/>
                    <a:pt x="7" y="24"/>
                    <a:pt x="8" y="25"/>
                  </a:cubicBezTo>
                  <a:cubicBezTo>
                    <a:pt x="8" y="26"/>
                    <a:pt x="8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4"/>
                    <a:pt x="18" y="23"/>
                    <a:pt x="20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5"/>
                    <a:pt x="20" y="28"/>
                    <a:pt x="20" y="29"/>
                  </a:cubicBezTo>
                  <a:cubicBezTo>
                    <a:pt x="14" y="30"/>
                    <a:pt x="10" y="33"/>
                    <a:pt x="8" y="34"/>
                  </a:cubicBezTo>
                  <a:cubicBezTo>
                    <a:pt x="5" y="32"/>
                    <a:pt x="4" y="30"/>
                    <a:pt x="4" y="27"/>
                  </a:cubicBezTo>
                  <a:cubicBezTo>
                    <a:pt x="4" y="20"/>
                    <a:pt x="16" y="12"/>
                    <a:pt x="20" y="9"/>
                  </a:cubicBezTo>
                  <a:cubicBezTo>
                    <a:pt x="21" y="9"/>
                    <a:pt x="21" y="8"/>
                    <a:pt x="21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6" y="8"/>
                    <a:pt x="35" y="10"/>
                    <a:pt x="37" y="16"/>
                  </a:cubicBezTo>
                  <a:cubicBezTo>
                    <a:pt x="37" y="16"/>
                    <a:pt x="38" y="17"/>
                    <a:pt x="39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6"/>
                    <a:pt x="41" y="15"/>
                    <a:pt x="40" y="14"/>
                  </a:cubicBezTo>
                  <a:cubicBezTo>
                    <a:pt x="38" y="8"/>
                    <a:pt x="30" y="5"/>
                    <a:pt x="25" y="4"/>
                  </a:cubicBezTo>
                  <a:cubicBezTo>
                    <a:pt x="26" y="4"/>
                    <a:pt x="27" y="4"/>
                    <a:pt x="29" y="4"/>
                  </a:cubicBezTo>
                  <a:cubicBezTo>
                    <a:pt x="33" y="4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41" y="4"/>
                    <a:pt x="43" y="4"/>
                    <a:pt x="45" y="4"/>
                  </a:cubicBezTo>
                  <a:cubicBezTo>
                    <a:pt x="48" y="4"/>
                    <a:pt x="50" y="4"/>
                    <a:pt x="52" y="5"/>
                  </a:cubicBezTo>
                  <a:cubicBezTo>
                    <a:pt x="49" y="6"/>
                    <a:pt x="46" y="7"/>
                    <a:pt x="45" y="9"/>
                  </a:cubicBezTo>
                  <a:cubicBezTo>
                    <a:pt x="44" y="10"/>
                    <a:pt x="43" y="12"/>
                    <a:pt x="44" y="14"/>
                  </a:cubicBezTo>
                  <a:cubicBezTo>
                    <a:pt x="44" y="14"/>
                    <a:pt x="45" y="15"/>
                    <a:pt x="45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4"/>
                    <a:pt x="47" y="13"/>
                  </a:cubicBezTo>
                  <a:cubicBezTo>
                    <a:pt x="47" y="12"/>
                    <a:pt x="47" y="11"/>
                    <a:pt x="47" y="11"/>
                  </a:cubicBezTo>
                  <a:cubicBezTo>
                    <a:pt x="49" y="9"/>
                    <a:pt x="53" y="8"/>
                    <a:pt x="56" y="8"/>
                  </a:cubicBezTo>
                  <a:cubicBezTo>
                    <a:pt x="57" y="9"/>
                    <a:pt x="57" y="10"/>
                    <a:pt x="57" y="10"/>
                  </a:cubicBezTo>
                  <a:cubicBezTo>
                    <a:pt x="59" y="12"/>
                    <a:pt x="61" y="13"/>
                    <a:pt x="63" y="15"/>
                  </a:cubicBezTo>
                  <a:cubicBezTo>
                    <a:pt x="58" y="15"/>
                    <a:pt x="53" y="17"/>
                    <a:pt x="52" y="18"/>
                  </a:cubicBezTo>
                  <a:cubicBezTo>
                    <a:pt x="50" y="17"/>
                    <a:pt x="49" y="16"/>
                    <a:pt x="48" y="16"/>
                  </a:cubicBezTo>
                  <a:cubicBezTo>
                    <a:pt x="47" y="16"/>
                    <a:pt x="47" y="17"/>
                    <a:pt x="46" y="18"/>
                  </a:cubicBezTo>
                  <a:cubicBezTo>
                    <a:pt x="46" y="19"/>
                    <a:pt x="47" y="20"/>
                    <a:pt x="48" y="20"/>
                  </a:cubicBezTo>
                  <a:cubicBezTo>
                    <a:pt x="48" y="20"/>
                    <a:pt x="50" y="20"/>
                    <a:pt x="50" y="21"/>
                  </a:cubicBezTo>
                  <a:cubicBezTo>
                    <a:pt x="50" y="21"/>
                    <a:pt x="51" y="22"/>
                    <a:pt x="51" y="22"/>
                  </a:cubicBezTo>
                  <a:cubicBezTo>
                    <a:pt x="50" y="23"/>
                    <a:pt x="51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4" y="24"/>
                    <a:pt x="54" y="23"/>
                  </a:cubicBezTo>
                  <a:cubicBezTo>
                    <a:pt x="54" y="22"/>
                    <a:pt x="54" y="21"/>
                    <a:pt x="54" y="20"/>
                  </a:cubicBezTo>
                  <a:cubicBezTo>
                    <a:pt x="56" y="19"/>
                    <a:pt x="62" y="17"/>
                    <a:pt x="66" y="20"/>
                  </a:cubicBezTo>
                  <a:cubicBezTo>
                    <a:pt x="67" y="22"/>
                    <a:pt x="68" y="25"/>
                    <a:pt x="68" y="27"/>
                  </a:cubicBezTo>
                  <a:cubicBezTo>
                    <a:pt x="67" y="33"/>
                    <a:pt x="60" y="37"/>
                    <a:pt x="53" y="42"/>
                  </a:cubicBezTo>
                  <a:close/>
                </a:path>
              </a:pathLst>
            </a:custGeom>
            <a:solidFill>
              <a:srgbClr val="E60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6" name="Freeform 74"/>
            <p:cNvSpPr>
              <a:spLocks noChangeArrowheads="1"/>
            </p:cNvSpPr>
            <p:nvPr/>
          </p:nvSpPr>
          <p:spPr bwMode="auto">
            <a:xfrm>
              <a:off x="1814" y="56"/>
              <a:ext cx="215" cy="46"/>
            </a:xfrm>
            <a:custGeom>
              <a:avLst/>
              <a:gdLst>
                <a:gd name="T0" fmla="*/ 2010 w 23"/>
                <a:gd name="T1" fmla="*/ 340 h 5"/>
                <a:gd name="T2" fmla="*/ 1664 w 23"/>
                <a:gd name="T3" fmla="*/ 258 h 5"/>
                <a:gd name="T4" fmla="*/ 963 w 23"/>
                <a:gd name="T5" fmla="*/ 166 h 5"/>
                <a:gd name="T6" fmla="*/ 785 w 23"/>
                <a:gd name="T7" fmla="*/ 166 h 5"/>
                <a:gd name="T8" fmla="*/ 608 w 23"/>
                <a:gd name="T9" fmla="*/ 166 h 5"/>
                <a:gd name="T10" fmla="*/ 439 w 23"/>
                <a:gd name="T11" fmla="*/ 258 h 5"/>
                <a:gd name="T12" fmla="*/ 346 w 23"/>
                <a:gd name="T13" fmla="*/ 258 h 5"/>
                <a:gd name="T14" fmla="*/ 84 w 23"/>
                <a:gd name="T15" fmla="*/ 340 h 5"/>
                <a:gd name="T16" fmla="*/ 0 w 23"/>
                <a:gd name="T17" fmla="*/ 423 h 5"/>
                <a:gd name="T18" fmla="*/ 262 w 23"/>
                <a:gd name="T19" fmla="*/ 166 h 5"/>
                <a:gd name="T20" fmla="*/ 439 w 23"/>
                <a:gd name="T21" fmla="*/ 83 h 5"/>
                <a:gd name="T22" fmla="*/ 608 w 23"/>
                <a:gd name="T23" fmla="*/ 83 h 5"/>
                <a:gd name="T24" fmla="*/ 963 w 23"/>
                <a:gd name="T25" fmla="*/ 0 h 5"/>
                <a:gd name="T26" fmla="*/ 1402 w 23"/>
                <a:gd name="T27" fmla="*/ 83 h 5"/>
                <a:gd name="T28" fmla="*/ 1664 w 23"/>
                <a:gd name="T29" fmla="*/ 166 h 5"/>
                <a:gd name="T30" fmla="*/ 2010 w 23"/>
                <a:gd name="T31" fmla="*/ 340 h 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"/>
                <a:gd name="T49" fmla="*/ 0 h 5"/>
                <a:gd name="T50" fmla="*/ 23 w 23"/>
                <a:gd name="T51" fmla="*/ 5 h 5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" h="5">
                  <a:moveTo>
                    <a:pt x="23" y="4"/>
                  </a:moveTo>
                  <a:cubicBezTo>
                    <a:pt x="23" y="4"/>
                    <a:pt x="21" y="4"/>
                    <a:pt x="19" y="3"/>
                  </a:cubicBezTo>
                  <a:cubicBezTo>
                    <a:pt x="17" y="3"/>
                    <a:pt x="14" y="2"/>
                    <a:pt x="11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7" y="2"/>
                  </a:cubicBezTo>
                  <a:cubicBezTo>
                    <a:pt x="7" y="3"/>
                    <a:pt x="6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5"/>
                    <a:pt x="1" y="3"/>
                    <a:pt x="3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1"/>
                    <a:pt x="16" y="1"/>
                  </a:cubicBezTo>
                  <a:cubicBezTo>
                    <a:pt x="17" y="1"/>
                    <a:pt x="18" y="2"/>
                    <a:pt x="19" y="2"/>
                  </a:cubicBezTo>
                  <a:cubicBezTo>
                    <a:pt x="22" y="3"/>
                    <a:pt x="23" y="4"/>
                    <a:pt x="23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7" name="Freeform 75"/>
            <p:cNvSpPr>
              <a:spLocks noChangeArrowheads="1"/>
            </p:cNvSpPr>
            <p:nvPr/>
          </p:nvSpPr>
          <p:spPr bwMode="auto">
            <a:xfrm>
              <a:off x="1842" y="9"/>
              <a:ext cx="159" cy="28"/>
            </a:xfrm>
            <a:custGeom>
              <a:avLst/>
              <a:gdLst>
                <a:gd name="T0" fmla="*/ 1487 w 17"/>
                <a:gd name="T1" fmla="*/ 261 h 3"/>
                <a:gd name="T2" fmla="*/ 1403 w 17"/>
                <a:gd name="T3" fmla="*/ 261 h 3"/>
                <a:gd name="T4" fmla="*/ 1225 w 17"/>
                <a:gd name="T5" fmla="*/ 177 h 3"/>
                <a:gd name="T6" fmla="*/ 1048 w 17"/>
                <a:gd name="T7" fmla="*/ 177 h 3"/>
                <a:gd name="T8" fmla="*/ 879 w 17"/>
                <a:gd name="T9" fmla="*/ 177 h 3"/>
                <a:gd name="T10" fmla="*/ 786 w 17"/>
                <a:gd name="T11" fmla="*/ 177 h 3"/>
                <a:gd name="T12" fmla="*/ 524 w 17"/>
                <a:gd name="T13" fmla="*/ 177 h 3"/>
                <a:gd name="T14" fmla="*/ 262 w 17"/>
                <a:gd name="T15" fmla="*/ 177 h 3"/>
                <a:gd name="T16" fmla="*/ 0 w 17"/>
                <a:gd name="T17" fmla="*/ 261 h 3"/>
                <a:gd name="T18" fmla="*/ 262 w 17"/>
                <a:gd name="T19" fmla="*/ 84 h 3"/>
                <a:gd name="T20" fmla="*/ 440 w 17"/>
                <a:gd name="T21" fmla="*/ 0 h 3"/>
                <a:gd name="T22" fmla="*/ 608 w 17"/>
                <a:gd name="T23" fmla="*/ 0 h 3"/>
                <a:gd name="T24" fmla="*/ 786 w 17"/>
                <a:gd name="T25" fmla="*/ 0 h 3"/>
                <a:gd name="T26" fmla="*/ 879 w 17"/>
                <a:gd name="T27" fmla="*/ 0 h 3"/>
                <a:gd name="T28" fmla="*/ 1048 w 17"/>
                <a:gd name="T29" fmla="*/ 0 h 3"/>
                <a:gd name="T30" fmla="*/ 1309 w 17"/>
                <a:gd name="T31" fmla="*/ 84 h 3"/>
                <a:gd name="T32" fmla="*/ 1487 w 17"/>
                <a:gd name="T33" fmla="*/ 261 h 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7"/>
                <a:gd name="T52" fmla="*/ 0 h 3"/>
                <a:gd name="T53" fmla="*/ 17 w 17"/>
                <a:gd name="T54" fmla="*/ 3 h 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7" h="3">
                  <a:moveTo>
                    <a:pt x="17" y="3"/>
                  </a:moveTo>
                  <a:cubicBezTo>
                    <a:pt x="17" y="3"/>
                    <a:pt x="17" y="3"/>
                    <a:pt x="16" y="3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8" y="2"/>
                    <a:pt x="7" y="2"/>
                    <a:pt x="6" y="2"/>
                  </a:cubicBezTo>
                  <a:cubicBezTo>
                    <a:pt x="5" y="2"/>
                    <a:pt x="4" y="2"/>
                    <a:pt x="3" y="2"/>
                  </a:cubicBezTo>
                  <a:cubicBezTo>
                    <a:pt x="2" y="3"/>
                    <a:pt x="0" y="3"/>
                    <a:pt x="0" y="3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3" y="0"/>
                    <a:pt x="14" y="1"/>
                    <a:pt x="15" y="1"/>
                  </a:cubicBezTo>
                  <a:cubicBezTo>
                    <a:pt x="16" y="2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8" name="Freeform 76"/>
            <p:cNvSpPr>
              <a:spLocks noChangeArrowheads="1"/>
            </p:cNvSpPr>
            <p:nvPr/>
          </p:nvSpPr>
          <p:spPr bwMode="auto">
            <a:xfrm>
              <a:off x="2618" y="785"/>
              <a:ext cx="56" cy="205"/>
            </a:xfrm>
            <a:custGeom>
              <a:avLst/>
              <a:gdLst>
                <a:gd name="T0" fmla="*/ 345 w 6"/>
                <a:gd name="T1" fmla="*/ 1910 h 22"/>
                <a:gd name="T2" fmla="*/ 345 w 6"/>
                <a:gd name="T3" fmla="*/ 1565 h 22"/>
                <a:gd name="T4" fmla="*/ 345 w 6"/>
                <a:gd name="T5" fmla="*/ 867 h 22"/>
                <a:gd name="T6" fmla="*/ 345 w 6"/>
                <a:gd name="T7" fmla="*/ 699 h 22"/>
                <a:gd name="T8" fmla="*/ 261 w 6"/>
                <a:gd name="T9" fmla="*/ 522 h 22"/>
                <a:gd name="T10" fmla="*/ 261 w 6"/>
                <a:gd name="T11" fmla="*/ 438 h 22"/>
                <a:gd name="T12" fmla="*/ 177 w 6"/>
                <a:gd name="T13" fmla="*/ 261 h 22"/>
                <a:gd name="T14" fmla="*/ 0 w 6"/>
                <a:gd name="T15" fmla="*/ 84 h 22"/>
                <a:gd name="T16" fmla="*/ 0 w 6"/>
                <a:gd name="T17" fmla="*/ 0 h 22"/>
                <a:gd name="T18" fmla="*/ 261 w 6"/>
                <a:gd name="T19" fmla="*/ 177 h 22"/>
                <a:gd name="T20" fmla="*/ 345 w 6"/>
                <a:gd name="T21" fmla="*/ 345 h 22"/>
                <a:gd name="T22" fmla="*/ 439 w 6"/>
                <a:gd name="T23" fmla="*/ 522 h 22"/>
                <a:gd name="T24" fmla="*/ 523 w 6"/>
                <a:gd name="T25" fmla="*/ 867 h 22"/>
                <a:gd name="T26" fmla="*/ 523 w 6"/>
                <a:gd name="T27" fmla="*/ 1305 h 22"/>
                <a:gd name="T28" fmla="*/ 523 w 6"/>
                <a:gd name="T29" fmla="*/ 1565 h 22"/>
                <a:gd name="T30" fmla="*/ 345 w 6"/>
                <a:gd name="T31" fmla="*/ 1910 h 2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"/>
                <a:gd name="T49" fmla="*/ 0 h 22"/>
                <a:gd name="T50" fmla="*/ 6 w 6"/>
                <a:gd name="T51" fmla="*/ 22 h 2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" h="22">
                  <a:moveTo>
                    <a:pt x="4" y="22"/>
                  </a:moveTo>
                  <a:cubicBezTo>
                    <a:pt x="4" y="22"/>
                    <a:pt x="4" y="21"/>
                    <a:pt x="4" y="18"/>
                  </a:cubicBezTo>
                  <a:cubicBezTo>
                    <a:pt x="5" y="16"/>
                    <a:pt x="4" y="13"/>
                    <a:pt x="4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3" y="2"/>
                  </a:cubicBezTo>
                  <a:cubicBezTo>
                    <a:pt x="3" y="3"/>
                    <a:pt x="3" y="3"/>
                    <a:pt x="4" y="4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5" y="7"/>
                    <a:pt x="6" y="9"/>
                    <a:pt x="6" y="10"/>
                  </a:cubicBezTo>
                  <a:cubicBezTo>
                    <a:pt x="6" y="12"/>
                    <a:pt x="6" y="13"/>
                    <a:pt x="6" y="15"/>
                  </a:cubicBezTo>
                  <a:cubicBezTo>
                    <a:pt x="6" y="16"/>
                    <a:pt x="6" y="17"/>
                    <a:pt x="6" y="18"/>
                  </a:cubicBezTo>
                  <a:cubicBezTo>
                    <a:pt x="5" y="21"/>
                    <a:pt x="4" y="22"/>
                    <a:pt x="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69" name="Freeform 77"/>
            <p:cNvSpPr>
              <a:spLocks noChangeArrowheads="1"/>
            </p:cNvSpPr>
            <p:nvPr/>
          </p:nvSpPr>
          <p:spPr bwMode="auto">
            <a:xfrm>
              <a:off x="2683" y="803"/>
              <a:ext cx="47" cy="150"/>
            </a:xfrm>
            <a:custGeom>
              <a:avLst/>
              <a:gdLst>
                <a:gd name="T0" fmla="*/ 263 w 5"/>
                <a:gd name="T1" fmla="*/ 1406 h 16"/>
                <a:gd name="T2" fmla="*/ 263 w 5"/>
                <a:gd name="T3" fmla="*/ 1322 h 16"/>
                <a:gd name="T4" fmla="*/ 263 w 5"/>
                <a:gd name="T5" fmla="*/ 1144 h 16"/>
                <a:gd name="T6" fmla="*/ 263 w 5"/>
                <a:gd name="T7" fmla="*/ 966 h 16"/>
                <a:gd name="T8" fmla="*/ 263 w 5"/>
                <a:gd name="T9" fmla="*/ 788 h 16"/>
                <a:gd name="T10" fmla="*/ 263 w 5"/>
                <a:gd name="T11" fmla="*/ 703 h 16"/>
                <a:gd name="T12" fmla="*/ 179 w 5"/>
                <a:gd name="T13" fmla="*/ 441 h 16"/>
                <a:gd name="T14" fmla="*/ 85 w 5"/>
                <a:gd name="T15" fmla="*/ 178 h 16"/>
                <a:gd name="T16" fmla="*/ 0 w 5"/>
                <a:gd name="T17" fmla="*/ 0 h 16"/>
                <a:gd name="T18" fmla="*/ 179 w 5"/>
                <a:gd name="T19" fmla="*/ 178 h 16"/>
                <a:gd name="T20" fmla="*/ 357 w 5"/>
                <a:gd name="T21" fmla="*/ 356 h 16"/>
                <a:gd name="T22" fmla="*/ 357 w 5"/>
                <a:gd name="T23" fmla="*/ 525 h 16"/>
                <a:gd name="T24" fmla="*/ 442 w 5"/>
                <a:gd name="T25" fmla="*/ 619 h 16"/>
                <a:gd name="T26" fmla="*/ 442 w 5"/>
                <a:gd name="T27" fmla="*/ 788 h 16"/>
                <a:gd name="T28" fmla="*/ 442 w 5"/>
                <a:gd name="T29" fmla="*/ 966 h 16"/>
                <a:gd name="T30" fmla="*/ 357 w 5"/>
                <a:gd name="T31" fmla="*/ 1144 h 16"/>
                <a:gd name="T32" fmla="*/ 263 w 5"/>
                <a:gd name="T33" fmla="*/ 1406 h 1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"/>
                <a:gd name="T52" fmla="*/ 0 h 16"/>
                <a:gd name="T53" fmla="*/ 5 w 5"/>
                <a:gd name="T54" fmla="*/ 16 h 1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" h="16">
                  <a:moveTo>
                    <a:pt x="3" y="16"/>
                  </a:moveTo>
                  <a:cubicBezTo>
                    <a:pt x="3" y="16"/>
                    <a:pt x="3" y="16"/>
                    <a:pt x="3" y="15"/>
                  </a:cubicBezTo>
                  <a:cubicBezTo>
                    <a:pt x="3" y="15"/>
                    <a:pt x="3" y="14"/>
                    <a:pt x="3" y="13"/>
                  </a:cubicBezTo>
                  <a:cubicBezTo>
                    <a:pt x="3" y="12"/>
                    <a:pt x="3" y="12"/>
                    <a:pt x="3" y="11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8"/>
                    <a:pt x="3" y="8"/>
                  </a:cubicBezTo>
                  <a:cubicBezTo>
                    <a:pt x="2" y="7"/>
                    <a:pt x="2" y="6"/>
                    <a:pt x="2" y="5"/>
                  </a:cubicBezTo>
                  <a:cubicBezTo>
                    <a:pt x="2" y="4"/>
                    <a:pt x="2" y="3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2" y="2"/>
                  </a:cubicBezTo>
                  <a:cubicBezTo>
                    <a:pt x="3" y="2"/>
                    <a:pt x="3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5" y="7"/>
                    <a:pt x="5" y="7"/>
                  </a:cubicBezTo>
                  <a:cubicBezTo>
                    <a:pt x="5" y="8"/>
                    <a:pt x="5" y="8"/>
                    <a:pt x="5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4" y="13"/>
                    <a:pt x="4" y="13"/>
                  </a:cubicBezTo>
                  <a:cubicBezTo>
                    <a:pt x="4" y="15"/>
                    <a:pt x="3" y="16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0" name="Freeform 78"/>
            <p:cNvSpPr>
              <a:spLocks noChangeArrowheads="1"/>
            </p:cNvSpPr>
            <p:nvPr/>
          </p:nvSpPr>
          <p:spPr bwMode="auto">
            <a:xfrm>
              <a:off x="1870" y="1047"/>
              <a:ext cx="84" cy="261"/>
            </a:xfrm>
            <a:custGeom>
              <a:avLst/>
              <a:gdLst>
                <a:gd name="T0" fmla="*/ 0 w 9"/>
                <a:gd name="T1" fmla="*/ 2433 h 28"/>
                <a:gd name="T2" fmla="*/ 84 w 9"/>
                <a:gd name="T3" fmla="*/ 2088 h 28"/>
                <a:gd name="T4" fmla="*/ 261 w 9"/>
                <a:gd name="T5" fmla="*/ 1221 h 28"/>
                <a:gd name="T6" fmla="*/ 607 w 9"/>
                <a:gd name="T7" fmla="*/ 345 h 28"/>
                <a:gd name="T8" fmla="*/ 784 w 9"/>
                <a:gd name="T9" fmla="*/ 0 h 28"/>
                <a:gd name="T10" fmla="*/ 700 w 9"/>
                <a:gd name="T11" fmla="*/ 438 h 28"/>
                <a:gd name="T12" fmla="*/ 439 w 9"/>
                <a:gd name="T13" fmla="*/ 1305 h 28"/>
                <a:gd name="T14" fmla="*/ 177 w 9"/>
                <a:gd name="T15" fmla="*/ 2088 h 28"/>
                <a:gd name="T16" fmla="*/ 0 w 9"/>
                <a:gd name="T17" fmla="*/ 2433 h 2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9"/>
                <a:gd name="T28" fmla="*/ 0 h 28"/>
                <a:gd name="T29" fmla="*/ 9 w 9"/>
                <a:gd name="T30" fmla="*/ 28 h 2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9" h="28">
                  <a:moveTo>
                    <a:pt x="0" y="28"/>
                  </a:moveTo>
                  <a:cubicBezTo>
                    <a:pt x="0" y="28"/>
                    <a:pt x="0" y="27"/>
                    <a:pt x="1" y="24"/>
                  </a:cubicBezTo>
                  <a:cubicBezTo>
                    <a:pt x="1" y="21"/>
                    <a:pt x="2" y="18"/>
                    <a:pt x="3" y="14"/>
                  </a:cubicBezTo>
                  <a:cubicBezTo>
                    <a:pt x="4" y="10"/>
                    <a:pt x="6" y="7"/>
                    <a:pt x="7" y="4"/>
                  </a:cubicBezTo>
                  <a:cubicBezTo>
                    <a:pt x="8" y="2"/>
                    <a:pt x="9" y="0"/>
                    <a:pt x="9" y="0"/>
                  </a:cubicBezTo>
                  <a:cubicBezTo>
                    <a:pt x="9" y="0"/>
                    <a:pt x="8" y="2"/>
                    <a:pt x="8" y="5"/>
                  </a:cubicBezTo>
                  <a:cubicBezTo>
                    <a:pt x="7" y="7"/>
                    <a:pt x="6" y="11"/>
                    <a:pt x="5" y="15"/>
                  </a:cubicBezTo>
                  <a:cubicBezTo>
                    <a:pt x="4" y="18"/>
                    <a:pt x="3" y="22"/>
                    <a:pt x="2" y="24"/>
                  </a:cubicBezTo>
                  <a:cubicBezTo>
                    <a:pt x="1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1" name="Freeform 79"/>
            <p:cNvSpPr>
              <a:spLocks noChangeArrowheads="1"/>
            </p:cNvSpPr>
            <p:nvPr/>
          </p:nvSpPr>
          <p:spPr bwMode="auto">
            <a:xfrm>
              <a:off x="1898" y="962"/>
              <a:ext cx="159" cy="477"/>
            </a:xfrm>
            <a:custGeom>
              <a:avLst/>
              <a:gdLst>
                <a:gd name="T0" fmla="*/ 0 w 17"/>
                <a:gd name="T1" fmla="*/ 4461 h 51"/>
                <a:gd name="T2" fmla="*/ 178 w 17"/>
                <a:gd name="T3" fmla="*/ 3760 h 51"/>
                <a:gd name="T4" fmla="*/ 701 w 17"/>
                <a:gd name="T5" fmla="*/ 2189 h 51"/>
                <a:gd name="T6" fmla="*/ 1225 w 17"/>
                <a:gd name="T7" fmla="*/ 701 h 51"/>
                <a:gd name="T8" fmla="*/ 1487 w 17"/>
                <a:gd name="T9" fmla="*/ 0 h 51"/>
                <a:gd name="T10" fmla="*/ 1309 w 17"/>
                <a:gd name="T11" fmla="*/ 701 h 51"/>
                <a:gd name="T12" fmla="*/ 879 w 17"/>
                <a:gd name="T13" fmla="*/ 2273 h 51"/>
                <a:gd name="T14" fmla="*/ 262 w 17"/>
                <a:gd name="T15" fmla="*/ 3760 h 51"/>
                <a:gd name="T16" fmla="*/ 0 w 17"/>
                <a:gd name="T17" fmla="*/ 4461 h 5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"/>
                <a:gd name="T28" fmla="*/ 0 h 51"/>
                <a:gd name="T29" fmla="*/ 17 w 17"/>
                <a:gd name="T30" fmla="*/ 51 h 5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" h="51">
                  <a:moveTo>
                    <a:pt x="0" y="51"/>
                  </a:moveTo>
                  <a:cubicBezTo>
                    <a:pt x="0" y="51"/>
                    <a:pt x="1" y="47"/>
                    <a:pt x="2" y="43"/>
                  </a:cubicBezTo>
                  <a:cubicBezTo>
                    <a:pt x="4" y="38"/>
                    <a:pt x="5" y="31"/>
                    <a:pt x="8" y="25"/>
                  </a:cubicBezTo>
                  <a:cubicBezTo>
                    <a:pt x="10" y="19"/>
                    <a:pt x="12" y="12"/>
                    <a:pt x="14" y="8"/>
                  </a:cubicBezTo>
                  <a:cubicBezTo>
                    <a:pt x="16" y="3"/>
                    <a:pt x="17" y="0"/>
                    <a:pt x="17" y="0"/>
                  </a:cubicBezTo>
                  <a:cubicBezTo>
                    <a:pt x="17" y="0"/>
                    <a:pt x="16" y="3"/>
                    <a:pt x="15" y="8"/>
                  </a:cubicBezTo>
                  <a:cubicBezTo>
                    <a:pt x="14" y="13"/>
                    <a:pt x="12" y="19"/>
                    <a:pt x="10" y="26"/>
                  </a:cubicBezTo>
                  <a:cubicBezTo>
                    <a:pt x="7" y="32"/>
                    <a:pt x="5" y="38"/>
                    <a:pt x="3" y="43"/>
                  </a:cubicBezTo>
                  <a:cubicBezTo>
                    <a:pt x="1" y="48"/>
                    <a:pt x="0" y="51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2" name="Freeform 80"/>
            <p:cNvSpPr>
              <a:spLocks noChangeArrowheads="1"/>
            </p:cNvSpPr>
            <p:nvPr/>
          </p:nvSpPr>
          <p:spPr bwMode="auto">
            <a:xfrm>
              <a:off x="2001" y="1018"/>
              <a:ext cx="121" cy="384"/>
            </a:xfrm>
            <a:custGeom>
              <a:avLst/>
              <a:gdLst>
                <a:gd name="T0" fmla="*/ 0 w 13"/>
                <a:gd name="T1" fmla="*/ 3596 h 41"/>
                <a:gd name="T2" fmla="*/ 84 w 13"/>
                <a:gd name="T3" fmla="*/ 3072 h 41"/>
                <a:gd name="T4" fmla="*/ 437 w 13"/>
                <a:gd name="T5" fmla="*/ 1751 h 41"/>
                <a:gd name="T6" fmla="*/ 866 w 13"/>
                <a:gd name="T7" fmla="*/ 524 h 41"/>
                <a:gd name="T8" fmla="*/ 1126 w 13"/>
                <a:gd name="T9" fmla="*/ 0 h 41"/>
                <a:gd name="T10" fmla="*/ 949 w 13"/>
                <a:gd name="T11" fmla="*/ 618 h 41"/>
                <a:gd name="T12" fmla="*/ 605 w 13"/>
                <a:gd name="T13" fmla="*/ 1845 h 41"/>
                <a:gd name="T14" fmla="*/ 177 w 13"/>
                <a:gd name="T15" fmla="*/ 3072 h 41"/>
                <a:gd name="T16" fmla="*/ 0 w 13"/>
                <a:gd name="T17" fmla="*/ 3596 h 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41"/>
                <a:gd name="T29" fmla="*/ 13 w 13"/>
                <a:gd name="T30" fmla="*/ 41 h 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41">
                  <a:moveTo>
                    <a:pt x="0" y="41"/>
                  </a:moveTo>
                  <a:cubicBezTo>
                    <a:pt x="0" y="41"/>
                    <a:pt x="0" y="39"/>
                    <a:pt x="1" y="35"/>
                  </a:cubicBezTo>
                  <a:cubicBezTo>
                    <a:pt x="2" y="31"/>
                    <a:pt x="4" y="26"/>
                    <a:pt x="5" y="20"/>
                  </a:cubicBezTo>
                  <a:cubicBezTo>
                    <a:pt x="7" y="15"/>
                    <a:pt x="9" y="10"/>
                    <a:pt x="10" y="6"/>
                  </a:cubicBezTo>
                  <a:cubicBezTo>
                    <a:pt x="12" y="3"/>
                    <a:pt x="13" y="0"/>
                    <a:pt x="13" y="0"/>
                  </a:cubicBezTo>
                  <a:cubicBezTo>
                    <a:pt x="13" y="0"/>
                    <a:pt x="12" y="3"/>
                    <a:pt x="11" y="7"/>
                  </a:cubicBezTo>
                  <a:cubicBezTo>
                    <a:pt x="10" y="11"/>
                    <a:pt x="9" y="16"/>
                    <a:pt x="7" y="21"/>
                  </a:cubicBezTo>
                  <a:cubicBezTo>
                    <a:pt x="6" y="26"/>
                    <a:pt x="4" y="31"/>
                    <a:pt x="2" y="35"/>
                  </a:cubicBezTo>
                  <a:cubicBezTo>
                    <a:pt x="1" y="39"/>
                    <a:pt x="0" y="41"/>
                    <a:pt x="0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3" name="Freeform 81"/>
            <p:cNvSpPr>
              <a:spLocks noChangeArrowheads="1"/>
            </p:cNvSpPr>
            <p:nvPr/>
          </p:nvSpPr>
          <p:spPr bwMode="auto">
            <a:xfrm>
              <a:off x="2711" y="9"/>
              <a:ext cx="225" cy="271"/>
            </a:xfrm>
            <a:custGeom>
              <a:avLst/>
              <a:gdLst>
                <a:gd name="T0" fmla="*/ 2109 w 24"/>
                <a:gd name="T1" fmla="*/ 1832 h 29"/>
                <a:gd name="T2" fmla="*/ 263 w 24"/>
                <a:gd name="T3" fmla="*/ 1402 h 29"/>
                <a:gd name="T4" fmla="*/ 881 w 24"/>
                <a:gd name="T5" fmla="*/ 1486 h 29"/>
                <a:gd name="T6" fmla="*/ 525 w 24"/>
                <a:gd name="T7" fmla="*/ 1925 h 29"/>
                <a:gd name="T8" fmla="*/ 1144 w 24"/>
                <a:gd name="T9" fmla="*/ 1832 h 29"/>
                <a:gd name="T10" fmla="*/ 966 w 24"/>
                <a:gd name="T11" fmla="*/ 2355 h 29"/>
                <a:gd name="T12" fmla="*/ 1669 w 24"/>
                <a:gd name="T13" fmla="*/ 2093 h 29"/>
                <a:gd name="T14" fmla="*/ 1847 w 24"/>
                <a:gd name="T15" fmla="*/ 2187 h 29"/>
                <a:gd name="T16" fmla="*/ 2109 w 24"/>
                <a:gd name="T17" fmla="*/ 1832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9"/>
                <a:gd name="T29" fmla="*/ 24 w 24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9">
                  <a:moveTo>
                    <a:pt x="24" y="21"/>
                  </a:moveTo>
                  <a:cubicBezTo>
                    <a:pt x="24" y="21"/>
                    <a:pt x="18" y="0"/>
                    <a:pt x="3" y="16"/>
                  </a:cubicBezTo>
                  <a:cubicBezTo>
                    <a:pt x="3" y="16"/>
                    <a:pt x="0" y="22"/>
                    <a:pt x="10" y="17"/>
                  </a:cubicBezTo>
                  <a:cubicBezTo>
                    <a:pt x="10" y="17"/>
                    <a:pt x="7" y="21"/>
                    <a:pt x="6" y="22"/>
                  </a:cubicBezTo>
                  <a:cubicBezTo>
                    <a:pt x="6" y="22"/>
                    <a:pt x="5" y="27"/>
                    <a:pt x="13" y="21"/>
                  </a:cubicBezTo>
                  <a:cubicBezTo>
                    <a:pt x="13" y="21"/>
                    <a:pt x="9" y="26"/>
                    <a:pt x="11" y="27"/>
                  </a:cubicBezTo>
                  <a:cubicBezTo>
                    <a:pt x="11" y="27"/>
                    <a:pt x="13" y="29"/>
                    <a:pt x="19" y="24"/>
                  </a:cubicBezTo>
                  <a:cubicBezTo>
                    <a:pt x="21" y="25"/>
                    <a:pt x="21" y="25"/>
                    <a:pt x="21" y="25"/>
                  </a:cubicBezTo>
                  <a:lnTo>
                    <a:pt x="2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4" name="Freeform 82"/>
            <p:cNvSpPr>
              <a:spLocks noChangeArrowheads="1"/>
            </p:cNvSpPr>
            <p:nvPr/>
          </p:nvSpPr>
          <p:spPr bwMode="auto">
            <a:xfrm>
              <a:off x="3123" y="336"/>
              <a:ext cx="234" cy="224"/>
            </a:xfrm>
            <a:custGeom>
              <a:avLst/>
              <a:gdLst>
                <a:gd name="T0" fmla="*/ 346 w 25"/>
                <a:gd name="T1" fmla="*/ 177 h 24"/>
                <a:gd name="T2" fmla="*/ 1488 w 25"/>
                <a:gd name="T3" fmla="*/ 1652 h 24"/>
                <a:gd name="T4" fmla="*/ 1048 w 25"/>
                <a:gd name="T5" fmla="*/ 1223 h 24"/>
                <a:gd name="T6" fmla="*/ 880 w 25"/>
                <a:gd name="T7" fmla="*/ 1652 h 24"/>
                <a:gd name="T8" fmla="*/ 618 w 25"/>
                <a:gd name="T9" fmla="*/ 1045 h 24"/>
                <a:gd name="T10" fmla="*/ 262 w 25"/>
                <a:gd name="T11" fmla="*/ 1484 h 24"/>
                <a:gd name="T12" fmla="*/ 262 w 25"/>
                <a:gd name="T13" fmla="*/ 700 h 24"/>
                <a:gd name="T14" fmla="*/ 84 w 25"/>
                <a:gd name="T15" fmla="*/ 523 h 24"/>
                <a:gd name="T16" fmla="*/ 346 w 25"/>
                <a:gd name="T17" fmla="*/ 17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4"/>
                <a:gd name="T29" fmla="*/ 25 w 25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4">
                  <a:moveTo>
                    <a:pt x="4" y="2"/>
                  </a:moveTo>
                  <a:cubicBezTo>
                    <a:pt x="4" y="2"/>
                    <a:pt x="25" y="0"/>
                    <a:pt x="17" y="19"/>
                  </a:cubicBezTo>
                  <a:cubicBezTo>
                    <a:pt x="17" y="19"/>
                    <a:pt x="12" y="24"/>
                    <a:pt x="12" y="14"/>
                  </a:cubicBezTo>
                  <a:cubicBezTo>
                    <a:pt x="12" y="14"/>
                    <a:pt x="11" y="18"/>
                    <a:pt x="10" y="19"/>
                  </a:cubicBezTo>
                  <a:cubicBezTo>
                    <a:pt x="9" y="19"/>
                    <a:pt x="5" y="22"/>
                    <a:pt x="7" y="12"/>
                  </a:cubicBezTo>
                  <a:cubicBezTo>
                    <a:pt x="7" y="12"/>
                    <a:pt x="5" y="18"/>
                    <a:pt x="3" y="17"/>
                  </a:cubicBezTo>
                  <a:cubicBezTo>
                    <a:pt x="3" y="17"/>
                    <a:pt x="0" y="16"/>
                    <a:pt x="3" y="8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5" name="Freeform 83"/>
            <p:cNvSpPr>
              <a:spLocks noChangeArrowheads="1"/>
            </p:cNvSpPr>
            <p:nvPr/>
          </p:nvSpPr>
          <p:spPr bwMode="auto">
            <a:xfrm>
              <a:off x="2889" y="130"/>
              <a:ext cx="309" cy="337"/>
            </a:xfrm>
            <a:custGeom>
              <a:avLst/>
              <a:gdLst>
                <a:gd name="T0" fmla="*/ 1227 w 33"/>
                <a:gd name="T1" fmla="*/ 2808 h 36"/>
                <a:gd name="T2" fmla="*/ 2547 w 33"/>
                <a:gd name="T3" fmla="*/ 2191 h 36"/>
                <a:gd name="T4" fmla="*/ 2191 w 33"/>
                <a:gd name="T5" fmla="*/ 346 h 36"/>
                <a:gd name="T6" fmla="*/ 262 w 33"/>
                <a:gd name="T7" fmla="*/ 786 h 36"/>
                <a:gd name="T8" fmla="*/ 262 w 33"/>
                <a:gd name="T9" fmla="*/ 2191 h 36"/>
                <a:gd name="T10" fmla="*/ 178 w 33"/>
                <a:gd name="T11" fmla="*/ 2368 h 36"/>
                <a:gd name="T12" fmla="*/ 262 w 33"/>
                <a:gd name="T13" fmla="*/ 2808 h 36"/>
                <a:gd name="T14" fmla="*/ 618 w 33"/>
                <a:gd name="T15" fmla="*/ 3070 h 36"/>
                <a:gd name="T16" fmla="*/ 1142 w 33"/>
                <a:gd name="T17" fmla="*/ 2977 h 36"/>
                <a:gd name="T18" fmla="*/ 1227 w 33"/>
                <a:gd name="T19" fmla="*/ 2808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3"/>
                <a:gd name="T31" fmla="*/ 0 h 36"/>
                <a:gd name="T32" fmla="*/ 33 w 33"/>
                <a:gd name="T33" fmla="*/ 36 h 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3" h="36">
                  <a:moveTo>
                    <a:pt x="14" y="32"/>
                  </a:moveTo>
                  <a:cubicBezTo>
                    <a:pt x="20" y="33"/>
                    <a:pt x="26" y="30"/>
                    <a:pt x="29" y="25"/>
                  </a:cubicBezTo>
                  <a:cubicBezTo>
                    <a:pt x="33" y="18"/>
                    <a:pt x="32" y="9"/>
                    <a:pt x="25" y="4"/>
                  </a:cubicBezTo>
                  <a:cubicBezTo>
                    <a:pt x="17" y="0"/>
                    <a:pt x="8" y="2"/>
                    <a:pt x="3" y="9"/>
                  </a:cubicBezTo>
                  <a:cubicBezTo>
                    <a:pt x="0" y="14"/>
                    <a:pt x="0" y="20"/>
                    <a:pt x="3" y="25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29"/>
                    <a:pt x="1" y="31"/>
                    <a:pt x="3" y="32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12" y="36"/>
                    <a:pt x="13" y="34"/>
                  </a:cubicBezTo>
                  <a:lnTo>
                    <a:pt x="14" y="32"/>
                  </a:lnTo>
                  <a:close/>
                </a:path>
              </a:pathLst>
            </a:cu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6" name="Freeform 84"/>
            <p:cNvSpPr>
              <a:spLocks noChangeArrowheads="1"/>
            </p:cNvSpPr>
            <p:nvPr/>
          </p:nvSpPr>
          <p:spPr bwMode="auto">
            <a:xfrm>
              <a:off x="2852" y="373"/>
              <a:ext cx="168" cy="141"/>
            </a:xfrm>
            <a:custGeom>
              <a:avLst/>
              <a:gdLst>
                <a:gd name="T0" fmla="*/ 1223 w 18"/>
                <a:gd name="T1" fmla="*/ 1325 h 15"/>
                <a:gd name="T2" fmla="*/ 1129 w 18"/>
                <a:gd name="T3" fmla="*/ 1062 h 15"/>
                <a:gd name="T4" fmla="*/ 1391 w 18"/>
                <a:gd name="T5" fmla="*/ 1062 h 15"/>
                <a:gd name="T6" fmla="*/ 1307 w 18"/>
                <a:gd name="T7" fmla="*/ 884 h 15"/>
                <a:gd name="T8" fmla="*/ 1568 w 18"/>
                <a:gd name="T9" fmla="*/ 884 h 15"/>
                <a:gd name="T10" fmla="*/ 1484 w 18"/>
                <a:gd name="T11" fmla="*/ 620 h 15"/>
                <a:gd name="T12" fmla="*/ 607 w 18"/>
                <a:gd name="T13" fmla="*/ 85 h 15"/>
                <a:gd name="T14" fmla="*/ 345 w 18"/>
                <a:gd name="T15" fmla="*/ 85 h 15"/>
                <a:gd name="T16" fmla="*/ 439 w 18"/>
                <a:gd name="T17" fmla="*/ 263 h 15"/>
                <a:gd name="T18" fmla="*/ 177 w 18"/>
                <a:gd name="T19" fmla="*/ 263 h 15"/>
                <a:gd name="T20" fmla="*/ 261 w 18"/>
                <a:gd name="T21" fmla="*/ 526 h 15"/>
                <a:gd name="T22" fmla="*/ 84 w 18"/>
                <a:gd name="T23" fmla="*/ 526 h 15"/>
                <a:gd name="T24" fmla="*/ 177 w 18"/>
                <a:gd name="T25" fmla="*/ 705 h 15"/>
                <a:gd name="T26" fmla="*/ 261 w 18"/>
                <a:gd name="T27" fmla="*/ 799 h 15"/>
                <a:gd name="T28" fmla="*/ 439 w 18"/>
                <a:gd name="T29" fmla="*/ 1241 h 15"/>
                <a:gd name="T30" fmla="*/ 961 w 18"/>
                <a:gd name="T31" fmla="*/ 1241 h 15"/>
                <a:gd name="T32" fmla="*/ 1045 w 18"/>
                <a:gd name="T33" fmla="*/ 1325 h 15"/>
                <a:gd name="T34" fmla="*/ 1223 w 18"/>
                <a:gd name="T35" fmla="*/ 1325 h 1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"/>
                <a:gd name="T55" fmla="*/ 0 h 15"/>
                <a:gd name="T56" fmla="*/ 18 w 18"/>
                <a:gd name="T57" fmla="*/ 15 h 1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" h="15">
                  <a:moveTo>
                    <a:pt x="14" y="15"/>
                  </a:moveTo>
                  <a:cubicBezTo>
                    <a:pt x="15" y="14"/>
                    <a:pt x="14" y="13"/>
                    <a:pt x="13" y="12"/>
                  </a:cubicBezTo>
                  <a:cubicBezTo>
                    <a:pt x="14" y="13"/>
                    <a:pt x="16" y="13"/>
                    <a:pt x="16" y="12"/>
                  </a:cubicBezTo>
                  <a:cubicBezTo>
                    <a:pt x="16" y="11"/>
                    <a:pt x="16" y="10"/>
                    <a:pt x="15" y="10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18" y="9"/>
                    <a:pt x="18" y="8"/>
                    <a:pt x="17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4" y="1"/>
                    <a:pt x="4" y="2"/>
                    <a:pt x="5" y="3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4"/>
                    <a:pt x="2" y="5"/>
                    <a:pt x="3" y="6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0" y="6"/>
                    <a:pt x="1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3" y="12"/>
                    <a:pt x="5" y="14"/>
                  </a:cubicBezTo>
                  <a:cubicBezTo>
                    <a:pt x="7" y="15"/>
                    <a:pt x="10" y="15"/>
                    <a:pt x="11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5"/>
                    <a:pt x="14" y="15"/>
                    <a:pt x="14" y="15"/>
                  </a:cubicBezTo>
                  <a:close/>
                </a:path>
              </a:pathLst>
            </a:custGeom>
            <a:solidFill>
              <a:srgbClr val="5957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7" name="Freeform 85"/>
            <p:cNvSpPr>
              <a:spLocks noChangeArrowheads="1"/>
            </p:cNvSpPr>
            <p:nvPr/>
          </p:nvSpPr>
          <p:spPr bwMode="auto">
            <a:xfrm>
              <a:off x="2730" y="74"/>
              <a:ext cx="94" cy="75"/>
            </a:xfrm>
            <a:custGeom>
              <a:avLst/>
              <a:gdLst>
                <a:gd name="T0" fmla="*/ 884 w 10"/>
                <a:gd name="T1" fmla="*/ 0 h 8"/>
                <a:gd name="T2" fmla="*/ 705 w 10"/>
                <a:gd name="T3" fmla="*/ 84 h 8"/>
                <a:gd name="T4" fmla="*/ 357 w 10"/>
                <a:gd name="T5" fmla="*/ 263 h 8"/>
                <a:gd name="T6" fmla="*/ 179 w 10"/>
                <a:gd name="T7" fmla="*/ 441 h 8"/>
                <a:gd name="T8" fmla="*/ 179 w 10"/>
                <a:gd name="T9" fmla="*/ 441 h 8"/>
                <a:gd name="T10" fmla="*/ 85 w 10"/>
                <a:gd name="T11" fmla="*/ 525 h 8"/>
                <a:gd name="T12" fmla="*/ 0 w 10"/>
                <a:gd name="T13" fmla="*/ 619 h 8"/>
                <a:gd name="T14" fmla="*/ 0 w 10"/>
                <a:gd name="T15" fmla="*/ 703 h 8"/>
                <a:gd name="T16" fmla="*/ 85 w 10"/>
                <a:gd name="T17" fmla="*/ 525 h 8"/>
                <a:gd name="T18" fmla="*/ 85 w 10"/>
                <a:gd name="T19" fmla="*/ 441 h 8"/>
                <a:gd name="T20" fmla="*/ 179 w 10"/>
                <a:gd name="T21" fmla="*/ 356 h 8"/>
                <a:gd name="T22" fmla="*/ 357 w 10"/>
                <a:gd name="T23" fmla="*/ 178 h 8"/>
                <a:gd name="T24" fmla="*/ 526 w 10"/>
                <a:gd name="T25" fmla="*/ 84 h 8"/>
                <a:gd name="T26" fmla="*/ 705 w 10"/>
                <a:gd name="T27" fmla="*/ 0 h 8"/>
                <a:gd name="T28" fmla="*/ 884 w 10"/>
                <a:gd name="T29" fmla="*/ 0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8"/>
                <a:gd name="T47" fmla="*/ 10 w 10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8">
                  <a:moveTo>
                    <a:pt x="10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7" y="2"/>
                    <a:pt x="6" y="2"/>
                    <a:pt x="4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4" y="2"/>
                    <a:pt x="5" y="1"/>
                    <a:pt x="6" y="1"/>
                  </a:cubicBezTo>
                  <a:cubicBezTo>
                    <a:pt x="7" y="1"/>
                    <a:pt x="7" y="1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8" name="Freeform 86"/>
            <p:cNvSpPr>
              <a:spLocks noChangeArrowheads="1"/>
            </p:cNvSpPr>
            <p:nvPr/>
          </p:nvSpPr>
          <p:spPr bwMode="auto">
            <a:xfrm>
              <a:off x="2721" y="56"/>
              <a:ext cx="74" cy="56"/>
            </a:xfrm>
            <a:custGeom>
              <a:avLst/>
              <a:gdLst>
                <a:gd name="T0" fmla="*/ 685 w 8"/>
                <a:gd name="T1" fmla="*/ 0 h 6"/>
                <a:gd name="T2" fmla="*/ 509 w 8"/>
                <a:gd name="T3" fmla="*/ 84 h 6"/>
                <a:gd name="T4" fmla="*/ 426 w 8"/>
                <a:gd name="T5" fmla="*/ 177 h 6"/>
                <a:gd name="T6" fmla="*/ 342 w 8"/>
                <a:gd name="T7" fmla="*/ 177 h 6"/>
                <a:gd name="T8" fmla="*/ 342 w 8"/>
                <a:gd name="T9" fmla="*/ 177 h 6"/>
                <a:gd name="T10" fmla="*/ 176 w 8"/>
                <a:gd name="T11" fmla="*/ 261 h 6"/>
                <a:gd name="T12" fmla="*/ 83 w 8"/>
                <a:gd name="T13" fmla="*/ 439 h 6"/>
                <a:gd name="T14" fmla="*/ 0 w 8"/>
                <a:gd name="T15" fmla="*/ 523 h 6"/>
                <a:gd name="T16" fmla="*/ 83 w 8"/>
                <a:gd name="T17" fmla="*/ 345 h 6"/>
                <a:gd name="T18" fmla="*/ 176 w 8"/>
                <a:gd name="T19" fmla="*/ 261 h 6"/>
                <a:gd name="T20" fmla="*/ 259 w 8"/>
                <a:gd name="T21" fmla="*/ 177 h 6"/>
                <a:gd name="T22" fmla="*/ 342 w 8"/>
                <a:gd name="T23" fmla="*/ 84 h 6"/>
                <a:gd name="T24" fmla="*/ 426 w 8"/>
                <a:gd name="T25" fmla="*/ 84 h 6"/>
                <a:gd name="T26" fmla="*/ 509 w 8"/>
                <a:gd name="T27" fmla="*/ 0 h 6"/>
                <a:gd name="T28" fmla="*/ 685 w 8"/>
                <a:gd name="T29" fmla="*/ 0 h 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6"/>
                <a:gd name="T47" fmla="*/ 8 w 8"/>
                <a:gd name="T48" fmla="*/ 6 h 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6">
                  <a:moveTo>
                    <a:pt x="8" y="0"/>
                  </a:moveTo>
                  <a:cubicBezTo>
                    <a:pt x="8" y="0"/>
                    <a:pt x="7" y="1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5"/>
                    <a:pt x="1" y="4"/>
                  </a:cubicBezTo>
                  <a:cubicBezTo>
                    <a:pt x="1" y="4"/>
                    <a:pt x="1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0"/>
                    <a:pt x="6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79" name="Freeform 87"/>
            <p:cNvSpPr>
              <a:spLocks noChangeArrowheads="1"/>
            </p:cNvSpPr>
            <p:nvPr/>
          </p:nvSpPr>
          <p:spPr bwMode="auto">
            <a:xfrm>
              <a:off x="3300" y="373"/>
              <a:ext cx="28" cy="113"/>
            </a:xfrm>
            <a:custGeom>
              <a:avLst/>
              <a:gdLst>
                <a:gd name="T0" fmla="*/ 177 w 3"/>
                <a:gd name="T1" fmla="*/ 1064 h 12"/>
                <a:gd name="T2" fmla="*/ 177 w 3"/>
                <a:gd name="T3" fmla="*/ 885 h 12"/>
                <a:gd name="T4" fmla="*/ 177 w 3"/>
                <a:gd name="T5" fmla="*/ 527 h 12"/>
                <a:gd name="T6" fmla="*/ 177 w 3"/>
                <a:gd name="T7" fmla="*/ 358 h 12"/>
                <a:gd name="T8" fmla="*/ 84 w 3"/>
                <a:gd name="T9" fmla="*/ 264 h 12"/>
                <a:gd name="T10" fmla="*/ 84 w 3"/>
                <a:gd name="T11" fmla="*/ 179 h 12"/>
                <a:gd name="T12" fmla="*/ 0 w 3"/>
                <a:gd name="T13" fmla="*/ 0 h 12"/>
                <a:gd name="T14" fmla="*/ 0 w 3"/>
                <a:gd name="T15" fmla="*/ 0 h 12"/>
                <a:gd name="T16" fmla="*/ 84 w 3"/>
                <a:gd name="T17" fmla="*/ 85 h 12"/>
                <a:gd name="T18" fmla="*/ 177 w 3"/>
                <a:gd name="T19" fmla="*/ 179 h 12"/>
                <a:gd name="T20" fmla="*/ 177 w 3"/>
                <a:gd name="T21" fmla="*/ 264 h 12"/>
                <a:gd name="T22" fmla="*/ 261 w 3"/>
                <a:gd name="T23" fmla="*/ 527 h 12"/>
                <a:gd name="T24" fmla="*/ 261 w 3"/>
                <a:gd name="T25" fmla="*/ 706 h 12"/>
                <a:gd name="T26" fmla="*/ 261 w 3"/>
                <a:gd name="T27" fmla="*/ 885 h 12"/>
                <a:gd name="T28" fmla="*/ 177 w 3"/>
                <a:gd name="T29" fmla="*/ 1064 h 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"/>
                <a:gd name="T46" fmla="*/ 0 h 12"/>
                <a:gd name="T47" fmla="*/ 3 w 3"/>
                <a:gd name="T48" fmla="*/ 12 h 1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" h="12">
                  <a:moveTo>
                    <a:pt x="2" y="12"/>
                  </a:moveTo>
                  <a:cubicBezTo>
                    <a:pt x="2" y="12"/>
                    <a:pt x="2" y="11"/>
                    <a:pt x="2" y="10"/>
                  </a:cubicBezTo>
                  <a:cubicBezTo>
                    <a:pt x="2" y="9"/>
                    <a:pt x="2" y="7"/>
                    <a:pt x="2" y="6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1"/>
                    <a:pt x="2" y="12"/>
                    <a:pt x="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0" name="Freeform 88"/>
            <p:cNvSpPr>
              <a:spLocks noChangeArrowheads="1"/>
            </p:cNvSpPr>
            <p:nvPr/>
          </p:nvSpPr>
          <p:spPr bwMode="auto">
            <a:xfrm>
              <a:off x="3338" y="383"/>
              <a:ext cx="19" cy="84"/>
            </a:xfrm>
            <a:custGeom>
              <a:avLst/>
              <a:gdLst>
                <a:gd name="T0" fmla="*/ 95 w 2"/>
                <a:gd name="T1" fmla="*/ 784 h 9"/>
                <a:gd name="T2" fmla="*/ 95 w 2"/>
                <a:gd name="T3" fmla="*/ 607 h 9"/>
                <a:gd name="T4" fmla="*/ 95 w 2"/>
                <a:gd name="T5" fmla="*/ 523 h 9"/>
                <a:gd name="T6" fmla="*/ 95 w 2"/>
                <a:gd name="T7" fmla="*/ 439 h 9"/>
                <a:gd name="T8" fmla="*/ 95 w 2"/>
                <a:gd name="T9" fmla="*/ 345 h 9"/>
                <a:gd name="T10" fmla="*/ 95 w 2"/>
                <a:gd name="T11" fmla="*/ 261 h 9"/>
                <a:gd name="T12" fmla="*/ 0 w 2"/>
                <a:gd name="T13" fmla="*/ 84 h 9"/>
                <a:gd name="T14" fmla="*/ 0 w 2"/>
                <a:gd name="T15" fmla="*/ 0 h 9"/>
                <a:gd name="T16" fmla="*/ 95 w 2"/>
                <a:gd name="T17" fmla="*/ 84 h 9"/>
                <a:gd name="T18" fmla="*/ 181 w 2"/>
                <a:gd name="T19" fmla="*/ 177 h 9"/>
                <a:gd name="T20" fmla="*/ 181 w 2"/>
                <a:gd name="T21" fmla="*/ 345 h 9"/>
                <a:gd name="T22" fmla="*/ 181 w 2"/>
                <a:gd name="T23" fmla="*/ 439 h 9"/>
                <a:gd name="T24" fmla="*/ 181 w 2"/>
                <a:gd name="T25" fmla="*/ 523 h 9"/>
                <a:gd name="T26" fmla="*/ 181 w 2"/>
                <a:gd name="T27" fmla="*/ 607 h 9"/>
                <a:gd name="T28" fmla="*/ 95 w 2"/>
                <a:gd name="T29" fmla="*/ 784 h 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"/>
                <a:gd name="T46" fmla="*/ 0 h 9"/>
                <a:gd name="T47" fmla="*/ 2 w 2"/>
                <a:gd name="T48" fmla="*/ 9 h 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" h="9">
                  <a:moveTo>
                    <a:pt x="1" y="9"/>
                  </a:moveTo>
                  <a:cubicBezTo>
                    <a:pt x="1" y="9"/>
                    <a:pt x="1" y="8"/>
                    <a:pt x="1" y="7"/>
                  </a:cubicBezTo>
                  <a:cubicBezTo>
                    <a:pt x="2" y="7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1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1" y="9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1" name="Freeform 89"/>
            <p:cNvSpPr>
              <a:spLocks noChangeArrowheads="1"/>
            </p:cNvSpPr>
            <p:nvPr/>
          </p:nvSpPr>
          <p:spPr bwMode="auto">
            <a:xfrm>
              <a:off x="2721" y="514"/>
              <a:ext cx="103" cy="140"/>
            </a:xfrm>
            <a:custGeom>
              <a:avLst/>
              <a:gdLst>
                <a:gd name="T0" fmla="*/ 0 w 11"/>
                <a:gd name="T1" fmla="*/ 1307 h 15"/>
                <a:gd name="T2" fmla="*/ 84 w 11"/>
                <a:gd name="T3" fmla="*/ 1045 h 15"/>
                <a:gd name="T4" fmla="*/ 440 w 11"/>
                <a:gd name="T5" fmla="*/ 607 h 15"/>
                <a:gd name="T6" fmla="*/ 787 w 11"/>
                <a:gd name="T7" fmla="*/ 177 h 15"/>
                <a:gd name="T8" fmla="*/ 964 w 11"/>
                <a:gd name="T9" fmla="*/ 0 h 15"/>
                <a:gd name="T10" fmla="*/ 787 w 11"/>
                <a:gd name="T11" fmla="*/ 261 h 15"/>
                <a:gd name="T12" fmla="*/ 524 w 11"/>
                <a:gd name="T13" fmla="*/ 700 h 15"/>
                <a:gd name="T14" fmla="*/ 178 w 11"/>
                <a:gd name="T15" fmla="*/ 1129 h 15"/>
                <a:gd name="T16" fmla="*/ 0 w 11"/>
                <a:gd name="T17" fmla="*/ 1307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15"/>
                <a:gd name="T29" fmla="*/ 11 w 11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4"/>
                    <a:pt x="9" y="2"/>
                  </a:cubicBezTo>
                  <a:cubicBezTo>
                    <a:pt x="10" y="1"/>
                    <a:pt x="11" y="0"/>
                    <a:pt x="11" y="0"/>
                  </a:cubicBezTo>
                  <a:cubicBezTo>
                    <a:pt x="11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10"/>
                    <a:pt x="3" y="11"/>
                    <a:pt x="2" y="13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2" name="Freeform 90"/>
            <p:cNvSpPr>
              <a:spLocks noChangeArrowheads="1"/>
            </p:cNvSpPr>
            <p:nvPr/>
          </p:nvSpPr>
          <p:spPr bwMode="auto">
            <a:xfrm>
              <a:off x="2693" y="514"/>
              <a:ext cx="187" cy="243"/>
            </a:xfrm>
            <a:custGeom>
              <a:avLst/>
              <a:gdLst>
                <a:gd name="T0" fmla="*/ 0 w 20"/>
                <a:gd name="T1" fmla="*/ 2271 h 26"/>
                <a:gd name="T2" fmla="*/ 262 w 20"/>
                <a:gd name="T3" fmla="*/ 1925 h 26"/>
                <a:gd name="T4" fmla="*/ 879 w 20"/>
                <a:gd name="T5" fmla="*/ 1140 h 26"/>
                <a:gd name="T6" fmla="*/ 1487 w 20"/>
                <a:gd name="T7" fmla="*/ 346 h 26"/>
                <a:gd name="T8" fmla="*/ 1748 w 20"/>
                <a:gd name="T9" fmla="*/ 0 h 26"/>
                <a:gd name="T10" fmla="*/ 1487 w 20"/>
                <a:gd name="T11" fmla="*/ 439 h 26"/>
                <a:gd name="T12" fmla="*/ 963 w 20"/>
                <a:gd name="T13" fmla="*/ 1224 h 26"/>
                <a:gd name="T14" fmla="*/ 346 w 20"/>
                <a:gd name="T15" fmla="*/ 1925 h 26"/>
                <a:gd name="T16" fmla="*/ 0 w 20"/>
                <a:gd name="T17" fmla="*/ 2271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26"/>
                <a:gd name="T29" fmla="*/ 20 w 2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26">
                  <a:moveTo>
                    <a:pt x="0" y="26"/>
                  </a:moveTo>
                  <a:cubicBezTo>
                    <a:pt x="0" y="26"/>
                    <a:pt x="1" y="25"/>
                    <a:pt x="3" y="22"/>
                  </a:cubicBezTo>
                  <a:cubicBezTo>
                    <a:pt x="5" y="19"/>
                    <a:pt x="7" y="16"/>
                    <a:pt x="10" y="13"/>
                  </a:cubicBezTo>
                  <a:cubicBezTo>
                    <a:pt x="12" y="10"/>
                    <a:pt x="15" y="7"/>
                    <a:pt x="17" y="4"/>
                  </a:cubicBezTo>
                  <a:cubicBezTo>
                    <a:pt x="19" y="2"/>
                    <a:pt x="20" y="0"/>
                    <a:pt x="20" y="0"/>
                  </a:cubicBezTo>
                  <a:cubicBezTo>
                    <a:pt x="20" y="0"/>
                    <a:pt x="19" y="2"/>
                    <a:pt x="17" y="5"/>
                  </a:cubicBezTo>
                  <a:cubicBezTo>
                    <a:pt x="16" y="7"/>
                    <a:pt x="13" y="10"/>
                    <a:pt x="11" y="14"/>
                  </a:cubicBezTo>
                  <a:cubicBezTo>
                    <a:pt x="8" y="17"/>
                    <a:pt x="6" y="20"/>
                    <a:pt x="4" y="22"/>
                  </a:cubicBezTo>
                  <a:cubicBezTo>
                    <a:pt x="2" y="25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83" name="Freeform 91"/>
            <p:cNvSpPr>
              <a:spLocks noChangeArrowheads="1"/>
            </p:cNvSpPr>
            <p:nvPr/>
          </p:nvSpPr>
          <p:spPr bwMode="auto">
            <a:xfrm>
              <a:off x="2824" y="551"/>
              <a:ext cx="93" cy="140"/>
            </a:xfrm>
            <a:custGeom>
              <a:avLst/>
              <a:gdLst>
                <a:gd name="T0" fmla="*/ 0 w 10"/>
                <a:gd name="T1" fmla="*/ 1307 h 15"/>
                <a:gd name="T2" fmla="*/ 84 w 10"/>
                <a:gd name="T3" fmla="*/ 1045 h 15"/>
                <a:gd name="T4" fmla="*/ 437 w 10"/>
                <a:gd name="T5" fmla="*/ 607 h 15"/>
                <a:gd name="T6" fmla="*/ 688 w 10"/>
                <a:gd name="T7" fmla="*/ 177 h 15"/>
                <a:gd name="T8" fmla="*/ 865 w 10"/>
                <a:gd name="T9" fmla="*/ 0 h 15"/>
                <a:gd name="T10" fmla="*/ 781 w 10"/>
                <a:gd name="T11" fmla="*/ 261 h 15"/>
                <a:gd name="T12" fmla="*/ 521 w 10"/>
                <a:gd name="T13" fmla="*/ 700 h 15"/>
                <a:gd name="T14" fmla="*/ 177 w 10"/>
                <a:gd name="T15" fmla="*/ 1045 h 15"/>
                <a:gd name="T16" fmla="*/ 0 w 10"/>
                <a:gd name="T17" fmla="*/ 1307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5"/>
                <a:gd name="T29" fmla="*/ 10 w 10"/>
                <a:gd name="T30" fmla="*/ 15 h 1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5">
                  <a:moveTo>
                    <a:pt x="0" y="15"/>
                  </a:moveTo>
                  <a:cubicBezTo>
                    <a:pt x="0" y="15"/>
                    <a:pt x="0" y="14"/>
                    <a:pt x="1" y="12"/>
                  </a:cubicBezTo>
                  <a:cubicBezTo>
                    <a:pt x="2" y="11"/>
                    <a:pt x="3" y="9"/>
                    <a:pt x="5" y="7"/>
                  </a:cubicBezTo>
                  <a:cubicBezTo>
                    <a:pt x="6" y="5"/>
                    <a:pt x="7" y="3"/>
                    <a:pt x="8" y="2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1"/>
                    <a:pt x="9" y="3"/>
                  </a:cubicBezTo>
                  <a:cubicBezTo>
                    <a:pt x="8" y="4"/>
                    <a:pt x="7" y="6"/>
                    <a:pt x="6" y="8"/>
                  </a:cubicBezTo>
                  <a:cubicBezTo>
                    <a:pt x="4" y="9"/>
                    <a:pt x="3" y="11"/>
                    <a:pt x="2" y="12"/>
                  </a:cubicBezTo>
                  <a:cubicBezTo>
                    <a:pt x="0" y="14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92" name="任意多边形 115"/>
          <p:cNvSpPr>
            <a:spLocks noChangeArrowheads="1"/>
          </p:cNvSpPr>
          <p:nvPr/>
        </p:nvSpPr>
        <p:spPr bwMode="auto">
          <a:xfrm rot="-1487697">
            <a:off x="8002588" y="1368425"/>
            <a:ext cx="280987" cy="508000"/>
          </a:xfrm>
          <a:custGeom>
            <a:avLst/>
            <a:gdLst>
              <a:gd name="T0" fmla="*/ 82536 w 478302"/>
              <a:gd name="T1" fmla="*/ 10500 h 863433"/>
              <a:gd name="T2" fmla="*/ 10469 w 478302"/>
              <a:gd name="T3" fmla="*/ 82783 h 863433"/>
              <a:gd name="T4" fmla="*/ 82536 w 478302"/>
              <a:gd name="T5" fmla="*/ 155066 h 863433"/>
              <a:gd name="T6" fmla="*/ 154602 w 478302"/>
              <a:gd name="T7" fmla="*/ 82783 h 863433"/>
              <a:gd name="T8" fmla="*/ 82536 w 478302"/>
              <a:gd name="T9" fmla="*/ 10500 h 863433"/>
              <a:gd name="T10" fmla="*/ 82536 w 478302"/>
              <a:gd name="T11" fmla="*/ 0 h 863433"/>
              <a:gd name="T12" fmla="*/ 165071 w 478302"/>
              <a:gd name="T13" fmla="*/ 82783 h 863433"/>
              <a:gd name="T14" fmla="*/ 114662 w 478302"/>
              <a:gd name="T15" fmla="*/ 159061 h 863433"/>
              <a:gd name="T16" fmla="*/ 88748 w 478302"/>
              <a:gd name="T17" fmla="*/ 164308 h 863433"/>
              <a:gd name="T18" fmla="*/ 88748 w 478302"/>
              <a:gd name="T19" fmla="*/ 195468 h 863433"/>
              <a:gd name="T20" fmla="*/ 150869 w 478302"/>
              <a:gd name="T21" fmla="*/ 195468 h 863433"/>
              <a:gd name="T22" fmla="*/ 150869 w 478302"/>
              <a:gd name="T23" fmla="*/ 207930 h 863433"/>
              <a:gd name="T24" fmla="*/ 88748 w 478302"/>
              <a:gd name="T25" fmla="*/ 207930 h 863433"/>
              <a:gd name="T26" fmla="*/ 88748 w 478302"/>
              <a:gd name="T27" fmla="*/ 298881 h 863433"/>
              <a:gd name="T28" fmla="*/ 76323 w 478302"/>
              <a:gd name="T29" fmla="*/ 298881 h 863433"/>
              <a:gd name="T30" fmla="*/ 76323 w 478302"/>
              <a:gd name="T31" fmla="*/ 207930 h 863433"/>
              <a:gd name="T32" fmla="*/ 14202 w 478302"/>
              <a:gd name="T33" fmla="*/ 207930 h 863433"/>
              <a:gd name="T34" fmla="*/ 14202 w 478302"/>
              <a:gd name="T35" fmla="*/ 195468 h 863433"/>
              <a:gd name="T36" fmla="*/ 76323 w 478302"/>
              <a:gd name="T37" fmla="*/ 195468 h 863433"/>
              <a:gd name="T38" fmla="*/ 76323 w 478302"/>
              <a:gd name="T39" fmla="*/ 164308 h 863433"/>
              <a:gd name="T40" fmla="*/ 50409 w 478302"/>
              <a:gd name="T41" fmla="*/ 159061 h 863433"/>
              <a:gd name="T42" fmla="*/ 0 w 478302"/>
              <a:gd name="T43" fmla="*/ 82783 h 863433"/>
              <a:gd name="T44" fmla="*/ 82536 w 478302"/>
              <a:gd name="T45" fmla="*/ 0 h 86343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78302"/>
              <a:gd name="T70" fmla="*/ 0 h 863433"/>
              <a:gd name="T71" fmla="*/ 478302 w 478302"/>
              <a:gd name="T72" fmla="*/ 863433 h 86343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78302" h="863433">
                <a:moveTo>
                  <a:pt x="239151" y="30334"/>
                </a:moveTo>
                <a:cubicBezTo>
                  <a:pt x="123825" y="30334"/>
                  <a:pt x="30334" y="123825"/>
                  <a:pt x="30334" y="239151"/>
                </a:cubicBezTo>
                <a:cubicBezTo>
                  <a:pt x="30334" y="354477"/>
                  <a:pt x="123825" y="447968"/>
                  <a:pt x="239151" y="447968"/>
                </a:cubicBezTo>
                <a:cubicBezTo>
                  <a:pt x="354477" y="447968"/>
                  <a:pt x="447968" y="354477"/>
                  <a:pt x="447968" y="239151"/>
                </a:cubicBezTo>
                <a:cubicBezTo>
                  <a:pt x="447968" y="123825"/>
                  <a:pt x="354477" y="30334"/>
                  <a:pt x="239151" y="30334"/>
                </a:cubicBezTo>
                <a:close/>
                <a:moveTo>
                  <a:pt x="239151" y="0"/>
                </a:moveTo>
                <a:cubicBezTo>
                  <a:pt x="371230" y="0"/>
                  <a:pt x="478302" y="107072"/>
                  <a:pt x="478302" y="239151"/>
                </a:cubicBezTo>
                <a:cubicBezTo>
                  <a:pt x="478302" y="338210"/>
                  <a:pt x="418074" y="423203"/>
                  <a:pt x="332239" y="459508"/>
                </a:cubicBezTo>
                <a:lnTo>
                  <a:pt x="257151" y="474668"/>
                </a:lnTo>
                <a:lnTo>
                  <a:pt x="257151" y="564684"/>
                </a:lnTo>
                <a:lnTo>
                  <a:pt x="437151" y="564684"/>
                </a:lnTo>
                <a:lnTo>
                  <a:pt x="437151" y="600684"/>
                </a:lnTo>
                <a:lnTo>
                  <a:pt x="257151" y="600684"/>
                </a:lnTo>
                <a:lnTo>
                  <a:pt x="257151" y="863433"/>
                </a:lnTo>
                <a:lnTo>
                  <a:pt x="221151" y="863433"/>
                </a:lnTo>
                <a:lnTo>
                  <a:pt x="221151" y="600684"/>
                </a:lnTo>
                <a:lnTo>
                  <a:pt x="41151" y="600684"/>
                </a:lnTo>
                <a:lnTo>
                  <a:pt x="41151" y="564684"/>
                </a:lnTo>
                <a:lnTo>
                  <a:pt x="221151" y="564684"/>
                </a:lnTo>
                <a:lnTo>
                  <a:pt x="221151" y="474668"/>
                </a:lnTo>
                <a:lnTo>
                  <a:pt x="146063" y="459508"/>
                </a:lnTo>
                <a:cubicBezTo>
                  <a:pt x="60228" y="423203"/>
                  <a:pt x="0" y="338210"/>
                  <a:pt x="0" y="239151"/>
                </a:cubicBezTo>
                <a:cubicBezTo>
                  <a:pt x="0" y="107072"/>
                  <a:pt x="107072" y="0"/>
                  <a:pt x="239151" y="0"/>
                </a:cubicBezTo>
                <a:close/>
              </a:path>
            </a:pathLst>
          </a:custGeom>
          <a:solidFill>
            <a:srgbClr val="E72C4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3" name="任意多边形 114"/>
          <p:cNvSpPr>
            <a:spLocks noChangeArrowheads="1"/>
          </p:cNvSpPr>
          <p:nvPr/>
        </p:nvSpPr>
        <p:spPr bwMode="auto">
          <a:xfrm rot="10800000" flipV="1">
            <a:off x="9834563" y="1446213"/>
            <a:ext cx="407987" cy="395287"/>
          </a:xfrm>
          <a:custGeom>
            <a:avLst/>
            <a:gdLst>
              <a:gd name="T0" fmla="*/ 207332 w 704494"/>
              <a:gd name="T1" fmla="*/ 196601 h 681838"/>
              <a:gd name="T2" fmla="*/ 108353 w 704494"/>
              <a:gd name="T3" fmla="*/ 200159 h 681838"/>
              <a:gd name="T4" fmla="*/ 104802 w 704494"/>
              <a:gd name="T5" fmla="*/ 100970 h 681838"/>
              <a:gd name="T6" fmla="*/ 203780 w 704494"/>
              <a:gd name="T7" fmla="*/ 97411 h 681838"/>
              <a:gd name="T8" fmla="*/ 207332 w 704494"/>
              <a:gd name="T9" fmla="*/ 196601 h 681838"/>
              <a:gd name="T10" fmla="*/ 214778 w 704494"/>
              <a:gd name="T11" fmla="*/ 203546 h 681838"/>
              <a:gd name="T12" fmla="*/ 210712 w 704494"/>
              <a:gd name="T13" fmla="*/ 89948 h 681838"/>
              <a:gd name="T14" fmla="*/ 123239 w 704494"/>
              <a:gd name="T15" fmla="*/ 75425 h 681838"/>
              <a:gd name="T16" fmla="*/ 103951 w 704494"/>
              <a:gd name="T17" fmla="*/ 89284 h 681838"/>
              <a:gd name="T18" fmla="*/ 21532 w 704494"/>
              <a:gd name="T19" fmla="*/ 12410 h 681838"/>
              <a:gd name="T20" fmla="*/ 68285 w 704494"/>
              <a:gd name="T21" fmla="*/ 12410 h 681838"/>
              <a:gd name="T22" fmla="*/ 68285 w 704494"/>
              <a:gd name="T23" fmla="*/ 311 h 681838"/>
              <a:gd name="T24" fmla="*/ 8559 w 704494"/>
              <a:gd name="T25" fmla="*/ 311 h 681838"/>
              <a:gd name="T26" fmla="*/ 8226 w 704494"/>
              <a:gd name="T27" fmla="*/ 0 h 681838"/>
              <a:gd name="T28" fmla="*/ 7937 w 704494"/>
              <a:gd name="T29" fmla="*/ 311 h 681838"/>
              <a:gd name="T30" fmla="*/ 7917 w 704494"/>
              <a:gd name="T31" fmla="*/ 311 h 681838"/>
              <a:gd name="T32" fmla="*/ 7917 w 704494"/>
              <a:gd name="T33" fmla="*/ 333 h 681838"/>
              <a:gd name="T34" fmla="*/ 0 w 704494"/>
              <a:gd name="T35" fmla="*/ 8857 h 681838"/>
              <a:gd name="T36" fmla="*/ 1092 w 704494"/>
              <a:gd name="T37" fmla="*/ 9875 h 681838"/>
              <a:gd name="T38" fmla="*/ 1092 w 704494"/>
              <a:gd name="T39" fmla="*/ 69957 h 681838"/>
              <a:gd name="T40" fmla="*/ 13166 w 704494"/>
              <a:gd name="T41" fmla="*/ 69957 h 681838"/>
              <a:gd name="T42" fmla="*/ 13166 w 704494"/>
              <a:gd name="T43" fmla="*/ 21137 h 681838"/>
              <a:gd name="T44" fmla="*/ 95158 w 704494"/>
              <a:gd name="T45" fmla="*/ 97612 h 681838"/>
              <a:gd name="T46" fmla="*/ 80699 w 704494"/>
              <a:gd name="T47" fmla="*/ 121229 h 681838"/>
              <a:gd name="T48" fmla="*/ 101422 w 704494"/>
              <a:gd name="T49" fmla="*/ 207621 h 681838"/>
              <a:gd name="T50" fmla="*/ 214778 w 704494"/>
              <a:gd name="T51" fmla="*/ 203546 h 68183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04494"/>
              <a:gd name="T79" fmla="*/ 0 h 681838"/>
              <a:gd name="T80" fmla="*/ 704494 w 704494"/>
              <a:gd name="T81" fmla="*/ 681838 h 68183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04494" h="681838">
                <a:moveTo>
                  <a:pt x="618198" y="584954"/>
                </a:moveTo>
                <a:cubicBezTo>
                  <a:pt x="539626" y="669373"/>
                  <a:pt x="407495" y="674113"/>
                  <a:pt x="323076" y="595542"/>
                </a:cubicBezTo>
                <a:cubicBezTo>
                  <a:pt x="238657" y="516970"/>
                  <a:pt x="233916" y="384839"/>
                  <a:pt x="312488" y="300420"/>
                </a:cubicBezTo>
                <a:cubicBezTo>
                  <a:pt x="391059" y="216000"/>
                  <a:pt x="523191" y="211260"/>
                  <a:pt x="607610" y="289832"/>
                </a:cubicBezTo>
                <a:cubicBezTo>
                  <a:pt x="692029" y="368403"/>
                  <a:pt x="696769" y="500534"/>
                  <a:pt x="618198" y="584954"/>
                </a:cubicBezTo>
                <a:close/>
                <a:moveTo>
                  <a:pt x="640402" y="605620"/>
                </a:moveTo>
                <a:cubicBezTo>
                  <a:pt x="730388" y="508938"/>
                  <a:pt x="724959" y="357612"/>
                  <a:pt x="628276" y="267627"/>
                </a:cubicBezTo>
                <a:cubicBezTo>
                  <a:pt x="555764" y="200138"/>
                  <a:pt x="452516" y="186320"/>
                  <a:pt x="367461" y="224416"/>
                </a:cubicBezTo>
                <a:lnTo>
                  <a:pt x="309950" y="265652"/>
                </a:lnTo>
                <a:lnTo>
                  <a:pt x="64200" y="36925"/>
                </a:lnTo>
                <a:lnTo>
                  <a:pt x="203604" y="36925"/>
                </a:lnTo>
                <a:lnTo>
                  <a:pt x="203604" y="925"/>
                </a:lnTo>
                <a:lnTo>
                  <a:pt x="25521" y="925"/>
                </a:lnTo>
                <a:lnTo>
                  <a:pt x="24527" y="0"/>
                </a:lnTo>
                <a:lnTo>
                  <a:pt x="23665" y="925"/>
                </a:lnTo>
                <a:lnTo>
                  <a:pt x="23604" y="925"/>
                </a:lnTo>
                <a:lnTo>
                  <a:pt x="23604" y="991"/>
                </a:lnTo>
                <a:lnTo>
                  <a:pt x="0" y="26352"/>
                </a:lnTo>
                <a:lnTo>
                  <a:pt x="3256" y="29382"/>
                </a:lnTo>
                <a:lnTo>
                  <a:pt x="3256" y="208146"/>
                </a:lnTo>
                <a:lnTo>
                  <a:pt x="39256" y="208146"/>
                </a:lnTo>
                <a:lnTo>
                  <a:pt x="39256" y="62889"/>
                </a:lnTo>
                <a:lnTo>
                  <a:pt x="283732" y="290430"/>
                </a:lnTo>
                <a:lnTo>
                  <a:pt x="240619" y="360698"/>
                </a:lnTo>
                <a:cubicBezTo>
                  <a:pt x="208716" y="448264"/>
                  <a:pt x="229897" y="550257"/>
                  <a:pt x="302409" y="617746"/>
                </a:cubicBezTo>
                <a:cubicBezTo>
                  <a:pt x="399092" y="707732"/>
                  <a:pt x="550417" y="702303"/>
                  <a:pt x="640402" y="605620"/>
                </a:cubicBezTo>
                <a:close/>
              </a:path>
            </a:pathLst>
          </a:custGeom>
          <a:solidFill>
            <a:srgbClr val="57C1D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4" name="任意多边形 116"/>
          <p:cNvSpPr>
            <a:spLocks noChangeArrowheads="1"/>
          </p:cNvSpPr>
          <p:nvPr/>
        </p:nvSpPr>
        <p:spPr bwMode="auto">
          <a:xfrm rot="10800000" flipH="1" flipV="1">
            <a:off x="7515225" y="2911475"/>
            <a:ext cx="407988" cy="395288"/>
          </a:xfrm>
          <a:custGeom>
            <a:avLst/>
            <a:gdLst>
              <a:gd name="T0" fmla="*/ 207333 w 704494"/>
              <a:gd name="T1" fmla="*/ 196602 h 681838"/>
              <a:gd name="T2" fmla="*/ 108354 w 704494"/>
              <a:gd name="T3" fmla="*/ 200160 h 681838"/>
              <a:gd name="T4" fmla="*/ 104803 w 704494"/>
              <a:gd name="T5" fmla="*/ 100970 h 681838"/>
              <a:gd name="T6" fmla="*/ 203781 w 704494"/>
              <a:gd name="T7" fmla="*/ 97412 h 681838"/>
              <a:gd name="T8" fmla="*/ 207333 w 704494"/>
              <a:gd name="T9" fmla="*/ 196602 h 681838"/>
              <a:gd name="T10" fmla="*/ 214780 w 704494"/>
              <a:gd name="T11" fmla="*/ 203547 h 681838"/>
              <a:gd name="T12" fmla="*/ 210712 w 704494"/>
              <a:gd name="T13" fmla="*/ 89949 h 681838"/>
              <a:gd name="T14" fmla="*/ 123240 w 704494"/>
              <a:gd name="T15" fmla="*/ 75426 h 681838"/>
              <a:gd name="T16" fmla="*/ 103952 w 704494"/>
              <a:gd name="T17" fmla="*/ 89285 h 681838"/>
              <a:gd name="T18" fmla="*/ 21532 w 704494"/>
              <a:gd name="T19" fmla="*/ 12410 h 681838"/>
              <a:gd name="T20" fmla="*/ 68285 w 704494"/>
              <a:gd name="T21" fmla="*/ 12410 h 681838"/>
              <a:gd name="T22" fmla="*/ 68285 w 704494"/>
              <a:gd name="T23" fmla="*/ 311 h 681838"/>
              <a:gd name="T24" fmla="*/ 8559 w 704494"/>
              <a:gd name="T25" fmla="*/ 311 h 681838"/>
              <a:gd name="T26" fmla="*/ 8226 w 704494"/>
              <a:gd name="T27" fmla="*/ 0 h 681838"/>
              <a:gd name="T28" fmla="*/ 7937 w 704494"/>
              <a:gd name="T29" fmla="*/ 311 h 681838"/>
              <a:gd name="T30" fmla="*/ 7917 w 704494"/>
              <a:gd name="T31" fmla="*/ 311 h 681838"/>
              <a:gd name="T32" fmla="*/ 7917 w 704494"/>
              <a:gd name="T33" fmla="*/ 333 h 681838"/>
              <a:gd name="T34" fmla="*/ 0 w 704494"/>
              <a:gd name="T35" fmla="*/ 8857 h 681838"/>
              <a:gd name="T36" fmla="*/ 1092 w 704494"/>
              <a:gd name="T37" fmla="*/ 9875 h 681838"/>
              <a:gd name="T38" fmla="*/ 1092 w 704494"/>
              <a:gd name="T39" fmla="*/ 69957 h 681838"/>
              <a:gd name="T40" fmla="*/ 13166 w 704494"/>
              <a:gd name="T41" fmla="*/ 69957 h 681838"/>
              <a:gd name="T42" fmla="*/ 13166 w 704494"/>
              <a:gd name="T43" fmla="*/ 21137 h 681838"/>
              <a:gd name="T44" fmla="*/ 95158 w 704494"/>
              <a:gd name="T45" fmla="*/ 97613 h 681838"/>
              <a:gd name="T46" fmla="*/ 80699 w 704494"/>
              <a:gd name="T47" fmla="*/ 121230 h 681838"/>
              <a:gd name="T48" fmla="*/ 101423 w 704494"/>
              <a:gd name="T49" fmla="*/ 207622 h 681838"/>
              <a:gd name="T50" fmla="*/ 214780 w 704494"/>
              <a:gd name="T51" fmla="*/ 203547 h 68183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704494"/>
              <a:gd name="T79" fmla="*/ 0 h 681838"/>
              <a:gd name="T80" fmla="*/ 704494 w 704494"/>
              <a:gd name="T81" fmla="*/ 681838 h 68183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704494" h="681838">
                <a:moveTo>
                  <a:pt x="618198" y="584954"/>
                </a:moveTo>
                <a:cubicBezTo>
                  <a:pt x="539626" y="669373"/>
                  <a:pt x="407495" y="674113"/>
                  <a:pt x="323076" y="595542"/>
                </a:cubicBezTo>
                <a:cubicBezTo>
                  <a:pt x="238657" y="516970"/>
                  <a:pt x="233916" y="384839"/>
                  <a:pt x="312488" y="300420"/>
                </a:cubicBezTo>
                <a:cubicBezTo>
                  <a:pt x="391059" y="216000"/>
                  <a:pt x="523191" y="211260"/>
                  <a:pt x="607610" y="289832"/>
                </a:cubicBezTo>
                <a:cubicBezTo>
                  <a:pt x="692029" y="368403"/>
                  <a:pt x="696769" y="500534"/>
                  <a:pt x="618198" y="584954"/>
                </a:cubicBezTo>
                <a:close/>
                <a:moveTo>
                  <a:pt x="640402" y="605620"/>
                </a:moveTo>
                <a:cubicBezTo>
                  <a:pt x="730388" y="508938"/>
                  <a:pt x="724959" y="357612"/>
                  <a:pt x="628276" y="267627"/>
                </a:cubicBezTo>
                <a:cubicBezTo>
                  <a:pt x="555764" y="200138"/>
                  <a:pt x="452516" y="186320"/>
                  <a:pt x="367461" y="224416"/>
                </a:cubicBezTo>
                <a:lnTo>
                  <a:pt x="309950" y="265652"/>
                </a:lnTo>
                <a:lnTo>
                  <a:pt x="64200" y="36925"/>
                </a:lnTo>
                <a:lnTo>
                  <a:pt x="203604" y="36925"/>
                </a:lnTo>
                <a:lnTo>
                  <a:pt x="203604" y="925"/>
                </a:lnTo>
                <a:lnTo>
                  <a:pt x="25521" y="925"/>
                </a:lnTo>
                <a:lnTo>
                  <a:pt x="24527" y="0"/>
                </a:lnTo>
                <a:lnTo>
                  <a:pt x="23665" y="925"/>
                </a:lnTo>
                <a:lnTo>
                  <a:pt x="23604" y="925"/>
                </a:lnTo>
                <a:lnTo>
                  <a:pt x="23604" y="991"/>
                </a:lnTo>
                <a:lnTo>
                  <a:pt x="0" y="26352"/>
                </a:lnTo>
                <a:lnTo>
                  <a:pt x="3256" y="29382"/>
                </a:lnTo>
                <a:lnTo>
                  <a:pt x="3256" y="208146"/>
                </a:lnTo>
                <a:lnTo>
                  <a:pt x="39256" y="208146"/>
                </a:lnTo>
                <a:lnTo>
                  <a:pt x="39256" y="62889"/>
                </a:lnTo>
                <a:lnTo>
                  <a:pt x="283732" y="290430"/>
                </a:lnTo>
                <a:lnTo>
                  <a:pt x="240619" y="360698"/>
                </a:lnTo>
                <a:cubicBezTo>
                  <a:pt x="208716" y="448264"/>
                  <a:pt x="229897" y="550257"/>
                  <a:pt x="302409" y="617746"/>
                </a:cubicBezTo>
                <a:cubicBezTo>
                  <a:pt x="399092" y="707732"/>
                  <a:pt x="550417" y="702303"/>
                  <a:pt x="640402" y="605620"/>
                </a:cubicBezTo>
                <a:close/>
              </a:path>
            </a:pathLst>
          </a:custGeom>
          <a:solidFill>
            <a:srgbClr val="57C1D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95" name="任意多边形 117"/>
          <p:cNvSpPr>
            <a:spLocks noChangeArrowheads="1"/>
          </p:cNvSpPr>
          <p:nvPr/>
        </p:nvSpPr>
        <p:spPr bwMode="auto">
          <a:xfrm rot="1487699" flipV="1">
            <a:off x="9131300" y="2713038"/>
            <a:ext cx="280988" cy="508000"/>
          </a:xfrm>
          <a:custGeom>
            <a:avLst/>
            <a:gdLst>
              <a:gd name="T0" fmla="*/ 82536 w 478302"/>
              <a:gd name="T1" fmla="*/ 10500 h 863433"/>
              <a:gd name="T2" fmla="*/ 10469 w 478302"/>
              <a:gd name="T3" fmla="*/ 82783 h 863433"/>
              <a:gd name="T4" fmla="*/ 82536 w 478302"/>
              <a:gd name="T5" fmla="*/ 155066 h 863433"/>
              <a:gd name="T6" fmla="*/ 154603 w 478302"/>
              <a:gd name="T7" fmla="*/ 82783 h 863433"/>
              <a:gd name="T8" fmla="*/ 82536 w 478302"/>
              <a:gd name="T9" fmla="*/ 10500 h 863433"/>
              <a:gd name="T10" fmla="*/ 82536 w 478302"/>
              <a:gd name="T11" fmla="*/ 0 h 863433"/>
              <a:gd name="T12" fmla="*/ 165072 w 478302"/>
              <a:gd name="T13" fmla="*/ 82783 h 863433"/>
              <a:gd name="T14" fmla="*/ 114662 w 478302"/>
              <a:gd name="T15" fmla="*/ 159061 h 863433"/>
              <a:gd name="T16" fmla="*/ 88748 w 478302"/>
              <a:gd name="T17" fmla="*/ 164308 h 863433"/>
              <a:gd name="T18" fmla="*/ 88748 w 478302"/>
              <a:gd name="T19" fmla="*/ 195468 h 863433"/>
              <a:gd name="T20" fmla="*/ 150870 w 478302"/>
              <a:gd name="T21" fmla="*/ 195468 h 863433"/>
              <a:gd name="T22" fmla="*/ 150870 w 478302"/>
              <a:gd name="T23" fmla="*/ 207930 h 863433"/>
              <a:gd name="T24" fmla="*/ 88748 w 478302"/>
              <a:gd name="T25" fmla="*/ 207930 h 863433"/>
              <a:gd name="T26" fmla="*/ 88748 w 478302"/>
              <a:gd name="T27" fmla="*/ 298881 h 863433"/>
              <a:gd name="T28" fmla="*/ 76324 w 478302"/>
              <a:gd name="T29" fmla="*/ 298881 h 863433"/>
              <a:gd name="T30" fmla="*/ 76324 w 478302"/>
              <a:gd name="T31" fmla="*/ 207930 h 863433"/>
              <a:gd name="T32" fmla="*/ 14202 w 478302"/>
              <a:gd name="T33" fmla="*/ 207930 h 863433"/>
              <a:gd name="T34" fmla="*/ 14202 w 478302"/>
              <a:gd name="T35" fmla="*/ 195468 h 863433"/>
              <a:gd name="T36" fmla="*/ 76324 w 478302"/>
              <a:gd name="T37" fmla="*/ 195468 h 863433"/>
              <a:gd name="T38" fmla="*/ 76324 w 478302"/>
              <a:gd name="T39" fmla="*/ 164308 h 863433"/>
              <a:gd name="T40" fmla="*/ 50410 w 478302"/>
              <a:gd name="T41" fmla="*/ 159061 h 863433"/>
              <a:gd name="T42" fmla="*/ 0 w 478302"/>
              <a:gd name="T43" fmla="*/ 82783 h 863433"/>
              <a:gd name="T44" fmla="*/ 82536 w 478302"/>
              <a:gd name="T45" fmla="*/ 0 h 86343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78302"/>
              <a:gd name="T70" fmla="*/ 0 h 863433"/>
              <a:gd name="T71" fmla="*/ 478302 w 478302"/>
              <a:gd name="T72" fmla="*/ 863433 h 863433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78302" h="863433">
                <a:moveTo>
                  <a:pt x="239151" y="30334"/>
                </a:moveTo>
                <a:cubicBezTo>
                  <a:pt x="123825" y="30334"/>
                  <a:pt x="30334" y="123825"/>
                  <a:pt x="30334" y="239151"/>
                </a:cubicBezTo>
                <a:cubicBezTo>
                  <a:pt x="30334" y="354477"/>
                  <a:pt x="123825" y="447968"/>
                  <a:pt x="239151" y="447968"/>
                </a:cubicBezTo>
                <a:cubicBezTo>
                  <a:pt x="354477" y="447968"/>
                  <a:pt x="447968" y="354477"/>
                  <a:pt x="447968" y="239151"/>
                </a:cubicBezTo>
                <a:cubicBezTo>
                  <a:pt x="447968" y="123825"/>
                  <a:pt x="354477" y="30334"/>
                  <a:pt x="239151" y="30334"/>
                </a:cubicBezTo>
                <a:close/>
                <a:moveTo>
                  <a:pt x="239151" y="0"/>
                </a:moveTo>
                <a:cubicBezTo>
                  <a:pt x="371230" y="0"/>
                  <a:pt x="478302" y="107072"/>
                  <a:pt x="478302" y="239151"/>
                </a:cubicBezTo>
                <a:cubicBezTo>
                  <a:pt x="478302" y="338210"/>
                  <a:pt x="418074" y="423203"/>
                  <a:pt x="332239" y="459508"/>
                </a:cubicBezTo>
                <a:lnTo>
                  <a:pt x="257151" y="474668"/>
                </a:lnTo>
                <a:lnTo>
                  <a:pt x="257151" y="564684"/>
                </a:lnTo>
                <a:lnTo>
                  <a:pt x="437151" y="564684"/>
                </a:lnTo>
                <a:lnTo>
                  <a:pt x="437151" y="600684"/>
                </a:lnTo>
                <a:lnTo>
                  <a:pt x="257151" y="600684"/>
                </a:lnTo>
                <a:lnTo>
                  <a:pt x="257151" y="863433"/>
                </a:lnTo>
                <a:lnTo>
                  <a:pt x="221151" y="863433"/>
                </a:lnTo>
                <a:lnTo>
                  <a:pt x="221151" y="600684"/>
                </a:lnTo>
                <a:lnTo>
                  <a:pt x="41151" y="600684"/>
                </a:lnTo>
                <a:lnTo>
                  <a:pt x="41151" y="564684"/>
                </a:lnTo>
                <a:lnTo>
                  <a:pt x="221151" y="564684"/>
                </a:lnTo>
                <a:lnTo>
                  <a:pt x="221151" y="474668"/>
                </a:lnTo>
                <a:lnTo>
                  <a:pt x="146063" y="459508"/>
                </a:lnTo>
                <a:cubicBezTo>
                  <a:pt x="60228" y="423203"/>
                  <a:pt x="0" y="338210"/>
                  <a:pt x="0" y="239151"/>
                </a:cubicBezTo>
                <a:cubicBezTo>
                  <a:pt x="0" y="107072"/>
                  <a:pt x="107072" y="0"/>
                  <a:pt x="239151" y="0"/>
                </a:cubicBezTo>
                <a:close/>
              </a:path>
            </a:pathLst>
          </a:custGeom>
          <a:solidFill>
            <a:srgbClr val="E72C43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90CE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任意多边形 104"/>
          <p:cNvSpPr>
            <a:spLocks noChangeArrowheads="1"/>
          </p:cNvSpPr>
          <p:nvPr/>
        </p:nvSpPr>
        <p:spPr bwMode="auto">
          <a:xfrm>
            <a:off x="619125" y="806450"/>
            <a:ext cx="4949825" cy="1927225"/>
          </a:xfrm>
          <a:custGeom>
            <a:avLst/>
            <a:gdLst>
              <a:gd name="T0" fmla="*/ 3690937 w 4948603"/>
              <a:gd name="T1" fmla="*/ 1645444 h 1927622"/>
              <a:gd name="T2" fmla="*/ 2194321 w 4948603"/>
              <a:gd name="T3" fmla="*/ 1234678 h 1927622"/>
              <a:gd name="T4" fmla="*/ 4319587 w 4948603"/>
              <a:gd name="T5" fmla="*/ 1127522 h 1927622"/>
              <a:gd name="T6" fmla="*/ 4040981 w 4948603"/>
              <a:gd name="T7" fmla="*/ 1909762 h 1927622"/>
              <a:gd name="T8" fmla="*/ 4033837 w 4948603"/>
              <a:gd name="T9" fmla="*/ 1445419 h 1927622"/>
              <a:gd name="T10" fmla="*/ 2226468 w 4948603"/>
              <a:gd name="T11" fmla="*/ 1627584 h 1927622"/>
              <a:gd name="T12" fmla="*/ 4744640 w 4948603"/>
              <a:gd name="T13" fmla="*/ 1649016 h 1927622"/>
              <a:gd name="T14" fmla="*/ 4405312 w 4948603"/>
              <a:gd name="T15" fmla="*/ 1373981 h 1927622"/>
              <a:gd name="T16" fmla="*/ 3848099 w 4948603"/>
              <a:gd name="T17" fmla="*/ 1206103 h 1927622"/>
              <a:gd name="T18" fmla="*/ 3687365 w 4948603"/>
              <a:gd name="T19" fmla="*/ 1824037 h 1927622"/>
              <a:gd name="T20" fmla="*/ 3533774 w 4948603"/>
              <a:gd name="T21" fmla="*/ 1206103 h 1927622"/>
              <a:gd name="T22" fmla="*/ 3376612 w 4948603"/>
              <a:gd name="T23" fmla="*/ 1191815 h 1927622"/>
              <a:gd name="T24" fmla="*/ 3287315 w 4948603"/>
              <a:gd name="T25" fmla="*/ 1616869 h 1927622"/>
              <a:gd name="T26" fmla="*/ 3180159 w 4948603"/>
              <a:gd name="T27" fmla="*/ 1595437 h 1927622"/>
              <a:gd name="T28" fmla="*/ 2969418 w 4948603"/>
              <a:gd name="T29" fmla="*/ 1699022 h 1927622"/>
              <a:gd name="T30" fmla="*/ 2937271 w 4948603"/>
              <a:gd name="T31" fmla="*/ 1266825 h 1927622"/>
              <a:gd name="T32" fmla="*/ 2944415 w 4948603"/>
              <a:gd name="T33" fmla="*/ 1649016 h 1927622"/>
              <a:gd name="T34" fmla="*/ 2587228 w 4948603"/>
              <a:gd name="T35" fmla="*/ 1927622 h 1927622"/>
              <a:gd name="T36" fmla="*/ 2737246 w 4948603"/>
              <a:gd name="T37" fmla="*/ 1466850 h 1927622"/>
              <a:gd name="T38" fmla="*/ 2708671 w 4948603"/>
              <a:gd name="T39" fmla="*/ 1095375 h 1927622"/>
              <a:gd name="T40" fmla="*/ 1608534 w 4948603"/>
              <a:gd name="T41" fmla="*/ 1691878 h 1927622"/>
              <a:gd name="T42" fmla="*/ 1415653 w 4948603"/>
              <a:gd name="T43" fmla="*/ 1288256 h 1927622"/>
              <a:gd name="T44" fmla="*/ 1254918 w 4948603"/>
              <a:gd name="T45" fmla="*/ 1602581 h 1927622"/>
              <a:gd name="T46" fmla="*/ 747712 w 4948603"/>
              <a:gd name="T47" fmla="*/ 1191815 h 1927622"/>
              <a:gd name="T48" fmla="*/ 758427 w 4948603"/>
              <a:gd name="T49" fmla="*/ 1359694 h 1927622"/>
              <a:gd name="T50" fmla="*/ 669131 w 4948603"/>
              <a:gd name="T51" fmla="*/ 1691878 h 1927622"/>
              <a:gd name="T52" fmla="*/ 590550 w 4948603"/>
              <a:gd name="T53" fmla="*/ 1524000 h 1927622"/>
              <a:gd name="T54" fmla="*/ 297656 w 4948603"/>
              <a:gd name="T55" fmla="*/ 1095375 h 1927622"/>
              <a:gd name="T56" fmla="*/ 322659 w 4948603"/>
              <a:gd name="T57" fmla="*/ 1466850 h 1927622"/>
              <a:gd name="T58" fmla="*/ 869156 w 4948603"/>
              <a:gd name="T59" fmla="*/ 1902619 h 1927622"/>
              <a:gd name="T60" fmla="*/ 165496 w 4948603"/>
              <a:gd name="T61" fmla="*/ 1688306 h 1927622"/>
              <a:gd name="T62" fmla="*/ 54768 w 4948603"/>
              <a:gd name="T63" fmla="*/ 1266825 h 1927622"/>
              <a:gd name="T64" fmla="*/ 3664743 w 4948603"/>
              <a:gd name="T65" fmla="*/ 646509 h 1927622"/>
              <a:gd name="T66" fmla="*/ 1214437 w 4948603"/>
              <a:gd name="T67" fmla="*/ 535781 h 1927622"/>
              <a:gd name="T68" fmla="*/ 1042987 w 4948603"/>
              <a:gd name="T69" fmla="*/ 453628 h 1927622"/>
              <a:gd name="T70" fmla="*/ 1735931 w 4948603"/>
              <a:gd name="T71" fmla="*/ 575072 h 1927622"/>
              <a:gd name="T72" fmla="*/ 1493043 w 4948603"/>
              <a:gd name="T73" fmla="*/ 575072 h 1927622"/>
              <a:gd name="T74" fmla="*/ 1468040 w 4948603"/>
              <a:gd name="T75" fmla="*/ 382190 h 1927622"/>
              <a:gd name="T76" fmla="*/ 1042987 w 4948603"/>
              <a:gd name="T77" fmla="*/ 285750 h 1927622"/>
              <a:gd name="T78" fmla="*/ 3232546 w 4948603"/>
              <a:gd name="T79" fmla="*/ 714375 h 1927622"/>
              <a:gd name="T80" fmla="*/ 2982515 w 4948603"/>
              <a:gd name="T81" fmla="*/ 353615 h 1927622"/>
              <a:gd name="T82" fmla="*/ 2778918 w 4948603"/>
              <a:gd name="T83" fmla="*/ 814387 h 1927622"/>
              <a:gd name="T84" fmla="*/ 4611290 w 4948603"/>
              <a:gd name="T85" fmla="*/ 232172 h 1927622"/>
              <a:gd name="T86" fmla="*/ 4400550 w 4948603"/>
              <a:gd name="T87" fmla="*/ 192881 h 1927622"/>
              <a:gd name="T88" fmla="*/ 3136106 w 4948603"/>
              <a:gd name="T89" fmla="*/ 42862 h 1927622"/>
              <a:gd name="T90" fmla="*/ 1603771 w 4948603"/>
              <a:gd name="T91" fmla="*/ 303609 h 1927622"/>
              <a:gd name="T92" fmla="*/ 1335881 w 4948603"/>
              <a:gd name="T93" fmla="*/ 242887 h 1927622"/>
              <a:gd name="T94" fmla="*/ 2961084 w 4948603"/>
              <a:gd name="T95" fmla="*/ 17859 h 1927622"/>
              <a:gd name="T96" fmla="*/ 2314574 w 4948603"/>
              <a:gd name="T97" fmla="*/ 146447 h 1927622"/>
              <a:gd name="T98" fmla="*/ 2046684 w 4948603"/>
              <a:gd name="T99" fmla="*/ 735806 h 1927622"/>
              <a:gd name="T100" fmla="*/ 2121693 w 4948603"/>
              <a:gd name="T101" fmla="*/ 7144 h 1927622"/>
              <a:gd name="T102" fmla="*/ 1318022 w 4948603"/>
              <a:gd name="T103" fmla="*/ 189309 h 1927622"/>
              <a:gd name="T104" fmla="*/ 1182290 w 4948603"/>
              <a:gd name="T105" fmla="*/ 628650 h 1927622"/>
              <a:gd name="T106" fmla="*/ 939403 w 4948603"/>
              <a:gd name="T107" fmla="*/ 246459 h 1927622"/>
              <a:gd name="T108" fmla="*/ 3554015 w 4948603"/>
              <a:gd name="T109" fmla="*/ 339328 h 1927622"/>
              <a:gd name="T110" fmla="*/ 3139678 w 4948603"/>
              <a:gd name="T111" fmla="*/ 664369 h 1927622"/>
              <a:gd name="T112" fmla="*/ 489347 w 4948603"/>
              <a:gd name="T113" fmla="*/ 0 h 1927622"/>
              <a:gd name="T114" fmla="*/ 653653 w 4948603"/>
              <a:gd name="T115" fmla="*/ 407194 h 1927622"/>
              <a:gd name="T116" fmla="*/ 314325 w 4948603"/>
              <a:gd name="T117" fmla="*/ 407194 h 1927622"/>
              <a:gd name="T118" fmla="*/ 46434 w 4948603"/>
              <a:gd name="T119" fmla="*/ 175022 h 1927622"/>
              <a:gd name="T120" fmla="*/ 0 w 4948603"/>
              <a:gd name="T121" fmla="*/ 0 h 1927622"/>
              <a:gd name="T122" fmla="*/ 4948603 w 4948603"/>
              <a:gd name="T123" fmla="*/ 1927622 h 1927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4948603" h="1927622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3658790" y="1306116"/>
                </a:moveTo>
                <a:lnTo>
                  <a:pt x="3658790" y="1473994"/>
                </a:lnTo>
                <a:cubicBezTo>
                  <a:pt x="3658790" y="1547812"/>
                  <a:pt x="3669506" y="1604962"/>
                  <a:pt x="3690937" y="1645444"/>
                </a:cubicBezTo>
                <a:cubicBezTo>
                  <a:pt x="3712368" y="1597819"/>
                  <a:pt x="3723084" y="1540669"/>
                  <a:pt x="3723084" y="1473994"/>
                </a:cubicBezTo>
                <a:lnTo>
                  <a:pt x="3723084" y="1306116"/>
                </a:lnTo>
                <a:lnTo>
                  <a:pt x="3658790" y="1306116"/>
                </a:lnTo>
                <a:close/>
                <a:moveTo>
                  <a:pt x="2062162" y="1234678"/>
                </a:moveTo>
                <a:lnTo>
                  <a:pt x="2062162" y="1516856"/>
                </a:lnTo>
                <a:lnTo>
                  <a:pt x="2194321" y="1516856"/>
                </a:lnTo>
                <a:cubicBezTo>
                  <a:pt x="2291953" y="1519237"/>
                  <a:pt x="2338387" y="1472803"/>
                  <a:pt x="2333624" y="1377553"/>
                </a:cubicBezTo>
                <a:cubicBezTo>
                  <a:pt x="2336006" y="1279922"/>
                  <a:pt x="2289571" y="1232297"/>
                  <a:pt x="2194321" y="1234678"/>
                </a:cubicBezTo>
                <a:lnTo>
                  <a:pt x="2062162" y="1234678"/>
                </a:lnTo>
                <a:close/>
                <a:moveTo>
                  <a:pt x="972740" y="1170384"/>
                </a:moveTo>
                <a:lnTo>
                  <a:pt x="1090612" y="1170384"/>
                </a:lnTo>
                <a:lnTo>
                  <a:pt x="1090612" y="1702594"/>
                </a:lnTo>
                <a:lnTo>
                  <a:pt x="972740" y="1702594"/>
                </a:lnTo>
                <a:lnTo>
                  <a:pt x="972740" y="1170384"/>
                </a:lnTo>
                <a:close/>
                <a:moveTo>
                  <a:pt x="3898106" y="1127522"/>
                </a:moveTo>
                <a:lnTo>
                  <a:pt x="4319587" y="1127522"/>
                </a:lnTo>
                <a:lnTo>
                  <a:pt x="4319587" y="1231106"/>
                </a:lnTo>
                <a:cubicBezTo>
                  <a:pt x="4288631" y="1290637"/>
                  <a:pt x="4245768" y="1340644"/>
                  <a:pt x="4191000" y="1381125"/>
                </a:cubicBezTo>
                <a:lnTo>
                  <a:pt x="4191000" y="1445419"/>
                </a:lnTo>
                <a:lnTo>
                  <a:pt x="4333875" y="1445419"/>
                </a:lnTo>
                <a:lnTo>
                  <a:pt x="4333875" y="1549003"/>
                </a:lnTo>
                <a:lnTo>
                  <a:pt x="4191000" y="1549003"/>
                </a:lnTo>
                <a:lnTo>
                  <a:pt x="4191000" y="1770459"/>
                </a:lnTo>
                <a:cubicBezTo>
                  <a:pt x="4198143" y="1868091"/>
                  <a:pt x="4148137" y="1914525"/>
                  <a:pt x="4040981" y="1909762"/>
                </a:cubicBezTo>
                <a:lnTo>
                  <a:pt x="3937396" y="1909762"/>
                </a:lnTo>
                <a:lnTo>
                  <a:pt x="3937396" y="1816894"/>
                </a:lnTo>
                <a:lnTo>
                  <a:pt x="3980259" y="1816894"/>
                </a:lnTo>
                <a:cubicBezTo>
                  <a:pt x="4018359" y="1819275"/>
                  <a:pt x="4036218" y="1802606"/>
                  <a:pt x="4033837" y="1766887"/>
                </a:cubicBezTo>
                <a:lnTo>
                  <a:pt x="4033837" y="1549003"/>
                </a:lnTo>
                <a:lnTo>
                  <a:pt x="3873103" y="1549003"/>
                </a:lnTo>
                <a:lnTo>
                  <a:pt x="3873103" y="1445419"/>
                </a:lnTo>
                <a:lnTo>
                  <a:pt x="4033837" y="1445419"/>
                </a:lnTo>
                <a:lnTo>
                  <a:pt x="4033837" y="1356122"/>
                </a:lnTo>
                <a:cubicBezTo>
                  <a:pt x="4071937" y="1327547"/>
                  <a:pt x="4107656" y="1285875"/>
                  <a:pt x="4140993" y="1231106"/>
                </a:cubicBezTo>
                <a:lnTo>
                  <a:pt x="3898106" y="1231106"/>
                </a:lnTo>
                <a:lnTo>
                  <a:pt x="3898106" y="1127522"/>
                </a:lnTo>
                <a:close/>
                <a:moveTo>
                  <a:pt x="1894284" y="1127522"/>
                </a:moveTo>
                <a:lnTo>
                  <a:pt x="2226468" y="1127522"/>
                </a:lnTo>
                <a:cubicBezTo>
                  <a:pt x="2414587" y="1127522"/>
                  <a:pt x="2507456" y="1210865"/>
                  <a:pt x="2505074" y="1377553"/>
                </a:cubicBezTo>
                <a:cubicBezTo>
                  <a:pt x="2509837" y="1549003"/>
                  <a:pt x="2416968" y="1632347"/>
                  <a:pt x="2226468" y="1627584"/>
                </a:cubicBezTo>
                <a:lnTo>
                  <a:pt x="2062162" y="1627584"/>
                </a:lnTo>
                <a:lnTo>
                  <a:pt x="2062162" y="1895475"/>
                </a:lnTo>
                <a:lnTo>
                  <a:pt x="1894284" y="1895475"/>
                </a:lnTo>
                <a:lnTo>
                  <a:pt x="18942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3533774" y="1098947"/>
                </a:moveTo>
                <a:lnTo>
                  <a:pt x="3658790" y="1098947"/>
                </a:lnTo>
                <a:lnTo>
                  <a:pt x="3658790" y="1206103"/>
                </a:lnTo>
                <a:lnTo>
                  <a:pt x="3723084" y="1206103"/>
                </a:lnTo>
                <a:lnTo>
                  <a:pt x="3723084" y="1098947"/>
                </a:lnTo>
                <a:lnTo>
                  <a:pt x="3848099" y="1098947"/>
                </a:lnTo>
                <a:lnTo>
                  <a:pt x="3848099" y="1206103"/>
                </a:lnTo>
                <a:lnTo>
                  <a:pt x="3883818" y="1206103"/>
                </a:lnTo>
                <a:lnTo>
                  <a:pt x="3883818" y="1306116"/>
                </a:lnTo>
                <a:lnTo>
                  <a:pt x="3848099" y="1306116"/>
                </a:lnTo>
                <a:lnTo>
                  <a:pt x="3848099" y="1470422"/>
                </a:lnTo>
                <a:cubicBezTo>
                  <a:pt x="3848099" y="1582341"/>
                  <a:pt x="3821906" y="1674019"/>
                  <a:pt x="3769518" y="1745456"/>
                </a:cubicBezTo>
                <a:cubicBezTo>
                  <a:pt x="3798093" y="1771650"/>
                  <a:pt x="3833812" y="1795462"/>
                  <a:pt x="3876674" y="1816894"/>
                </a:cubicBezTo>
                <a:lnTo>
                  <a:pt x="3876674" y="1916906"/>
                </a:lnTo>
                <a:cubicBezTo>
                  <a:pt x="3800474" y="1885950"/>
                  <a:pt x="3737371" y="1854994"/>
                  <a:pt x="3687365" y="1824037"/>
                </a:cubicBezTo>
                <a:cubicBezTo>
                  <a:pt x="3637359" y="1854994"/>
                  <a:pt x="3575446" y="1884759"/>
                  <a:pt x="3501628" y="1913334"/>
                </a:cubicBezTo>
                <a:lnTo>
                  <a:pt x="3501628" y="1816894"/>
                </a:lnTo>
                <a:cubicBezTo>
                  <a:pt x="3544490" y="1795462"/>
                  <a:pt x="3580209" y="1771650"/>
                  <a:pt x="3608784" y="1745456"/>
                </a:cubicBezTo>
                <a:cubicBezTo>
                  <a:pt x="3558778" y="1678781"/>
                  <a:pt x="3533774" y="1587103"/>
                  <a:pt x="3533774" y="1470422"/>
                </a:cubicBezTo>
                <a:lnTo>
                  <a:pt x="3533774" y="1306116"/>
                </a:lnTo>
                <a:lnTo>
                  <a:pt x="3490912" y="1306116"/>
                </a:lnTo>
                <a:lnTo>
                  <a:pt x="3490912" y="1206103"/>
                </a:lnTo>
                <a:lnTo>
                  <a:pt x="3533774" y="1206103"/>
                </a:lnTo>
                <a:lnTo>
                  <a:pt x="3533774" y="1098947"/>
                </a:lnTo>
                <a:close/>
                <a:moveTo>
                  <a:pt x="3144440" y="1095375"/>
                </a:moveTo>
                <a:lnTo>
                  <a:pt x="3262312" y="1095375"/>
                </a:lnTo>
                <a:lnTo>
                  <a:pt x="3262312" y="1191815"/>
                </a:lnTo>
                <a:lnTo>
                  <a:pt x="3290887" y="1191815"/>
                </a:lnTo>
                <a:lnTo>
                  <a:pt x="3290887" y="1113234"/>
                </a:lnTo>
                <a:lnTo>
                  <a:pt x="3376612" y="1113234"/>
                </a:lnTo>
                <a:lnTo>
                  <a:pt x="3376612" y="1191815"/>
                </a:lnTo>
                <a:lnTo>
                  <a:pt x="3408759" y="1191815"/>
                </a:lnTo>
                <a:lnTo>
                  <a:pt x="3408759" y="1288256"/>
                </a:lnTo>
                <a:lnTo>
                  <a:pt x="3262312" y="1288256"/>
                </a:lnTo>
                <a:cubicBezTo>
                  <a:pt x="3262312" y="1347787"/>
                  <a:pt x="3264693" y="1402556"/>
                  <a:pt x="3269456" y="1452562"/>
                </a:cubicBezTo>
                <a:cubicBezTo>
                  <a:pt x="3276599" y="1435894"/>
                  <a:pt x="3287315" y="1404937"/>
                  <a:pt x="3301603" y="1359694"/>
                </a:cubicBezTo>
                <a:cubicBezTo>
                  <a:pt x="3303984" y="1350169"/>
                  <a:pt x="3306365" y="1341834"/>
                  <a:pt x="3308746" y="1334691"/>
                </a:cubicBezTo>
                <a:lnTo>
                  <a:pt x="3412331" y="1334691"/>
                </a:lnTo>
                <a:cubicBezTo>
                  <a:pt x="3383756" y="1453753"/>
                  <a:pt x="3342084" y="1547812"/>
                  <a:pt x="3287315" y="1616869"/>
                </a:cubicBezTo>
                <a:cubicBezTo>
                  <a:pt x="3296840" y="1669256"/>
                  <a:pt x="3311128" y="1694259"/>
                  <a:pt x="3330178" y="1691878"/>
                </a:cubicBezTo>
                <a:cubicBezTo>
                  <a:pt x="3344465" y="1691878"/>
                  <a:pt x="3351609" y="1678781"/>
                  <a:pt x="3351609" y="1652587"/>
                </a:cubicBezTo>
                <a:lnTo>
                  <a:pt x="3423046" y="1652587"/>
                </a:lnTo>
                <a:cubicBezTo>
                  <a:pt x="3423046" y="1733550"/>
                  <a:pt x="3392090" y="1774031"/>
                  <a:pt x="3330178" y="1774031"/>
                </a:cubicBezTo>
                <a:cubicBezTo>
                  <a:pt x="3275409" y="1776412"/>
                  <a:pt x="3236118" y="1749028"/>
                  <a:pt x="3212306" y="1691878"/>
                </a:cubicBezTo>
                <a:cubicBezTo>
                  <a:pt x="3167062" y="1729978"/>
                  <a:pt x="3109912" y="1766887"/>
                  <a:pt x="3040856" y="1802606"/>
                </a:cubicBezTo>
                <a:lnTo>
                  <a:pt x="3040856" y="1713309"/>
                </a:lnTo>
                <a:cubicBezTo>
                  <a:pt x="3105149" y="1670447"/>
                  <a:pt x="3151584" y="1631156"/>
                  <a:pt x="3180159" y="1595437"/>
                </a:cubicBezTo>
                <a:cubicBezTo>
                  <a:pt x="3170634" y="1547812"/>
                  <a:pt x="3163490" y="1490662"/>
                  <a:pt x="3158728" y="1423987"/>
                </a:cubicBezTo>
                <a:cubicBezTo>
                  <a:pt x="3156346" y="1390650"/>
                  <a:pt x="3152774" y="1345406"/>
                  <a:pt x="3148012" y="1288256"/>
                </a:cubicBezTo>
                <a:lnTo>
                  <a:pt x="3098006" y="1288256"/>
                </a:lnTo>
                <a:lnTo>
                  <a:pt x="3098006" y="1541859"/>
                </a:lnTo>
                <a:cubicBezTo>
                  <a:pt x="3107531" y="1539478"/>
                  <a:pt x="3119437" y="1533525"/>
                  <a:pt x="3133724" y="1524000"/>
                </a:cubicBezTo>
                <a:cubicBezTo>
                  <a:pt x="3140868" y="1519237"/>
                  <a:pt x="3145631" y="1515666"/>
                  <a:pt x="3148012" y="1513284"/>
                </a:cubicBezTo>
                <a:lnTo>
                  <a:pt x="3148012" y="1606153"/>
                </a:lnTo>
                <a:cubicBezTo>
                  <a:pt x="3100387" y="1644253"/>
                  <a:pt x="3040856" y="1675209"/>
                  <a:pt x="2969418" y="1699022"/>
                </a:cubicBezTo>
                <a:lnTo>
                  <a:pt x="2969418" y="1191815"/>
                </a:lnTo>
                <a:lnTo>
                  <a:pt x="3144440" y="1191815"/>
                </a:lnTo>
                <a:cubicBezTo>
                  <a:pt x="3144440" y="1160859"/>
                  <a:pt x="3144440" y="1128712"/>
                  <a:pt x="3144440" y="1095375"/>
                </a:cubicBezTo>
                <a:close/>
                <a:moveTo>
                  <a:pt x="2708671" y="1095375"/>
                </a:moveTo>
                <a:lnTo>
                  <a:pt x="2840831" y="1095375"/>
                </a:lnTo>
                <a:lnTo>
                  <a:pt x="2840831" y="1170384"/>
                </a:lnTo>
                <a:lnTo>
                  <a:pt x="2937271" y="1170384"/>
                </a:lnTo>
                <a:lnTo>
                  <a:pt x="2937271" y="1266825"/>
                </a:lnTo>
                <a:lnTo>
                  <a:pt x="2840831" y="1266825"/>
                </a:lnTo>
                <a:lnTo>
                  <a:pt x="2840831" y="1370409"/>
                </a:lnTo>
                <a:lnTo>
                  <a:pt x="2947987" y="1370409"/>
                </a:lnTo>
                <a:lnTo>
                  <a:pt x="2947987" y="1466850"/>
                </a:lnTo>
                <a:lnTo>
                  <a:pt x="2865834" y="1466850"/>
                </a:lnTo>
                <a:lnTo>
                  <a:pt x="2865834" y="1552575"/>
                </a:lnTo>
                <a:lnTo>
                  <a:pt x="2944415" y="1552575"/>
                </a:lnTo>
                <a:lnTo>
                  <a:pt x="2944415" y="1649016"/>
                </a:lnTo>
                <a:lnTo>
                  <a:pt x="2865834" y="1649016"/>
                </a:lnTo>
                <a:lnTo>
                  <a:pt x="2865834" y="1799034"/>
                </a:lnTo>
                <a:cubicBezTo>
                  <a:pt x="2899171" y="1806178"/>
                  <a:pt x="2934890" y="1809750"/>
                  <a:pt x="2972990" y="1809750"/>
                </a:cubicBezTo>
                <a:lnTo>
                  <a:pt x="3412331" y="1809750"/>
                </a:lnTo>
                <a:lnTo>
                  <a:pt x="3412331" y="1902619"/>
                </a:lnTo>
                <a:lnTo>
                  <a:pt x="2922984" y="1902619"/>
                </a:lnTo>
                <a:cubicBezTo>
                  <a:pt x="2830115" y="1902619"/>
                  <a:pt x="2750343" y="1878806"/>
                  <a:pt x="2683668" y="1831181"/>
                </a:cubicBezTo>
                <a:cubicBezTo>
                  <a:pt x="2666999" y="1864519"/>
                  <a:pt x="2634853" y="1896666"/>
                  <a:pt x="2587228" y="1927622"/>
                </a:cubicBezTo>
                <a:lnTo>
                  <a:pt x="2587228" y="1831181"/>
                </a:lnTo>
                <a:cubicBezTo>
                  <a:pt x="2601515" y="1814512"/>
                  <a:pt x="2607468" y="1772841"/>
                  <a:pt x="2605087" y="1706166"/>
                </a:cubicBezTo>
                <a:lnTo>
                  <a:pt x="2605087" y="1513284"/>
                </a:lnTo>
                <a:lnTo>
                  <a:pt x="2708671" y="1513284"/>
                </a:lnTo>
                <a:lnTo>
                  <a:pt x="2708671" y="1688306"/>
                </a:lnTo>
                <a:cubicBezTo>
                  <a:pt x="2708671" y="1697831"/>
                  <a:pt x="2707481" y="1708547"/>
                  <a:pt x="2705099" y="1720453"/>
                </a:cubicBezTo>
                <a:cubicBezTo>
                  <a:pt x="2717006" y="1729978"/>
                  <a:pt x="2727721" y="1738312"/>
                  <a:pt x="2737246" y="1745456"/>
                </a:cubicBezTo>
                <a:lnTo>
                  <a:pt x="2737246" y="1466850"/>
                </a:lnTo>
                <a:lnTo>
                  <a:pt x="2587228" y="1466850"/>
                </a:lnTo>
                <a:lnTo>
                  <a:pt x="2587228" y="1370409"/>
                </a:lnTo>
                <a:lnTo>
                  <a:pt x="2708671" y="1370409"/>
                </a:lnTo>
                <a:lnTo>
                  <a:pt x="2708671" y="1266825"/>
                </a:lnTo>
                <a:lnTo>
                  <a:pt x="2597943" y="1266825"/>
                </a:lnTo>
                <a:lnTo>
                  <a:pt x="2597943" y="1170384"/>
                </a:lnTo>
                <a:lnTo>
                  <a:pt x="2708671" y="1170384"/>
                </a:lnTo>
                <a:lnTo>
                  <a:pt x="2708671" y="1095375"/>
                </a:lnTo>
                <a:close/>
                <a:moveTo>
                  <a:pt x="1462087" y="1095375"/>
                </a:moveTo>
                <a:lnTo>
                  <a:pt x="1594246" y="1095375"/>
                </a:lnTo>
                <a:lnTo>
                  <a:pt x="1594246" y="1188244"/>
                </a:lnTo>
                <a:lnTo>
                  <a:pt x="1762124" y="1188244"/>
                </a:lnTo>
                <a:lnTo>
                  <a:pt x="1762124" y="1670447"/>
                </a:lnTo>
                <a:cubicBezTo>
                  <a:pt x="1762124" y="1749028"/>
                  <a:pt x="1726406" y="1788319"/>
                  <a:pt x="1654968" y="1788319"/>
                </a:cubicBezTo>
                <a:lnTo>
                  <a:pt x="1608534" y="1788319"/>
                </a:lnTo>
                <a:lnTo>
                  <a:pt x="1608534" y="1691878"/>
                </a:lnTo>
                <a:lnTo>
                  <a:pt x="1615678" y="1691878"/>
                </a:lnTo>
                <a:cubicBezTo>
                  <a:pt x="1629965" y="1691878"/>
                  <a:pt x="1637109" y="1683544"/>
                  <a:pt x="1637109" y="1666875"/>
                </a:cubicBezTo>
                <a:lnTo>
                  <a:pt x="1637109" y="1288256"/>
                </a:lnTo>
                <a:lnTo>
                  <a:pt x="1594246" y="1288256"/>
                </a:lnTo>
                <a:lnTo>
                  <a:pt x="1594246" y="1913334"/>
                </a:lnTo>
                <a:lnTo>
                  <a:pt x="1462087" y="1913334"/>
                </a:lnTo>
                <a:lnTo>
                  <a:pt x="1462087" y="1288256"/>
                </a:lnTo>
                <a:lnTo>
                  <a:pt x="1415653" y="1288256"/>
                </a:lnTo>
                <a:lnTo>
                  <a:pt x="1415653" y="1788319"/>
                </a:lnTo>
                <a:lnTo>
                  <a:pt x="1290637" y="1788319"/>
                </a:lnTo>
                <a:lnTo>
                  <a:pt x="1290637" y="1188244"/>
                </a:lnTo>
                <a:lnTo>
                  <a:pt x="1462087" y="1188244"/>
                </a:lnTo>
                <a:lnTo>
                  <a:pt x="1462087" y="1095375"/>
                </a:lnTo>
                <a:close/>
                <a:moveTo>
                  <a:pt x="1126331" y="1095375"/>
                </a:moveTo>
                <a:lnTo>
                  <a:pt x="1254918" y="1095375"/>
                </a:lnTo>
                <a:lnTo>
                  <a:pt x="1254918" y="1602581"/>
                </a:lnTo>
                <a:cubicBezTo>
                  <a:pt x="1266825" y="1745456"/>
                  <a:pt x="1196578" y="1852612"/>
                  <a:pt x="1044178" y="1924050"/>
                </a:cubicBezTo>
                <a:lnTo>
                  <a:pt x="1044178" y="1831181"/>
                </a:lnTo>
                <a:cubicBezTo>
                  <a:pt x="1103709" y="1781175"/>
                  <a:pt x="1131093" y="1715691"/>
                  <a:pt x="1126331" y="1634728"/>
                </a:cubicBezTo>
                <a:lnTo>
                  <a:pt x="1126331" y="1095375"/>
                </a:lnTo>
                <a:close/>
                <a:moveTo>
                  <a:pt x="601266" y="1095375"/>
                </a:moveTo>
                <a:lnTo>
                  <a:pt x="719137" y="1095375"/>
                </a:lnTo>
                <a:lnTo>
                  <a:pt x="719137" y="1191815"/>
                </a:lnTo>
                <a:lnTo>
                  <a:pt x="747712" y="1191815"/>
                </a:lnTo>
                <a:lnTo>
                  <a:pt x="747712" y="1113234"/>
                </a:lnTo>
                <a:lnTo>
                  <a:pt x="833437" y="1113234"/>
                </a:lnTo>
                <a:lnTo>
                  <a:pt x="833437" y="1191815"/>
                </a:lnTo>
                <a:lnTo>
                  <a:pt x="865584" y="1191815"/>
                </a:lnTo>
                <a:lnTo>
                  <a:pt x="865584" y="1288256"/>
                </a:lnTo>
                <a:lnTo>
                  <a:pt x="719137" y="1288256"/>
                </a:lnTo>
                <a:cubicBezTo>
                  <a:pt x="719137" y="1347787"/>
                  <a:pt x="721518" y="1402556"/>
                  <a:pt x="726281" y="1452562"/>
                </a:cubicBezTo>
                <a:cubicBezTo>
                  <a:pt x="733425" y="1435894"/>
                  <a:pt x="744140" y="1404937"/>
                  <a:pt x="758427" y="1359694"/>
                </a:cubicBezTo>
                <a:cubicBezTo>
                  <a:pt x="760809" y="1350169"/>
                  <a:pt x="763190" y="1341834"/>
                  <a:pt x="765572" y="1334691"/>
                </a:cubicBezTo>
                <a:lnTo>
                  <a:pt x="869156" y="1334691"/>
                </a:lnTo>
                <a:cubicBezTo>
                  <a:pt x="840581" y="1453753"/>
                  <a:pt x="798909" y="1547812"/>
                  <a:pt x="744140" y="1616869"/>
                </a:cubicBezTo>
                <a:cubicBezTo>
                  <a:pt x="753665" y="1669256"/>
                  <a:pt x="767953" y="1694259"/>
                  <a:pt x="787003" y="1691878"/>
                </a:cubicBezTo>
                <a:cubicBezTo>
                  <a:pt x="801290" y="1691878"/>
                  <a:pt x="808434" y="1678781"/>
                  <a:pt x="808434" y="1652587"/>
                </a:cubicBezTo>
                <a:lnTo>
                  <a:pt x="879872" y="1652587"/>
                </a:lnTo>
                <a:cubicBezTo>
                  <a:pt x="879872" y="1733550"/>
                  <a:pt x="848915" y="1774031"/>
                  <a:pt x="787003" y="1774031"/>
                </a:cubicBezTo>
                <a:cubicBezTo>
                  <a:pt x="732234" y="1776412"/>
                  <a:pt x="692943" y="1749028"/>
                  <a:pt x="669131" y="1691878"/>
                </a:cubicBezTo>
                <a:cubicBezTo>
                  <a:pt x="623887" y="1729978"/>
                  <a:pt x="566737" y="1766887"/>
                  <a:pt x="497681" y="1802606"/>
                </a:cubicBezTo>
                <a:lnTo>
                  <a:pt x="497681" y="1713309"/>
                </a:lnTo>
                <a:cubicBezTo>
                  <a:pt x="561975" y="1670447"/>
                  <a:pt x="608409" y="1631156"/>
                  <a:pt x="636984" y="1595437"/>
                </a:cubicBezTo>
                <a:cubicBezTo>
                  <a:pt x="627459" y="1547812"/>
                  <a:pt x="620315" y="1490662"/>
                  <a:pt x="615553" y="1423987"/>
                </a:cubicBezTo>
                <a:cubicBezTo>
                  <a:pt x="613171" y="1390650"/>
                  <a:pt x="609600" y="1345406"/>
                  <a:pt x="604837" y="1288256"/>
                </a:cubicBezTo>
                <a:lnTo>
                  <a:pt x="554831" y="1288256"/>
                </a:lnTo>
                <a:lnTo>
                  <a:pt x="554831" y="1541859"/>
                </a:lnTo>
                <a:cubicBezTo>
                  <a:pt x="564356" y="1539478"/>
                  <a:pt x="576262" y="1533525"/>
                  <a:pt x="590550" y="1524000"/>
                </a:cubicBezTo>
                <a:cubicBezTo>
                  <a:pt x="597693" y="1519237"/>
                  <a:pt x="602456" y="1515666"/>
                  <a:pt x="604837" y="1513284"/>
                </a:cubicBezTo>
                <a:lnTo>
                  <a:pt x="604837" y="1606153"/>
                </a:lnTo>
                <a:cubicBezTo>
                  <a:pt x="557212" y="1644253"/>
                  <a:pt x="497681" y="1675209"/>
                  <a:pt x="426243" y="1699022"/>
                </a:cubicBezTo>
                <a:lnTo>
                  <a:pt x="426243" y="1191815"/>
                </a:lnTo>
                <a:lnTo>
                  <a:pt x="601266" y="1191815"/>
                </a:lnTo>
                <a:cubicBezTo>
                  <a:pt x="601266" y="1160859"/>
                  <a:pt x="601266" y="1128712"/>
                  <a:pt x="601266" y="1095375"/>
                </a:cubicBezTo>
                <a:close/>
                <a:moveTo>
                  <a:pt x="165496" y="1095375"/>
                </a:moveTo>
                <a:lnTo>
                  <a:pt x="297656" y="1095375"/>
                </a:lnTo>
                <a:lnTo>
                  <a:pt x="297656" y="1170384"/>
                </a:lnTo>
                <a:lnTo>
                  <a:pt x="394097" y="1170384"/>
                </a:lnTo>
                <a:lnTo>
                  <a:pt x="394097" y="1266825"/>
                </a:lnTo>
                <a:lnTo>
                  <a:pt x="297656" y="1266825"/>
                </a:lnTo>
                <a:lnTo>
                  <a:pt x="297656" y="1370409"/>
                </a:lnTo>
                <a:lnTo>
                  <a:pt x="404812" y="1370409"/>
                </a:lnTo>
                <a:lnTo>
                  <a:pt x="404812" y="1466850"/>
                </a:lnTo>
                <a:lnTo>
                  <a:pt x="322659" y="1466850"/>
                </a:lnTo>
                <a:lnTo>
                  <a:pt x="322659" y="1552575"/>
                </a:lnTo>
                <a:lnTo>
                  <a:pt x="401240" y="1552575"/>
                </a:lnTo>
                <a:lnTo>
                  <a:pt x="401240" y="1649016"/>
                </a:lnTo>
                <a:lnTo>
                  <a:pt x="322659" y="1649016"/>
                </a:lnTo>
                <a:lnTo>
                  <a:pt x="322659" y="1799034"/>
                </a:lnTo>
                <a:cubicBezTo>
                  <a:pt x="355997" y="1806178"/>
                  <a:pt x="391715" y="1809750"/>
                  <a:pt x="429815" y="1809750"/>
                </a:cubicBezTo>
                <a:lnTo>
                  <a:pt x="869156" y="1809750"/>
                </a:lnTo>
                <a:lnTo>
                  <a:pt x="869156" y="1902619"/>
                </a:lnTo>
                <a:lnTo>
                  <a:pt x="379809" y="1902619"/>
                </a:lnTo>
                <a:cubicBezTo>
                  <a:pt x="286940" y="1902619"/>
                  <a:pt x="207168" y="1878806"/>
                  <a:pt x="140493" y="1831181"/>
                </a:cubicBezTo>
                <a:cubicBezTo>
                  <a:pt x="123825" y="1864519"/>
                  <a:pt x="91678" y="1896666"/>
                  <a:pt x="44053" y="1927622"/>
                </a:cubicBezTo>
                <a:lnTo>
                  <a:pt x="44053" y="1831181"/>
                </a:lnTo>
                <a:cubicBezTo>
                  <a:pt x="58340" y="1814512"/>
                  <a:pt x="64293" y="1772841"/>
                  <a:pt x="61912" y="1706166"/>
                </a:cubicBezTo>
                <a:lnTo>
                  <a:pt x="61912" y="1513284"/>
                </a:lnTo>
                <a:lnTo>
                  <a:pt x="165496" y="1513284"/>
                </a:lnTo>
                <a:lnTo>
                  <a:pt x="165496" y="1688306"/>
                </a:lnTo>
                <a:cubicBezTo>
                  <a:pt x="165496" y="1697831"/>
                  <a:pt x="164306" y="1708547"/>
                  <a:pt x="161925" y="1720453"/>
                </a:cubicBezTo>
                <a:cubicBezTo>
                  <a:pt x="173831" y="1729978"/>
                  <a:pt x="184546" y="1738312"/>
                  <a:pt x="194072" y="1745456"/>
                </a:cubicBezTo>
                <a:lnTo>
                  <a:pt x="194072" y="1466850"/>
                </a:lnTo>
                <a:lnTo>
                  <a:pt x="44053" y="1466850"/>
                </a:lnTo>
                <a:lnTo>
                  <a:pt x="44053" y="1370409"/>
                </a:lnTo>
                <a:lnTo>
                  <a:pt x="165496" y="1370409"/>
                </a:lnTo>
                <a:lnTo>
                  <a:pt x="165496" y="1266825"/>
                </a:lnTo>
                <a:lnTo>
                  <a:pt x="54768" y="1266825"/>
                </a:lnTo>
                <a:lnTo>
                  <a:pt x="54768" y="1170384"/>
                </a:lnTo>
                <a:lnTo>
                  <a:pt x="165496" y="1170384"/>
                </a:lnTo>
                <a:lnTo>
                  <a:pt x="165496" y="1095375"/>
                </a:lnTo>
                <a:close/>
                <a:moveTo>
                  <a:pt x="3664743" y="646509"/>
                </a:moveTo>
                <a:lnTo>
                  <a:pt x="4464843" y="646509"/>
                </a:lnTo>
                <a:lnTo>
                  <a:pt x="4464843" y="750094"/>
                </a:lnTo>
                <a:lnTo>
                  <a:pt x="3664743" y="750094"/>
                </a:lnTo>
                <a:lnTo>
                  <a:pt x="3664743" y="646509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4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4" y="128587"/>
                </a:moveTo>
                <a:cubicBezTo>
                  <a:pt x="1078706" y="152400"/>
                  <a:pt x="1060847" y="172640"/>
                  <a:pt x="1039415" y="189309"/>
                </a:cubicBezTo>
                <a:lnTo>
                  <a:pt x="1128712" y="189309"/>
                </a:lnTo>
                <a:cubicBezTo>
                  <a:pt x="1143000" y="172640"/>
                  <a:pt x="1154906" y="152400"/>
                  <a:pt x="1164431" y="128587"/>
                </a:cubicBezTo>
                <a:lnTo>
                  <a:pt x="1092994" y="128587"/>
                </a:lnTo>
                <a:close/>
                <a:moveTo>
                  <a:pt x="3725465" y="82153"/>
                </a:moveTo>
                <a:lnTo>
                  <a:pt x="4400550" y="82153"/>
                </a:lnTo>
                <a:lnTo>
                  <a:pt x="4400550" y="192881"/>
                </a:lnTo>
                <a:lnTo>
                  <a:pt x="3725465" y="192881"/>
                </a:lnTo>
                <a:lnTo>
                  <a:pt x="3725465" y="82153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0"/>
                  <a:pt x="3275409" y="210740"/>
                </a:cubicBezTo>
                <a:lnTo>
                  <a:pt x="3186112" y="210740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4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5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4" y="3572"/>
                </a:lnTo>
                <a:cubicBezTo>
                  <a:pt x="1147762" y="17859"/>
                  <a:pt x="1144190" y="29765"/>
                  <a:pt x="1139428" y="39291"/>
                </a:cubicBezTo>
                <a:lnTo>
                  <a:pt x="1293018" y="39291"/>
                </a:lnTo>
                <a:lnTo>
                  <a:pt x="1293018" y="128587"/>
                </a:lnTo>
                <a:cubicBezTo>
                  <a:pt x="1290637" y="130969"/>
                  <a:pt x="1289447" y="134540"/>
                  <a:pt x="1289447" y="139303"/>
                </a:cubicBezTo>
                <a:cubicBezTo>
                  <a:pt x="1277540" y="155972"/>
                  <a:pt x="1268015" y="172640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9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1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17413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直接连接符 7"/>
          <p:cNvSpPr>
            <a:spLocks noChangeShapeType="1"/>
          </p:cNvSpPr>
          <p:nvPr/>
        </p:nvSpPr>
        <p:spPr bwMode="auto">
          <a:xfrm>
            <a:off x="515938" y="5494338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15" name="Group 4"/>
          <p:cNvGrpSpPr>
            <a:grpSpLocks/>
          </p:cNvGrpSpPr>
          <p:nvPr/>
        </p:nvGrpSpPr>
        <p:grpSpPr bwMode="auto">
          <a:xfrm>
            <a:off x="6826250" y="711200"/>
            <a:ext cx="4757738" cy="4722813"/>
            <a:chOff x="0" y="0"/>
            <a:chExt cx="2997" cy="2975"/>
          </a:xfrm>
        </p:grpSpPr>
        <p:sp>
          <p:nvSpPr>
            <p:cNvPr id="174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0"/>
              <a:ext cx="2997" cy="2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Oval 5"/>
            <p:cNvSpPr>
              <a:spLocks noChangeArrowheads="1"/>
            </p:cNvSpPr>
            <p:nvPr/>
          </p:nvSpPr>
          <p:spPr bwMode="auto">
            <a:xfrm>
              <a:off x="198" y="2698"/>
              <a:ext cx="2798" cy="277"/>
            </a:xfrm>
            <a:prstGeom prst="ellipse">
              <a:avLst/>
            </a:prstGeom>
            <a:solidFill>
              <a:srgbClr val="5AB6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18" name="Freeform 6"/>
            <p:cNvSpPr>
              <a:spLocks noChangeArrowheads="1"/>
            </p:cNvSpPr>
            <p:nvPr/>
          </p:nvSpPr>
          <p:spPr bwMode="auto">
            <a:xfrm>
              <a:off x="233" y="1837"/>
              <a:ext cx="1031" cy="1046"/>
            </a:xfrm>
            <a:custGeom>
              <a:avLst/>
              <a:gdLst>
                <a:gd name="T0" fmla="*/ 0 w 1299"/>
                <a:gd name="T1" fmla="*/ 226 h 1318"/>
                <a:gd name="T2" fmla="*/ 221 w 1299"/>
                <a:gd name="T3" fmla="*/ 0 h 1318"/>
                <a:gd name="T4" fmla="*/ 441 w 1299"/>
                <a:gd name="T5" fmla="*/ 226 h 1318"/>
                <a:gd name="T6" fmla="*/ 383 w 1299"/>
                <a:gd name="T7" fmla="*/ 379 h 1318"/>
                <a:gd name="T8" fmla="*/ 427 w 1299"/>
                <a:gd name="T9" fmla="*/ 379 h 1318"/>
                <a:gd name="T10" fmla="*/ 761 w 1299"/>
                <a:gd name="T11" fmla="*/ 450 h 1318"/>
                <a:gd name="T12" fmla="*/ 463 w 1299"/>
                <a:gd name="T13" fmla="*/ 521 h 1318"/>
                <a:gd name="T14" fmla="*/ 511 w 1299"/>
                <a:gd name="T15" fmla="*/ 687 h 1318"/>
                <a:gd name="T16" fmla="*/ 818 w 1299"/>
                <a:gd name="T17" fmla="*/ 759 h 1318"/>
                <a:gd name="T18" fmla="*/ 484 w 1299"/>
                <a:gd name="T19" fmla="*/ 830 h 1318"/>
                <a:gd name="T20" fmla="*/ 151 w 1299"/>
                <a:gd name="T21" fmla="*/ 759 h 1318"/>
                <a:gd name="T22" fmla="*/ 457 w 1299"/>
                <a:gd name="T23" fmla="*/ 687 h 1318"/>
                <a:gd name="T24" fmla="*/ 398 w 1299"/>
                <a:gd name="T25" fmla="*/ 521 h 1318"/>
                <a:gd name="T26" fmla="*/ 93 w 1299"/>
                <a:gd name="T27" fmla="*/ 450 h 1318"/>
                <a:gd name="T28" fmla="*/ 114 w 1299"/>
                <a:gd name="T29" fmla="*/ 425 h 1318"/>
                <a:gd name="T30" fmla="*/ 0 w 1299"/>
                <a:gd name="T31" fmla="*/ 226 h 13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99"/>
                <a:gd name="T49" fmla="*/ 0 h 1318"/>
                <a:gd name="T50" fmla="*/ 1299 w 1299"/>
                <a:gd name="T51" fmla="*/ 1318 h 13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99" h="1318">
                  <a:moveTo>
                    <a:pt x="0" y="359"/>
                  </a:moveTo>
                  <a:cubicBezTo>
                    <a:pt x="0" y="161"/>
                    <a:pt x="157" y="0"/>
                    <a:pt x="351" y="0"/>
                  </a:cubicBezTo>
                  <a:cubicBezTo>
                    <a:pt x="545" y="0"/>
                    <a:pt x="701" y="161"/>
                    <a:pt x="701" y="359"/>
                  </a:cubicBezTo>
                  <a:cubicBezTo>
                    <a:pt x="701" y="453"/>
                    <a:pt x="666" y="538"/>
                    <a:pt x="609" y="602"/>
                  </a:cubicBezTo>
                  <a:cubicBezTo>
                    <a:pt x="632" y="601"/>
                    <a:pt x="655" y="601"/>
                    <a:pt x="678" y="601"/>
                  </a:cubicBezTo>
                  <a:cubicBezTo>
                    <a:pt x="971" y="601"/>
                    <a:pt x="1208" y="652"/>
                    <a:pt x="1208" y="714"/>
                  </a:cubicBezTo>
                  <a:cubicBezTo>
                    <a:pt x="1208" y="773"/>
                    <a:pt x="1001" y="821"/>
                    <a:pt x="735" y="827"/>
                  </a:cubicBezTo>
                  <a:cubicBezTo>
                    <a:pt x="773" y="894"/>
                    <a:pt x="816" y="992"/>
                    <a:pt x="812" y="1091"/>
                  </a:cubicBezTo>
                  <a:cubicBezTo>
                    <a:pt x="1085" y="1096"/>
                    <a:pt x="1299" y="1145"/>
                    <a:pt x="1299" y="1205"/>
                  </a:cubicBezTo>
                  <a:cubicBezTo>
                    <a:pt x="1299" y="1267"/>
                    <a:pt x="1062" y="1318"/>
                    <a:pt x="769" y="1318"/>
                  </a:cubicBezTo>
                  <a:cubicBezTo>
                    <a:pt x="476" y="1318"/>
                    <a:pt x="239" y="1267"/>
                    <a:pt x="239" y="1205"/>
                  </a:cubicBezTo>
                  <a:cubicBezTo>
                    <a:pt x="239" y="1145"/>
                    <a:pt x="453" y="1096"/>
                    <a:pt x="726" y="1091"/>
                  </a:cubicBezTo>
                  <a:cubicBezTo>
                    <a:pt x="731" y="988"/>
                    <a:pt x="667" y="879"/>
                    <a:pt x="632" y="828"/>
                  </a:cubicBezTo>
                  <a:cubicBezTo>
                    <a:pt x="361" y="823"/>
                    <a:pt x="148" y="774"/>
                    <a:pt x="148" y="714"/>
                  </a:cubicBezTo>
                  <a:cubicBezTo>
                    <a:pt x="148" y="700"/>
                    <a:pt x="160" y="687"/>
                    <a:pt x="182" y="674"/>
                  </a:cubicBezTo>
                  <a:cubicBezTo>
                    <a:pt x="74" y="613"/>
                    <a:pt x="0" y="495"/>
                    <a:pt x="0" y="359"/>
                  </a:cubicBezTo>
                </a:path>
              </a:pathLst>
            </a:custGeom>
            <a:solidFill>
              <a:srgbClr val="535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9" name="Freeform 7"/>
            <p:cNvSpPr>
              <a:spLocks noChangeArrowheads="1"/>
            </p:cNvSpPr>
            <p:nvPr/>
          </p:nvSpPr>
          <p:spPr bwMode="auto">
            <a:xfrm>
              <a:off x="934" y="524"/>
              <a:ext cx="1652" cy="1581"/>
            </a:xfrm>
            <a:custGeom>
              <a:avLst/>
              <a:gdLst>
                <a:gd name="T0" fmla="*/ 1308 w 2082"/>
                <a:gd name="T1" fmla="*/ 448 h 1992"/>
                <a:gd name="T2" fmla="*/ 1300 w 2082"/>
                <a:gd name="T3" fmla="*/ 377 h 1992"/>
                <a:gd name="T4" fmla="*/ 1286 w 2082"/>
                <a:gd name="T5" fmla="*/ 306 h 1992"/>
                <a:gd name="T6" fmla="*/ 1239 w 2082"/>
                <a:gd name="T7" fmla="*/ 171 h 1992"/>
                <a:gd name="T8" fmla="*/ 1163 w 2082"/>
                <a:gd name="T9" fmla="*/ 49 h 1992"/>
                <a:gd name="T10" fmla="*/ 1119 w 2082"/>
                <a:gd name="T11" fmla="*/ 0 h 1992"/>
                <a:gd name="T12" fmla="*/ 981 w 2082"/>
                <a:gd name="T13" fmla="*/ 113 h 1992"/>
                <a:gd name="T14" fmla="*/ 1016 w 2082"/>
                <a:gd name="T15" fmla="*/ 159 h 1992"/>
                <a:gd name="T16" fmla="*/ 1062 w 2082"/>
                <a:gd name="T17" fmla="*/ 248 h 1992"/>
                <a:gd name="T18" fmla="*/ 1112 w 2082"/>
                <a:gd name="T19" fmla="*/ 465 h 1992"/>
                <a:gd name="T20" fmla="*/ 1118 w 2082"/>
                <a:gd name="T21" fmla="*/ 583 h 1992"/>
                <a:gd name="T22" fmla="*/ 1111 w 2082"/>
                <a:gd name="T23" fmla="*/ 702 h 1992"/>
                <a:gd name="T24" fmla="*/ 1100 w 2082"/>
                <a:gd name="T25" fmla="*/ 758 h 1992"/>
                <a:gd name="T26" fmla="*/ 1097 w 2082"/>
                <a:gd name="T27" fmla="*/ 771 h 1992"/>
                <a:gd name="T28" fmla="*/ 1095 w 2082"/>
                <a:gd name="T29" fmla="*/ 776 h 1992"/>
                <a:gd name="T30" fmla="*/ 1093 w 2082"/>
                <a:gd name="T31" fmla="*/ 781 h 1992"/>
                <a:gd name="T32" fmla="*/ 1093 w 2082"/>
                <a:gd name="T33" fmla="*/ 783 h 1992"/>
                <a:gd name="T34" fmla="*/ 1093 w 2082"/>
                <a:gd name="T35" fmla="*/ 784 h 1992"/>
                <a:gd name="T36" fmla="*/ 1091 w 2082"/>
                <a:gd name="T37" fmla="*/ 787 h 1992"/>
                <a:gd name="T38" fmla="*/ 1091 w 2082"/>
                <a:gd name="T39" fmla="*/ 787 h 1992"/>
                <a:gd name="T40" fmla="*/ 1091 w 2082"/>
                <a:gd name="T41" fmla="*/ 787 h 1992"/>
                <a:gd name="T42" fmla="*/ 1091 w 2082"/>
                <a:gd name="T43" fmla="*/ 787 h 1992"/>
                <a:gd name="T44" fmla="*/ 1089 w 2082"/>
                <a:gd name="T45" fmla="*/ 794 h 1992"/>
                <a:gd name="T46" fmla="*/ 1084 w 2082"/>
                <a:gd name="T47" fmla="*/ 806 h 1992"/>
                <a:gd name="T48" fmla="*/ 1071 w 2082"/>
                <a:gd name="T49" fmla="*/ 832 h 1992"/>
                <a:gd name="T50" fmla="*/ 1058 w 2082"/>
                <a:gd name="T51" fmla="*/ 856 h 1992"/>
                <a:gd name="T52" fmla="*/ 1025 w 2082"/>
                <a:gd name="T53" fmla="*/ 902 h 1992"/>
                <a:gd name="T54" fmla="*/ 944 w 2082"/>
                <a:gd name="T55" fmla="*/ 982 h 1992"/>
                <a:gd name="T56" fmla="*/ 849 w 2082"/>
                <a:gd name="T57" fmla="*/ 1045 h 1992"/>
                <a:gd name="T58" fmla="*/ 758 w 2082"/>
                <a:gd name="T59" fmla="*/ 1089 h 1992"/>
                <a:gd name="T60" fmla="*/ 87 w 2082"/>
                <a:gd name="T61" fmla="*/ 1161 h 1992"/>
                <a:gd name="T62" fmla="*/ 2 w 2082"/>
                <a:gd name="T63" fmla="*/ 1202 h 1992"/>
                <a:gd name="T64" fmla="*/ 0 w 2082"/>
                <a:gd name="T65" fmla="*/ 1220 h 1992"/>
                <a:gd name="T66" fmla="*/ 32 w 2082"/>
                <a:gd name="T67" fmla="*/ 1225 h 1992"/>
                <a:gd name="T68" fmla="*/ 121 w 2082"/>
                <a:gd name="T69" fmla="*/ 1239 h 1992"/>
                <a:gd name="T70" fmla="*/ 262 w 2082"/>
                <a:gd name="T71" fmla="*/ 1251 h 1992"/>
                <a:gd name="T72" fmla="*/ 349 w 2082"/>
                <a:gd name="T73" fmla="*/ 1254 h 1992"/>
                <a:gd name="T74" fmla="*/ 446 w 2082"/>
                <a:gd name="T75" fmla="*/ 1253 h 1992"/>
                <a:gd name="T76" fmla="*/ 664 w 2082"/>
                <a:gd name="T77" fmla="*/ 1230 h 1992"/>
                <a:gd name="T78" fmla="*/ 905 w 2082"/>
                <a:gd name="T79" fmla="*/ 1160 h 1992"/>
                <a:gd name="T80" fmla="*/ 1026 w 2082"/>
                <a:gd name="T81" fmla="*/ 1094 h 1992"/>
                <a:gd name="T82" fmla="*/ 1137 w 2082"/>
                <a:gd name="T83" fmla="*/ 1002 h 1992"/>
                <a:gd name="T84" fmla="*/ 1227 w 2082"/>
                <a:gd name="T85" fmla="*/ 881 h 1992"/>
                <a:gd name="T86" fmla="*/ 1237 w 2082"/>
                <a:gd name="T87" fmla="*/ 865 h 1992"/>
                <a:gd name="T88" fmla="*/ 1242 w 2082"/>
                <a:gd name="T89" fmla="*/ 856 h 1992"/>
                <a:gd name="T90" fmla="*/ 1244 w 2082"/>
                <a:gd name="T91" fmla="*/ 852 h 1992"/>
                <a:gd name="T92" fmla="*/ 1245 w 2082"/>
                <a:gd name="T93" fmla="*/ 850 h 1992"/>
                <a:gd name="T94" fmla="*/ 1247 w 2082"/>
                <a:gd name="T95" fmla="*/ 847 h 1992"/>
                <a:gd name="T96" fmla="*/ 1249 w 2082"/>
                <a:gd name="T97" fmla="*/ 841 h 1992"/>
                <a:gd name="T98" fmla="*/ 1251 w 2082"/>
                <a:gd name="T99" fmla="*/ 837 h 1992"/>
                <a:gd name="T100" fmla="*/ 1254 w 2082"/>
                <a:gd name="T101" fmla="*/ 827 h 1992"/>
                <a:gd name="T102" fmla="*/ 1262 w 2082"/>
                <a:gd name="T103" fmla="*/ 808 h 1992"/>
                <a:gd name="T104" fmla="*/ 1283 w 2082"/>
                <a:gd name="T105" fmla="*/ 736 h 1992"/>
                <a:gd name="T106" fmla="*/ 1306 w 2082"/>
                <a:gd name="T107" fmla="*/ 592 h 1992"/>
                <a:gd name="T108" fmla="*/ 1308 w 2082"/>
                <a:gd name="T109" fmla="*/ 448 h 199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82"/>
                <a:gd name="T166" fmla="*/ 0 h 1992"/>
                <a:gd name="T167" fmla="*/ 2082 w 2082"/>
                <a:gd name="T168" fmla="*/ 1992 h 199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82" h="1992">
                  <a:moveTo>
                    <a:pt x="2077" y="712"/>
                  </a:moveTo>
                  <a:cubicBezTo>
                    <a:pt x="2075" y="674"/>
                    <a:pt x="2070" y="636"/>
                    <a:pt x="2065" y="598"/>
                  </a:cubicBezTo>
                  <a:cubicBezTo>
                    <a:pt x="2059" y="560"/>
                    <a:pt x="2052" y="523"/>
                    <a:pt x="2043" y="486"/>
                  </a:cubicBezTo>
                  <a:cubicBezTo>
                    <a:pt x="2025" y="412"/>
                    <a:pt x="2000" y="340"/>
                    <a:pt x="1968" y="271"/>
                  </a:cubicBezTo>
                  <a:cubicBezTo>
                    <a:pt x="1935" y="202"/>
                    <a:pt x="1895" y="137"/>
                    <a:pt x="1848" y="78"/>
                  </a:cubicBezTo>
                  <a:cubicBezTo>
                    <a:pt x="1826" y="50"/>
                    <a:pt x="1802" y="24"/>
                    <a:pt x="1777" y="0"/>
                  </a:cubicBezTo>
                  <a:cubicBezTo>
                    <a:pt x="1558" y="179"/>
                    <a:pt x="1558" y="179"/>
                    <a:pt x="1558" y="179"/>
                  </a:cubicBezTo>
                  <a:cubicBezTo>
                    <a:pt x="1578" y="201"/>
                    <a:pt x="1596" y="226"/>
                    <a:pt x="1613" y="252"/>
                  </a:cubicBezTo>
                  <a:cubicBezTo>
                    <a:pt x="1641" y="295"/>
                    <a:pt x="1666" y="343"/>
                    <a:pt x="1686" y="394"/>
                  </a:cubicBezTo>
                  <a:cubicBezTo>
                    <a:pt x="1727" y="497"/>
                    <a:pt x="1752" y="615"/>
                    <a:pt x="1766" y="738"/>
                  </a:cubicBezTo>
                  <a:cubicBezTo>
                    <a:pt x="1772" y="799"/>
                    <a:pt x="1776" y="862"/>
                    <a:pt x="1776" y="926"/>
                  </a:cubicBezTo>
                  <a:cubicBezTo>
                    <a:pt x="1776" y="989"/>
                    <a:pt x="1772" y="1053"/>
                    <a:pt x="1764" y="1115"/>
                  </a:cubicBezTo>
                  <a:cubicBezTo>
                    <a:pt x="1759" y="1145"/>
                    <a:pt x="1754" y="1175"/>
                    <a:pt x="1747" y="1203"/>
                  </a:cubicBezTo>
                  <a:cubicBezTo>
                    <a:pt x="1745" y="1210"/>
                    <a:pt x="1744" y="1217"/>
                    <a:pt x="1742" y="1223"/>
                  </a:cubicBezTo>
                  <a:cubicBezTo>
                    <a:pt x="1741" y="1226"/>
                    <a:pt x="1740" y="1229"/>
                    <a:pt x="1739" y="1232"/>
                  </a:cubicBezTo>
                  <a:cubicBezTo>
                    <a:pt x="1736" y="1240"/>
                    <a:pt x="1736" y="1240"/>
                    <a:pt x="1736" y="1240"/>
                  </a:cubicBezTo>
                  <a:cubicBezTo>
                    <a:pt x="1736" y="1242"/>
                    <a:pt x="1736" y="1242"/>
                    <a:pt x="1736" y="1242"/>
                  </a:cubicBezTo>
                  <a:cubicBezTo>
                    <a:pt x="1736" y="1242"/>
                    <a:pt x="1735" y="1244"/>
                    <a:pt x="1735" y="1245"/>
                  </a:cubicBezTo>
                  <a:cubicBezTo>
                    <a:pt x="1733" y="1248"/>
                    <a:pt x="1733" y="1248"/>
                    <a:pt x="1733" y="1248"/>
                  </a:cubicBezTo>
                  <a:cubicBezTo>
                    <a:pt x="1733" y="1249"/>
                    <a:pt x="1733" y="1249"/>
                    <a:pt x="1733" y="1249"/>
                  </a:cubicBezTo>
                  <a:cubicBezTo>
                    <a:pt x="1733" y="1250"/>
                    <a:pt x="1733" y="1249"/>
                    <a:pt x="1733" y="1249"/>
                  </a:cubicBezTo>
                  <a:cubicBezTo>
                    <a:pt x="1733" y="1249"/>
                    <a:pt x="1733" y="1248"/>
                    <a:pt x="1733" y="1249"/>
                  </a:cubicBezTo>
                  <a:cubicBezTo>
                    <a:pt x="1729" y="1260"/>
                    <a:pt x="1729" y="1260"/>
                    <a:pt x="1729" y="1260"/>
                  </a:cubicBezTo>
                  <a:cubicBezTo>
                    <a:pt x="1726" y="1267"/>
                    <a:pt x="1723" y="1273"/>
                    <a:pt x="1721" y="1280"/>
                  </a:cubicBezTo>
                  <a:cubicBezTo>
                    <a:pt x="1715" y="1294"/>
                    <a:pt x="1709" y="1307"/>
                    <a:pt x="1702" y="1320"/>
                  </a:cubicBezTo>
                  <a:cubicBezTo>
                    <a:pt x="1695" y="1333"/>
                    <a:pt x="1688" y="1346"/>
                    <a:pt x="1680" y="1359"/>
                  </a:cubicBezTo>
                  <a:cubicBezTo>
                    <a:pt x="1664" y="1384"/>
                    <a:pt x="1647" y="1409"/>
                    <a:pt x="1628" y="1432"/>
                  </a:cubicBezTo>
                  <a:cubicBezTo>
                    <a:pt x="1591" y="1478"/>
                    <a:pt x="1548" y="1520"/>
                    <a:pt x="1500" y="1558"/>
                  </a:cubicBezTo>
                  <a:cubicBezTo>
                    <a:pt x="1453" y="1596"/>
                    <a:pt x="1402" y="1629"/>
                    <a:pt x="1349" y="1659"/>
                  </a:cubicBezTo>
                  <a:cubicBezTo>
                    <a:pt x="1302" y="1685"/>
                    <a:pt x="1253" y="1709"/>
                    <a:pt x="1203" y="1729"/>
                  </a:cubicBezTo>
                  <a:cubicBezTo>
                    <a:pt x="519" y="1964"/>
                    <a:pt x="139" y="1843"/>
                    <a:pt x="139" y="1843"/>
                  </a:cubicBezTo>
                  <a:cubicBezTo>
                    <a:pt x="4" y="1907"/>
                    <a:pt x="4" y="1907"/>
                    <a:pt x="4" y="1907"/>
                  </a:cubicBezTo>
                  <a:cubicBezTo>
                    <a:pt x="0" y="1937"/>
                    <a:pt x="0" y="1937"/>
                    <a:pt x="0" y="1937"/>
                  </a:cubicBezTo>
                  <a:cubicBezTo>
                    <a:pt x="0" y="1937"/>
                    <a:pt x="18" y="1940"/>
                    <a:pt x="50" y="1946"/>
                  </a:cubicBezTo>
                  <a:cubicBezTo>
                    <a:pt x="83" y="1952"/>
                    <a:pt x="131" y="1959"/>
                    <a:pt x="193" y="1967"/>
                  </a:cubicBezTo>
                  <a:cubicBezTo>
                    <a:pt x="254" y="1974"/>
                    <a:pt x="329" y="1981"/>
                    <a:pt x="416" y="1986"/>
                  </a:cubicBezTo>
                  <a:cubicBezTo>
                    <a:pt x="459" y="1989"/>
                    <a:pt x="505" y="1991"/>
                    <a:pt x="554" y="1991"/>
                  </a:cubicBezTo>
                  <a:cubicBezTo>
                    <a:pt x="603" y="1992"/>
                    <a:pt x="654" y="1991"/>
                    <a:pt x="708" y="1989"/>
                  </a:cubicBezTo>
                  <a:cubicBezTo>
                    <a:pt x="815" y="1985"/>
                    <a:pt x="932" y="1975"/>
                    <a:pt x="1055" y="1953"/>
                  </a:cubicBezTo>
                  <a:cubicBezTo>
                    <a:pt x="1178" y="1931"/>
                    <a:pt x="1308" y="1897"/>
                    <a:pt x="1438" y="1841"/>
                  </a:cubicBezTo>
                  <a:cubicBezTo>
                    <a:pt x="1503" y="1812"/>
                    <a:pt x="1568" y="1778"/>
                    <a:pt x="1630" y="1737"/>
                  </a:cubicBezTo>
                  <a:cubicBezTo>
                    <a:pt x="1692" y="1696"/>
                    <a:pt x="1752" y="1647"/>
                    <a:pt x="1806" y="1590"/>
                  </a:cubicBezTo>
                  <a:cubicBezTo>
                    <a:pt x="1861" y="1533"/>
                    <a:pt x="1909" y="1469"/>
                    <a:pt x="1950" y="1399"/>
                  </a:cubicBezTo>
                  <a:cubicBezTo>
                    <a:pt x="1955" y="1391"/>
                    <a:pt x="1960" y="1382"/>
                    <a:pt x="1965" y="1373"/>
                  </a:cubicBezTo>
                  <a:cubicBezTo>
                    <a:pt x="1972" y="1360"/>
                    <a:pt x="1972" y="1360"/>
                    <a:pt x="1972" y="1360"/>
                  </a:cubicBezTo>
                  <a:cubicBezTo>
                    <a:pt x="1976" y="1352"/>
                    <a:pt x="1976" y="1352"/>
                    <a:pt x="1976" y="1352"/>
                  </a:cubicBezTo>
                  <a:cubicBezTo>
                    <a:pt x="1978" y="1349"/>
                    <a:pt x="1978" y="1349"/>
                    <a:pt x="1978" y="1349"/>
                  </a:cubicBezTo>
                  <a:cubicBezTo>
                    <a:pt x="1980" y="1345"/>
                    <a:pt x="1980" y="1345"/>
                    <a:pt x="1980" y="1345"/>
                  </a:cubicBezTo>
                  <a:cubicBezTo>
                    <a:pt x="1984" y="1336"/>
                    <a:pt x="1984" y="1336"/>
                    <a:pt x="1984" y="1336"/>
                  </a:cubicBezTo>
                  <a:cubicBezTo>
                    <a:pt x="1987" y="1328"/>
                    <a:pt x="1987" y="1328"/>
                    <a:pt x="1987" y="1328"/>
                  </a:cubicBezTo>
                  <a:cubicBezTo>
                    <a:pt x="1989" y="1323"/>
                    <a:pt x="1991" y="1318"/>
                    <a:pt x="1993" y="1313"/>
                  </a:cubicBezTo>
                  <a:cubicBezTo>
                    <a:pt x="1997" y="1303"/>
                    <a:pt x="2001" y="1293"/>
                    <a:pt x="2004" y="1283"/>
                  </a:cubicBezTo>
                  <a:cubicBezTo>
                    <a:pt x="2018" y="1244"/>
                    <a:pt x="2029" y="1206"/>
                    <a:pt x="2038" y="1168"/>
                  </a:cubicBezTo>
                  <a:cubicBezTo>
                    <a:pt x="2056" y="1092"/>
                    <a:pt x="2067" y="1016"/>
                    <a:pt x="2074" y="940"/>
                  </a:cubicBezTo>
                  <a:cubicBezTo>
                    <a:pt x="2081" y="864"/>
                    <a:pt x="2082" y="787"/>
                    <a:pt x="2077" y="712"/>
                  </a:cubicBezTo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0" name="Freeform 8"/>
            <p:cNvSpPr>
              <a:spLocks noChangeArrowheads="1"/>
            </p:cNvSpPr>
            <p:nvPr/>
          </p:nvSpPr>
          <p:spPr bwMode="auto">
            <a:xfrm>
              <a:off x="809" y="2330"/>
              <a:ext cx="488" cy="162"/>
            </a:xfrm>
            <a:custGeom>
              <a:avLst/>
              <a:gdLst>
                <a:gd name="T0" fmla="*/ 106 w 615"/>
                <a:gd name="T1" fmla="*/ 0 h 204"/>
                <a:gd name="T2" fmla="*/ 315 w 615"/>
                <a:gd name="T3" fmla="*/ 86 h 204"/>
                <a:gd name="T4" fmla="*/ 374 w 615"/>
                <a:gd name="T5" fmla="*/ 28 h 204"/>
                <a:gd name="T6" fmla="*/ 329 w 615"/>
                <a:gd name="T7" fmla="*/ 129 h 204"/>
                <a:gd name="T8" fmla="*/ 0 w 615"/>
                <a:gd name="T9" fmla="*/ 35 h 204"/>
                <a:gd name="T10" fmla="*/ 106 w 615"/>
                <a:gd name="T11" fmla="*/ 0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5"/>
                <a:gd name="T19" fmla="*/ 0 h 204"/>
                <a:gd name="T20" fmla="*/ 615 w 615"/>
                <a:gd name="T21" fmla="*/ 204 h 2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5" h="204">
                  <a:moveTo>
                    <a:pt x="168" y="0"/>
                  </a:moveTo>
                  <a:cubicBezTo>
                    <a:pt x="500" y="136"/>
                    <a:pt x="500" y="136"/>
                    <a:pt x="500" y="136"/>
                  </a:cubicBezTo>
                  <a:cubicBezTo>
                    <a:pt x="530" y="84"/>
                    <a:pt x="573" y="35"/>
                    <a:pt x="593" y="44"/>
                  </a:cubicBezTo>
                  <a:cubicBezTo>
                    <a:pt x="615" y="54"/>
                    <a:pt x="551" y="144"/>
                    <a:pt x="523" y="20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68" y="0"/>
                    <a:pt x="168" y="0"/>
                    <a:pt x="168" y="0"/>
                  </a:cubicBezTo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Freeform 9"/>
            <p:cNvSpPr>
              <a:spLocks noChangeArrowheads="1"/>
            </p:cNvSpPr>
            <p:nvPr/>
          </p:nvSpPr>
          <p:spPr bwMode="auto">
            <a:xfrm>
              <a:off x="1151" y="2500"/>
              <a:ext cx="1583" cy="383"/>
            </a:xfrm>
            <a:custGeom>
              <a:avLst/>
              <a:gdLst>
                <a:gd name="T0" fmla="*/ 30 w 1583"/>
                <a:gd name="T1" fmla="*/ 383 h 383"/>
                <a:gd name="T2" fmla="*/ 1563 w 1583"/>
                <a:gd name="T3" fmla="*/ 383 h 383"/>
                <a:gd name="T4" fmla="*/ 1583 w 1583"/>
                <a:gd name="T5" fmla="*/ 0 h 383"/>
                <a:gd name="T6" fmla="*/ 0 w 1583"/>
                <a:gd name="T7" fmla="*/ 0 h 383"/>
                <a:gd name="T8" fmla="*/ 30 w 1583"/>
                <a:gd name="T9" fmla="*/ 383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3"/>
                <a:gd name="T16" fmla="*/ 0 h 383"/>
                <a:gd name="T17" fmla="*/ 1583 w 1583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3" h="383">
                  <a:moveTo>
                    <a:pt x="30" y="383"/>
                  </a:moveTo>
                  <a:lnTo>
                    <a:pt x="1563" y="383"/>
                  </a:lnTo>
                  <a:lnTo>
                    <a:pt x="1583" y="0"/>
                  </a:lnTo>
                  <a:lnTo>
                    <a:pt x="0" y="0"/>
                  </a:lnTo>
                  <a:lnTo>
                    <a:pt x="30" y="383"/>
                  </a:lnTo>
                  <a:close/>
                </a:path>
              </a:pathLst>
            </a:custGeom>
            <a:solidFill>
              <a:srgbClr val="E1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2" name="Freeform 10"/>
            <p:cNvSpPr>
              <a:spLocks noChangeArrowheads="1"/>
            </p:cNvSpPr>
            <p:nvPr/>
          </p:nvSpPr>
          <p:spPr bwMode="auto">
            <a:xfrm>
              <a:off x="1126" y="2234"/>
              <a:ext cx="1623" cy="186"/>
            </a:xfrm>
            <a:custGeom>
              <a:avLst/>
              <a:gdLst>
                <a:gd name="T0" fmla="*/ 1564 w 1623"/>
                <a:gd name="T1" fmla="*/ 0 h 186"/>
                <a:gd name="T2" fmla="*/ 125 w 1623"/>
                <a:gd name="T3" fmla="*/ 0 h 186"/>
                <a:gd name="T4" fmla="*/ 0 w 1623"/>
                <a:gd name="T5" fmla="*/ 186 h 186"/>
                <a:gd name="T6" fmla="*/ 1623 w 1623"/>
                <a:gd name="T7" fmla="*/ 186 h 186"/>
                <a:gd name="T8" fmla="*/ 1564 w 1623"/>
                <a:gd name="T9" fmla="*/ 0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3"/>
                <a:gd name="T16" fmla="*/ 0 h 186"/>
                <a:gd name="T17" fmla="*/ 1623 w 1623"/>
                <a:gd name="T18" fmla="*/ 186 h 1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3" h="186">
                  <a:moveTo>
                    <a:pt x="1564" y="0"/>
                  </a:moveTo>
                  <a:lnTo>
                    <a:pt x="125" y="0"/>
                  </a:lnTo>
                  <a:lnTo>
                    <a:pt x="0" y="186"/>
                  </a:lnTo>
                  <a:lnTo>
                    <a:pt x="1623" y="186"/>
                  </a:lnTo>
                  <a:lnTo>
                    <a:pt x="1564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3" name="Rectangle 11"/>
            <p:cNvSpPr>
              <a:spLocks noChangeArrowheads="1"/>
            </p:cNvSpPr>
            <p:nvPr/>
          </p:nvSpPr>
          <p:spPr bwMode="auto">
            <a:xfrm>
              <a:off x="1126" y="2420"/>
              <a:ext cx="1623" cy="80"/>
            </a:xfrm>
            <a:prstGeom prst="rect">
              <a:avLst/>
            </a:pr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4" name="Freeform 12"/>
            <p:cNvSpPr>
              <a:spLocks noChangeArrowheads="1"/>
            </p:cNvSpPr>
            <p:nvPr/>
          </p:nvSpPr>
          <p:spPr bwMode="auto">
            <a:xfrm>
              <a:off x="1844" y="2201"/>
              <a:ext cx="720" cy="77"/>
            </a:xfrm>
            <a:custGeom>
              <a:avLst/>
              <a:gdLst>
                <a:gd name="T0" fmla="*/ 684 w 720"/>
                <a:gd name="T1" fmla="*/ 0 h 77"/>
                <a:gd name="T2" fmla="*/ 115 w 720"/>
                <a:gd name="T3" fmla="*/ 0 h 77"/>
                <a:gd name="T4" fmla="*/ 0 w 720"/>
                <a:gd name="T5" fmla="*/ 47 h 77"/>
                <a:gd name="T6" fmla="*/ 32 w 720"/>
                <a:gd name="T7" fmla="*/ 70 h 77"/>
                <a:gd name="T8" fmla="*/ 720 w 720"/>
                <a:gd name="T9" fmla="*/ 77 h 77"/>
                <a:gd name="T10" fmla="*/ 684 w 720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0"/>
                <a:gd name="T19" fmla="*/ 0 h 77"/>
                <a:gd name="T20" fmla="*/ 720 w 720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0" h="77">
                  <a:moveTo>
                    <a:pt x="684" y="0"/>
                  </a:moveTo>
                  <a:lnTo>
                    <a:pt x="115" y="0"/>
                  </a:lnTo>
                  <a:lnTo>
                    <a:pt x="0" y="47"/>
                  </a:lnTo>
                  <a:lnTo>
                    <a:pt x="32" y="70"/>
                  </a:lnTo>
                  <a:lnTo>
                    <a:pt x="720" y="77"/>
                  </a:lnTo>
                  <a:lnTo>
                    <a:pt x="684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13"/>
            <p:cNvSpPr>
              <a:spLocks noChangeArrowheads="1"/>
            </p:cNvSpPr>
            <p:nvPr/>
          </p:nvSpPr>
          <p:spPr bwMode="auto">
            <a:xfrm>
              <a:off x="1852" y="743"/>
              <a:ext cx="379" cy="1370"/>
            </a:xfrm>
            <a:custGeom>
              <a:avLst/>
              <a:gdLst>
                <a:gd name="T0" fmla="*/ 126 w 379"/>
                <a:gd name="T1" fmla="*/ 0 h 1370"/>
                <a:gd name="T2" fmla="*/ 252 w 379"/>
                <a:gd name="T3" fmla="*/ 11 h 1370"/>
                <a:gd name="T4" fmla="*/ 379 w 379"/>
                <a:gd name="T5" fmla="*/ 231 h 1370"/>
                <a:gd name="T6" fmla="*/ 316 w 379"/>
                <a:gd name="T7" fmla="*/ 1226 h 1370"/>
                <a:gd name="T8" fmla="*/ 126 w 379"/>
                <a:gd name="T9" fmla="*/ 1370 h 1370"/>
                <a:gd name="T10" fmla="*/ 0 w 379"/>
                <a:gd name="T11" fmla="*/ 1359 h 1370"/>
                <a:gd name="T12" fmla="*/ 126 w 379"/>
                <a:gd name="T13" fmla="*/ 0 h 137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9"/>
                <a:gd name="T22" fmla="*/ 0 h 1370"/>
                <a:gd name="T23" fmla="*/ 379 w 379"/>
                <a:gd name="T24" fmla="*/ 1370 h 137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9" h="1370">
                  <a:moveTo>
                    <a:pt x="126" y="0"/>
                  </a:moveTo>
                  <a:lnTo>
                    <a:pt x="252" y="11"/>
                  </a:lnTo>
                  <a:lnTo>
                    <a:pt x="379" y="231"/>
                  </a:lnTo>
                  <a:lnTo>
                    <a:pt x="316" y="1226"/>
                  </a:lnTo>
                  <a:lnTo>
                    <a:pt x="126" y="1370"/>
                  </a:lnTo>
                  <a:lnTo>
                    <a:pt x="0" y="1359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Freeform 14"/>
            <p:cNvSpPr>
              <a:spLocks noChangeArrowheads="1"/>
            </p:cNvSpPr>
            <p:nvPr/>
          </p:nvSpPr>
          <p:spPr bwMode="auto">
            <a:xfrm>
              <a:off x="1852" y="743"/>
              <a:ext cx="252" cy="1370"/>
            </a:xfrm>
            <a:custGeom>
              <a:avLst/>
              <a:gdLst>
                <a:gd name="T0" fmla="*/ 0 w 252"/>
                <a:gd name="T1" fmla="*/ 1359 h 1370"/>
                <a:gd name="T2" fmla="*/ 126 w 252"/>
                <a:gd name="T3" fmla="*/ 1370 h 1370"/>
                <a:gd name="T4" fmla="*/ 252 w 252"/>
                <a:gd name="T5" fmla="*/ 11 h 1370"/>
                <a:gd name="T6" fmla="*/ 126 w 252"/>
                <a:gd name="T7" fmla="*/ 0 h 1370"/>
                <a:gd name="T8" fmla="*/ 0 w 252"/>
                <a:gd name="T9" fmla="*/ 1359 h 13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2"/>
                <a:gd name="T16" fmla="*/ 0 h 1370"/>
                <a:gd name="T17" fmla="*/ 252 w 252"/>
                <a:gd name="T18" fmla="*/ 1370 h 13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2" h="1370">
                  <a:moveTo>
                    <a:pt x="0" y="1359"/>
                  </a:moveTo>
                  <a:lnTo>
                    <a:pt x="126" y="1370"/>
                  </a:lnTo>
                  <a:lnTo>
                    <a:pt x="252" y="11"/>
                  </a:lnTo>
                  <a:lnTo>
                    <a:pt x="126" y="0"/>
                  </a:lnTo>
                  <a:lnTo>
                    <a:pt x="0" y="1359"/>
                  </a:lnTo>
                  <a:close/>
                </a:path>
              </a:pathLst>
            </a:custGeom>
            <a:solidFill>
              <a:srgbClr val="E1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7" name="Freeform 15"/>
            <p:cNvSpPr>
              <a:spLocks noChangeArrowheads="1"/>
            </p:cNvSpPr>
            <p:nvPr/>
          </p:nvSpPr>
          <p:spPr bwMode="auto">
            <a:xfrm>
              <a:off x="1833" y="1266"/>
              <a:ext cx="821" cy="1047"/>
            </a:xfrm>
            <a:custGeom>
              <a:avLst/>
              <a:gdLst>
                <a:gd name="T0" fmla="*/ 350 w 821"/>
                <a:gd name="T1" fmla="*/ 0 h 1047"/>
                <a:gd name="T2" fmla="*/ 657 w 821"/>
                <a:gd name="T3" fmla="*/ 101 h 1047"/>
                <a:gd name="T4" fmla="*/ 821 w 821"/>
                <a:gd name="T5" fmla="*/ 1047 h 1047"/>
                <a:gd name="T6" fmla="*/ 0 w 821"/>
                <a:gd name="T7" fmla="*/ 1047 h 1047"/>
                <a:gd name="T8" fmla="*/ 11 w 821"/>
                <a:gd name="T9" fmla="*/ 982 h 1047"/>
                <a:gd name="T10" fmla="*/ 677 w 821"/>
                <a:gd name="T11" fmla="*/ 985 h 1047"/>
                <a:gd name="T12" fmla="*/ 563 w 821"/>
                <a:gd name="T13" fmla="*/ 251 h 1047"/>
                <a:gd name="T14" fmla="*/ 328 w 821"/>
                <a:gd name="T15" fmla="*/ 251 h 1047"/>
                <a:gd name="T16" fmla="*/ 350 w 821"/>
                <a:gd name="T17" fmla="*/ 0 h 104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21"/>
                <a:gd name="T28" fmla="*/ 0 h 1047"/>
                <a:gd name="T29" fmla="*/ 821 w 821"/>
                <a:gd name="T30" fmla="*/ 1047 h 104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21" h="1047">
                  <a:moveTo>
                    <a:pt x="350" y="0"/>
                  </a:moveTo>
                  <a:lnTo>
                    <a:pt x="657" y="101"/>
                  </a:lnTo>
                  <a:lnTo>
                    <a:pt x="821" y="1047"/>
                  </a:lnTo>
                  <a:lnTo>
                    <a:pt x="0" y="1047"/>
                  </a:lnTo>
                  <a:lnTo>
                    <a:pt x="11" y="982"/>
                  </a:lnTo>
                  <a:lnTo>
                    <a:pt x="677" y="985"/>
                  </a:lnTo>
                  <a:lnTo>
                    <a:pt x="563" y="251"/>
                  </a:lnTo>
                  <a:lnTo>
                    <a:pt x="328" y="251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1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8" name="Rectangle 16"/>
            <p:cNvSpPr>
              <a:spLocks noChangeArrowheads="1"/>
            </p:cNvSpPr>
            <p:nvPr/>
          </p:nvSpPr>
          <p:spPr bwMode="auto">
            <a:xfrm>
              <a:off x="1235" y="2318"/>
              <a:ext cx="238" cy="64"/>
            </a:xfrm>
            <a:prstGeom prst="rect">
              <a:avLst/>
            </a:prstGeom>
            <a:solidFill>
              <a:srgbClr val="E1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29" name="Freeform 17"/>
            <p:cNvSpPr>
              <a:spLocks noChangeArrowheads="1"/>
            </p:cNvSpPr>
            <p:nvPr/>
          </p:nvSpPr>
          <p:spPr bwMode="auto">
            <a:xfrm>
              <a:off x="1235" y="2198"/>
              <a:ext cx="336" cy="121"/>
            </a:xfrm>
            <a:custGeom>
              <a:avLst/>
              <a:gdLst>
                <a:gd name="T0" fmla="*/ 133 w 336"/>
                <a:gd name="T1" fmla="*/ 0 h 121"/>
                <a:gd name="T2" fmla="*/ 0 w 336"/>
                <a:gd name="T3" fmla="*/ 120 h 121"/>
                <a:gd name="T4" fmla="*/ 236 w 336"/>
                <a:gd name="T5" fmla="*/ 121 h 121"/>
                <a:gd name="T6" fmla="*/ 336 w 336"/>
                <a:gd name="T7" fmla="*/ 0 h 121"/>
                <a:gd name="T8" fmla="*/ 133 w 336"/>
                <a:gd name="T9" fmla="*/ 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6"/>
                <a:gd name="T16" fmla="*/ 0 h 121"/>
                <a:gd name="T17" fmla="*/ 336 w 336"/>
                <a:gd name="T18" fmla="*/ 121 h 1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6" h="121">
                  <a:moveTo>
                    <a:pt x="133" y="0"/>
                  </a:moveTo>
                  <a:lnTo>
                    <a:pt x="0" y="120"/>
                  </a:lnTo>
                  <a:lnTo>
                    <a:pt x="236" y="121"/>
                  </a:lnTo>
                  <a:lnTo>
                    <a:pt x="336" y="0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Freeform 18"/>
            <p:cNvSpPr>
              <a:spLocks noChangeArrowheads="1"/>
            </p:cNvSpPr>
            <p:nvPr/>
          </p:nvSpPr>
          <p:spPr bwMode="auto">
            <a:xfrm>
              <a:off x="1471" y="2198"/>
              <a:ext cx="100" cy="184"/>
            </a:xfrm>
            <a:custGeom>
              <a:avLst/>
              <a:gdLst>
                <a:gd name="T0" fmla="*/ 0 w 100"/>
                <a:gd name="T1" fmla="*/ 121 h 184"/>
                <a:gd name="T2" fmla="*/ 0 w 100"/>
                <a:gd name="T3" fmla="*/ 184 h 184"/>
                <a:gd name="T4" fmla="*/ 100 w 100"/>
                <a:gd name="T5" fmla="*/ 60 h 184"/>
                <a:gd name="T6" fmla="*/ 100 w 100"/>
                <a:gd name="T7" fmla="*/ 0 h 184"/>
                <a:gd name="T8" fmla="*/ 0 w 100"/>
                <a:gd name="T9" fmla="*/ 121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0"/>
                <a:gd name="T16" fmla="*/ 0 h 184"/>
                <a:gd name="T17" fmla="*/ 100 w 100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0" h="184">
                  <a:moveTo>
                    <a:pt x="0" y="121"/>
                  </a:moveTo>
                  <a:lnTo>
                    <a:pt x="0" y="184"/>
                  </a:lnTo>
                  <a:lnTo>
                    <a:pt x="100" y="60"/>
                  </a:lnTo>
                  <a:lnTo>
                    <a:pt x="100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Freeform 19"/>
            <p:cNvSpPr>
              <a:spLocks noChangeArrowheads="1"/>
            </p:cNvSpPr>
            <p:nvPr/>
          </p:nvSpPr>
          <p:spPr bwMode="auto">
            <a:xfrm>
              <a:off x="531" y="2360"/>
              <a:ext cx="485" cy="253"/>
            </a:xfrm>
            <a:custGeom>
              <a:avLst/>
              <a:gdLst>
                <a:gd name="T0" fmla="*/ 384 w 612"/>
                <a:gd name="T1" fmla="*/ 0 h 319"/>
                <a:gd name="T2" fmla="*/ 0 w 612"/>
                <a:gd name="T3" fmla="*/ 28 h 319"/>
                <a:gd name="T4" fmla="*/ 384 w 612"/>
                <a:gd name="T5" fmla="*/ 0 h 319"/>
                <a:gd name="T6" fmla="*/ 0 60000 65536"/>
                <a:gd name="T7" fmla="*/ 0 60000 65536"/>
                <a:gd name="T8" fmla="*/ 0 60000 65536"/>
                <a:gd name="T9" fmla="*/ 0 w 612"/>
                <a:gd name="T10" fmla="*/ 0 h 319"/>
                <a:gd name="T11" fmla="*/ 612 w 612"/>
                <a:gd name="T12" fmla="*/ 319 h 3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12" h="319">
                  <a:moveTo>
                    <a:pt x="612" y="0"/>
                  </a:moveTo>
                  <a:cubicBezTo>
                    <a:pt x="612" y="0"/>
                    <a:pt x="187" y="319"/>
                    <a:pt x="0" y="44"/>
                  </a:cubicBezTo>
                  <a:lnTo>
                    <a:pt x="612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Freeform 20"/>
            <p:cNvSpPr>
              <a:spLocks noChangeArrowheads="1"/>
            </p:cNvSpPr>
            <p:nvPr/>
          </p:nvSpPr>
          <p:spPr bwMode="auto">
            <a:xfrm>
              <a:off x="488" y="1864"/>
              <a:ext cx="559" cy="539"/>
            </a:xfrm>
            <a:custGeom>
              <a:avLst/>
              <a:gdLst>
                <a:gd name="T0" fmla="*/ 559 w 559"/>
                <a:gd name="T1" fmla="*/ 96 h 539"/>
                <a:gd name="T2" fmla="*/ 528 w 559"/>
                <a:gd name="T3" fmla="*/ 496 h 539"/>
                <a:gd name="T4" fmla="*/ 25 w 559"/>
                <a:gd name="T5" fmla="*/ 539 h 539"/>
                <a:gd name="T6" fmla="*/ 0 w 559"/>
                <a:gd name="T7" fmla="*/ 0 h 539"/>
                <a:gd name="T8" fmla="*/ 559 w 559"/>
                <a:gd name="T9" fmla="*/ 96 h 5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9"/>
                <a:gd name="T16" fmla="*/ 0 h 539"/>
                <a:gd name="T17" fmla="*/ 559 w 559"/>
                <a:gd name="T18" fmla="*/ 539 h 5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9" h="539">
                  <a:moveTo>
                    <a:pt x="559" y="96"/>
                  </a:moveTo>
                  <a:lnTo>
                    <a:pt x="528" y="496"/>
                  </a:lnTo>
                  <a:lnTo>
                    <a:pt x="25" y="539"/>
                  </a:lnTo>
                  <a:lnTo>
                    <a:pt x="0" y="0"/>
                  </a:lnTo>
                  <a:lnTo>
                    <a:pt x="559" y="96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Freeform 21"/>
            <p:cNvSpPr>
              <a:spLocks noChangeArrowheads="1"/>
            </p:cNvSpPr>
            <p:nvPr/>
          </p:nvSpPr>
          <p:spPr bwMode="auto">
            <a:xfrm>
              <a:off x="488" y="1864"/>
              <a:ext cx="559" cy="539"/>
            </a:xfrm>
            <a:custGeom>
              <a:avLst/>
              <a:gdLst>
                <a:gd name="T0" fmla="*/ 559 w 559"/>
                <a:gd name="T1" fmla="*/ 96 h 539"/>
                <a:gd name="T2" fmla="*/ 528 w 559"/>
                <a:gd name="T3" fmla="*/ 496 h 539"/>
                <a:gd name="T4" fmla="*/ 25 w 559"/>
                <a:gd name="T5" fmla="*/ 539 h 539"/>
                <a:gd name="T6" fmla="*/ 0 w 559"/>
                <a:gd name="T7" fmla="*/ 0 h 539"/>
                <a:gd name="T8" fmla="*/ 559 w 559"/>
                <a:gd name="T9" fmla="*/ 96 h 5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9"/>
                <a:gd name="T16" fmla="*/ 0 h 539"/>
                <a:gd name="T17" fmla="*/ 559 w 559"/>
                <a:gd name="T18" fmla="*/ 539 h 5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9" h="539">
                  <a:moveTo>
                    <a:pt x="559" y="96"/>
                  </a:moveTo>
                  <a:lnTo>
                    <a:pt x="528" y="496"/>
                  </a:lnTo>
                  <a:lnTo>
                    <a:pt x="25" y="539"/>
                  </a:lnTo>
                  <a:lnTo>
                    <a:pt x="0" y="0"/>
                  </a:lnTo>
                  <a:lnTo>
                    <a:pt x="559" y="9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Freeform 22"/>
            <p:cNvSpPr>
              <a:spLocks noChangeArrowheads="1"/>
            </p:cNvSpPr>
            <p:nvPr/>
          </p:nvSpPr>
          <p:spPr bwMode="auto">
            <a:xfrm>
              <a:off x="565" y="1924"/>
              <a:ext cx="429" cy="406"/>
            </a:xfrm>
            <a:custGeom>
              <a:avLst/>
              <a:gdLst>
                <a:gd name="T0" fmla="*/ 429 w 429"/>
                <a:gd name="T1" fmla="*/ 0 h 406"/>
                <a:gd name="T2" fmla="*/ 0 w 429"/>
                <a:gd name="T3" fmla="*/ 6 h 406"/>
                <a:gd name="T4" fmla="*/ 52 w 429"/>
                <a:gd name="T5" fmla="*/ 271 h 406"/>
                <a:gd name="T6" fmla="*/ 259 w 429"/>
                <a:gd name="T7" fmla="*/ 406 h 406"/>
                <a:gd name="T8" fmla="*/ 390 w 429"/>
                <a:gd name="T9" fmla="*/ 253 h 406"/>
                <a:gd name="T10" fmla="*/ 429 w 429"/>
                <a:gd name="T11" fmla="*/ 0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9"/>
                <a:gd name="T19" fmla="*/ 0 h 406"/>
                <a:gd name="T20" fmla="*/ 429 w 42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9" h="406">
                  <a:moveTo>
                    <a:pt x="429" y="0"/>
                  </a:moveTo>
                  <a:lnTo>
                    <a:pt x="0" y="6"/>
                  </a:lnTo>
                  <a:lnTo>
                    <a:pt x="52" y="271"/>
                  </a:lnTo>
                  <a:lnTo>
                    <a:pt x="259" y="406"/>
                  </a:lnTo>
                  <a:lnTo>
                    <a:pt x="390" y="253"/>
                  </a:lnTo>
                  <a:lnTo>
                    <a:pt x="429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5" name="Freeform 23"/>
            <p:cNvSpPr>
              <a:spLocks noChangeArrowheads="1"/>
            </p:cNvSpPr>
            <p:nvPr/>
          </p:nvSpPr>
          <p:spPr bwMode="auto">
            <a:xfrm>
              <a:off x="565" y="1924"/>
              <a:ext cx="429" cy="406"/>
            </a:xfrm>
            <a:custGeom>
              <a:avLst/>
              <a:gdLst>
                <a:gd name="T0" fmla="*/ 429 w 429"/>
                <a:gd name="T1" fmla="*/ 0 h 406"/>
                <a:gd name="T2" fmla="*/ 0 w 429"/>
                <a:gd name="T3" fmla="*/ 6 h 406"/>
                <a:gd name="T4" fmla="*/ 52 w 429"/>
                <a:gd name="T5" fmla="*/ 271 h 406"/>
                <a:gd name="T6" fmla="*/ 259 w 429"/>
                <a:gd name="T7" fmla="*/ 406 h 406"/>
                <a:gd name="T8" fmla="*/ 390 w 429"/>
                <a:gd name="T9" fmla="*/ 253 h 406"/>
                <a:gd name="T10" fmla="*/ 429 w 429"/>
                <a:gd name="T11" fmla="*/ 0 h 4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9"/>
                <a:gd name="T19" fmla="*/ 0 h 406"/>
                <a:gd name="T20" fmla="*/ 429 w 429"/>
                <a:gd name="T21" fmla="*/ 406 h 4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9" h="406">
                  <a:moveTo>
                    <a:pt x="429" y="0"/>
                  </a:moveTo>
                  <a:lnTo>
                    <a:pt x="0" y="6"/>
                  </a:lnTo>
                  <a:lnTo>
                    <a:pt x="52" y="271"/>
                  </a:lnTo>
                  <a:lnTo>
                    <a:pt x="259" y="406"/>
                  </a:lnTo>
                  <a:lnTo>
                    <a:pt x="390" y="253"/>
                  </a:lnTo>
                  <a:lnTo>
                    <a:pt x="4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24"/>
            <p:cNvSpPr>
              <a:spLocks noChangeArrowheads="1"/>
            </p:cNvSpPr>
            <p:nvPr/>
          </p:nvSpPr>
          <p:spPr bwMode="auto">
            <a:xfrm>
              <a:off x="768" y="2023"/>
              <a:ext cx="75" cy="330"/>
            </a:xfrm>
            <a:custGeom>
              <a:avLst/>
              <a:gdLst>
                <a:gd name="T0" fmla="*/ 75 w 75"/>
                <a:gd name="T1" fmla="*/ 29 h 330"/>
                <a:gd name="T2" fmla="*/ 40 w 75"/>
                <a:gd name="T3" fmla="*/ 0 h 330"/>
                <a:gd name="T4" fmla="*/ 3 w 75"/>
                <a:gd name="T5" fmla="*/ 28 h 330"/>
                <a:gd name="T6" fmla="*/ 29 w 75"/>
                <a:gd name="T7" fmla="*/ 67 h 330"/>
                <a:gd name="T8" fmla="*/ 0 w 75"/>
                <a:gd name="T9" fmla="*/ 273 h 330"/>
                <a:gd name="T10" fmla="*/ 39 w 75"/>
                <a:gd name="T11" fmla="*/ 330 h 330"/>
                <a:gd name="T12" fmla="*/ 75 w 75"/>
                <a:gd name="T13" fmla="*/ 267 h 330"/>
                <a:gd name="T14" fmla="*/ 51 w 75"/>
                <a:gd name="T15" fmla="*/ 67 h 330"/>
                <a:gd name="T16" fmla="*/ 75 w 75"/>
                <a:gd name="T17" fmla="*/ 29 h 3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330"/>
                <a:gd name="T29" fmla="*/ 75 w 75"/>
                <a:gd name="T30" fmla="*/ 330 h 3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330">
                  <a:moveTo>
                    <a:pt x="75" y="29"/>
                  </a:moveTo>
                  <a:lnTo>
                    <a:pt x="40" y="0"/>
                  </a:lnTo>
                  <a:lnTo>
                    <a:pt x="3" y="28"/>
                  </a:lnTo>
                  <a:lnTo>
                    <a:pt x="29" y="67"/>
                  </a:lnTo>
                  <a:lnTo>
                    <a:pt x="0" y="273"/>
                  </a:lnTo>
                  <a:lnTo>
                    <a:pt x="39" y="330"/>
                  </a:lnTo>
                  <a:lnTo>
                    <a:pt x="75" y="267"/>
                  </a:lnTo>
                  <a:lnTo>
                    <a:pt x="51" y="67"/>
                  </a:lnTo>
                  <a:lnTo>
                    <a:pt x="75" y="29"/>
                  </a:ln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25"/>
            <p:cNvSpPr>
              <a:spLocks noChangeArrowheads="1"/>
            </p:cNvSpPr>
            <p:nvPr/>
          </p:nvSpPr>
          <p:spPr bwMode="auto">
            <a:xfrm>
              <a:off x="768" y="2023"/>
              <a:ext cx="75" cy="330"/>
            </a:xfrm>
            <a:custGeom>
              <a:avLst/>
              <a:gdLst>
                <a:gd name="T0" fmla="*/ 75 w 75"/>
                <a:gd name="T1" fmla="*/ 29 h 330"/>
                <a:gd name="T2" fmla="*/ 40 w 75"/>
                <a:gd name="T3" fmla="*/ 0 h 330"/>
                <a:gd name="T4" fmla="*/ 3 w 75"/>
                <a:gd name="T5" fmla="*/ 28 h 330"/>
                <a:gd name="T6" fmla="*/ 29 w 75"/>
                <a:gd name="T7" fmla="*/ 67 h 330"/>
                <a:gd name="T8" fmla="*/ 0 w 75"/>
                <a:gd name="T9" fmla="*/ 273 h 330"/>
                <a:gd name="T10" fmla="*/ 39 w 75"/>
                <a:gd name="T11" fmla="*/ 330 h 330"/>
                <a:gd name="T12" fmla="*/ 75 w 75"/>
                <a:gd name="T13" fmla="*/ 267 h 330"/>
                <a:gd name="T14" fmla="*/ 51 w 75"/>
                <a:gd name="T15" fmla="*/ 67 h 330"/>
                <a:gd name="T16" fmla="*/ 75 w 75"/>
                <a:gd name="T17" fmla="*/ 29 h 3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5"/>
                <a:gd name="T28" fmla="*/ 0 h 330"/>
                <a:gd name="T29" fmla="*/ 75 w 75"/>
                <a:gd name="T30" fmla="*/ 330 h 3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5" h="330">
                  <a:moveTo>
                    <a:pt x="75" y="29"/>
                  </a:moveTo>
                  <a:lnTo>
                    <a:pt x="40" y="0"/>
                  </a:lnTo>
                  <a:lnTo>
                    <a:pt x="3" y="28"/>
                  </a:lnTo>
                  <a:lnTo>
                    <a:pt x="29" y="67"/>
                  </a:lnTo>
                  <a:lnTo>
                    <a:pt x="0" y="273"/>
                  </a:lnTo>
                  <a:lnTo>
                    <a:pt x="39" y="330"/>
                  </a:lnTo>
                  <a:lnTo>
                    <a:pt x="75" y="267"/>
                  </a:lnTo>
                  <a:lnTo>
                    <a:pt x="51" y="67"/>
                  </a:lnTo>
                  <a:lnTo>
                    <a:pt x="75" y="2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26"/>
            <p:cNvSpPr>
              <a:spLocks noChangeArrowheads="1"/>
            </p:cNvSpPr>
            <p:nvPr/>
          </p:nvSpPr>
          <p:spPr bwMode="auto">
            <a:xfrm>
              <a:off x="824" y="2007"/>
              <a:ext cx="123" cy="99"/>
            </a:xfrm>
            <a:custGeom>
              <a:avLst/>
              <a:gdLst>
                <a:gd name="T0" fmla="*/ 0 w 123"/>
                <a:gd name="T1" fmla="*/ 28 h 99"/>
                <a:gd name="T2" fmla="*/ 40 w 123"/>
                <a:gd name="T3" fmla="*/ 99 h 99"/>
                <a:gd name="T4" fmla="*/ 123 w 123"/>
                <a:gd name="T5" fmla="*/ 0 h 99"/>
                <a:gd name="T6" fmla="*/ 0 w 123"/>
                <a:gd name="T7" fmla="*/ 28 h 9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3"/>
                <a:gd name="T13" fmla="*/ 0 h 99"/>
                <a:gd name="T14" fmla="*/ 123 w 123"/>
                <a:gd name="T15" fmla="*/ 99 h 9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3" h="99">
                  <a:moveTo>
                    <a:pt x="0" y="28"/>
                  </a:moveTo>
                  <a:lnTo>
                    <a:pt x="40" y="99"/>
                  </a:lnTo>
                  <a:lnTo>
                    <a:pt x="123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Freeform 27"/>
            <p:cNvSpPr>
              <a:spLocks noChangeArrowheads="1"/>
            </p:cNvSpPr>
            <p:nvPr/>
          </p:nvSpPr>
          <p:spPr bwMode="auto">
            <a:xfrm>
              <a:off x="659" y="2018"/>
              <a:ext cx="126" cy="95"/>
            </a:xfrm>
            <a:custGeom>
              <a:avLst/>
              <a:gdLst>
                <a:gd name="T0" fmla="*/ 126 w 126"/>
                <a:gd name="T1" fmla="*/ 22 h 95"/>
                <a:gd name="T2" fmla="*/ 90 w 126"/>
                <a:gd name="T3" fmla="*/ 95 h 95"/>
                <a:gd name="T4" fmla="*/ 0 w 126"/>
                <a:gd name="T5" fmla="*/ 0 h 95"/>
                <a:gd name="T6" fmla="*/ 126 w 126"/>
                <a:gd name="T7" fmla="*/ 22 h 9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"/>
                <a:gd name="T13" fmla="*/ 0 h 95"/>
                <a:gd name="T14" fmla="*/ 126 w 126"/>
                <a:gd name="T15" fmla="*/ 95 h 9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" h="95">
                  <a:moveTo>
                    <a:pt x="126" y="22"/>
                  </a:moveTo>
                  <a:lnTo>
                    <a:pt x="90" y="95"/>
                  </a:lnTo>
                  <a:lnTo>
                    <a:pt x="0" y="0"/>
                  </a:lnTo>
                  <a:lnTo>
                    <a:pt x="126" y="22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Freeform 28"/>
            <p:cNvSpPr>
              <a:spLocks noChangeArrowheads="1"/>
            </p:cNvSpPr>
            <p:nvPr/>
          </p:nvSpPr>
          <p:spPr bwMode="auto">
            <a:xfrm>
              <a:off x="824" y="2002"/>
              <a:ext cx="131" cy="108"/>
            </a:xfrm>
            <a:custGeom>
              <a:avLst/>
              <a:gdLst>
                <a:gd name="T0" fmla="*/ 96 w 166"/>
                <a:gd name="T1" fmla="*/ 2 h 136"/>
                <a:gd name="T2" fmla="*/ 48 w 166"/>
                <a:gd name="T3" fmla="*/ 14 h 136"/>
                <a:gd name="T4" fmla="*/ 24 w 166"/>
                <a:gd name="T5" fmla="*/ 20 h 136"/>
                <a:gd name="T6" fmla="*/ 0 w 166"/>
                <a:gd name="T7" fmla="*/ 26 h 136"/>
                <a:gd name="T8" fmla="*/ 24 w 166"/>
                <a:gd name="T9" fmla="*/ 21 h 136"/>
                <a:gd name="T10" fmla="*/ 49 w 166"/>
                <a:gd name="T11" fmla="*/ 17 h 136"/>
                <a:gd name="T12" fmla="*/ 91 w 166"/>
                <a:gd name="T13" fmla="*/ 8 h 136"/>
                <a:gd name="T14" fmla="*/ 79 w 166"/>
                <a:gd name="T15" fmla="*/ 21 h 136"/>
                <a:gd name="T16" fmla="*/ 62 w 166"/>
                <a:gd name="T17" fmla="*/ 41 h 136"/>
                <a:gd name="T18" fmla="*/ 46 w 166"/>
                <a:gd name="T19" fmla="*/ 61 h 136"/>
                <a:gd name="T20" fmla="*/ 32 w 166"/>
                <a:gd name="T21" fmla="*/ 79 h 136"/>
                <a:gd name="T22" fmla="*/ 17 w 166"/>
                <a:gd name="T23" fmla="*/ 53 h 136"/>
                <a:gd name="T24" fmla="*/ 0 w 166"/>
                <a:gd name="T25" fmla="*/ 26 h 136"/>
                <a:gd name="T26" fmla="*/ 15 w 166"/>
                <a:gd name="T27" fmla="*/ 55 h 136"/>
                <a:gd name="T28" fmla="*/ 30 w 166"/>
                <a:gd name="T29" fmla="*/ 83 h 136"/>
                <a:gd name="T30" fmla="*/ 31 w 166"/>
                <a:gd name="T31" fmla="*/ 86 h 136"/>
                <a:gd name="T32" fmla="*/ 33 w 166"/>
                <a:gd name="T33" fmla="*/ 83 h 136"/>
                <a:gd name="T34" fmla="*/ 50 w 166"/>
                <a:gd name="T35" fmla="*/ 64 h 136"/>
                <a:gd name="T36" fmla="*/ 66 w 166"/>
                <a:gd name="T37" fmla="*/ 44 h 136"/>
                <a:gd name="T38" fmla="*/ 82 w 166"/>
                <a:gd name="T39" fmla="*/ 25 h 136"/>
                <a:gd name="T40" fmla="*/ 99 w 166"/>
                <a:gd name="T41" fmla="*/ 5 h 136"/>
                <a:gd name="T42" fmla="*/ 103 w 166"/>
                <a:gd name="T43" fmla="*/ 0 h 136"/>
                <a:gd name="T44" fmla="*/ 96 w 166"/>
                <a:gd name="T45" fmla="*/ 2 h 1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6"/>
                <a:gd name="T70" fmla="*/ 0 h 136"/>
                <a:gd name="T71" fmla="*/ 166 w 166"/>
                <a:gd name="T72" fmla="*/ 136 h 1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6" h="136">
                  <a:moveTo>
                    <a:pt x="155" y="2"/>
                  </a:moveTo>
                  <a:cubicBezTo>
                    <a:pt x="129" y="8"/>
                    <a:pt x="103" y="15"/>
                    <a:pt x="77" y="21"/>
                  </a:cubicBezTo>
                  <a:cubicBezTo>
                    <a:pt x="64" y="24"/>
                    <a:pt x="51" y="27"/>
                    <a:pt x="39" y="31"/>
                  </a:cubicBezTo>
                  <a:cubicBezTo>
                    <a:pt x="26" y="34"/>
                    <a:pt x="13" y="38"/>
                    <a:pt x="0" y="41"/>
                  </a:cubicBezTo>
                  <a:cubicBezTo>
                    <a:pt x="13" y="39"/>
                    <a:pt x="26" y="36"/>
                    <a:pt x="39" y="34"/>
                  </a:cubicBezTo>
                  <a:cubicBezTo>
                    <a:pt x="52" y="31"/>
                    <a:pt x="65" y="29"/>
                    <a:pt x="78" y="26"/>
                  </a:cubicBezTo>
                  <a:cubicBezTo>
                    <a:pt x="101" y="21"/>
                    <a:pt x="124" y="16"/>
                    <a:pt x="146" y="12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92" y="76"/>
                    <a:pt x="83" y="87"/>
                    <a:pt x="74" y="97"/>
                  </a:cubicBezTo>
                  <a:cubicBezTo>
                    <a:pt x="66" y="106"/>
                    <a:pt x="59" y="116"/>
                    <a:pt x="51" y="125"/>
                  </a:cubicBezTo>
                  <a:cubicBezTo>
                    <a:pt x="43" y="112"/>
                    <a:pt x="35" y="98"/>
                    <a:pt x="27" y="85"/>
                  </a:cubicBezTo>
                  <a:cubicBezTo>
                    <a:pt x="18" y="70"/>
                    <a:pt x="9" y="56"/>
                    <a:pt x="0" y="41"/>
                  </a:cubicBezTo>
                  <a:cubicBezTo>
                    <a:pt x="8" y="56"/>
                    <a:pt x="16" y="72"/>
                    <a:pt x="24" y="87"/>
                  </a:cubicBezTo>
                  <a:cubicBezTo>
                    <a:pt x="32" y="102"/>
                    <a:pt x="40" y="117"/>
                    <a:pt x="48" y="132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3" y="132"/>
                    <a:pt x="53" y="132"/>
                    <a:pt x="53" y="132"/>
                  </a:cubicBezTo>
                  <a:cubicBezTo>
                    <a:pt x="62" y="122"/>
                    <a:pt x="71" y="112"/>
                    <a:pt x="80" y="102"/>
                  </a:cubicBezTo>
                  <a:cubicBezTo>
                    <a:pt x="88" y="91"/>
                    <a:pt x="97" y="81"/>
                    <a:pt x="106" y="71"/>
                  </a:cubicBezTo>
                  <a:cubicBezTo>
                    <a:pt x="132" y="39"/>
                    <a:pt x="132" y="39"/>
                    <a:pt x="132" y="39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155" y="2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29"/>
            <p:cNvSpPr>
              <a:spLocks noChangeArrowheads="1"/>
            </p:cNvSpPr>
            <p:nvPr/>
          </p:nvSpPr>
          <p:spPr bwMode="auto">
            <a:xfrm>
              <a:off x="651" y="2014"/>
              <a:ext cx="134" cy="103"/>
            </a:xfrm>
            <a:custGeom>
              <a:avLst/>
              <a:gdLst>
                <a:gd name="T0" fmla="*/ 57 w 168"/>
                <a:gd name="T1" fmla="*/ 10 h 129"/>
                <a:gd name="T2" fmla="*/ 7 w 168"/>
                <a:gd name="T3" fmla="*/ 2 h 129"/>
                <a:gd name="T4" fmla="*/ 0 w 168"/>
                <a:gd name="T5" fmla="*/ 0 h 129"/>
                <a:gd name="T6" fmla="*/ 5 w 168"/>
                <a:gd name="T7" fmla="*/ 5 h 129"/>
                <a:gd name="T8" fmla="*/ 23 w 168"/>
                <a:gd name="T9" fmla="*/ 24 h 129"/>
                <a:gd name="T10" fmla="*/ 41 w 168"/>
                <a:gd name="T11" fmla="*/ 42 h 129"/>
                <a:gd name="T12" fmla="*/ 58 w 168"/>
                <a:gd name="T13" fmla="*/ 61 h 129"/>
                <a:gd name="T14" fmla="*/ 77 w 168"/>
                <a:gd name="T15" fmla="*/ 81 h 129"/>
                <a:gd name="T16" fmla="*/ 78 w 168"/>
                <a:gd name="T17" fmla="*/ 82 h 129"/>
                <a:gd name="T18" fmla="*/ 80 w 168"/>
                <a:gd name="T19" fmla="*/ 80 h 129"/>
                <a:gd name="T20" fmla="*/ 93 w 168"/>
                <a:gd name="T21" fmla="*/ 50 h 129"/>
                <a:gd name="T22" fmla="*/ 107 w 168"/>
                <a:gd name="T23" fmla="*/ 21 h 129"/>
                <a:gd name="T24" fmla="*/ 92 w 168"/>
                <a:gd name="T25" fmla="*/ 49 h 129"/>
                <a:gd name="T26" fmla="*/ 77 w 168"/>
                <a:gd name="T27" fmla="*/ 76 h 129"/>
                <a:gd name="T28" fmla="*/ 61 w 168"/>
                <a:gd name="T29" fmla="*/ 58 h 129"/>
                <a:gd name="T30" fmla="*/ 44 w 168"/>
                <a:gd name="T31" fmla="*/ 40 h 129"/>
                <a:gd name="T32" fmla="*/ 26 w 168"/>
                <a:gd name="T33" fmla="*/ 21 h 129"/>
                <a:gd name="T34" fmla="*/ 13 w 168"/>
                <a:gd name="T35" fmla="*/ 7 h 129"/>
                <a:gd name="T36" fmla="*/ 57 w 168"/>
                <a:gd name="T37" fmla="*/ 14 h 129"/>
                <a:gd name="T38" fmla="*/ 82 w 168"/>
                <a:gd name="T39" fmla="*/ 18 h 129"/>
                <a:gd name="T40" fmla="*/ 107 w 168"/>
                <a:gd name="T41" fmla="*/ 21 h 129"/>
                <a:gd name="T42" fmla="*/ 82 w 168"/>
                <a:gd name="T43" fmla="*/ 15 h 129"/>
                <a:gd name="T44" fmla="*/ 57 w 168"/>
                <a:gd name="T45" fmla="*/ 10 h 12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8"/>
                <a:gd name="T70" fmla="*/ 0 h 129"/>
                <a:gd name="T71" fmla="*/ 168 w 168"/>
                <a:gd name="T72" fmla="*/ 129 h 129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8" h="129">
                  <a:moveTo>
                    <a:pt x="90" y="16"/>
                  </a:moveTo>
                  <a:cubicBezTo>
                    <a:pt x="64" y="11"/>
                    <a:pt x="37" y="6"/>
                    <a:pt x="11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73" y="77"/>
                    <a:pt x="83" y="87"/>
                    <a:pt x="92" y="97"/>
                  </a:cubicBezTo>
                  <a:cubicBezTo>
                    <a:pt x="101" y="106"/>
                    <a:pt x="111" y="116"/>
                    <a:pt x="121" y="126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33" y="110"/>
                    <a:pt x="140" y="94"/>
                    <a:pt x="147" y="79"/>
                  </a:cubicBezTo>
                  <a:cubicBezTo>
                    <a:pt x="154" y="63"/>
                    <a:pt x="161" y="48"/>
                    <a:pt x="168" y="32"/>
                  </a:cubicBezTo>
                  <a:cubicBezTo>
                    <a:pt x="160" y="47"/>
                    <a:pt x="152" y="62"/>
                    <a:pt x="144" y="77"/>
                  </a:cubicBezTo>
                  <a:cubicBezTo>
                    <a:pt x="136" y="91"/>
                    <a:pt x="129" y="105"/>
                    <a:pt x="122" y="119"/>
                  </a:cubicBezTo>
                  <a:cubicBezTo>
                    <a:pt x="114" y="110"/>
                    <a:pt x="105" y="101"/>
                    <a:pt x="97" y="92"/>
                  </a:cubicBezTo>
                  <a:cubicBezTo>
                    <a:pt x="88" y="82"/>
                    <a:pt x="79" y="72"/>
                    <a:pt x="69" y="6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43" y="14"/>
                    <a:pt x="66" y="18"/>
                    <a:pt x="89" y="21"/>
                  </a:cubicBezTo>
                  <a:cubicBezTo>
                    <a:pt x="102" y="23"/>
                    <a:pt x="115" y="25"/>
                    <a:pt x="129" y="27"/>
                  </a:cubicBezTo>
                  <a:cubicBezTo>
                    <a:pt x="142" y="28"/>
                    <a:pt x="155" y="30"/>
                    <a:pt x="168" y="32"/>
                  </a:cubicBezTo>
                  <a:cubicBezTo>
                    <a:pt x="155" y="29"/>
                    <a:pt x="142" y="26"/>
                    <a:pt x="129" y="24"/>
                  </a:cubicBezTo>
                  <a:cubicBezTo>
                    <a:pt x="116" y="21"/>
                    <a:pt x="103" y="19"/>
                    <a:pt x="90" y="16"/>
                  </a:cubicBez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30"/>
            <p:cNvSpPr>
              <a:spLocks noChangeArrowheads="1"/>
            </p:cNvSpPr>
            <p:nvPr/>
          </p:nvSpPr>
          <p:spPr bwMode="auto">
            <a:xfrm>
              <a:off x="613" y="2430"/>
              <a:ext cx="504" cy="162"/>
            </a:xfrm>
            <a:custGeom>
              <a:avLst/>
              <a:gdLst>
                <a:gd name="T0" fmla="*/ 118 w 635"/>
                <a:gd name="T1" fmla="*/ 0 h 204"/>
                <a:gd name="T2" fmla="*/ 328 w 635"/>
                <a:gd name="T3" fmla="*/ 86 h 204"/>
                <a:gd name="T4" fmla="*/ 387 w 635"/>
                <a:gd name="T5" fmla="*/ 29 h 204"/>
                <a:gd name="T6" fmla="*/ 342 w 635"/>
                <a:gd name="T7" fmla="*/ 129 h 204"/>
                <a:gd name="T8" fmla="*/ 0 w 635"/>
                <a:gd name="T9" fmla="*/ 29 h 204"/>
                <a:gd name="T10" fmla="*/ 118 w 635"/>
                <a:gd name="T11" fmla="*/ 0 h 2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35"/>
                <a:gd name="T19" fmla="*/ 0 h 204"/>
                <a:gd name="T20" fmla="*/ 635 w 635"/>
                <a:gd name="T21" fmla="*/ 204 h 2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35" h="204">
                  <a:moveTo>
                    <a:pt x="188" y="0"/>
                  </a:moveTo>
                  <a:cubicBezTo>
                    <a:pt x="520" y="136"/>
                    <a:pt x="520" y="136"/>
                    <a:pt x="520" y="136"/>
                  </a:cubicBezTo>
                  <a:cubicBezTo>
                    <a:pt x="550" y="85"/>
                    <a:pt x="593" y="35"/>
                    <a:pt x="613" y="45"/>
                  </a:cubicBezTo>
                  <a:cubicBezTo>
                    <a:pt x="635" y="54"/>
                    <a:pt x="571" y="144"/>
                    <a:pt x="543" y="204"/>
                  </a:cubicBezTo>
                  <a:cubicBezTo>
                    <a:pt x="0" y="46"/>
                    <a:pt x="0" y="46"/>
                    <a:pt x="0" y="46"/>
                  </a:cubicBezTo>
                  <a:lnTo>
                    <a:pt x="188" y="0"/>
                  </a:ln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31"/>
            <p:cNvSpPr>
              <a:spLocks noChangeArrowheads="1"/>
            </p:cNvSpPr>
            <p:nvPr/>
          </p:nvSpPr>
          <p:spPr bwMode="auto">
            <a:xfrm>
              <a:off x="494" y="1989"/>
              <a:ext cx="278" cy="312"/>
            </a:xfrm>
            <a:custGeom>
              <a:avLst/>
              <a:gdLst>
                <a:gd name="T0" fmla="*/ 0 w 351"/>
                <a:gd name="T1" fmla="*/ 0 h 394"/>
                <a:gd name="T2" fmla="*/ 220 w 351"/>
                <a:gd name="T3" fmla="*/ 247 h 394"/>
                <a:gd name="T4" fmla="*/ 217 w 351"/>
                <a:gd name="T5" fmla="*/ 242 h 394"/>
                <a:gd name="T6" fmla="*/ 217 w 351"/>
                <a:gd name="T7" fmla="*/ 241 h 394"/>
                <a:gd name="T8" fmla="*/ 97 w 351"/>
                <a:gd name="T9" fmla="*/ 163 h 394"/>
                <a:gd name="T10" fmla="*/ 82 w 351"/>
                <a:gd name="T11" fmla="*/ 86 h 394"/>
                <a:gd name="T12" fmla="*/ 0 w 351"/>
                <a:gd name="T13" fmla="*/ 0 h 394"/>
                <a:gd name="T14" fmla="*/ 0 w 351"/>
                <a:gd name="T15" fmla="*/ 0 h 3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1"/>
                <a:gd name="T25" fmla="*/ 0 h 394"/>
                <a:gd name="T26" fmla="*/ 351 w 351"/>
                <a:gd name="T27" fmla="*/ 394 h 3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1" h="394">
                  <a:moveTo>
                    <a:pt x="0" y="0"/>
                  </a:moveTo>
                  <a:cubicBezTo>
                    <a:pt x="32" y="214"/>
                    <a:pt x="195" y="331"/>
                    <a:pt x="351" y="394"/>
                  </a:cubicBezTo>
                  <a:cubicBezTo>
                    <a:pt x="346" y="387"/>
                    <a:pt x="346" y="387"/>
                    <a:pt x="346" y="387"/>
                  </a:cubicBezTo>
                  <a:cubicBezTo>
                    <a:pt x="346" y="384"/>
                    <a:pt x="346" y="384"/>
                    <a:pt x="346" y="384"/>
                  </a:cubicBezTo>
                  <a:cubicBezTo>
                    <a:pt x="155" y="260"/>
                    <a:pt x="155" y="260"/>
                    <a:pt x="155" y="260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32"/>
            <p:cNvSpPr>
              <a:spLocks noChangeArrowheads="1"/>
            </p:cNvSpPr>
            <p:nvPr/>
          </p:nvSpPr>
          <p:spPr bwMode="auto">
            <a:xfrm>
              <a:off x="597" y="2097"/>
              <a:ext cx="181" cy="197"/>
            </a:xfrm>
            <a:custGeom>
              <a:avLst/>
              <a:gdLst>
                <a:gd name="T0" fmla="*/ 0 w 181"/>
                <a:gd name="T1" fmla="*/ 0 h 197"/>
                <a:gd name="T2" fmla="*/ 20 w 181"/>
                <a:gd name="T3" fmla="*/ 98 h 197"/>
                <a:gd name="T4" fmla="*/ 171 w 181"/>
                <a:gd name="T5" fmla="*/ 197 h 197"/>
                <a:gd name="T6" fmla="*/ 181 w 181"/>
                <a:gd name="T7" fmla="*/ 129 h 197"/>
                <a:gd name="T8" fmla="*/ 73 w 181"/>
                <a:gd name="T9" fmla="*/ 75 h 197"/>
                <a:gd name="T10" fmla="*/ 0 w 181"/>
                <a:gd name="T11" fmla="*/ 0 h 1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1"/>
                <a:gd name="T19" fmla="*/ 0 h 197"/>
                <a:gd name="T20" fmla="*/ 181 w 181"/>
                <a:gd name="T21" fmla="*/ 197 h 1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1" h="197">
                  <a:moveTo>
                    <a:pt x="0" y="0"/>
                  </a:moveTo>
                  <a:lnTo>
                    <a:pt x="20" y="98"/>
                  </a:lnTo>
                  <a:lnTo>
                    <a:pt x="171" y="197"/>
                  </a:lnTo>
                  <a:lnTo>
                    <a:pt x="181" y="129"/>
                  </a:lnTo>
                  <a:lnTo>
                    <a:pt x="73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33"/>
            <p:cNvSpPr>
              <a:spLocks noChangeArrowheads="1"/>
            </p:cNvSpPr>
            <p:nvPr/>
          </p:nvSpPr>
          <p:spPr bwMode="auto">
            <a:xfrm>
              <a:off x="597" y="2097"/>
              <a:ext cx="181" cy="197"/>
            </a:xfrm>
            <a:custGeom>
              <a:avLst/>
              <a:gdLst>
                <a:gd name="T0" fmla="*/ 0 w 181"/>
                <a:gd name="T1" fmla="*/ 0 h 197"/>
                <a:gd name="T2" fmla="*/ 20 w 181"/>
                <a:gd name="T3" fmla="*/ 98 h 197"/>
                <a:gd name="T4" fmla="*/ 171 w 181"/>
                <a:gd name="T5" fmla="*/ 197 h 197"/>
                <a:gd name="T6" fmla="*/ 181 w 181"/>
                <a:gd name="T7" fmla="*/ 129 h 197"/>
                <a:gd name="T8" fmla="*/ 73 w 181"/>
                <a:gd name="T9" fmla="*/ 75 h 197"/>
                <a:gd name="T10" fmla="*/ 0 w 181"/>
                <a:gd name="T11" fmla="*/ 0 h 1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1"/>
                <a:gd name="T19" fmla="*/ 0 h 197"/>
                <a:gd name="T20" fmla="*/ 181 w 181"/>
                <a:gd name="T21" fmla="*/ 197 h 19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1" h="197">
                  <a:moveTo>
                    <a:pt x="0" y="0"/>
                  </a:moveTo>
                  <a:lnTo>
                    <a:pt x="20" y="98"/>
                  </a:lnTo>
                  <a:lnTo>
                    <a:pt x="171" y="197"/>
                  </a:lnTo>
                  <a:lnTo>
                    <a:pt x="181" y="129"/>
                  </a:lnTo>
                  <a:lnTo>
                    <a:pt x="73" y="7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Freeform 34"/>
            <p:cNvSpPr>
              <a:spLocks noChangeArrowheads="1"/>
            </p:cNvSpPr>
            <p:nvPr/>
          </p:nvSpPr>
          <p:spPr bwMode="auto">
            <a:xfrm>
              <a:off x="1016" y="2346"/>
              <a:ext cx="1" cy="14"/>
            </a:xfrm>
            <a:custGeom>
              <a:avLst/>
              <a:gdLst>
                <a:gd name="T0" fmla="*/ 1 w 1"/>
                <a:gd name="T1" fmla="*/ 0 h 14"/>
                <a:gd name="T2" fmla="*/ 0 w 1"/>
                <a:gd name="T3" fmla="*/ 14 h 14"/>
                <a:gd name="T4" fmla="*/ 0 w 1"/>
                <a:gd name="T5" fmla="*/ 14 h 14"/>
                <a:gd name="T6" fmla="*/ 1 w 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4"/>
                <a:gd name="T14" fmla="*/ 1 w 1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4">
                  <a:moveTo>
                    <a:pt x="1" y="0"/>
                  </a:moveTo>
                  <a:lnTo>
                    <a:pt x="0" y="1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4B4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35"/>
            <p:cNvSpPr>
              <a:spLocks noChangeArrowheads="1"/>
            </p:cNvSpPr>
            <p:nvPr/>
          </p:nvSpPr>
          <p:spPr bwMode="auto">
            <a:xfrm>
              <a:off x="1016" y="2346"/>
              <a:ext cx="1" cy="14"/>
            </a:xfrm>
            <a:custGeom>
              <a:avLst/>
              <a:gdLst>
                <a:gd name="T0" fmla="*/ 1 w 1"/>
                <a:gd name="T1" fmla="*/ 0 h 14"/>
                <a:gd name="T2" fmla="*/ 0 w 1"/>
                <a:gd name="T3" fmla="*/ 14 h 14"/>
                <a:gd name="T4" fmla="*/ 0 w 1"/>
                <a:gd name="T5" fmla="*/ 14 h 14"/>
                <a:gd name="T6" fmla="*/ 1 w 1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4"/>
                <a:gd name="T14" fmla="*/ 1 w 1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4">
                  <a:moveTo>
                    <a:pt x="1" y="0"/>
                  </a:moveTo>
                  <a:lnTo>
                    <a:pt x="0" y="14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36"/>
            <p:cNvSpPr>
              <a:spLocks noChangeArrowheads="1"/>
            </p:cNvSpPr>
            <p:nvPr/>
          </p:nvSpPr>
          <p:spPr bwMode="auto">
            <a:xfrm>
              <a:off x="831" y="2274"/>
              <a:ext cx="186" cy="86"/>
            </a:xfrm>
            <a:custGeom>
              <a:avLst/>
              <a:gdLst>
                <a:gd name="T0" fmla="*/ 33 w 235"/>
                <a:gd name="T1" fmla="*/ 0 h 109"/>
                <a:gd name="T2" fmla="*/ 0 w 235"/>
                <a:gd name="T3" fmla="*/ 39 h 109"/>
                <a:gd name="T4" fmla="*/ 146 w 235"/>
                <a:gd name="T5" fmla="*/ 68 h 109"/>
                <a:gd name="T6" fmla="*/ 146 w 235"/>
                <a:gd name="T7" fmla="*/ 68 h 109"/>
                <a:gd name="T8" fmla="*/ 147 w 235"/>
                <a:gd name="T9" fmla="*/ 57 h 109"/>
                <a:gd name="T10" fmla="*/ 33 w 235"/>
                <a:gd name="T11" fmla="*/ 0 h 1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5"/>
                <a:gd name="T19" fmla="*/ 0 h 109"/>
                <a:gd name="T20" fmla="*/ 235 w 235"/>
                <a:gd name="T21" fmla="*/ 109 h 1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5" h="109">
                  <a:moveTo>
                    <a:pt x="53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128" y="102"/>
                    <a:pt x="234" y="109"/>
                    <a:pt x="234" y="109"/>
                  </a:cubicBezTo>
                  <a:cubicBezTo>
                    <a:pt x="234" y="109"/>
                    <a:pt x="234" y="109"/>
                    <a:pt x="234" y="109"/>
                  </a:cubicBezTo>
                  <a:cubicBezTo>
                    <a:pt x="235" y="91"/>
                    <a:pt x="235" y="91"/>
                    <a:pt x="235" y="91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37"/>
            <p:cNvSpPr>
              <a:spLocks noChangeArrowheads="1"/>
            </p:cNvSpPr>
            <p:nvPr/>
          </p:nvSpPr>
          <p:spPr bwMode="auto">
            <a:xfrm>
              <a:off x="825" y="2257"/>
              <a:ext cx="48" cy="66"/>
            </a:xfrm>
            <a:custGeom>
              <a:avLst/>
              <a:gdLst>
                <a:gd name="T0" fmla="*/ 11 w 60"/>
                <a:gd name="T1" fmla="*/ 0 h 83"/>
                <a:gd name="T2" fmla="*/ 14 w 60"/>
                <a:gd name="T3" fmla="*/ 26 h 83"/>
                <a:gd name="T4" fmla="*/ 0 w 60"/>
                <a:gd name="T5" fmla="*/ 51 h 83"/>
                <a:gd name="T6" fmla="*/ 5 w 60"/>
                <a:gd name="T7" fmla="*/ 52 h 83"/>
                <a:gd name="T8" fmla="*/ 38 w 60"/>
                <a:gd name="T9" fmla="*/ 14 h 83"/>
                <a:gd name="T10" fmla="*/ 11 w 60"/>
                <a:gd name="T11" fmla="*/ 0 h 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0"/>
                <a:gd name="T19" fmla="*/ 0 h 83"/>
                <a:gd name="T20" fmla="*/ 60 w 60"/>
                <a:gd name="T21" fmla="*/ 83 h 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0" h="83">
                  <a:moveTo>
                    <a:pt x="18" y="0"/>
                  </a:moveTo>
                  <a:cubicBezTo>
                    <a:pt x="23" y="41"/>
                    <a:pt x="23" y="41"/>
                    <a:pt x="23" y="4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1"/>
                    <a:pt x="5" y="82"/>
                    <a:pt x="7" y="83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38"/>
            <p:cNvSpPr>
              <a:spLocks noChangeArrowheads="1"/>
            </p:cNvSpPr>
            <p:nvPr/>
          </p:nvSpPr>
          <p:spPr bwMode="auto">
            <a:xfrm>
              <a:off x="768" y="2226"/>
              <a:ext cx="75" cy="95"/>
            </a:xfrm>
            <a:custGeom>
              <a:avLst/>
              <a:gdLst>
                <a:gd name="T0" fmla="*/ 7 w 95"/>
                <a:gd name="T1" fmla="*/ 0 h 120"/>
                <a:gd name="T2" fmla="*/ 0 w 95"/>
                <a:gd name="T3" fmla="*/ 53 h 120"/>
                <a:gd name="T4" fmla="*/ 0 w 95"/>
                <a:gd name="T5" fmla="*/ 55 h 120"/>
                <a:gd name="T6" fmla="*/ 3 w 95"/>
                <a:gd name="T7" fmla="*/ 59 h 120"/>
                <a:gd name="T8" fmla="*/ 45 w 95"/>
                <a:gd name="T9" fmla="*/ 75 h 120"/>
                <a:gd name="T10" fmla="*/ 59 w 95"/>
                <a:gd name="T11" fmla="*/ 50 h 120"/>
                <a:gd name="T12" fmla="*/ 56 w 95"/>
                <a:gd name="T13" fmla="*/ 25 h 120"/>
                <a:gd name="T14" fmla="*/ 7 w 95"/>
                <a:gd name="T15" fmla="*/ 0 h 1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5"/>
                <a:gd name="T25" fmla="*/ 0 h 120"/>
                <a:gd name="T26" fmla="*/ 95 w 95"/>
                <a:gd name="T27" fmla="*/ 120 h 1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5" h="120">
                  <a:moveTo>
                    <a:pt x="12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7" y="104"/>
                    <a:pt x="50" y="112"/>
                    <a:pt x="72" y="12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D11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39"/>
            <p:cNvSpPr>
              <a:spLocks noChangeArrowheads="1"/>
            </p:cNvSpPr>
            <p:nvPr/>
          </p:nvSpPr>
          <p:spPr bwMode="auto">
            <a:xfrm>
              <a:off x="1177" y="2224"/>
              <a:ext cx="281" cy="123"/>
            </a:xfrm>
            <a:custGeom>
              <a:avLst/>
              <a:gdLst>
                <a:gd name="T0" fmla="*/ 0 w 355"/>
                <a:gd name="T1" fmla="*/ 40 h 155"/>
                <a:gd name="T2" fmla="*/ 100 w 355"/>
                <a:gd name="T3" fmla="*/ 39 h 155"/>
                <a:gd name="T4" fmla="*/ 153 w 355"/>
                <a:gd name="T5" fmla="*/ 44 h 155"/>
                <a:gd name="T6" fmla="*/ 161 w 355"/>
                <a:gd name="T7" fmla="*/ 64 h 155"/>
                <a:gd name="T8" fmla="*/ 158 w 355"/>
                <a:gd name="T9" fmla="*/ 78 h 155"/>
                <a:gd name="T10" fmla="*/ 140 w 355"/>
                <a:gd name="T11" fmla="*/ 91 h 155"/>
                <a:gd name="T12" fmla="*/ 0 w 355"/>
                <a:gd name="T13" fmla="*/ 96 h 155"/>
                <a:gd name="T14" fmla="*/ 0 w 355"/>
                <a:gd name="T15" fmla="*/ 40 h 1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5"/>
                <a:gd name="T25" fmla="*/ 0 h 155"/>
                <a:gd name="T26" fmla="*/ 355 w 355"/>
                <a:gd name="T27" fmla="*/ 155 h 15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5" h="155">
                  <a:moveTo>
                    <a:pt x="0" y="64"/>
                  </a:moveTo>
                  <a:cubicBezTo>
                    <a:pt x="0" y="64"/>
                    <a:pt x="295" y="0"/>
                    <a:pt x="159" y="62"/>
                  </a:cubicBezTo>
                  <a:cubicBezTo>
                    <a:pt x="159" y="62"/>
                    <a:pt x="355" y="14"/>
                    <a:pt x="244" y="71"/>
                  </a:cubicBezTo>
                  <a:cubicBezTo>
                    <a:pt x="244" y="71"/>
                    <a:pt x="346" y="61"/>
                    <a:pt x="257" y="102"/>
                  </a:cubicBezTo>
                  <a:cubicBezTo>
                    <a:pt x="257" y="102"/>
                    <a:pt x="348" y="112"/>
                    <a:pt x="253" y="124"/>
                  </a:cubicBezTo>
                  <a:cubicBezTo>
                    <a:pt x="253" y="124"/>
                    <a:pt x="354" y="142"/>
                    <a:pt x="224" y="145"/>
                  </a:cubicBezTo>
                  <a:cubicBezTo>
                    <a:pt x="224" y="145"/>
                    <a:pt x="91" y="155"/>
                    <a:pt x="0" y="153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Freeform 40"/>
            <p:cNvSpPr>
              <a:spLocks noChangeArrowheads="1"/>
            </p:cNvSpPr>
            <p:nvPr/>
          </p:nvSpPr>
          <p:spPr bwMode="auto">
            <a:xfrm>
              <a:off x="494" y="1989"/>
              <a:ext cx="754" cy="370"/>
            </a:xfrm>
            <a:custGeom>
              <a:avLst/>
              <a:gdLst>
                <a:gd name="T0" fmla="*/ 0 w 951"/>
                <a:gd name="T1" fmla="*/ 0 h 466"/>
                <a:gd name="T2" fmla="*/ 385 w 951"/>
                <a:gd name="T3" fmla="*/ 280 h 466"/>
                <a:gd name="T4" fmla="*/ 598 w 951"/>
                <a:gd name="T5" fmla="*/ 289 h 466"/>
                <a:gd name="T6" fmla="*/ 588 w 951"/>
                <a:gd name="T7" fmla="*/ 210 h 466"/>
                <a:gd name="T8" fmla="*/ 411 w 951"/>
                <a:gd name="T9" fmla="*/ 210 h 466"/>
                <a:gd name="T10" fmla="*/ 0 w 951"/>
                <a:gd name="T11" fmla="*/ 0 h 4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51"/>
                <a:gd name="T19" fmla="*/ 0 h 466"/>
                <a:gd name="T20" fmla="*/ 951 w 951"/>
                <a:gd name="T21" fmla="*/ 466 h 46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51" h="466">
                  <a:moveTo>
                    <a:pt x="0" y="0"/>
                  </a:moveTo>
                  <a:cubicBezTo>
                    <a:pt x="0" y="0"/>
                    <a:pt x="32" y="352"/>
                    <a:pt x="612" y="444"/>
                  </a:cubicBezTo>
                  <a:cubicBezTo>
                    <a:pt x="687" y="456"/>
                    <a:pt x="833" y="466"/>
                    <a:pt x="951" y="459"/>
                  </a:cubicBezTo>
                  <a:cubicBezTo>
                    <a:pt x="934" y="332"/>
                    <a:pt x="934" y="332"/>
                    <a:pt x="934" y="332"/>
                  </a:cubicBezTo>
                  <a:cubicBezTo>
                    <a:pt x="934" y="332"/>
                    <a:pt x="791" y="347"/>
                    <a:pt x="653" y="332"/>
                  </a:cubicBezTo>
                  <a:cubicBezTo>
                    <a:pt x="483" y="313"/>
                    <a:pt x="276" y="227"/>
                    <a:pt x="0" y="0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3" name="Freeform 41"/>
            <p:cNvSpPr>
              <a:spLocks noChangeArrowheads="1"/>
            </p:cNvSpPr>
            <p:nvPr/>
          </p:nvSpPr>
          <p:spPr bwMode="auto">
            <a:xfrm>
              <a:off x="-173" y="1058"/>
              <a:ext cx="350" cy="650"/>
            </a:xfrm>
            <a:custGeom>
              <a:avLst/>
              <a:gdLst>
                <a:gd name="T0" fmla="*/ 278 w 441"/>
                <a:gd name="T1" fmla="*/ 0 h 819"/>
                <a:gd name="T2" fmla="*/ 225 w 441"/>
                <a:gd name="T3" fmla="*/ 516 h 819"/>
                <a:gd name="T4" fmla="*/ 278 w 441"/>
                <a:gd name="T5" fmla="*/ 0 h 819"/>
                <a:gd name="T6" fmla="*/ 0 60000 65536"/>
                <a:gd name="T7" fmla="*/ 0 60000 65536"/>
                <a:gd name="T8" fmla="*/ 0 60000 65536"/>
                <a:gd name="T9" fmla="*/ 0 w 441"/>
                <a:gd name="T10" fmla="*/ 0 h 819"/>
                <a:gd name="T11" fmla="*/ 441 w 441"/>
                <a:gd name="T12" fmla="*/ 819 h 8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1" h="819">
                  <a:moveTo>
                    <a:pt x="441" y="0"/>
                  </a:moveTo>
                  <a:cubicBezTo>
                    <a:pt x="441" y="0"/>
                    <a:pt x="0" y="105"/>
                    <a:pt x="358" y="819"/>
                  </a:cubicBezTo>
                  <a:lnTo>
                    <a:pt x="441" y="0"/>
                  </a:ln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42"/>
            <p:cNvSpPr>
              <a:spLocks noChangeArrowheads="1"/>
            </p:cNvSpPr>
            <p:nvPr/>
          </p:nvSpPr>
          <p:spPr bwMode="auto">
            <a:xfrm>
              <a:off x="9" y="1054"/>
              <a:ext cx="447" cy="930"/>
            </a:xfrm>
            <a:custGeom>
              <a:avLst/>
              <a:gdLst>
                <a:gd name="T0" fmla="*/ 293 w 564"/>
                <a:gd name="T1" fmla="*/ 695 h 1173"/>
                <a:gd name="T2" fmla="*/ 326 w 564"/>
                <a:gd name="T3" fmla="*/ 361 h 1173"/>
                <a:gd name="T4" fmla="*/ 125 w 564"/>
                <a:gd name="T5" fmla="*/ 122 h 1173"/>
                <a:gd name="T6" fmla="*/ 44 w 564"/>
                <a:gd name="T7" fmla="*/ 369 h 1173"/>
                <a:gd name="T8" fmla="*/ 293 w 564"/>
                <a:gd name="T9" fmla="*/ 695 h 1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4"/>
                <a:gd name="T16" fmla="*/ 0 h 1173"/>
                <a:gd name="T17" fmla="*/ 564 w 564"/>
                <a:gd name="T18" fmla="*/ 1173 h 1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4" h="1173">
                  <a:moveTo>
                    <a:pt x="467" y="1106"/>
                  </a:moveTo>
                  <a:cubicBezTo>
                    <a:pt x="564" y="1173"/>
                    <a:pt x="558" y="821"/>
                    <a:pt x="519" y="574"/>
                  </a:cubicBezTo>
                  <a:cubicBezTo>
                    <a:pt x="481" y="328"/>
                    <a:pt x="315" y="176"/>
                    <a:pt x="199" y="194"/>
                  </a:cubicBezTo>
                  <a:cubicBezTo>
                    <a:pt x="83" y="212"/>
                    <a:pt x="0" y="0"/>
                    <a:pt x="71" y="588"/>
                  </a:cubicBezTo>
                  <a:cubicBezTo>
                    <a:pt x="116" y="957"/>
                    <a:pt x="453" y="1097"/>
                    <a:pt x="467" y="1106"/>
                  </a:cubicBez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43"/>
            <p:cNvSpPr>
              <a:spLocks noChangeArrowheads="1"/>
            </p:cNvSpPr>
            <p:nvPr/>
          </p:nvSpPr>
          <p:spPr bwMode="auto">
            <a:xfrm>
              <a:off x="48" y="1501"/>
              <a:ext cx="274" cy="363"/>
            </a:xfrm>
            <a:custGeom>
              <a:avLst/>
              <a:gdLst>
                <a:gd name="T0" fmla="*/ 25 w 345"/>
                <a:gd name="T1" fmla="*/ 147 h 458"/>
                <a:gd name="T2" fmla="*/ 149 w 345"/>
                <a:gd name="T3" fmla="*/ 36 h 458"/>
                <a:gd name="T4" fmla="*/ 218 w 345"/>
                <a:gd name="T5" fmla="*/ 274 h 458"/>
                <a:gd name="T6" fmla="*/ 25 w 345"/>
                <a:gd name="T7" fmla="*/ 147 h 4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5"/>
                <a:gd name="T13" fmla="*/ 0 h 458"/>
                <a:gd name="T14" fmla="*/ 345 w 345"/>
                <a:gd name="T15" fmla="*/ 458 h 4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5" h="458">
                  <a:moveTo>
                    <a:pt x="39" y="233"/>
                  </a:moveTo>
                  <a:cubicBezTo>
                    <a:pt x="0" y="0"/>
                    <a:pt x="202" y="16"/>
                    <a:pt x="235" y="57"/>
                  </a:cubicBezTo>
                  <a:cubicBezTo>
                    <a:pt x="297" y="135"/>
                    <a:pt x="345" y="437"/>
                    <a:pt x="345" y="437"/>
                  </a:cubicBezTo>
                  <a:cubicBezTo>
                    <a:pt x="106" y="458"/>
                    <a:pt x="39" y="233"/>
                    <a:pt x="39" y="233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44"/>
            <p:cNvSpPr>
              <a:spLocks noChangeArrowheads="1"/>
            </p:cNvSpPr>
            <p:nvPr/>
          </p:nvSpPr>
          <p:spPr bwMode="auto">
            <a:xfrm>
              <a:off x="13" y="872"/>
              <a:ext cx="1329" cy="1218"/>
            </a:xfrm>
            <a:custGeom>
              <a:avLst/>
              <a:gdLst>
                <a:gd name="T0" fmla="*/ 172 w 1675"/>
                <a:gd name="T1" fmla="*/ 623 h 1536"/>
                <a:gd name="T2" fmla="*/ 686 w 1675"/>
                <a:gd name="T3" fmla="*/ 927 h 1536"/>
                <a:gd name="T4" fmla="*/ 1022 w 1675"/>
                <a:gd name="T5" fmla="*/ 456 h 1536"/>
                <a:gd name="T6" fmla="*/ 419 w 1675"/>
                <a:gd name="T7" fmla="*/ 51 h 1536"/>
                <a:gd name="T8" fmla="*/ 172 w 1675"/>
                <a:gd name="T9" fmla="*/ 623 h 15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5"/>
                <a:gd name="T16" fmla="*/ 0 h 1536"/>
                <a:gd name="T17" fmla="*/ 1675 w 1675"/>
                <a:gd name="T18" fmla="*/ 1536 h 1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5" h="1536">
                  <a:moveTo>
                    <a:pt x="274" y="991"/>
                  </a:moveTo>
                  <a:cubicBezTo>
                    <a:pt x="326" y="1320"/>
                    <a:pt x="690" y="1536"/>
                    <a:pt x="1089" y="1474"/>
                  </a:cubicBezTo>
                  <a:cubicBezTo>
                    <a:pt x="1488" y="1411"/>
                    <a:pt x="1675" y="1054"/>
                    <a:pt x="1623" y="725"/>
                  </a:cubicBezTo>
                  <a:cubicBezTo>
                    <a:pt x="1572" y="396"/>
                    <a:pt x="1361" y="0"/>
                    <a:pt x="666" y="81"/>
                  </a:cubicBezTo>
                  <a:cubicBezTo>
                    <a:pt x="0" y="158"/>
                    <a:pt x="223" y="662"/>
                    <a:pt x="274" y="991"/>
                  </a:cubicBezTo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45"/>
            <p:cNvSpPr>
              <a:spLocks noChangeArrowheads="1"/>
            </p:cNvSpPr>
            <p:nvPr/>
          </p:nvSpPr>
          <p:spPr bwMode="auto">
            <a:xfrm>
              <a:off x="497" y="1397"/>
              <a:ext cx="285" cy="284"/>
            </a:xfrm>
            <a:custGeom>
              <a:avLst/>
              <a:gdLst>
                <a:gd name="T0" fmla="*/ 72 w 359"/>
                <a:gd name="T1" fmla="*/ 203 h 358"/>
                <a:gd name="T2" fmla="*/ 204 w 359"/>
                <a:gd name="T3" fmla="*/ 153 h 358"/>
                <a:gd name="T4" fmla="*/ 154 w 359"/>
                <a:gd name="T5" fmla="*/ 22 h 358"/>
                <a:gd name="T6" fmla="*/ 23 w 359"/>
                <a:gd name="T7" fmla="*/ 72 h 358"/>
                <a:gd name="T8" fmla="*/ 72 w 359"/>
                <a:gd name="T9" fmla="*/ 203 h 3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9"/>
                <a:gd name="T16" fmla="*/ 0 h 358"/>
                <a:gd name="T17" fmla="*/ 359 w 359"/>
                <a:gd name="T18" fmla="*/ 358 h 3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9" h="358">
                  <a:moveTo>
                    <a:pt x="115" y="323"/>
                  </a:moveTo>
                  <a:cubicBezTo>
                    <a:pt x="195" y="358"/>
                    <a:pt x="288" y="323"/>
                    <a:pt x="324" y="243"/>
                  </a:cubicBezTo>
                  <a:cubicBezTo>
                    <a:pt x="359" y="164"/>
                    <a:pt x="323" y="71"/>
                    <a:pt x="244" y="35"/>
                  </a:cubicBezTo>
                  <a:cubicBezTo>
                    <a:pt x="165" y="0"/>
                    <a:pt x="71" y="35"/>
                    <a:pt x="36" y="115"/>
                  </a:cubicBezTo>
                  <a:cubicBezTo>
                    <a:pt x="0" y="194"/>
                    <a:pt x="36" y="287"/>
                    <a:pt x="115" y="323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46"/>
            <p:cNvSpPr>
              <a:spLocks noChangeArrowheads="1"/>
            </p:cNvSpPr>
            <p:nvPr/>
          </p:nvSpPr>
          <p:spPr bwMode="auto">
            <a:xfrm>
              <a:off x="570" y="1441"/>
              <a:ext cx="176" cy="177"/>
            </a:xfrm>
            <a:custGeom>
              <a:avLst/>
              <a:gdLst>
                <a:gd name="T0" fmla="*/ 44 w 222"/>
                <a:gd name="T1" fmla="*/ 127 h 222"/>
                <a:gd name="T2" fmla="*/ 126 w 222"/>
                <a:gd name="T3" fmla="*/ 96 h 222"/>
                <a:gd name="T4" fmla="*/ 94 w 222"/>
                <a:gd name="T5" fmla="*/ 14 h 222"/>
                <a:gd name="T6" fmla="*/ 13 w 222"/>
                <a:gd name="T7" fmla="*/ 45 h 222"/>
                <a:gd name="T8" fmla="*/ 44 w 222"/>
                <a:gd name="T9" fmla="*/ 127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"/>
                <a:gd name="T16" fmla="*/ 0 h 222"/>
                <a:gd name="T17" fmla="*/ 222 w 222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" h="222">
                  <a:moveTo>
                    <a:pt x="71" y="200"/>
                  </a:moveTo>
                  <a:cubicBezTo>
                    <a:pt x="120" y="222"/>
                    <a:pt x="178" y="200"/>
                    <a:pt x="200" y="151"/>
                  </a:cubicBezTo>
                  <a:cubicBezTo>
                    <a:pt x="222" y="102"/>
                    <a:pt x="200" y="44"/>
                    <a:pt x="150" y="22"/>
                  </a:cubicBezTo>
                  <a:cubicBezTo>
                    <a:pt x="101" y="0"/>
                    <a:pt x="44" y="22"/>
                    <a:pt x="22" y="72"/>
                  </a:cubicBezTo>
                  <a:cubicBezTo>
                    <a:pt x="0" y="121"/>
                    <a:pt x="22" y="178"/>
                    <a:pt x="71" y="200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47"/>
            <p:cNvSpPr>
              <a:spLocks noChangeArrowheads="1"/>
            </p:cNvSpPr>
            <p:nvPr/>
          </p:nvSpPr>
          <p:spPr bwMode="auto">
            <a:xfrm>
              <a:off x="940" y="1366"/>
              <a:ext cx="278" cy="277"/>
            </a:xfrm>
            <a:custGeom>
              <a:avLst/>
              <a:gdLst>
                <a:gd name="T0" fmla="*/ 56 w 350"/>
                <a:gd name="T1" fmla="*/ 29 h 349"/>
                <a:gd name="T2" fmla="*/ 29 w 350"/>
                <a:gd name="T3" fmla="*/ 164 h 349"/>
                <a:gd name="T4" fmla="*/ 164 w 350"/>
                <a:gd name="T5" fmla="*/ 190 h 349"/>
                <a:gd name="T6" fmla="*/ 191 w 350"/>
                <a:gd name="T7" fmla="*/ 56 h 349"/>
                <a:gd name="T8" fmla="*/ 56 w 350"/>
                <a:gd name="T9" fmla="*/ 29 h 3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0"/>
                <a:gd name="T16" fmla="*/ 0 h 349"/>
                <a:gd name="T17" fmla="*/ 350 w 350"/>
                <a:gd name="T18" fmla="*/ 349 h 3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0" h="349">
                  <a:moveTo>
                    <a:pt x="90" y="47"/>
                  </a:moveTo>
                  <a:cubicBezTo>
                    <a:pt x="19" y="93"/>
                    <a:pt x="0" y="189"/>
                    <a:pt x="47" y="260"/>
                  </a:cubicBezTo>
                  <a:cubicBezTo>
                    <a:pt x="94" y="330"/>
                    <a:pt x="189" y="349"/>
                    <a:pt x="260" y="303"/>
                  </a:cubicBezTo>
                  <a:cubicBezTo>
                    <a:pt x="330" y="256"/>
                    <a:pt x="350" y="160"/>
                    <a:pt x="303" y="90"/>
                  </a:cubicBezTo>
                  <a:cubicBezTo>
                    <a:pt x="256" y="19"/>
                    <a:pt x="160" y="0"/>
                    <a:pt x="90" y="47"/>
                  </a:cubicBez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48"/>
            <p:cNvSpPr>
              <a:spLocks noChangeArrowheads="1"/>
            </p:cNvSpPr>
            <p:nvPr/>
          </p:nvSpPr>
          <p:spPr bwMode="auto">
            <a:xfrm>
              <a:off x="985" y="1399"/>
              <a:ext cx="176" cy="177"/>
            </a:xfrm>
            <a:custGeom>
              <a:avLst/>
              <a:gdLst>
                <a:gd name="T0" fmla="*/ 36 w 222"/>
                <a:gd name="T1" fmla="*/ 19 h 222"/>
                <a:gd name="T2" fmla="*/ 19 w 222"/>
                <a:gd name="T3" fmla="*/ 105 h 222"/>
                <a:gd name="T4" fmla="*/ 104 w 222"/>
                <a:gd name="T5" fmla="*/ 123 h 222"/>
                <a:gd name="T6" fmla="*/ 121 w 222"/>
                <a:gd name="T7" fmla="*/ 36 h 222"/>
                <a:gd name="T8" fmla="*/ 36 w 222"/>
                <a:gd name="T9" fmla="*/ 19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"/>
                <a:gd name="T16" fmla="*/ 0 h 222"/>
                <a:gd name="T17" fmla="*/ 222 w 222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" h="222">
                  <a:moveTo>
                    <a:pt x="57" y="30"/>
                  </a:moveTo>
                  <a:cubicBezTo>
                    <a:pt x="12" y="60"/>
                    <a:pt x="0" y="120"/>
                    <a:pt x="30" y="165"/>
                  </a:cubicBezTo>
                  <a:cubicBezTo>
                    <a:pt x="60" y="210"/>
                    <a:pt x="120" y="222"/>
                    <a:pt x="165" y="193"/>
                  </a:cubicBezTo>
                  <a:cubicBezTo>
                    <a:pt x="210" y="163"/>
                    <a:pt x="222" y="102"/>
                    <a:pt x="192" y="57"/>
                  </a:cubicBezTo>
                  <a:cubicBezTo>
                    <a:pt x="163" y="12"/>
                    <a:pt x="102" y="0"/>
                    <a:pt x="57" y="30"/>
                  </a:cubicBezTo>
                  <a:close/>
                </a:path>
              </a:pathLst>
            </a:custGeom>
            <a:solidFill>
              <a:srgbClr val="2930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1" name="Freeform 49"/>
            <p:cNvSpPr>
              <a:spLocks noChangeArrowheads="1"/>
            </p:cNvSpPr>
            <p:nvPr/>
          </p:nvSpPr>
          <p:spPr bwMode="auto">
            <a:xfrm>
              <a:off x="40" y="401"/>
              <a:ext cx="1387" cy="1278"/>
            </a:xfrm>
            <a:custGeom>
              <a:avLst/>
              <a:gdLst>
                <a:gd name="T0" fmla="*/ 1054 w 1748"/>
                <a:gd name="T1" fmla="*/ 255 h 1610"/>
                <a:gd name="T2" fmla="*/ 908 w 1748"/>
                <a:gd name="T3" fmla="*/ 56 h 1610"/>
                <a:gd name="T4" fmla="*/ 782 w 1748"/>
                <a:gd name="T5" fmla="*/ 4 h 1610"/>
                <a:gd name="T6" fmla="*/ 763 w 1748"/>
                <a:gd name="T7" fmla="*/ 0 h 1610"/>
                <a:gd name="T8" fmla="*/ 769 w 1748"/>
                <a:gd name="T9" fmla="*/ 9 h 1610"/>
                <a:gd name="T10" fmla="*/ 808 w 1748"/>
                <a:gd name="T11" fmla="*/ 94 h 1610"/>
                <a:gd name="T12" fmla="*/ 425 w 1748"/>
                <a:gd name="T13" fmla="*/ 304 h 1610"/>
                <a:gd name="T14" fmla="*/ 108 w 1748"/>
                <a:gd name="T15" fmla="*/ 522 h 1610"/>
                <a:gd name="T16" fmla="*/ 21 w 1748"/>
                <a:gd name="T17" fmla="*/ 673 h 1610"/>
                <a:gd name="T18" fmla="*/ 46 w 1748"/>
                <a:gd name="T19" fmla="*/ 752 h 1610"/>
                <a:gd name="T20" fmla="*/ 236 w 1748"/>
                <a:gd name="T21" fmla="*/ 1010 h 1610"/>
                <a:gd name="T22" fmla="*/ 221 w 1748"/>
                <a:gd name="T23" fmla="*/ 707 h 1610"/>
                <a:gd name="T24" fmla="*/ 781 w 1748"/>
                <a:gd name="T25" fmla="*/ 637 h 1610"/>
                <a:gd name="T26" fmla="*/ 1054 w 1748"/>
                <a:gd name="T27" fmla="*/ 255 h 16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48"/>
                <a:gd name="T43" fmla="*/ 0 h 1610"/>
                <a:gd name="T44" fmla="*/ 1748 w 1748"/>
                <a:gd name="T45" fmla="*/ 1610 h 16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48" h="1610">
                  <a:moveTo>
                    <a:pt x="1674" y="404"/>
                  </a:moveTo>
                  <a:cubicBezTo>
                    <a:pt x="1631" y="244"/>
                    <a:pt x="1536" y="146"/>
                    <a:pt x="1442" y="88"/>
                  </a:cubicBezTo>
                  <a:cubicBezTo>
                    <a:pt x="1362" y="37"/>
                    <a:pt x="1283" y="15"/>
                    <a:pt x="1241" y="6"/>
                  </a:cubicBezTo>
                  <a:cubicBezTo>
                    <a:pt x="1222" y="2"/>
                    <a:pt x="1211" y="0"/>
                    <a:pt x="1211" y="0"/>
                  </a:cubicBezTo>
                  <a:cubicBezTo>
                    <a:pt x="1214" y="5"/>
                    <a:pt x="1217" y="9"/>
                    <a:pt x="1221" y="14"/>
                  </a:cubicBezTo>
                  <a:cubicBezTo>
                    <a:pt x="1254" y="64"/>
                    <a:pt x="1279" y="108"/>
                    <a:pt x="1283" y="149"/>
                  </a:cubicBezTo>
                  <a:cubicBezTo>
                    <a:pt x="1302" y="392"/>
                    <a:pt x="761" y="464"/>
                    <a:pt x="674" y="482"/>
                  </a:cubicBezTo>
                  <a:cubicBezTo>
                    <a:pt x="246" y="572"/>
                    <a:pt x="184" y="754"/>
                    <a:pt x="172" y="828"/>
                  </a:cubicBezTo>
                  <a:cubicBezTo>
                    <a:pt x="106" y="841"/>
                    <a:pt x="0" y="955"/>
                    <a:pt x="33" y="1068"/>
                  </a:cubicBezTo>
                  <a:cubicBezTo>
                    <a:pt x="28" y="1092"/>
                    <a:pt x="49" y="1136"/>
                    <a:pt x="73" y="1193"/>
                  </a:cubicBezTo>
                  <a:cubicBezTo>
                    <a:pt x="154" y="1378"/>
                    <a:pt x="328" y="1610"/>
                    <a:pt x="374" y="1603"/>
                  </a:cubicBezTo>
                  <a:cubicBezTo>
                    <a:pt x="426" y="1595"/>
                    <a:pt x="380" y="1298"/>
                    <a:pt x="352" y="1122"/>
                  </a:cubicBezTo>
                  <a:cubicBezTo>
                    <a:pt x="670" y="1095"/>
                    <a:pt x="1125" y="1040"/>
                    <a:pt x="1240" y="1011"/>
                  </a:cubicBezTo>
                  <a:cubicBezTo>
                    <a:pt x="1505" y="943"/>
                    <a:pt x="1748" y="873"/>
                    <a:pt x="1674" y="404"/>
                  </a:cubicBez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Freeform 50"/>
            <p:cNvSpPr>
              <a:spLocks noChangeArrowheads="1"/>
            </p:cNvSpPr>
            <p:nvPr/>
          </p:nvSpPr>
          <p:spPr bwMode="auto">
            <a:xfrm>
              <a:off x="503" y="1802"/>
              <a:ext cx="314" cy="156"/>
            </a:xfrm>
            <a:custGeom>
              <a:avLst/>
              <a:gdLst>
                <a:gd name="T0" fmla="*/ 34 w 396"/>
                <a:gd name="T1" fmla="*/ 0 h 196"/>
                <a:gd name="T2" fmla="*/ 249 w 396"/>
                <a:gd name="T3" fmla="*/ 97 h 196"/>
                <a:gd name="T4" fmla="*/ 122 w 396"/>
                <a:gd name="T5" fmla="*/ 124 h 196"/>
                <a:gd name="T6" fmla="*/ 34 w 396"/>
                <a:gd name="T7" fmla="*/ 0 h 19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6"/>
                <a:gd name="T13" fmla="*/ 0 h 196"/>
                <a:gd name="T14" fmla="*/ 396 w 396"/>
                <a:gd name="T15" fmla="*/ 196 h 19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6" h="196">
                  <a:moveTo>
                    <a:pt x="54" y="0"/>
                  </a:moveTo>
                  <a:cubicBezTo>
                    <a:pt x="396" y="153"/>
                    <a:pt x="396" y="153"/>
                    <a:pt x="396" y="153"/>
                  </a:cubicBezTo>
                  <a:cubicBezTo>
                    <a:pt x="396" y="153"/>
                    <a:pt x="291" y="196"/>
                    <a:pt x="194" y="196"/>
                  </a:cubicBezTo>
                  <a:cubicBezTo>
                    <a:pt x="92" y="196"/>
                    <a:pt x="0" y="149"/>
                    <a:pt x="54" y="0"/>
                  </a:cubicBez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3" name="Freeform 51"/>
            <p:cNvSpPr>
              <a:spLocks noChangeArrowheads="1"/>
            </p:cNvSpPr>
            <p:nvPr/>
          </p:nvSpPr>
          <p:spPr bwMode="auto">
            <a:xfrm>
              <a:off x="575" y="440"/>
              <a:ext cx="473" cy="398"/>
            </a:xfrm>
            <a:custGeom>
              <a:avLst/>
              <a:gdLst>
                <a:gd name="T0" fmla="*/ 103 w 596"/>
                <a:gd name="T1" fmla="*/ 16 h 501"/>
                <a:gd name="T2" fmla="*/ 86 w 596"/>
                <a:gd name="T3" fmla="*/ 238 h 501"/>
                <a:gd name="T4" fmla="*/ 0 w 596"/>
                <a:gd name="T5" fmla="*/ 273 h 501"/>
                <a:gd name="T6" fmla="*/ 41 w 596"/>
                <a:gd name="T7" fmla="*/ 316 h 501"/>
                <a:gd name="T8" fmla="*/ 375 w 596"/>
                <a:gd name="T9" fmla="*/ 148 h 501"/>
                <a:gd name="T10" fmla="*/ 103 w 596"/>
                <a:gd name="T11" fmla="*/ 16 h 5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6"/>
                <a:gd name="T19" fmla="*/ 0 h 501"/>
                <a:gd name="T20" fmla="*/ 596 w 596"/>
                <a:gd name="T21" fmla="*/ 501 h 5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6" h="501">
                  <a:moveTo>
                    <a:pt x="164" y="25"/>
                  </a:moveTo>
                  <a:cubicBezTo>
                    <a:pt x="389" y="150"/>
                    <a:pt x="260" y="299"/>
                    <a:pt x="136" y="378"/>
                  </a:cubicBezTo>
                  <a:cubicBezTo>
                    <a:pt x="70" y="420"/>
                    <a:pt x="0" y="433"/>
                    <a:pt x="0" y="433"/>
                  </a:cubicBezTo>
                  <a:cubicBezTo>
                    <a:pt x="65" y="501"/>
                    <a:pt x="65" y="501"/>
                    <a:pt x="65" y="501"/>
                  </a:cubicBezTo>
                  <a:cubicBezTo>
                    <a:pt x="596" y="234"/>
                    <a:pt x="596" y="234"/>
                    <a:pt x="596" y="234"/>
                  </a:cubicBezTo>
                  <a:cubicBezTo>
                    <a:pt x="542" y="0"/>
                    <a:pt x="164" y="25"/>
                    <a:pt x="164" y="25"/>
                  </a:cubicBez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4" name="Freeform 52"/>
            <p:cNvSpPr>
              <a:spLocks noChangeArrowheads="1"/>
            </p:cNvSpPr>
            <p:nvPr/>
          </p:nvSpPr>
          <p:spPr bwMode="auto">
            <a:xfrm>
              <a:off x="1475" y="88"/>
              <a:ext cx="593" cy="593"/>
            </a:xfrm>
            <a:custGeom>
              <a:avLst/>
              <a:gdLst>
                <a:gd name="T0" fmla="*/ 593 w 593"/>
                <a:gd name="T1" fmla="*/ 310 h 593"/>
                <a:gd name="T2" fmla="*/ 283 w 593"/>
                <a:gd name="T3" fmla="*/ 593 h 593"/>
                <a:gd name="T4" fmla="*/ 0 w 593"/>
                <a:gd name="T5" fmla="*/ 283 h 593"/>
                <a:gd name="T6" fmla="*/ 11 w 593"/>
                <a:gd name="T7" fmla="*/ 273 h 593"/>
                <a:gd name="T8" fmla="*/ 310 w 593"/>
                <a:gd name="T9" fmla="*/ 0 h 593"/>
                <a:gd name="T10" fmla="*/ 593 w 593"/>
                <a:gd name="T11" fmla="*/ 310 h 5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93"/>
                <a:gd name="T19" fmla="*/ 0 h 593"/>
                <a:gd name="T20" fmla="*/ 593 w 593"/>
                <a:gd name="T21" fmla="*/ 593 h 5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93" h="593">
                  <a:moveTo>
                    <a:pt x="593" y="310"/>
                  </a:moveTo>
                  <a:lnTo>
                    <a:pt x="283" y="593"/>
                  </a:lnTo>
                  <a:lnTo>
                    <a:pt x="0" y="283"/>
                  </a:lnTo>
                  <a:lnTo>
                    <a:pt x="11" y="273"/>
                  </a:lnTo>
                  <a:lnTo>
                    <a:pt x="310" y="0"/>
                  </a:lnTo>
                  <a:lnTo>
                    <a:pt x="593" y="31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5" name="Freeform 53"/>
            <p:cNvSpPr>
              <a:spLocks noChangeArrowheads="1"/>
            </p:cNvSpPr>
            <p:nvPr/>
          </p:nvSpPr>
          <p:spPr bwMode="auto">
            <a:xfrm>
              <a:off x="1789" y="-1"/>
              <a:ext cx="175" cy="164"/>
            </a:xfrm>
            <a:custGeom>
              <a:avLst/>
              <a:gdLst>
                <a:gd name="T0" fmla="*/ 175 w 175"/>
                <a:gd name="T1" fmla="*/ 26 h 164"/>
                <a:gd name="T2" fmla="*/ 23 w 175"/>
                <a:gd name="T3" fmla="*/ 164 h 164"/>
                <a:gd name="T4" fmla="*/ 0 w 175"/>
                <a:gd name="T5" fmla="*/ 139 h 164"/>
                <a:gd name="T6" fmla="*/ 152 w 175"/>
                <a:gd name="T7" fmla="*/ 0 h 164"/>
                <a:gd name="T8" fmla="*/ 175 w 175"/>
                <a:gd name="T9" fmla="*/ 26 h 1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164"/>
                <a:gd name="T17" fmla="*/ 175 w 175"/>
                <a:gd name="T18" fmla="*/ 164 h 1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164">
                  <a:moveTo>
                    <a:pt x="175" y="26"/>
                  </a:moveTo>
                  <a:lnTo>
                    <a:pt x="23" y="164"/>
                  </a:lnTo>
                  <a:lnTo>
                    <a:pt x="0" y="139"/>
                  </a:lnTo>
                  <a:lnTo>
                    <a:pt x="152" y="0"/>
                  </a:lnTo>
                  <a:lnTo>
                    <a:pt x="175" y="26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6" name="Freeform 54"/>
            <p:cNvSpPr>
              <a:spLocks noChangeArrowheads="1"/>
            </p:cNvSpPr>
            <p:nvPr/>
          </p:nvSpPr>
          <p:spPr bwMode="auto">
            <a:xfrm>
              <a:off x="1915" y="-1"/>
              <a:ext cx="258" cy="281"/>
            </a:xfrm>
            <a:custGeom>
              <a:avLst/>
              <a:gdLst>
                <a:gd name="T0" fmla="*/ 232 w 258"/>
                <a:gd name="T1" fmla="*/ 281 h 281"/>
                <a:gd name="T2" fmla="*/ 0 w 258"/>
                <a:gd name="T3" fmla="*/ 23 h 281"/>
                <a:gd name="T4" fmla="*/ 26 w 258"/>
                <a:gd name="T5" fmla="*/ 0 h 281"/>
                <a:gd name="T6" fmla="*/ 258 w 258"/>
                <a:gd name="T7" fmla="*/ 259 h 281"/>
                <a:gd name="T8" fmla="*/ 232 w 258"/>
                <a:gd name="T9" fmla="*/ 281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8"/>
                <a:gd name="T16" fmla="*/ 0 h 281"/>
                <a:gd name="T17" fmla="*/ 258 w 258"/>
                <a:gd name="T18" fmla="*/ 281 h 2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8" h="281">
                  <a:moveTo>
                    <a:pt x="232" y="281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258" y="259"/>
                  </a:lnTo>
                  <a:lnTo>
                    <a:pt x="232" y="281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7" name="Freeform 55"/>
            <p:cNvSpPr>
              <a:spLocks noChangeArrowheads="1"/>
            </p:cNvSpPr>
            <p:nvPr/>
          </p:nvSpPr>
          <p:spPr bwMode="auto">
            <a:xfrm>
              <a:off x="1144" y="527"/>
              <a:ext cx="582" cy="119"/>
            </a:xfrm>
            <a:custGeom>
              <a:avLst/>
              <a:gdLst>
                <a:gd name="T0" fmla="*/ 3 w 582"/>
                <a:gd name="T1" fmla="*/ 87 h 119"/>
                <a:gd name="T2" fmla="*/ 472 w 582"/>
                <a:gd name="T3" fmla="*/ 0 h 119"/>
                <a:gd name="T4" fmla="*/ 582 w 582"/>
                <a:gd name="T5" fmla="*/ 119 h 119"/>
                <a:gd name="T6" fmla="*/ 0 w 582"/>
                <a:gd name="T7" fmla="*/ 113 h 119"/>
                <a:gd name="T8" fmla="*/ 3 w 582"/>
                <a:gd name="T9" fmla="*/ 87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2"/>
                <a:gd name="T16" fmla="*/ 0 h 119"/>
                <a:gd name="T17" fmla="*/ 582 w 582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2" h="119">
                  <a:moveTo>
                    <a:pt x="3" y="87"/>
                  </a:moveTo>
                  <a:lnTo>
                    <a:pt x="472" y="0"/>
                  </a:lnTo>
                  <a:lnTo>
                    <a:pt x="582" y="119"/>
                  </a:lnTo>
                  <a:lnTo>
                    <a:pt x="0" y="113"/>
                  </a:lnTo>
                  <a:lnTo>
                    <a:pt x="3" y="87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8" name="Freeform 56"/>
            <p:cNvSpPr>
              <a:spLocks noChangeArrowheads="1"/>
            </p:cNvSpPr>
            <p:nvPr/>
          </p:nvSpPr>
          <p:spPr bwMode="auto">
            <a:xfrm>
              <a:off x="1331" y="426"/>
              <a:ext cx="222" cy="154"/>
            </a:xfrm>
            <a:custGeom>
              <a:avLst/>
              <a:gdLst>
                <a:gd name="T0" fmla="*/ 0 w 222"/>
                <a:gd name="T1" fmla="*/ 153 h 154"/>
                <a:gd name="T2" fmla="*/ 26 w 222"/>
                <a:gd name="T3" fmla="*/ 154 h 154"/>
                <a:gd name="T4" fmla="*/ 222 w 222"/>
                <a:gd name="T5" fmla="*/ 31 h 154"/>
                <a:gd name="T6" fmla="*/ 194 w 222"/>
                <a:gd name="T7" fmla="*/ 0 h 154"/>
                <a:gd name="T8" fmla="*/ 0 w 222"/>
                <a:gd name="T9" fmla="*/ 153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"/>
                <a:gd name="T16" fmla="*/ 0 h 154"/>
                <a:gd name="T17" fmla="*/ 222 w 222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" h="154">
                  <a:moveTo>
                    <a:pt x="0" y="153"/>
                  </a:moveTo>
                  <a:lnTo>
                    <a:pt x="26" y="154"/>
                  </a:lnTo>
                  <a:lnTo>
                    <a:pt x="222" y="31"/>
                  </a:lnTo>
                  <a:lnTo>
                    <a:pt x="194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9" name="Freeform 57"/>
            <p:cNvSpPr>
              <a:spLocks noChangeArrowheads="1"/>
            </p:cNvSpPr>
            <p:nvPr/>
          </p:nvSpPr>
          <p:spPr bwMode="auto">
            <a:xfrm>
              <a:off x="1111" y="536"/>
              <a:ext cx="42" cy="176"/>
            </a:xfrm>
            <a:custGeom>
              <a:avLst/>
              <a:gdLst>
                <a:gd name="T0" fmla="*/ 0 w 42"/>
                <a:gd name="T1" fmla="*/ 21 h 176"/>
                <a:gd name="T2" fmla="*/ 14 w 42"/>
                <a:gd name="T3" fmla="*/ 157 h 176"/>
                <a:gd name="T4" fmla="*/ 34 w 42"/>
                <a:gd name="T5" fmla="*/ 176 h 176"/>
                <a:gd name="T6" fmla="*/ 42 w 42"/>
                <a:gd name="T7" fmla="*/ 166 h 176"/>
                <a:gd name="T8" fmla="*/ 17 w 42"/>
                <a:gd name="T9" fmla="*/ 0 h 176"/>
                <a:gd name="T10" fmla="*/ 0 w 42"/>
                <a:gd name="T11" fmla="*/ 21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2"/>
                <a:gd name="T19" fmla="*/ 0 h 176"/>
                <a:gd name="T20" fmla="*/ 42 w 42"/>
                <a:gd name="T21" fmla="*/ 176 h 1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2" h="176">
                  <a:moveTo>
                    <a:pt x="0" y="21"/>
                  </a:moveTo>
                  <a:lnTo>
                    <a:pt x="14" y="157"/>
                  </a:lnTo>
                  <a:lnTo>
                    <a:pt x="34" y="176"/>
                  </a:lnTo>
                  <a:lnTo>
                    <a:pt x="42" y="166"/>
                  </a:lnTo>
                  <a:lnTo>
                    <a:pt x="17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0" name="Freeform 58"/>
            <p:cNvSpPr>
              <a:spLocks noChangeArrowheads="1"/>
            </p:cNvSpPr>
            <p:nvPr/>
          </p:nvSpPr>
          <p:spPr bwMode="auto">
            <a:xfrm>
              <a:off x="1128" y="536"/>
              <a:ext cx="80" cy="176"/>
            </a:xfrm>
            <a:custGeom>
              <a:avLst/>
              <a:gdLst>
                <a:gd name="T0" fmla="*/ 80 w 80"/>
                <a:gd name="T1" fmla="*/ 99 h 176"/>
                <a:gd name="T2" fmla="*/ 72 w 80"/>
                <a:gd name="T3" fmla="*/ 68 h 176"/>
                <a:gd name="T4" fmla="*/ 0 w 80"/>
                <a:gd name="T5" fmla="*/ 0 h 176"/>
                <a:gd name="T6" fmla="*/ 17 w 80"/>
                <a:gd name="T7" fmla="*/ 176 h 176"/>
                <a:gd name="T8" fmla="*/ 80 w 80"/>
                <a:gd name="T9" fmla="*/ 99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0"/>
                <a:gd name="T16" fmla="*/ 0 h 176"/>
                <a:gd name="T17" fmla="*/ 80 w 80"/>
                <a:gd name="T18" fmla="*/ 176 h 1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0" h="176">
                  <a:moveTo>
                    <a:pt x="80" y="99"/>
                  </a:moveTo>
                  <a:lnTo>
                    <a:pt x="72" y="68"/>
                  </a:lnTo>
                  <a:lnTo>
                    <a:pt x="0" y="0"/>
                  </a:lnTo>
                  <a:lnTo>
                    <a:pt x="17" y="176"/>
                  </a:lnTo>
                  <a:lnTo>
                    <a:pt x="80" y="99"/>
                  </a:lnTo>
                  <a:close/>
                </a:path>
              </a:pathLst>
            </a:custGeom>
            <a:solidFill>
              <a:srgbClr val="F3F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1" name="Freeform 59"/>
            <p:cNvSpPr>
              <a:spLocks noChangeArrowheads="1"/>
            </p:cNvSpPr>
            <p:nvPr/>
          </p:nvSpPr>
          <p:spPr bwMode="auto">
            <a:xfrm>
              <a:off x="1486" y="164"/>
              <a:ext cx="255" cy="197"/>
            </a:xfrm>
            <a:custGeom>
              <a:avLst/>
              <a:gdLst>
                <a:gd name="T0" fmla="*/ 75 w 321"/>
                <a:gd name="T1" fmla="*/ 10 h 248"/>
                <a:gd name="T2" fmla="*/ 156 w 321"/>
                <a:gd name="T3" fmla="*/ 14 h 248"/>
                <a:gd name="T4" fmla="*/ 0 w 321"/>
                <a:gd name="T5" fmla="*/ 156 h 248"/>
                <a:gd name="T6" fmla="*/ 75 w 321"/>
                <a:gd name="T7" fmla="*/ 10 h 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21"/>
                <a:gd name="T13" fmla="*/ 0 h 248"/>
                <a:gd name="T14" fmla="*/ 321 w 321"/>
                <a:gd name="T15" fmla="*/ 248 h 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21" h="248">
                  <a:moveTo>
                    <a:pt x="120" y="16"/>
                  </a:moveTo>
                  <a:cubicBezTo>
                    <a:pt x="120" y="16"/>
                    <a:pt x="174" y="0"/>
                    <a:pt x="247" y="22"/>
                  </a:cubicBezTo>
                  <a:cubicBezTo>
                    <a:pt x="321" y="45"/>
                    <a:pt x="0" y="248"/>
                    <a:pt x="0" y="248"/>
                  </a:cubicBezTo>
                  <a:lnTo>
                    <a:pt x="120" y="16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2" name="Oval 60"/>
            <p:cNvSpPr>
              <a:spLocks noChangeArrowheads="1"/>
            </p:cNvSpPr>
            <p:nvPr/>
          </p:nvSpPr>
          <p:spPr bwMode="auto">
            <a:xfrm>
              <a:off x="977" y="589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3" name="Oval 61"/>
            <p:cNvSpPr>
              <a:spLocks noChangeArrowheads="1"/>
            </p:cNvSpPr>
            <p:nvPr/>
          </p:nvSpPr>
          <p:spPr bwMode="auto">
            <a:xfrm>
              <a:off x="883" y="608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4" name="Oval 62"/>
            <p:cNvSpPr>
              <a:spLocks noChangeArrowheads="1"/>
            </p:cNvSpPr>
            <p:nvPr/>
          </p:nvSpPr>
          <p:spPr bwMode="auto">
            <a:xfrm>
              <a:off x="806" y="658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5" name="Oval 63"/>
            <p:cNvSpPr>
              <a:spLocks noChangeArrowheads="1"/>
            </p:cNvSpPr>
            <p:nvPr/>
          </p:nvSpPr>
          <p:spPr bwMode="auto">
            <a:xfrm>
              <a:off x="749" y="727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6" name="Oval 64"/>
            <p:cNvSpPr>
              <a:spLocks noChangeArrowheads="1"/>
            </p:cNvSpPr>
            <p:nvPr/>
          </p:nvSpPr>
          <p:spPr bwMode="auto">
            <a:xfrm>
              <a:off x="695" y="807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7" name="Oval 65"/>
            <p:cNvSpPr>
              <a:spLocks noChangeArrowheads="1"/>
            </p:cNvSpPr>
            <p:nvPr/>
          </p:nvSpPr>
          <p:spPr bwMode="auto">
            <a:xfrm>
              <a:off x="674" y="893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8" name="Oval 66"/>
            <p:cNvSpPr>
              <a:spLocks noChangeArrowheads="1"/>
            </p:cNvSpPr>
            <p:nvPr/>
          </p:nvSpPr>
          <p:spPr bwMode="auto">
            <a:xfrm>
              <a:off x="766" y="901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79" name="Oval 67"/>
            <p:cNvSpPr>
              <a:spLocks noChangeArrowheads="1"/>
            </p:cNvSpPr>
            <p:nvPr/>
          </p:nvSpPr>
          <p:spPr bwMode="auto">
            <a:xfrm>
              <a:off x="790" y="820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0" name="Oval 68"/>
            <p:cNvSpPr>
              <a:spLocks noChangeArrowheads="1"/>
            </p:cNvSpPr>
            <p:nvPr/>
          </p:nvSpPr>
          <p:spPr bwMode="auto">
            <a:xfrm>
              <a:off x="824" y="753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1" name="Oval 69"/>
            <p:cNvSpPr>
              <a:spLocks noChangeArrowheads="1"/>
            </p:cNvSpPr>
            <p:nvPr/>
          </p:nvSpPr>
          <p:spPr bwMode="auto">
            <a:xfrm>
              <a:off x="874" y="697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2" name="Oval 70"/>
            <p:cNvSpPr>
              <a:spLocks noChangeArrowheads="1"/>
            </p:cNvSpPr>
            <p:nvPr/>
          </p:nvSpPr>
          <p:spPr bwMode="auto">
            <a:xfrm>
              <a:off x="931" y="672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3" name="Oval 71"/>
            <p:cNvSpPr>
              <a:spLocks noChangeArrowheads="1"/>
            </p:cNvSpPr>
            <p:nvPr/>
          </p:nvSpPr>
          <p:spPr bwMode="auto">
            <a:xfrm>
              <a:off x="994" y="649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4" name="Oval 72"/>
            <p:cNvSpPr>
              <a:spLocks noChangeArrowheads="1"/>
            </p:cNvSpPr>
            <p:nvPr/>
          </p:nvSpPr>
          <p:spPr bwMode="auto">
            <a:xfrm>
              <a:off x="1007" y="714"/>
              <a:ext cx="35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5" name="Oval 73"/>
            <p:cNvSpPr>
              <a:spLocks noChangeArrowheads="1"/>
            </p:cNvSpPr>
            <p:nvPr/>
          </p:nvSpPr>
          <p:spPr bwMode="auto">
            <a:xfrm>
              <a:off x="1070" y="675"/>
              <a:ext cx="35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6" name="Oval 74"/>
            <p:cNvSpPr>
              <a:spLocks noChangeArrowheads="1"/>
            </p:cNvSpPr>
            <p:nvPr/>
          </p:nvSpPr>
          <p:spPr bwMode="auto">
            <a:xfrm>
              <a:off x="1053" y="621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7" name="Oval 75"/>
            <p:cNvSpPr>
              <a:spLocks noChangeArrowheads="1"/>
            </p:cNvSpPr>
            <p:nvPr/>
          </p:nvSpPr>
          <p:spPr bwMode="auto">
            <a:xfrm>
              <a:off x="1059" y="566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8" name="Oval 76"/>
            <p:cNvSpPr>
              <a:spLocks noChangeArrowheads="1"/>
            </p:cNvSpPr>
            <p:nvPr/>
          </p:nvSpPr>
          <p:spPr bwMode="auto">
            <a:xfrm>
              <a:off x="941" y="745"/>
              <a:ext cx="34" cy="34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89" name="Oval 77"/>
            <p:cNvSpPr>
              <a:spLocks noChangeArrowheads="1"/>
            </p:cNvSpPr>
            <p:nvPr/>
          </p:nvSpPr>
          <p:spPr bwMode="auto">
            <a:xfrm>
              <a:off x="892" y="793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90" name="Oval 78"/>
            <p:cNvSpPr>
              <a:spLocks noChangeArrowheads="1"/>
            </p:cNvSpPr>
            <p:nvPr/>
          </p:nvSpPr>
          <p:spPr bwMode="auto">
            <a:xfrm>
              <a:off x="866" y="854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91" name="Oval 79"/>
            <p:cNvSpPr>
              <a:spLocks noChangeArrowheads="1"/>
            </p:cNvSpPr>
            <p:nvPr/>
          </p:nvSpPr>
          <p:spPr bwMode="auto">
            <a:xfrm>
              <a:off x="866" y="923"/>
              <a:ext cx="34" cy="35"/>
            </a:xfrm>
            <a:prstGeom prst="ellipse">
              <a:avLst/>
            </a:pr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7492" name="Freeform 80"/>
            <p:cNvSpPr>
              <a:spLocks noChangeArrowheads="1"/>
            </p:cNvSpPr>
            <p:nvPr/>
          </p:nvSpPr>
          <p:spPr bwMode="auto">
            <a:xfrm>
              <a:off x="1643" y="249"/>
              <a:ext cx="219" cy="229"/>
            </a:xfrm>
            <a:custGeom>
              <a:avLst/>
              <a:gdLst>
                <a:gd name="T0" fmla="*/ 121 w 276"/>
                <a:gd name="T1" fmla="*/ 9 h 289"/>
                <a:gd name="T2" fmla="*/ 91 w 276"/>
                <a:gd name="T3" fmla="*/ 1 h 289"/>
                <a:gd name="T4" fmla="*/ 60 w 276"/>
                <a:gd name="T5" fmla="*/ 5 h 289"/>
                <a:gd name="T6" fmla="*/ 32 w 276"/>
                <a:gd name="T7" fmla="*/ 21 h 289"/>
                <a:gd name="T8" fmla="*/ 10 w 276"/>
                <a:gd name="T9" fmla="*/ 47 h 289"/>
                <a:gd name="T10" fmla="*/ 2 w 276"/>
                <a:gd name="T11" fmla="*/ 77 h 289"/>
                <a:gd name="T12" fmla="*/ 4 w 276"/>
                <a:gd name="T13" fmla="*/ 108 h 289"/>
                <a:gd name="T14" fmla="*/ 19 w 276"/>
                <a:gd name="T15" fmla="*/ 135 h 289"/>
                <a:gd name="T16" fmla="*/ 44 w 276"/>
                <a:gd name="T17" fmla="*/ 155 h 289"/>
                <a:gd name="T18" fmla="*/ 61 w 276"/>
                <a:gd name="T19" fmla="*/ 159 h 289"/>
                <a:gd name="T20" fmla="*/ 108 w 276"/>
                <a:gd name="T21" fmla="*/ 174 h 289"/>
                <a:gd name="T22" fmla="*/ 121 w 276"/>
                <a:gd name="T23" fmla="*/ 180 h 289"/>
                <a:gd name="T24" fmla="*/ 125 w 276"/>
                <a:gd name="T25" fmla="*/ 181 h 289"/>
                <a:gd name="T26" fmla="*/ 174 w 276"/>
                <a:gd name="T27" fmla="*/ 140 h 289"/>
                <a:gd name="T28" fmla="*/ 173 w 276"/>
                <a:gd name="T29" fmla="*/ 135 h 289"/>
                <a:gd name="T30" fmla="*/ 173 w 276"/>
                <a:gd name="T31" fmla="*/ 135 h 289"/>
                <a:gd name="T32" fmla="*/ 169 w 276"/>
                <a:gd name="T33" fmla="*/ 122 h 289"/>
                <a:gd name="T34" fmla="*/ 163 w 276"/>
                <a:gd name="T35" fmla="*/ 74 h 289"/>
                <a:gd name="T36" fmla="*/ 162 w 276"/>
                <a:gd name="T37" fmla="*/ 56 h 289"/>
                <a:gd name="T38" fmla="*/ 147 w 276"/>
                <a:gd name="T39" fmla="*/ 29 h 289"/>
                <a:gd name="T40" fmla="*/ 121 w 276"/>
                <a:gd name="T41" fmla="*/ 9 h 28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76"/>
                <a:gd name="T64" fmla="*/ 0 h 289"/>
                <a:gd name="T65" fmla="*/ 276 w 276"/>
                <a:gd name="T66" fmla="*/ 289 h 28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76" h="289">
                  <a:moveTo>
                    <a:pt x="193" y="14"/>
                  </a:moveTo>
                  <a:cubicBezTo>
                    <a:pt x="178" y="7"/>
                    <a:pt x="162" y="2"/>
                    <a:pt x="145" y="1"/>
                  </a:cubicBezTo>
                  <a:cubicBezTo>
                    <a:pt x="129" y="0"/>
                    <a:pt x="112" y="3"/>
                    <a:pt x="96" y="8"/>
                  </a:cubicBezTo>
                  <a:cubicBezTo>
                    <a:pt x="79" y="13"/>
                    <a:pt x="63" y="22"/>
                    <a:pt x="50" y="34"/>
                  </a:cubicBezTo>
                  <a:cubicBezTo>
                    <a:pt x="36" y="45"/>
                    <a:pt x="25" y="59"/>
                    <a:pt x="17" y="75"/>
                  </a:cubicBezTo>
                  <a:cubicBezTo>
                    <a:pt x="9" y="90"/>
                    <a:pt x="4" y="106"/>
                    <a:pt x="2" y="123"/>
                  </a:cubicBezTo>
                  <a:cubicBezTo>
                    <a:pt x="0" y="139"/>
                    <a:pt x="1" y="156"/>
                    <a:pt x="6" y="172"/>
                  </a:cubicBezTo>
                  <a:cubicBezTo>
                    <a:pt x="11" y="188"/>
                    <a:pt x="19" y="203"/>
                    <a:pt x="30" y="216"/>
                  </a:cubicBezTo>
                  <a:cubicBezTo>
                    <a:pt x="40" y="229"/>
                    <a:pt x="53" y="242"/>
                    <a:pt x="69" y="247"/>
                  </a:cubicBezTo>
                  <a:cubicBezTo>
                    <a:pt x="78" y="249"/>
                    <a:pt x="87" y="252"/>
                    <a:pt x="97" y="254"/>
                  </a:cubicBezTo>
                  <a:cubicBezTo>
                    <a:pt x="120" y="259"/>
                    <a:pt x="145" y="266"/>
                    <a:pt x="171" y="277"/>
                  </a:cubicBezTo>
                  <a:cubicBezTo>
                    <a:pt x="178" y="280"/>
                    <a:pt x="185" y="283"/>
                    <a:pt x="191" y="287"/>
                  </a:cubicBezTo>
                  <a:cubicBezTo>
                    <a:pt x="198" y="289"/>
                    <a:pt x="198" y="289"/>
                    <a:pt x="198" y="289"/>
                  </a:cubicBezTo>
                  <a:cubicBezTo>
                    <a:pt x="276" y="223"/>
                    <a:pt x="276" y="223"/>
                    <a:pt x="276" y="223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75" y="216"/>
                    <a:pt x="275" y="216"/>
                    <a:pt x="275" y="216"/>
                  </a:cubicBezTo>
                  <a:cubicBezTo>
                    <a:pt x="273" y="209"/>
                    <a:pt x="271" y="202"/>
                    <a:pt x="269" y="194"/>
                  </a:cubicBezTo>
                  <a:cubicBezTo>
                    <a:pt x="262" y="167"/>
                    <a:pt x="261" y="140"/>
                    <a:pt x="259" y="117"/>
                  </a:cubicBezTo>
                  <a:cubicBezTo>
                    <a:pt x="258" y="107"/>
                    <a:pt x="258" y="97"/>
                    <a:pt x="257" y="89"/>
                  </a:cubicBezTo>
                  <a:cubicBezTo>
                    <a:pt x="255" y="72"/>
                    <a:pt x="244" y="57"/>
                    <a:pt x="233" y="45"/>
                  </a:cubicBezTo>
                  <a:cubicBezTo>
                    <a:pt x="222" y="32"/>
                    <a:pt x="209" y="21"/>
                    <a:pt x="193" y="14"/>
                  </a:cubicBezTo>
                  <a:close/>
                </a:path>
              </a:pathLst>
            </a:custGeom>
            <a:solidFill>
              <a:srgbClr val="CE09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3" name="Freeform 81"/>
            <p:cNvSpPr>
              <a:spLocks noChangeArrowheads="1"/>
            </p:cNvSpPr>
            <p:nvPr/>
          </p:nvSpPr>
          <p:spPr bwMode="auto">
            <a:xfrm>
              <a:off x="1797" y="424"/>
              <a:ext cx="100" cy="97"/>
            </a:xfrm>
            <a:custGeom>
              <a:avLst/>
              <a:gdLst>
                <a:gd name="T0" fmla="*/ 63 w 126"/>
                <a:gd name="T1" fmla="*/ 10 h 123"/>
                <a:gd name="T2" fmla="*/ 60 w 126"/>
                <a:gd name="T3" fmla="*/ 5 h 123"/>
                <a:gd name="T4" fmla="*/ 48 w 126"/>
                <a:gd name="T5" fmla="*/ 3 h 123"/>
                <a:gd name="T6" fmla="*/ 5 w 126"/>
                <a:gd name="T7" fmla="*/ 39 h 123"/>
                <a:gd name="T8" fmla="*/ 3 w 126"/>
                <a:gd name="T9" fmla="*/ 40 h 123"/>
                <a:gd name="T10" fmla="*/ 3 w 126"/>
                <a:gd name="T11" fmla="*/ 52 h 123"/>
                <a:gd name="T12" fmla="*/ 10 w 126"/>
                <a:gd name="T13" fmla="*/ 55 h 123"/>
                <a:gd name="T14" fmla="*/ 11 w 126"/>
                <a:gd name="T15" fmla="*/ 62 h 123"/>
                <a:gd name="T16" fmla="*/ 17 w 126"/>
                <a:gd name="T17" fmla="*/ 65 h 123"/>
                <a:gd name="T18" fmla="*/ 20 w 126"/>
                <a:gd name="T19" fmla="*/ 72 h 123"/>
                <a:gd name="T20" fmla="*/ 25 w 126"/>
                <a:gd name="T21" fmla="*/ 75 h 123"/>
                <a:gd name="T22" fmla="*/ 32 w 126"/>
                <a:gd name="T23" fmla="*/ 72 h 123"/>
                <a:gd name="T24" fmla="*/ 33 w 126"/>
                <a:gd name="T25" fmla="*/ 72 h 123"/>
                <a:gd name="T26" fmla="*/ 34 w 126"/>
                <a:gd name="T27" fmla="*/ 73 h 123"/>
                <a:gd name="T28" fmla="*/ 44 w 126"/>
                <a:gd name="T29" fmla="*/ 74 h 123"/>
                <a:gd name="T30" fmla="*/ 75 w 126"/>
                <a:gd name="T31" fmla="*/ 48 h 123"/>
                <a:gd name="T32" fmla="*/ 76 w 126"/>
                <a:gd name="T33" fmla="*/ 47 h 123"/>
                <a:gd name="T34" fmla="*/ 76 w 126"/>
                <a:gd name="T35" fmla="*/ 38 h 123"/>
                <a:gd name="T36" fmla="*/ 75 w 126"/>
                <a:gd name="T37" fmla="*/ 37 h 123"/>
                <a:gd name="T38" fmla="*/ 75 w 126"/>
                <a:gd name="T39" fmla="*/ 36 h 123"/>
                <a:gd name="T40" fmla="*/ 77 w 126"/>
                <a:gd name="T41" fmla="*/ 35 h 123"/>
                <a:gd name="T42" fmla="*/ 77 w 126"/>
                <a:gd name="T43" fmla="*/ 24 h 123"/>
                <a:gd name="T44" fmla="*/ 71 w 126"/>
                <a:gd name="T45" fmla="*/ 21 h 123"/>
                <a:gd name="T46" fmla="*/ 69 w 126"/>
                <a:gd name="T47" fmla="*/ 13 h 123"/>
                <a:gd name="T48" fmla="*/ 63 w 126"/>
                <a:gd name="T49" fmla="*/ 10 h 1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6"/>
                <a:gd name="T76" fmla="*/ 0 h 123"/>
                <a:gd name="T77" fmla="*/ 126 w 126"/>
                <a:gd name="T78" fmla="*/ 123 h 1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6" h="123">
                  <a:moveTo>
                    <a:pt x="99" y="17"/>
                  </a:moveTo>
                  <a:cubicBezTo>
                    <a:pt x="100" y="14"/>
                    <a:pt x="99" y="10"/>
                    <a:pt x="96" y="7"/>
                  </a:cubicBezTo>
                  <a:cubicBezTo>
                    <a:pt x="91" y="1"/>
                    <a:pt x="82" y="0"/>
                    <a:pt x="76" y="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5"/>
                    <a:pt x="5" y="65"/>
                  </a:cubicBezTo>
                  <a:cubicBezTo>
                    <a:pt x="0" y="71"/>
                    <a:pt x="0" y="79"/>
                    <a:pt x="5" y="84"/>
                  </a:cubicBezTo>
                  <a:cubicBezTo>
                    <a:pt x="7" y="87"/>
                    <a:pt x="11" y="89"/>
                    <a:pt x="15" y="89"/>
                  </a:cubicBezTo>
                  <a:cubicBezTo>
                    <a:pt x="14" y="92"/>
                    <a:pt x="15" y="96"/>
                    <a:pt x="18" y="99"/>
                  </a:cubicBezTo>
                  <a:cubicBezTo>
                    <a:pt x="20" y="102"/>
                    <a:pt x="24" y="104"/>
                    <a:pt x="28" y="104"/>
                  </a:cubicBezTo>
                  <a:cubicBezTo>
                    <a:pt x="27" y="108"/>
                    <a:pt x="28" y="112"/>
                    <a:pt x="31" y="115"/>
                  </a:cubicBezTo>
                  <a:cubicBezTo>
                    <a:pt x="33" y="118"/>
                    <a:pt x="37" y="119"/>
                    <a:pt x="40" y="120"/>
                  </a:cubicBezTo>
                  <a:cubicBezTo>
                    <a:pt x="44" y="120"/>
                    <a:pt x="48" y="119"/>
                    <a:pt x="51" y="116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3" y="116"/>
                    <a:pt x="53" y="117"/>
                    <a:pt x="54" y="117"/>
                  </a:cubicBezTo>
                  <a:cubicBezTo>
                    <a:pt x="58" y="122"/>
                    <a:pt x="65" y="123"/>
                    <a:pt x="70" y="119"/>
                  </a:cubicBezTo>
                  <a:cubicBezTo>
                    <a:pt x="120" y="77"/>
                    <a:pt x="120" y="77"/>
                    <a:pt x="120" y="77"/>
                  </a:cubicBezTo>
                  <a:cubicBezTo>
                    <a:pt x="120" y="76"/>
                    <a:pt x="120" y="76"/>
                    <a:pt x="121" y="76"/>
                  </a:cubicBezTo>
                  <a:cubicBezTo>
                    <a:pt x="125" y="71"/>
                    <a:pt x="125" y="65"/>
                    <a:pt x="121" y="61"/>
                  </a:cubicBezTo>
                  <a:cubicBezTo>
                    <a:pt x="120" y="60"/>
                    <a:pt x="120" y="59"/>
                    <a:pt x="119" y="59"/>
                  </a:cubicBezTo>
                  <a:cubicBezTo>
                    <a:pt x="120" y="58"/>
                    <a:pt x="120" y="58"/>
                    <a:pt x="120" y="58"/>
                  </a:cubicBezTo>
                  <a:cubicBezTo>
                    <a:pt x="121" y="57"/>
                    <a:pt x="121" y="57"/>
                    <a:pt x="122" y="56"/>
                  </a:cubicBezTo>
                  <a:cubicBezTo>
                    <a:pt x="126" y="51"/>
                    <a:pt x="126" y="43"/>
                    <a:pt x="122" y="38"/>
                  </a:cubicBezTo>
                  <a:cubicBezTo>
                    <a:pt x="119" y="35"/>
                    <a:pt x="116" y="33"/>
                    <a:pt x="112" y="33"/>
                  </a:cubicBezTo>
                  <a:cubicBezTo>
                    <a:pt x="113" y="29"/>
                    <a:pt x="112" y="25"/>
                    <a:pt x="109" y="22"/>
                  </a:cubicBezTo>
                  <a:cubicBezTo>
                    <a:pt x="106" y="19"/>
                    <a:pt x="103" y="18"/>
                    <a:pt x="99" y="17"/>
                  </a:cubicBezTo>
                  <a:close/>
                </a:path>
              </a:pathLst>
            </a:custGeom>
            <a:solidFill>
              <a:srgbClr val="564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4" name="Freeform 82"/>
            <p:cNvSpPr>
              <a:spLocks noChangeArrowheads="1"/>
            </p:cNvSpPr>
            <p:nvPr/>
          </p:nvSpPr>
          <p:spPr bwMode="auto">
            <a:xfrm>
              <a:off x="1870" y="347"/>
              <a:ext cx="505" cy="378"/>
            </a:xfrm>
            <a:custGeom>
              <a:avLst/>
              <a:gdLst>
                <a:gd name="T0" fmla="*/ 241 w 636"/>
                <a:gd name="T1" fmla="*/ 43 h 477"/>
                <a:gd name="T2" fmla="*/ 114 w 636"/>
                <a:gd name="T3" fmla="*/ 46 h 477"/>
                <a:gd name="T4" fmla="*/ 115 w 636"/>
                <a:gd name="T5" fmla="*/ 48 h 477"/>
                <a:gd name="T6" fmla="*/ 113 w 636"/>
                <a:gd name="T7" fmla="*/ 47 h 477"/>
                <a:gd name="T8" fmla="*/ 116 w 636"/>
                <a:gd name="T9" fmla="*/ 92 h 477"/>
                <a:gd name="T10" fmla="*/ 177 w 636"/>
                <a:gd name="T11" fmla="*/ 141 h 477"/>
                <a:gd name="T12" fmla="*/ 310 w 636"/>
                <a:gd name="T13" fmla="*/ 300 h 477"/>
                <a:gd name="T14" fmla="*/ 401 w 636"/>
                <a:gd name="T15" fmla="*/ 225 h 477"/>
                <a:gd name="T16" fmla="*/ 241 w 636"/>
                <a:gd name="T17" fmla="*/ 43 h 4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36"/>
                <a:gd name="T28" fmla="*/ 0 h 477"/>
                <a:gd name="T29" fmla="*/ 636 w 636"/>
                <a:gd name="T30" fmla="*/ 477 h 4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36" h="477">
                  <a:moveTo>
                    <a:pt x="383" y="68"/>
                  </a:moveTo>
                  <a:cubicBezTo>
                    <a:pt x="267" y="0"/>
                    <a:pt x="199" y="48"/>
                    <a:pt x="180" y="73"/>
                  </a:cubicBezTo>
                  <a:cubicBezTo>
                    <a:pt x="182" y="75"/>
                    <a:pt x="183" y="76"/>
                    <a:pt x="183" y="76"/>
                  </a:cubicBezTo>
                  <a:cubicBezTo>
                    <a:pt x="182" y="75"/>
                    <a:pt x="180" y="75"/>
                    <a:pt x="179" y="74"/>
                  </a:cubicBezTo>
                  <a:cubicBezTo>
                    <a:pt x="165" y="96"/>
                    <a:pt x="170" y="129"/>
                    <a:pt x="184" y="147"/>
                  </a:cubicBezTo>
                  <a:cubicBezTo>
                    <a:pt x="222" y="196"/>
                    <a:pt x="281" y="224"/>
                    <a:pt x="281" y="224"/>
                  </a:cubicBezTo>
                  <a:cubicBezTo>
                    <a:pt x="0" y="88"/>
                    <a:pt x="493" y="477"/>
                    <a:pt x="493" y="477"/>
                  </a:cubicBezTo>
                  <a:cubicBezTo>
                    <a:pt x="636" y="358"/>
                    <a:pt x="636" y="358"/>
                    <a:pt x="636" y="358"/>
                  </a:cubicBezTo>
                  <a:cubicBezTo>
                    <a:pt x="559" y="259"/>
                    <a:pt x="465" y="116"/>
                    <a:pt x="383" y="68"/>
                  </a:cubicBezTo>
                  <a:close/>
                </a:path>
              </a:pathLst>
            </a:custGeom>
            <a:solidFill>
              <a:srgbClr val="F9DA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5" name="Freeform 83"/>
            <p:cNvSpPr>
              <a:spLocks noChangeArrowheads="1"/>
            </p:cNvSpPr>
            <p:nvPr/>
          </p:nvSpPr>
          <p:spPr bwMode="auto">
            <a:xfrm>
              <a:off x="1812" y="109"/>
              <a:ext cx="36" cy="35"/>
            </a:xfrm>
            <a:custGeom>
              <a:avLst/>
              <a:gdLst>
                <a:gd name="T0" fmla="*/ 0 w 36"/>
                <a:gd name="T1" fmla="*/ 8 h 35"/>
                <a:gd name="T2" fmla="*/ 23 w 36"/>
                <a:gd name="T3" fmla="*/ 35 h 35"/>
                <a:gd name="T4" fmla="*/ 36 w 36"/>
                <a:gd name="T5" fmla="*/ 22 h 35"/>
                <a:gd name="T6" fmla="*/ 8 w 36"/>
                <a:gd name="T7" fmla="*/ 0 h 35"/>
                <a:gd name="T8" fmla="*/ 0 w 36"/>
                <a:gd name="T9" fmla="*/ 8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5"/>
                <a:gd name="T17" fmla="*/ 36 w 36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5">
                  <a:moveTo>
                    <a:pt x="0" y="8"/>
                  </a:moveTo>
                  <a:lnTo>
                    <a:pt x="23" y="35"/>
                  </a:lnTo>
                  <a:lnTo>
                    <a:pt x="36" y="2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6" name="Freeform 84"/>
            <p:cNvSpPr>
              <a:spLocks noChangeArrowheads="1"/>
            </p:cNvSpPr>
            <p:nvPr/>
          </p:nvSpPr>
          <p:spPr bwMode="auto">
            <a:xfrm>
              <a:off x="1518" y="426"/>
              <a:ext cx="35" cy="38"/>
            </a:xfrm>
            <a:custGeom>
              <a:avLst/>
              <a:gdLst>
                <a:gd name="T0" fmla="*/ 7 w 35"/>
                <a:gd name="T1" fmla="*/ 0 h 38"/>
                <a:gd name="T2" fmla="*/ 0 w 35"/>
                <a:gd name="T3" fmla="*/ 6 h 38"/>
                <a:gd name="T4" fmla="*/ 24 w 35"/>
                <a:gd name="T5" fmla="*/ 38 h 38"/>
                <a:gd name="T6" fmla="*/ 35 w 35"/>
                <a:gd name="T7" fmla="*/ 31 h 38"/>
                <a:gd name="T8" fmla="*/ 7 w 35"/>
                <a:gd name="T9" fmla="*/ 0 h 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38"/>
                <a:gd name="T17" fmla="*/ 35 w 35"/>
                <a:gd name="T18" fmla="*/ 38 h 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38">
                  <a:moveTo>
                    <a:pt x="7" y="0"/>
                  </a:moveTo>
                  <a:lnTo>
                    <a:pt x="0" y="6"/>
                  </a:lnTo>
                  <a:lnTo>
                    <a:pt x="24" y="38"/>
                  </a:lnTo>
                  <a:lnTo>
                    <a:pt x="35" y="3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7" name="Freeform 85"/>
            <p:cNvSpPr>
              <a:spLocks noChangeArrowheads="1"/>
            </p:cNvSpPr>
            <p:nvPr/>
          </p:nvSpPr>
          <p:spPr bwMode="auto">
            <a:xfrm>
              <a:off x="1597" y="527"/>
              <a:ext cx="129" cy="119"/>
            </a:xfrm>
            <a:custGeom>
              <a:avLst/>
              <a:gdLst>
                <a:gd name="T0" fmla="*/ 19 w 129"/>
                <a:gd name="T1" fmla="*/ 0 h 119"/>
                <a:gd name="T2" fmla="*/ 0 w 129"/>
                <a:gd name="T3" fmla="*/ 3 h 119"/>
                <a:gd name="T4" fmla="*/ 87 w 129"/>
                <a:gd name="T5" fmla="*/ 119 h 119"/>
                <a:gd name="T6" fmla="*/ 129 w 129"/>
                <a:gd name="T7" fmla="*/ 119 h 119"/>
                <a:gd name="T8" fmla="*/ 19 w 129"/>
                <a:gd name="T9" fmla="*/ 0 h 1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9"/>
                <a:gd name="T16" fmla="*/ 0 h 119"/>
                <a:gd name="T17" fmla="*/ 129 w 129"/>
                <a:gd name="T18" fmla="*/ 119 h 1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9" h="119">
                  <a:moveTo>
                    <a:pt x="19" y="0"/>
                  </a:moveTo>
                  <a:lnTo>
                    <a:pt x="0" y="3"/>
                  </a:lnTo>
                  <a:lnTo>
                    <a:pt x="87" y="119"/>
                  </a:lnTo>
                  <a:lnTo>
                    <a:pt x="129" y="119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CED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8" name="Freeform 86"/>
            <p:cNvSpPr>
              <a:spLocks noChangeArrowheads="1"/>
            </p:cNvSpPr>
            <p:nvPr/>
          </p:nvSpPr>
          <p:spPr bwMode="auto">
            <a:xfrm>
              <a:off x="1044" y="1986"/>
              <a:ext cx="20" cy="5"/>
            </a:xfrm>
            <a:custGeom>
              <a:avLst/>
              <a:gdLst>
                <a:gd name="T0" fmla="*/ 0 w 25"/>
                <a:gd name="T1" fmla="*/ 0 h 6"/>
                <a:gd name="T2" fmla="*/ 0 w 25"/>
                <a:gd name="T3" fmla="*/ 0 h 6"/>
                <a:gd name="T4" fmla="*/ 16 w 25"/>
                <a:gd name="T5" fmla="*/ 4 h 6"/>
                <a:gd name="T6" fmla="*/ 0 w 25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5"/>
                <a:gd name="T13" fmla="*/ 0 h 6"/>
                <a:gd name="T14" fmla="*/ 25 w 25"/>
                <a:gd name="T15" fmla="*/ 6 h 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5"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9" y="2"/>
                    <a:pt x="25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4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99" name="Freeform 87"/>
            <p:cNvSpPr>
              <a:spLocks noChangeArrowheads="1"/>
            </p:cNvSpPr>
            <p:nvPr/>
          </p:nvSpPr>
          <p:spPr bwMode="auto">
            <a:xfrm>
              <a:off x="1038" y="1986"/>
              <a:ext cx="30" cy="96"/>
            </a:xfrm>
            <a:custGeom>
              <a:avLst/>
              <a:gdLst>
                <a:gd name="T0" fmla="*/ 5 w 38"/>
                <a:gd name="T1" fmla="*/ 0 h 121"/>
                <a:gd name="T2" fmla="*/ 5 w 38"/>
                <a:gd name="T3" fmla="*/ 0 h 121"/>
                <a:gd name="T4" fmla="*/ 0 w 38"/>
                <a:gd name="T5" fmla="*/ 73 h 121"/>
                <a:gd name="T6" fmla="*/ 24 w 38"/>
                <a:gd name="T7" fmla="*/ 76 h 121"/>
                <a:gd name="T8" fmla="*/ 21 w 38"/>
                <a:gd name="T9" fmla="*/ 4 h 121"/>
                <a:gd name="T10" fmla="*/ 21 w 38"/>
                <a:gd name="T11" fmla="*/ 4 h 121"/>
                <a:gd name="T12" fmla="*/ 5 w 38"/>
                <a:gd name="T13" fmla="*/ 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8"/>
                <a:gd name="T22" fmla="*/ 0 h 121"/>
                <a:gd name="T23" fmla="*/ 38 w 38"/>
                <a:gd name="T24" fmla="*/ 121 h 1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8" h="121"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17" y="2"/>
                    <a:pt x="9" y="0"/>
                    <a:pt x="8" y="0"/>
                  </a:cubicBezTo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0" name="Freeform 88"/>
            <p:cNvSpPr>
              <a:spLocks noChangeArrowheads="1"/>
            </p:cNvSpPr>
            <p:nvPr/>
          </p:nvSpPr>
          <p:spPr bwMode="auto">
            <a:xfrm>
              <a:off x="1038" y="1986"/>
              <a:ext cx="6" cy="93"/>
            </a:xfrm>
            <a:custGeom>
              <a:avLst/>
              <a:gdLst>
                <a:gd name="T0" fmla="*/ 6 w 6"/>
                <a:gd name="T1" fmla="*/ 0 h 93"/>
                <a:gd name="T2" fmla="*/ 6 w 6"/>
                <a:gd name="T3" fmla="*/ 0 h 93"/>
                <a:gd name="T4" fmla="*/ 0 w 6"/>
                <a:gd name="T5" fmla="*/ 93 h 93"/>
                <a:gd name="T6" fmla="*/ 0 w 6"/>
                <a:gd name="T7" fmla="*/ 93 h 93"/>
                <a:gd name="T8" fmla="*/ 6 w 6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3"/>
                <a:gd name="T17" fmla="*/ 6 w 6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3">
                  <a:moveTo>
                    <a:pt x="6" y="0"/>
                  </a:moveTo>
                  <a:lnTo>
                    <a:pt x="6" y="0"/>
                  </a:lnTo>
                  <a:lnTo>
                    <a:pt x="0" y="9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3D6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1" name="Freeform 89"/>
            <p:cNvSpPr>
              <a:spLocks noChangeArrowheads="1"/>
            </p:cNvSpPr>
            <p:nvPr/>
          </p:nvSpPr>
          <p:spPr bwMode="auto">
            <a:xfrm>
              <a:off x="1038" y="1986"/>
              <a:ext cx="6" cy="93"/>
            </a:xfrm>
            <a:custGeom>
              <a:avLst/>
              <a:gdLst>
                <a:gd name="T0" fmla="*/ 6 w 6"/>
                <a:gd name="T1" fmla="*/ 0 h 93"/>
                <a:gd name="T2" fmla="*/ 6 w 6"/>
                <a:gd name="T3" fmla="*/ 0 h 93"/>
                <a:gd name="T4" fmla="*/ 0 w 6"/>
                <a:gd name="T5" fmla="*/ 93 h 93"/>
                <a:gd name="T6" fmla="*/ 0 w 6"/>
                <a:gd name="T7" fmla="*/ 93 h 93"/>
                <a:gd name="T8" fmla="*/ 6 w 6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"/>
                <a:gd name="T16" fmla="*/ 0 h 93"/>
                <a:gd name="T17" fmla="*/ 6 w 6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" h="93">
                  <a:moveTo>
                    <a:pt x="6" y="0"/>
                  </a:moveTo>
                  <a:lnTo>
                    <a:pt x="6" y="0"/>
                  </a:lnTo>
                  <a:lnTo>
                    <a:pt x="0" y="93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2" name="Freeform 90"/>
            <p:cNvSpPr>
              <a:spLocks noChangeArrowheads="1"/>
            </p:cNvSpPr>
            <p:nvPr/>
          </p:nvSpPr>
          <p:spPr bwMode="auto">
            <a:xfrm>
              <a:off x="1044" y="198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CFB8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3" name="Freeform 91"/>
            <p:cNvSpPr>
              <a:spLocks noChangeArrowheads="1"/>
            </p:cNvSpPr>
            <p:nvPr/>
          </p:nvSpPr>
          <p:spPr bwMode="auto">
            <a:xfrm>
              <a:off x="1044" y="1986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w 1"/>
                <a:gd name="T9" fmla="*/ 0 h 1"/>
                <a:gd name="T10" fmla="*/ 0 w 1"/>
                <a:gd name="T11" fmla="*/ 0 h 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"/>
                <a:gd name="T19" fmla="*/ 0 h 1"/>
                <a:gd name="T20" fmla="*/ 1 w 1"/>
                <a:gd name="T21" fmla="*/ 1 h 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4" name="Freeform 92"/>
            <p:cNvSpPr>
              <a:spLocks noChangeArrowheads="1"/>
            </p:cNvSpPr>
            <p:nvPr/>
          </p:nvSpPr>
          <p:spPr bwMode="auto">
            <a:xfrm>
              <a:off x="2170" y="524"/>
              <a:ext cx="265" cy="246"/>
            </a:xfrm>
            <a:custGeom>
              <a:avLst/>
              <a:gdLst>
                <a:gd name="T0" fmla="*/ 174 w 265"/>
                <a:gd name="T1" fmla="*/ 0 h 246"/>
                <a:gd name="T2" fmla="*/ 0 w 265"/>
                <a:gd name="T3" fmla="*/ 142 h 246"/>
                <a:gd name="T4" fmla="*/ 101 w 265"/>
                <a:gd name="T5" fmla="*/ 246 h 246"/>
                <a:gd name="T6" fmla="*/ 265 w 265"/>
                <a:gd name="T7" fmla="*/ 151 h 246"/>
                <a:gd name="T8" fmla="*/ 174 w 265"/>
                <a:gd name="T9" fmla="*/ 0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5"/>
                <a:gd name="T16" fmla="*/ 0 h 246"/>
                <a:gd name="T17" fmla="*/ 265 w 265"/>
                <a:gd name="T18" fmla="*/ 246 h 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5" h="246">
                  <a:moveTo>
                    <a:pt x="174" y="0"/>
                  </a:moveTo>
                  <a:lnTo>
                    <a:pt x="0" y="142"/>
                  </a:lnTo>
                  <a:lnTo>
                    <a:pt x="101" y="246"/>
                  </a:lnTo>
                  <a:lnTo>
                    <a:pt x="265" y="151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5" name="Freeform 93"/>
            <p:cNvSpPr>
              <a:spLocks noChangeArrowheads="1"/>
            </p:cNvSpPr>
            <p:nvPr/>
          </p:nvSpPr>
          <p:spPr bwMode="auto">
            <a:xfrm>
              <a:off x="1032" y="228"/>
              <a:ext cx="100" cy="103"/>
            </a:xfrm>
            <a:custGeom>
              <a:avLst/>
              <a:gdLst>
                <a:gd name="T0" fmla="*/ 100 w 100"/>
                <a:gd name="T1" fmla="*/ 58 h 103"/>
                <a:gd name="T2" fmla="*/ 100 w 100"/>
                <a:gd name="T3" fmla="*/ 47 h 103"/>
                <a:gd name="T4" fmla="*/ 57 w 100"/>
                <a:gd name="T5" fmla="*/ 46 h 103"/>
                <a:gd name="T6" fmla="*/ 57 w 100"/>
                <a:gd name="T7" fmla="*/ 1 h 103"/>
                <a:gd name="T8" fmla="*/ 44 w 100"/>
                <a:gd name="T9" fmla="*/ 0 h 103"/>
                <a:gd name="T10" fmla="*/ 44 w 100"/>
                <a:gd name="T11" fmla="*/ 46 h 103"/>
                <a:gd name="T12" fmla="*/ 1 w 100"/>
                <a:gd name="T13" fmla="*/ 46 h 103"/>
                <a:gd name="T14" fmla="*/ 0 w 100"/>
                <a:gd name="T15" fmla="*/ 58 h 103"/>
                <a:gd name="T16" fmla="*/ 44 w 100"/>
                <a:gd name="T17" fmla="*/ 58 h 103"/>
                <a:gd name="T18" fmla="*/ 44 w 100"/>
                <a:gd name="T19" fmla="*/ 103 h 103"/>
                <a:gd name="T20" fmla="*/ 56 w 100"/>
                <a:gd name="T21" fmla="*/ 103 h 103"/>
                <a:gd name="T22" fmla="*/ 57 w 100"/>
                <a:gd name="T23" fmla="*/ 58 h 103"/>
                <a:gd name="T24" fmla="*/ 100 w 100"/>
                <a:gd name="T25" fmla="*/ 58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0"/>
                <a:gd name="T40" fmla="*/ 0 h 103"/>
                <a:gd name="T41" fmla="*/ 100 w 100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0" h="103">
                  <a:moveTo>
                    <a:pt x="100" y="58"/>
                  </a:moveTo>
                  <a:lnTo>
                    <a:pt x="100" y="47"/>
                  </a:lnTo>
                  <a:lnTo>
                    <a:pt x="57" y="46"/>
                  </a:lnTo>
                  <a:lnTo>
                    <a:pt x="57" y="1"/>
                  </a:lnTo>
                  <a:lnTo>
                    <a:pt x="44" y="0"/>
                  </a:lnTo>
                  <a:lnTo>
                    <a:pt x="44" y="46"/>
                  </a:lnTo>
                  <a:lnTo>
                    <a:pt x="1" y="46"/>
                  </a:lnTo>
                  <a:lnTo>
                    <a:pt x="0" y="58"/>
                  </a:lnTo>
                  <a:lnTo>
                    <a:pt x="44" y="58"/>
                  </a:lnTo>
                  <a:lnTo>
                    <a:pt x="44" y="103"/>
                  </a:lnTo>
                  <a:lnTo>
                    <a:pt x="56" y="103"/>
                  </a:lnTo>
                  <a:lnTo>
                    <a:pt x="57" y="58"/>
                  </a:lnTo>
                  <a:lnTo>
                    <a:pt x="100" y="58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6" name="Freeform 94"/>
            <p:cNvSpPr>
              <a:spLocks noChangeArrowheads="1"/>
            </p:cNvSpPr>
            <p:nvPr/>
          </p:nvSpPr>
          <p:spPr bwMode="auto">
            <a:xfrm>
              <a:off x="793" y="37"/>
              <a:ext cx="100" cy="103"/>
            </a:xfrm>
            <a:custGeom>
              <a:avLst/>
              <a:gdLst>
                <a:gd name="T0" fmla="*/ 100 w 100"/>
                <a:gd name="T1" fmla="*/ 57 h 103"/>
                <a:gd name="T2" fmla="*/ 100 w 100"/>
                <a:gd name="T3" fmla="*/ 46 h 103"/>
                <a:gd name="T4" fmla="*/ 57 w 100"/>
                <a:gd name="T5" fmla="*/ 46 h 103"/>
                <a:gd name="T6" fmla="*/ 57 w 100"/>
                <a:gd name="T7" fmla="*/ 0 h 103"/>
                <a:gd name="T8" fmla="*/ 44 w 100"/>
                <a:gd name="T9" fmla="*/ 0 h 103"/>
                <a:gd name="T10" fmla="*/ 44 w 100"/>
                <a:gd name="T11" fmla="*/ 46 h 103"/>
                <a:gd name="T12" fmla="*/ 1 w 100"/>
                <a:gd name="T13" fmla="*/ 46 h 103"/>
                <a:gd name="T14" fmla="*/ 0 w 100"/>
                <a:gd name="T15" fmla="*/ 57 h 103"/>
                <a:gd name="T16" fmla="*/ 44 w 100"/>
                <a:gd name="T17" fmla="*/ 57 h 103"/>
                <a:gd name="T18" fmla="*/ 44 w 100"/>
                <a:gd name="T19" fmla="*/ 103 h 103"/>
                <a:gd name="T20" fmla="*/ 56 w 100"/>
                <a:gd name="T21" fmla="*/ 103 h 103"/>
                <a:gd name="T22" fmla="*/ 57 w 100"/>
                <a:gd name="T23" fmla="*/ 57 h 103"/>
                <a:gd name="T24" fmla="*/ 100 w 100"/>
                <a:gd name="T25" fmla="*/ 57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0"/>
                <a:gd name="T40" fmla="*/ 0 h 103"/>
                <a:gd name="T41" fmla="*/ 100 w 100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0" h="103">
                  <a:moveTo>
                    <a:pt x="100" y="57"/>
                  </a:moveTo>
                  <a:lnTo>
                    <a:pt x="100" y="46"/>
                  </a:lnTo>
                  <a:lnTo>
                    <a:pt x="57" y="46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6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44" y="57"/>
                  </a:lnTo>
                  <a:lnTo>
                    <a:pt x="44" y="103"/>
                  </a:lnTo>
                  <a:lnTo>
                    <a:pt x="56" y="103"/>
                  </a:lnTo>
                  <a:lnTo>
                    <a:pt x="57" y="57"/>
                  </a:lnTo>
                  <a:lnTo>
                    <a:pt x="100" y="57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7" name="Freeform 95"/>
            <p:cNvSpPr>
              <a:spLocks noChangeArrowheads="1"/>
            </p:cNvSpPr>
            <p:nvPr/>
          </p:nvSpPr>
          <p:spPr bwMode="auto">
            <a:xfrm>
              <a:off x="730" y="280"/>
              <a:ext cx="99" cy="102"/>
            </a:xfrm>
            <a:custGeom>
              <a:avLst/>
              <a:gdLst>
                <a:gd name="T0" fmla="*/ 99 w 99"/>
                <a:gd name="T1" fmla="*/ 57 h 102"/>
                <a:gd name="T2" fmla="*/ 99 w 99"/>
                <a:gd name="T3" fmla="*/ 45 h 102"/>
                <a:gd name="T4" fmla="*/ 56 w 99"/>
                <a:gd name="T5" fmla="*/ 45 h 102"/>
                <a:gd name="T6" fmla="*/ 56 w 99"/>
                <a:gd name="T7" fmla="*/ 0 h 102"/>
                <a:gd name="T8" fmla="*/ 44 w 99"/>
                <a:gd name="T9" fmla="*/ 0 h 102"/>
                <a:gd name="T10" fmla="*/ 44 w 99"/>
                <a:gd name="T11" fmla="*/ 45 h 102"/>
                <a:gd name="T12" fmla="*/ 0 w 99"/>
                <a:gd name="T13" fmla="*/ 44 h 102"/>
                <a:gd name="T14" fmla="*/ 0 w 99"/>
                <a:gd name="T15" fmla="*/ 56 h 102"/>
                <a:gd name="T16" fmla="*/ 44 w 99"/>
                <a:gd name="T17" fmla="*/ 56 h 102"/>
                <a:gd name="T18" fmla="*/ 43 w 99"/>
                <a:gd name="T19" fmla="*/ 102 h 102"/>
                <a:gd name="T20" fmla="*/ 56 w 99"/>
                <a:gd name="T21" fmla="*/ 102 h 102"/>
                <a:gd name="T22" fmla="*/ 56 w 99"/>
                <a:gd name="T23" fmla="*/ 56 h 102"/>
                <a:gd name="T24" fmla="*/ 99 w 99"/>
                <a:gd name="T25" fmla="*/ 57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02"/>
                <a:gd name="T41" fmla="*/ 99 w 99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02">
                  <a:moveTo>
                    <a:pt x="99" y="57"/>
                  </a:moveTo>
                  <a:lnTo>
                    <a:pt x="99" y="45"/>
                  </a:lnTo>
                  <a:lnTo>
                    <a:pt x="56" y="45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44" y="45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44" y="56"/>
                  </a:lnTo>
                  <a:lnTo>
                    <a:pt x="43" y="102"/>
                  </a:lnTo>
                  <a:lnTo>
                    <a:pt x="56" y="102"/>
                  </a:lnTo>
                  <a:lnTo>
                    <a:pt x="56" y="56"/>
                  </a:lnTo>
                  <a:lnTo>
                    <a:pt x="99" y="57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8" name="Freeform 96"/>
            <p:cNvSpPr>
              <a:spLocks noChangeArrowheads="1"/>
            </p:cNvSpPr>
            <p:nvPr/>
          </p:nvSpPr>
          <p:spPr bwMode="auto">
            <a:xfrm>
              <a:off x="1208" y="322"/>
              <a:ext cx="99" cy="102"/>
            </a:xfrm>
            <a:custGeom>
              <a:avLst/>
              <a:gdLst>
                <a:gd name="T0" fmla="*/ 99 w 99"/>
                <a:gd name="T1" fmla="*/ 56 h 102"/>
                <a:gd name="T2" fmla="*/ 99 w 99"/>
                <a:gd name="T3" fmla="*/ 45 h 102"/>
                <a:gd name="T4" fmla="*/ 55 w 99"/>
                <a:gd name="T5" fmla="*/ 45 h 102"/>
                <a:gd name="T6" fmla="*/ 55 w 99"/>
                <a:gd name="T7" fmla="*/ 0 h 102"/>
                <a:gd name="T8" fmla="*/ 43 w 99"/>
                <a:gd name="T9" fmla="*/ 0 h 102"/>
                <a:gd name="T10" fmla="*/ 43 w 99"/>
                <a:gd name="T11" fmla="*/ 45 h 102"/>
                <a:gd name="T12" fmla="*/ 0 w 99"/>
                <a:gd name="T13" fmla="*/ 45 h 102"/>
                <a:gd name="T14" fmla="*/ 0 w 99"/>
                <a:gd name="T15" fmla="*/ 56 h 102"/>
                <a:gd name="T16" fmla="*/ 43 w 99"/>
                <a:gd name="T17" fmla="*/ 56 h 102"/>
                <a:gd name="T18" fmla="*/ 43 w 99"/>
                <a:gd name="T19" fmla="*/ 102 h 102"/>
                <a:gd name="T20" fmla="*/ 55 w 99"/>
                <a:gd name="T21" fmla="*/ 102 h 102"/>
                <a:gd name="T22" fmla="*/ 55 w 99"/>
                <a:gd name="T23" fmla="*/ 56 h 102"/>
                <a:gd name="T24" fmla="*/ 99 w 99"/>
                <a:gd name="T25" fmla="*/ 56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02"/>
                <a:gd name="T41" fmla="*/ 99 w 99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02">
                  <a:moveTo>
                    <a:pt x="99" y="56"/>
                  </a:moveTo>
                  <a:lnTo>
                    <a:pt x="99" y="45"/>
                  </a:lnTo>
                  <a:lnTo>
                    <a:pt x="55" y="45"/>
                  </a:lnTo>
                  <a:lnTo>
                    <a:pt x="55" y="0"/>
                  </a:lnTo>
                  <a:lnTo>
                    <a:pt x="43" y="0"/>
                  </a:lnTo>
                  <a:lnTo>
                    <a:pt x="43" y="45"/>
                  </a:lnTo>
                  <a:lnTo>
                    <a:pt x="0" y="45"/>
                  </a:lnTo>
                  <a:lnTo>
                    <a:pt x="0" y="56"/>
                  </a:lnTo>
                  <a:lnTo>
                    <a:pt x="43" y="56"/>
                  </a:lnTo>
                  <a:lnTo>
                    <a:pt x="43" y="102"/>
                  </a:lnTo>
                  <a:lnTo>
                    <a:pt x="55" y="102"/>
                  </a:lnTo>
                  <a:lnTo>
                    <a:pt x="55" y="56"/>
                  </a:lnTo>
                  <a:lnTo>
                    <a:pt x="99" y="56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09" name="Freeform 97"/>
            <p:cNvSpPr>
              <a:spLocks noChangeArrowheads="1"/>
            </p:cNvSpPr>
            <p:nvPr/>
          </p:nvSpPr>
          <p:spPr bwMode="auto">
            <a:xfrm>
              <a:off x="1437" y="760"/>
              <a:ext cx="99" cy="102"/>
            </a:xfrm>
            <a:custGeom>
              <a:avLst/>
              <a:gdLst>
                <a:gd name="T0" fmla="*/ 99 w 99"/>
                <a:gd name="T1" fmla="*/ 56 h 102"/>
                <a:gd name="T2" fmla="*/ 99 w 99"/>
                <a:gd name="T3" fmla="*/ 45 h 102"/>
                <a:gd name="T4" fmla="*/ 56 w 99"/>
                <a:gd name="T5" fmla="*/ 44 h 102"/>
                <a:gd name="T6" fmla="*/ 56 w 99"/>
                <a:gd name="T7" fmla="*/ 0 h 102"/>
                <a:gd name="T8" fmla="*/ 44 w 99"/>
                <a:gd name="T9" fmla="*/ 0 h 102"/>
                <a:gd name="T10" fmla="*/ 44 w 99"/>
                <a:gd name="T11" fmla="*/ 44 h 102"/>
                <a:gd name="T12" fmla="*/ 0 w 99"/>
                <a:gd name="T13" fmla="*/ 44 h 102"/>
                <a:gd name="T14" fmla="*/ 0 w 99"/>
                <a:gd name="T15" fmla="*/ 56 h 102"/>
                <a:gd name="T16" fmla="*/ 44 w 99"/>
                <a:gd name="T17" fmla="*/ 56 h 102"/>
                <a:gd name="T18" fmla="*/ 43 w 99"/>
                <a:gd name="T19" fmla="*/ 102 h 102"/>
                <a:gd name="T20" fmla="*/ 56 w 99"/>
                <a:gd name="T21" fmla="*/ 102 h 102"/>
                <a:gd name="T22" fmla="*/ 56 w 99"/>
                <a:gd name="T23" fmla="*/ 56 h 102"/>
                <a:gd name="T24" fmla="*/ 99 w 99"/>
                <a:gd name="T25" fmla="*/ 56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02"/>
                <a:gd name="T41" fmla="*/ 99 w 99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02">
                  <a:moveTo>
                    <a:pt x="99" y="56"/>
                  </a:moveTo>
                  <a:lnTo>
                    <a:pt x="99" y="45"/>
                  </a:lnTo>
                  <a:lnTo>
                    <a:pt x="56" y="44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44" y="4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44" y="56"/>
                  </a:lnTo>
                  <a:lnTo>
                    <a:pt x="43" y="102"/>
                  </a:lnTo>
                  <a:lnTo>
                    <a:pt x="56" y="102"/>
                  </a:lnTo>
                  <a:lnTo>
                    <a:pt x="56" y="56"/>
                  </a:lnTo>
                  <a:lnTo>
                    <a:pt x="99" y="56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0" name="Freeform 98"/>
            <p:cNvSpPr>
              <a:spLocks noChangeArrowheads="1"/>
            </p:cNvSpPr>
            <p:nvPr/>
          </p:nvSpPr>
          <p:spPr bwMode="auto">
            <a:xfrm>
              <a:off x="455" y="452"/>
              <a:ext cx="99" cy="102"/>
            </a:xfrm>
            <a:custGeom>
              <a:avLst/>
              <a:gdLst>
                <a:gd name="T0" fmla="*/ 99 w 99"/>
                <a:gd name="T1" fmla="*/ 57 h 102"/>
                <a:gd name="T2" fmla="*/ 99 w 99"/>
                <a:gd name="T3" fmla="*/ 45 h 102"/>
                <a:gd name="T4" fmla="*/ 55 w 99"/>
                <a:gd name="T5" fmla="*/ 45 h 102"/>
                <a:gd name="T6" fmla="*/ 55 w 99"/>
                <a:gd name="T7" fmla="*/ 0 h 102"/>
                <a:gd name="T8" fmla="*/ 43 w 99"/>
                <a:gd name="T9" fmla="*/ 0 h 102"/>
                <a:gd name="T10" fmla="*/ 43 w 99"/>
                <a:gd name="T11" fmla="*/ 45 h 102"/>
                <a:gd name="T12" fmla="*/ 0 w 99"/>
                <a:gd name="T13" fmla="*/ 45 h 102"/>
                <a:gd name="T14" fmla="*/ 0 w 99"/>
                <a:gd name="T15" fmla="*/ 57 h 102"/>
                <a:gd name="T16" fmla="*/ 43 w 99"/>
                <a:gd name="T17" fmla="*/ 57 h 102"/>
                <a:gd name="T18" fmla="*/ 43 w 99"/>
                <a:gd name="T19" fmla="*/ 102 h 102"/>
                <a:gd name="T20" fmla="*/ 55 w 99"/>
                <a:gd name="T21" fmla="*/ 102 h 102"/>
                <a:gd name="T22" fmla="*/ 55 w 99"/>
                <a:gd name="T23" fmla="*/ 57 h 102"/>
                <a:gd name="T24" fmla="*/ 99 w 99"/>
                <a:gd name="T25" fmla="*/ 57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02"/>
                <a:gd name="T41" fmla="*/ 99 w 99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02">
                  <a:moveTo>
                    <a:pt x="99" y="57"/>
                  </a:moveTo>
                  <a:lnTo>
                    <a:pt x="99" y="45"/>
                  </a:lnTo>
                  <a:lnTo>
                    <a:pt x="55" y="45"/>
                  </a:lnTo>
                  <a:lnTo>
                    <a:pt x="55" y="0"/>
                  </a:lnTo>
                  <a:lnTo>
                    <a:pt x="43" y="0"/>
                  </a:lnTo>
                  <a:lnTo>
                    <a:pt x="43" y="45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43" y="57"/>
                  </a:lnTo>
                  <a:lnTo>
                    <a:pt x="43" y="102"/>
                  </a:lnTo>
                  <a:lnTo>
                    <a:pt x="55" y="102"/>
                  </a:lnTo>
                  <a:lnTo>
                    <a:pt x="55" y="57"/>
                  </a:lnTo>
                  <a:lnTo>
                    <a:pt x="99" y="57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1" name="Freeform 99"/>
            <p:cNvSpPr>
              <a:spLocks noChangeArrowheads="1"/>
            </p:cNvSpPr>
            <p:nvPr/>
          </p:nvSpPr>
          <p:spPr bwMode="auto">
            <a:xfrm>
              <a:off x="1167" y="838"/>
              <a:ext cx="99" cy="102"/>
            </a:xfrm>
            <a:custGeom>
              <a:avLst/>
              <a:gdLst>
                <a:gd name="T0" fmla="*/ 99 w 99"/>
                <a:gd name="T1" fmla="*/ 57 h 102"/>
                <a:gd name="T2" fmla="*/ 99 w 99"/>
                <a:gd name="T3" fmla="*/ 46 h 102"/>
                <a:gd name="T4" fmla="*/ 57 w 99"/>
                <a:gd name="T5" fmla="*/ 45 h 102"/>
                <a:gd name="T6" fmla="*/ 57 w 99"/>
                <a:gd name="T7" fmla="*/ 0 h 102"/>
                <a:gd name="T8" fmla="*/ 44 w 99"/>
                <a:gd name="T9" fmla="*/ 0 h 102"/>
                <a:gd name="T10" fmla="*/ 44 w 99"/>
                <a:gd name="T11" fmla="*/ 45 h 102"/>
                <a:gd name="T12" fmla="*/ 1 w 99"/>
                <a:gd name="T13" fmla="*/ 45 h 102"/>
                <a:gd name="T14" fmla="*/ 0 w 99"/>
                <a:gd name="T15" fmla="*/ 56 h 102"/>
                <a:gd name="T16" fmla="*/ 44 w 99"/>
                <a:gd name="T17" fmla="*/ 57 h 102"/>
                <a:gd name="T18" fmla="*/ 44 w 99"/>
                <a:gd name="T19" fmla="*/ 102 h 102"/>
                <a:gd name="T20" fmla="*/ 56 w 99"/>
                <a:gd name="T21" fmla="*/ 102 h 102"/>
                <a:gd name="T22" fmla="*/ 57 w 99"/>
                <a:gd name="T23" fmla="*/ 57 h 102"/>
                <a:gd name="T24" fmla="*/ 99 w 99"/>
                <a:gd name="T25" fmla="*/ 57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"/>
                <a:gd name="T40" fmla="*/ 0 h 102"/>
                <a:gd name="T41" fmla="*/ 99 w 99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" h="102">
                  <a:moveTo>
                    <a:pt x="99" y="57"/>
                  </a:moveTo>
                  <a:lnTo>
                    <a:pt x="99" y="46"/>
                  </a:lnTo>
                  <a:lnTo>
                    <a:pt x="57" y="45"/>
                  </a:lnTo>
                  <a:lnTo>
                    <a:pt x="57" y="0"/>
                  </a:lnTo>
                  <a:lnTo>
                    <a:pt x="44" y="0"/>
                  </a:lnTo>
                  <a:lnTo>
                    <a:pt x="44" y="45"/>
                  </a:lnTo>
                  <a:lnTo>
                    <a:pt x="1" y="45"/>
                  </a:lnTo>
                  <a:lnTo>
                    <a:pt x="0" y="56"/>
                  </a:lnTo>
                  <a:lnTo>
                    <a:pt x="44" y="57"/>
                  </a:lnTo>
                  <a:lnTo>
                    <a:pt x="44" y="102"/>
                  </a:lnTo>
                  <a:lnTo>
                    <a:pt x="56" y="102"/>
                  </a:lnTo>
                  <a:lnTo>
                    <a:pt x="57" y="57"/>
                  </a:lnTo>
                  <a:lnTo>
                    <a:pt x="99" y="57"/>
                  </a:lnTo>
                  <a:close/>
                </a:path>
              </a:pathLst>
            </a:custGeom>
            <a:solidFill>
              <a:srgbClr val="FD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6CCF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任意多边形 33"/>
          <p:cNvSpPr>
            <a:spLocks noChangeArrowheads="1"/>
          </p:cNvSpPr>
          <p:nvPr/>
        </p:nvSpPr>
        <p:spPr bwMode="auto">
          <a:xfrm>
            <a:off x="615950" y="806450"/>
            <a:ext cx="5105400" cy="1924050"/>
          </a:xfrm>
          <a:custGeom>
            <a:avLst/>
            <a:gdLst>
              <a:gd name="T0" fmla="*/ 1968103 w 5104575"/>
              <a:gd name="T1" fmla="*/ 1902619 h 1924050"/>
              <a:gd name="T2" fmla="*/ 2582465 w 5104575"/>
              <a:gd name="T3" fmla="*/ 1741884 h 1924050"/>
              <a:gd name="T4" fmla="*/ 2382440 w 5104575"/>
              <a:gd name="T5" fmla="*/ 1531144 h 1924050"/>
              <a:gd name="T6" fmla="*/ 2028825 w 5104575"/>
              <a:gd name="T7" fmla="*/ 1838325 h 1924050"/>
              <a:gd name="T8" fmla="*/ 1539478 w 5104575"/>
              <a:gd name="T9" fmla="*/ 1513284 h 1924050"/>
              <a:gd name="T10" fmla="*/ 3857625 w 5104575"/>
              <a:gd name="T11" fmla="*/ 1716881 h 1924050"/>
              <a:gd name="T12" fmla="*/ 1978818 w 5104575"/>
              <a:gd name="T13" fmla="*/ 1334691 h 1924050"/>
              <a:gd name="T14" fmla="*/ 1539478 w 5104575"/>
              <a:gd name="T15" fmla="*/ 1288256 h 1924050"/>
              <a:gd name="T16" fmla="*/ 1200150 w 5104575"/>
              <a:gd name="T17" fmla="*/ 1338262 h 1924050"/>
              <a:gd name="T18" fmla="*/ 1003697 w 5104575"/>
              <a:gd name="T19" fmla="*/ 1631156 h 1924050"/>
              <a:gd name="T20" fmla="*/ 5104209 w 5104575"/>
              <a:gd name="T21" fmla="*/ 1320403 h 1924050"/>
              <a:gd name="T22" fmla="*/ 4839890 w 5104575"/>
              <a:gd name="T23" fmla="*/ 1231106 h 1924050"/>
              <a:gd name="T24" fmla="*/ 1839515 w 5104575"/>
              <a:gd name="T25" fmla="*/ 1113234 h 1924050"/>
              <a:gd name="T26" fmla="*/ 1539478 w 5104575"/>
              <a:gd name="T27" fmla="*/ 1188244 h 1924050"/>
              <a:gd name="T28" fmla="*/ 1232297 w 5104575"/>
              <a:gd name="T29" fmla="*/ 1752600 h 1924050"/>
              <a:gd name="T30" fmla="*/ 2625328 w 5104575"/>
              <a:gd name="T31" fmla="*/ 1256109 h 1924050"/>
              <a:gd name="T32" fmla="*/ 2478881 w 5104575"/>
              <a:gd name="T33" fmla="*/ 1473994 h 1924050"/>
              <a:gd name="T34" fmla="*/ 2260997 w 5104575"/>
              <a:gd name="T35" fmla="*/ 1098947 h 1924050"/>
              <a:gd name="T36" fmla="*/ 500062 w 5104575"/>
              <a:gd name="T37" fmla="*/ 1259681 h 1924050"/>
              <a:gd name="T38" fmla="*/ 0 w 5104575"/>
              <a:gd name="T39" fmla="*/ 1820466 h 1924050"/>
              <a:gd name="T40" fmla="*/ 4489847 w 5104575"/>
              <a:gd name="T41" fmla="*/ 1331119 h 1924050"/>
              <a:gd name="T42" fmla="*/ 4121943 w 5104575"/>
              <a:gd name="T43" fmla="*/ 1666875 h 1924050"/>
              <a:gd name="T44" fmla="*/ 4332684 w 5104575"/>
              <a:gd name="T45" fmla="*/ 1895475 h 1924050"/>
              <a:gd name="T46" fmla="*/ 3089671 w 5104575"/>
              <a:gd name="T47" fmla="*/ 1091803 h 1924050"/>
              <a:gd name="T48" fmla="*/ 3564731 w 5104575"/>
              <a:gd name="T49" fmla="*/ 1452562 h 1924050"/>
              <a:gd name="T50" fmla="*/ 3071812 w 5104575"/>
              <a:gd name="T51" fmla="*/ 1556147 h 1924050"/>
              <a:gd name="T52" fmla="*/ 2753915 w 5104575"/>
              <a:gd name="T53" fmla="*/ 1323975 h 1924050"/>
              <a:gd name="T54" fmla="*/ 4479131 w 5104575"/>
              <a:gd name="T55" fmla="*/ 671512 h 1924050"/>
              <a:gd name="T56" fmla="*/ 4614862 w 5104575"/>
              <a:gd name="T57" fmla="*/ 614362 h 1924050"/>
              <a:gd name="T58" fmla="*/ 1046559 w 5104575"/>
              <a:gd name="T59" fmla="*/ 535781 h 1924050"/>
              <a:gd name="T60" fmla="*/ 3746896 w 5104575"/>
              <a:gd name="T61" fmla="*/ 346472 h 1924050"/>
              <a:gd name="T62" fmla="*/ 1739503 w 5104575"/>
              <a:gd name="T63" fmla="*/ 575072 h 1924050"/>
              <a:gd name="T64" fmla="*/ 1496615 w 5104575"/>
              <a:gd name="T65" fmla="*/ 575072 h 1924050"/>
              <a:gd name="T66" fmla="*/ 1471612 w 5104575"/>
              <a:gd name="T67" fmla="*/ 382190 h 1924050"/>
              <a:gd name="T68" fmla="*/ 1046559 w 5104575"/>
              <a:gd name="T69" fmla="*/ 285750 h 1924050"/>
              <a:gd name="T70" fmla="*/ 3236118 w 5104575"/>
              <a:gd name="T71" fmla="*/ 714375 h 1924050"/>
              <a:gd name="T72" fmla="*/ 2986087 w 5104575"/>
              <a:gd name="T73" fmla="*/ 353615 h 1924050"/>
              <a:gd name="T74" fmla="*/ 2782490 w 5104575"/>
              <a:gd name="T75" fmla="*/ 814387 h 1924050"/>
              <a:gd name="T76" fmla="*/ 4614862 w 5104575"/>
              <a:gd name="T77" fmla="*/ 232172 h 1924050"/>
              <a:gd name="T78" fmla="*/ 4432697 w 5104575"/>
              <a:gd name="T79" fmla="*/ 160734 h 1924050"/>
              <a:gd name="T80" fmla="*/ 3139678 w 5104575"/>
              <a:gd name="T81" fmla="*/ 42862 h 1924050"/>
              <a:gd name="T82" fmla="*/ 1607343 w 5104575"/>
              <a:gd name="T83" fmla="*/ 303609 h 1924050"/>
              <a:gd name="T84" fmla="*/ 1339453 w 5104575"/>
              <a:gd name="T85" fmla="*/ 242887 h 1924050"/>
              <a:gd name="T86" fmla="*/ 2964656 w 5104575"/>
              <a:gd name="T87" fmla="*/ 17859 h 1924050"/>
              <a:gd name="T88" fmla="*/ 2318146 w 5104575"/>
              <a:gd name="T89" fmla="*/ 146447 h 1924050"/>
              <a:gd name="T90" fmla="*/ 2050256 w 5104575"/>
              <a:gd name="T91" fmla="*/ 735806 h 1924050"/>
              <a:gd name="T92" fmla="*/ 2125265 w 5104575"/>
              <a:gd name="T93" fmla="*/ 7144 h 1924050"/>
              <a:gd name="T94" fmla="*/ 1321593 w 5104575"/>
              <a:gd name="T95" fmla="*/ 189309 h 1924050"/>
              <a:gd name="T96" fmla="*/ 1185862 w 5104575"/>
              <a:gd name="T97" fmla="*/ 628650 h 1924050"/>
              <a:gd name="T98" fmla="*/ 942975 w 5104575"/>
              <a:gd name="T99" fmla="*/ 246459 h 1924050"/>
              <a:gd name="T100" fmla="*/ 3557587 w 5104575"/>
              <a:gd name="T101" fmla="*/ 339328 h 1924050"/>
              <a:gd name="T102" fmla="*/ 3143250 w 5104575"/>
              <a:gd name="T103" fmla="*/ 664369 h 1924050"/>
              <a:gd name="T104" fmla="*/ 492918 w 5104575"/>
              <a:gd name="T105" fmla="*/ 0 h 1924050"/>
              <a:gd name="T106" fmla="*/ 657225 w 5104575"/>
              <a:gd name="T107" fmla="*/ 407194 h 1924050"/>
              <a:gd name="T108" fmla="*/ 317896 w 5104575"/>
              <a:gd name="T109" fmla="*/ 407194 h 1924050"/>
              <a:gd name="T110" fmla="*/ 50006 w 5104575"/>
              <a:gd name="T111" fmla="*/ 175022 h 1924050"/>
              <a:gd name="T112" fmla="*/ 0 w 5104575"/>
              <a:gd name="T113" fmla="*/ 0 h 1924050"/>
              <a:gd name="T114" fmla="*/ 5104575 w 5104575"/>
              <a:gd name="T115" fmla="*/ 1924050 h 192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T112" t="T113" r="T114" b="T115"/>
            <a:pathLst>
              <a:path w="5104575" h="1924050">
                <a:moveTo>
                  <a:pt x="4736306" y="1734741"/>
                </a:moveTo>
                <a:lnTo>
                  <a:pt x="4911327" y="1734741"/>
                </a:lnTo>
                <a:lnTo>
                  <a:pt x="4911327" y="1902619"/>
                </a:lnTo>
                <a:lnTo>
                  <a:pt x="4736306" y="1902619"/>
                </a:lnTo>
                <a:lnTo>
                  <a:pt x="4736306" y="1734741"/>
                </a:lnTo>
                <a:close/>
                <a:moveTo>
                  <a:pt x="1910953" y="1556147"/>
                </a:moveTo>
                <a:lnTo>
                  <a:pt x="2039540" y="1556147"/>
                </a:lnTo>
                <a:cubicBezTo>
                  <a:pt x="2027634" y="1694259"/>
                  <a:pt x="2003821" y="1809750"/>
                  <a:pt x="1968103" y="1902619"/>
                </a:cubicBezTo>
                <a:lnTo>
                  <a:pt x="1818084" y="1902619"/>
                </a:lnTo>
                <a:cubicBezTo>
                  <a:pt x="1865709" y="1802606"/>
                  <a:pt x="1896665" y="1687116"/>
                  <a:pt x="1910953" y="1556147"/>
                </a:cubicBezTo>
                <a:close/>
                <a:moveTo>
                  <a:pt x="2421731" y="1531144"/>
                </a:moveTo>
                <a:lnTo>
                  <a:pt x="2550318" y="1531144"/>
                </a:lnTo>
                <a:lnTo>
                  <a:pt x="2550318" y="1788319"/>
                </a:lnTo>
                <a:cubicBezTo>
                  <a:pt x="2550318" y="1802606"/>
                  <a:pt x="2556271" y="1809750"/>
                  <a:pt x="2568178" y="1809750"/>
                </a:cubicBezTo>
                <a:cubicBezTo>
                  <a:pt x="2577703" y="1809750"/>
                  <a:pt x="2582465" y="1801416"/>
                  <a:pt x="2582465" y="1784747"/>
                </a:cubicBezTo>
                <a:lnTo>
                  <a:pt x="2582465" y="1741884"/>
                </a:lnTo>
                <a:lnTo>
                  <a:pt x="2664618" y="1741884"/>
                </a:lnTo>
                <a:lnTo>
                  <a:pt x="2664618" y="1809750"/>
                </a:lnTo>
                <a:cubicBezTo>
                  <a:pt x="2667000" y="1871662"/>
                  <a:pt x="2636043" y="1901428"/>
                  <a:pt x="2571750" y="1899047"/>
                </a:cubicBezTo>
                <a:lnTo>
                  <a:pt x="2514600" y="1899047"/>
                </a:lnTo>
                <a:cubicBezTo>
                  <a:pt x="2450306" y="1901428"/>
                  <a:pt x="2419350" y="1870472"/>
                  <a:pt x="2421731" y="1806178"/>
                </a:cubicBezTo>
                <a:lnTo>
                  <a:pt x="2421731" y="1531144"/>
                </a:lnTo>
                <a:close/>
                <a:moveTo>
                  <a:pt x="2253853" y="1531144"/>
                </a:moveTo>
                <a:lnTo>
                  <a:pt x="2382440" y="1531144"/>
                </a:lnTo>
                <a:lnTo>
                  <a:pt x="2382440" y="1891903"/>
                </a:lnTo>
                <a:lnTo>
                  <a:pt x="2253853" y="1891903"/>
                </a:lnTo>
                <a:lnTo>
                  <a:pt x="2253853" y="1531144"/>
                </a:lnTo>
                <a:close/>
                <a:moveTo>
                  <a:pt x="2085975" y="1531144"/>
                </a:moveTo>
                <a:lnTo>
                  <a:pt x="2214562" y="1531144"/>
                </a:lnTo>
                <a:lnTo>
                  <a:pt x="2214562" y="1674019"/>
                </a:lnTo>
                <a:cubicBezTo>
                  <a:pt x="2224087" y="1800225"/>
                  <a:pt x="2162175" y="1883569"/>
                  <a:pt x="2028825" y="1924050"/>
                </a:cubicBezTo>
                <a:lnTo>
                  <a:pt x="2028825" y="1838325"/>
                </a:lnTo>
                <a:cubicBezTo>
                  <a:pt x="2071687" y="1804987"/>
                  <a:pt x="2090737" y="1750219"/>
                  <a:pt x="2085975" y="1674019"/>
                </a:cubicBezTo>
                <a:lnTo>
                  <a:pt x="2085975" y="1531144"/>
                </a:lnTo>
                <a:close/>
                <a:moveTo>
                  <a:pt x="1539478" y="1513284"/>
                </a:moveTo>
                <a:lnTo>
                  <a:pt x="1539478" y="1649016"/>
                </a:lnTo>
                <a:lnTo>
                  <a:pt x="1553765" y="1649016"/>
                </a:lnTo>
                <a:cubicBezTo>
                  <a:pt x="1577578" y="1651397"/>
                  <a:pt x="1589484" y="1637109"/>
                  <a:pt x="1589484" y="1606153"/>
                </a:cubicBezTo>
                <a:lnTo>
                  <a:pt x="1589484" y="1513284"/>
                </a:lnTo>
                <a:lnTo>
                  <a:pt x="1539478" y="1513284"/>
                </a:lnTo>
                <a:close/>
                <a:moveTo>
                  <a:pt x="1357312" y="1513284"/>
                </a:moveTo>
                <a:lnTo>
                  <a:pt x="1357312" y="1649016"/>
                </a:lnTo>
                <a:lnTo>
                  <a:pt x="1407318" y="1649016"/>
                </a:lnTo>
                <a:lnTo>
                  <a:pt x="1407318" y="1513284"/>
                </a:lnTo>
                <a:lnTo>
                  <a:pt x="1357312" y="1513284"/>
                </a:lnTo>
                <a:close/>
                <a:moveTo>
                  <a:pt x="3654028" y="1341834"/>
                </a:moveTo>
                <a:lnTo>
                  <a:pt x="3857625" y="1341834"/>
                </a:lnTo>
                <a:lnTo>
                  <a:pt x="3857625" y="1716881"/>
                </a:lnTo>
                <a:cubicBezTo>
                  <a:pt x="3881437" y="1704975"/>
                  <a:pt x="3911203" y="1688306"/>
                  <a:pt x="3946921" y="1666875"/>
                </a:cubicBezTo>
                <a:lnTo>
                  <a:pt x="3946921" y="1784747"/>
                </a:lnTo>
                <a:cubicBezTo>
                  <a:pt x="3887390" y="1829991"/>
                  <a:pt x="3808809" y="1870472"/>
                  <a:pt x="3711178" y="1906191"/>
                </a:cubicBezTo>
                <a:lnTo>
                  <a:pt x="3711178" y="1441847"/>
                </a:lnTo>
                <a:lnTo>
                  <a:pt x="3654028" y="1441847"/>
                </a:lnTo>
                <a:lnTo>
                  <a:pt x="3654028" y="1341834"/>
                </a:lnTo>
                <a:close/>
                <a:moveTo>
                  <a:pt x="1843087" y="1334691"/>
                </a:moveTo>
                <a:lnTo>
                  <a:pt x="1978818" y="1334691"/>
                </a:lnTo>
                <a:cubicBezTo>
                  <a:pt x="2002631" y="1387078"/>
                  <a:pt x="2022872" y="1446609"/>
                  <a:pt x="2039540" y="1513284"/>
                </a:cubicBezTo>
                <a:lnTo>
                  <a:pt x="1903809" y="1513284"/>
                </a:lnTo>
                <a:cubicBezTo>
                  <a:pt x="1891903" y="1453753"/>
                  <a:pt x="1871662" y="1394222"/>
                  <a:pt x="1843087" y="1334691"/>
                </a:cubicBezTo>
                <a:close/>
                <a:moveTo>
                  <a:pt x="1539478" y="1288256"/>
                </a:moveTo>
                <a:lnTo>
                  <a:pt x="1539478" y="1416844"/>
                </a:lnTo>
                <a:lnTo>
                  <a:pt x="1589484" y="1416844"/>
                </a:lnTo>
                <a:lnTo>
                  <a:pt x="1589484" y="1288256"/>
                </a:lnTo>
                <a:lnTo>
                  <a:pt x="1539478" y="1288256"/>
                </a:lnTo>
                <a:close/>
                <a:moveTo>
                  <a:pt x="1357312" y="1288256"/>
                </a:moveTo>
                <a:lnTo>
                  <a:pt x="1357312" y="1416844"/>
                </a:lnTo>
                <a:lnTo>
                  <a:pt x="1407318" y="1416844"/>
                </a:lnTo>
                <a:lnTo>
                  <a:pt x="1407318" y="1288256"/>
                </a:lnTo>
                <a:lnTo>
                  <a:pt x="1357312" y="1288256"/>
                </a:lnTo>
                <a:close/>
                <a:moveTo>
                  <a:pt x="925115" y="1245394"/>
                </a:moveTo>
                <a:lnTo>
                  <a:pt x="1200150" y="1245394"/>
                </a:lnTo>
                <a:lnTo>
                  <a:pt x="1200150" y="1338262"/>
                </a:lnTo>
                <a:cubicBezTo>
                  <a:pt x="1185862" y="1397794"/>
                  <a:pt x="1166812" y="1447800"/>
                  <a:pt x="1143000" y="1488281"/>
                </a:cubicBezTo>
                <a:lnTo>
                  <a:pt x="1143000" y="1495425"/>
                </a:lnTo>
                <a:cubicBezTo>
                  <a:pt x="1162050" y="1519237"/>
                  <a:pt x="1187053" y="1546622"/>
                  <a:pt x="1218009" y="1577578"/>
                </a:cubicBezTo>
                <a:lnTo>
                  <a:pt x="1218009" y="1670447"/>
                </a:lnTo>
                <a:cubicBezTo>
                  <a:pt x="1189434" y="1656159"/>
                  <a:pt x="1164431" y="1641872"/>
                  <a:pt x="1143000" y="1627584"/>
                </a:cubicBezTo>
                <a:lnTo>
                  <a:pt x="1143000" y="1916906"/>
                </a:lnTo>
                <a:lnTo>
                  <a:pt x="1003697" y="1916906"/>
                </a:lnTo>
                <a:lnTo>
                  <a:pt x="1003697" y="1631156"/>
                </a:lnTo>
                <a:cubicBezTo>
                  <a:pt x="989409" y="1643062"/>
                  <a:pt x="964406" y="1658541"/>
                  <a:pt x="928687" y="1677591"/>
                </a:cubicBezTo>
                <a:cubicBezTo>
                  <a:pt x="919162" y="1684734"/>
                  <a:pt x="912018" y="1689497"/>
                  <a:pt x="907256" y="1691878"/>
                </a:cubicBezTo>
                <a:lnTo>
                  <a:pt x="907256" y="1595437"/>
                </a:lnTo>
                <a:cubicBezTo>
                  <a:pt x="985837" y="1516856"/>
                  <a:pt x="1034653" y="1433512"/>
                  <a:pt x="1053703" y="1345406"/>
                </a:cubicBezTo>
                <a:lnTo>
                  <a:pt x="925115" y="1345406"/>
                </a:lnTo>
                <a:lnTo>
                  <a:pt x="925115" y="1245394"/>
                </a:lnTo>
                <a:close/>
                <a:moveTo>
                  <a:pt x="4839890" y="1123950"/>
                </a:moveTo>
                <a:cubicBezTo>
                  <a:pt x="5011340" y="1128712"/>
                  <a:pt x="5099446" y="1194197"/>
                  <a:pt x="5104209" y="1320403"/>
                </a:cubicBezTo>
                <a:cubicBezTo>
                  <a:pt x="5108971" y="1391841"/>
                  <a:pt x="5067299" y="1459706"/>
                  <a:pt x="4979193" y="1524000"/>
                </a:cubicBezTo>
                <a:cubicBezTo>
                  <a:pt x="4926806" y="1564481"/>
                  <a:pt x="4900612" y="1606153"/>
                  <a:pt x="4900612" y="1649016"/>
                </a:cubicBezTo>
                <a:lnTo>
                  <a:pt x="4900612" y="1681162"/>
                </a:lnTo>
                <a:lnTo>
                  <a:pt x="4739878" y="1681162"/>
                </a:lnTo>
                <a:lnTo>
                  <a:pt x="4739878" y="1638300"/>
                </a:lnTo>
                <a:cubicBezTo>
                  <a:pt x="4735115" y="1569244"/>
                  <a:pt x="4768453" y="1512094"/>
                  <a:pt x="4839890" y="1466850"/>
                </a:cubicBezTo>
                <a:cubicBezTo>
                  <a:pt x="4899421" y="1421606"/>
                  <a:pt x="4929187" y="1375172"/>
                  <a:pt x="4929187" y="1327547"/>
                </a:cubicBezTo>
                <a:cubicBezTo>
                  <a:pt x="4926806" y="1265634"/>
                  <a:pt x="4897040" y="1233487"/>
                  <a:pt x="4839890" y="1231106"/>
                </a:cubicBezTo>
                <a:cubicBezTo>
                  <a:pt x="4775597" y="1233487"/>
                  <a:pt x="4736306" y="1281112"/>
                  <a:pt x="4722018" y="1373981"/>
                </a:cubicBezTo>
                <a:lnTo>
                  <a:pt x="4561284" y="1373981"/>
                </a:lnTo>
                <a:cubicBezTo>
                  <a:pt x="4585097" y="1207294"/>
                  <a:pt x="4677965" y="1123950"/>
                  <a:pt x="4839890" y="1123950"/>
                </a:cubicBezTo>
                <a:close/>
                <a:moveTo>
                  <a:pt x="1839515" y="1113234"/>
                </a:moveTo>
                <a:lnTo>
                  <a:pt x="1971675" y="1113234"/>
                </a:lnTo>
                <a:cubicBezTo>
                  <a:pt x="2000250" y="1168003"/>
                  <a:pt x="2020490" y="1227534"/>
                  <a:pt x="2032397" y="1291828"/>
                </a:cubicBezTo>
                <a:lnTo>
                  <a:pt x="1900237" y="1291828"/>
                </a:lnTo>
                <a:cubicBezTo>
                  <a:pt x="1885950" y="1232297"/>
                  <a:pt x="1865709" y="1172765"/>
                  <a:pt x="1839515" y="1113234"/>
                </a:cubicBezTo>
                <a:close/>
                <a:moveTo>
                  <a:pt x="3675459" y="1106090"/>
                </a:moveTo>
                <a:lnTo>
                  <a:pt x="3811190" y="1106090"/>
                </a:lnTo>
                <a:cubicBezTo>
                  <a:pt x="3842146" y="1158478"/>
                  <a:pt x="3864768" y="1218009"/>
                  <a:pt x="3879056" y="1284684"/>
                </a:cubicBezTo>
                <a:lnTo>
                  <a:pt x="3736181" y="1284684"/>
                </a:lnTo>
                <a:cubicBezTo>
                  <a:pt x="3726656" y="1225153"/>
                  <a:pt x="3706415" y="1165622"/>
                  <a:pt x="3675459" y="1106090"/>
                </a:cubicBezTo>
                <a:close/>
                <a:moveTo>
                  <a:pt x="1407318" y="1102519"/>
                </a:moveTo>
                <a:lnTo>
                  <a:pt x="1539478" y="1102519"/>
                </a:lnTo>
                <a:lnTo>
                  <a:pt x="1539478" y="1188244"/>
                </a:lnTo>
                <a:lnTo>
                  <a:pt x="1714500" y="1188244"/>
                </a:lnTo>
                <a:lnTo>
                  <a:pt x="1714500" y="1616869"/>
                </a:lnTo>
                <a:cubicBezTo>
                  <a:pt x="1716881" y="1709737"/>
                  <a:pt x="1677590" y="1754981"/>
                  <a:pt x="1596628" y="1752600"/>
                </a:cubicBezTo>
                <a:lnTo>
                  <a:pt x="1539478" y="1752600"/>
                </a:lnTo>
                <a:lnTo>
                  <a:pt x="1539478" y="1920478"/>
                </a:lnTo>
                <a:lnTo>
                  <a:pt x="1407318" y="1920478"/>
                </a:lnTo>
                <a:lnTo>
                  <a:pt x="1407318" y="1752600"/>
                </a:lnTo>
                <a:lnTo>
                  <a:pt x="1232297" y="1752600"/>
                </a:lnTo>
                <a:lnTo>
                  <a:pt x="1232297" y="1188244"/>
                </a:lnTo>
                <a:lnTo>
                  <a:pt x="1407318" y="1188244"/>
                </a:lnTo>
                <a:lnTo>
                  <a:pt x="1407318" y="1102519"/>
                </a:lnTo>
                <a:close/>
                <a:moveTo>
                  <a:pt x="2260997" y="1098947"/>
                </a:moveTo>
                <a:lnTo>
                  <a:pt x="2425303" y="1098947"/>
                </a:lnTo>
                <a:lnTo>
                  <a:pt x="2425303" y="1156097"/>
                </a:lnTo>
                <a:lnTo>
                  <a:pt x="2625328" y="1156097"/>
                </a:lnTo>
                <a:lnTo>
                  <a:pt x="2625328" y="1256109"/>
                </a:lnTo>
                <a:lnTo>
                  <a:pt x="2350293" y="1256109"/>
                </a:lnTo>
                <a:cubicBezTo>
                  <a:pt x="2309812" y="1315641"/>
                  <a:pt x="2268140" y="1359694"/>
                  <a:pt x="2225278" y="1388269"/>
                </a:cubicBezTo>
                <a:cubicBezTo>
                  <a:pt x="2301478" y="1390650"/>
                  <a:pt x="2375296" y="1388269"/>
                  <a:pt x="2446734" y="1381125"/>
                </a:cubicBezTo>
                <a:cubicBezTo>
                  <a:pt x="2437209" y="1357312"/>
                  <a:pt x="2425303" y="1331119"/>
                  <a:pt x="2411015" y="1302544"/>
                </a:cubicBezTo>
                <a:lnTo>
                  <a:pt x="2536031" y="1302544"/>
                </a:lnTo>
                <a:cubicBezTo>
                  <a:pt x="2571750" y="1357312"/>
                  <a:pt x="2600325" y="1425178"/>
                  <a:pt x="2621756" y="1506141"/>
                </a:cubicBezTo>
                <a:lnTo>
                  <a:pt x="2486025" y="1506141"/>
                </a:lnTo>
                <a:cubicBezTo>
                  <a:pt x="2486025" y="1494234"/>
                  <a:pt x="2483643" y="1483519"/>
                  <a:pt x="2478881" y="1473994"/>
                </a:cubicBezTo>
                <a:cubicBezTo>
                  <a:pt x="2393156" y="1485900"/>
                  <a:pt x="2289572" y="1491853"/>
                  <a:pt x="2168128" y="1491853"/>
                </a:cubicBezTo>
                <a:lnTo>
                  <a:pt x="2071687" y="1491853"/>
                </a:lnTo>
                <a:lnTo>
                  <a:pt x="2071687" y="1388269"/>
                </a:lnTo>
                <a:cubicBezTo>
                  <a:pt x="2121693" y="1345406"/>
                  <a:pt x="2159793" y="1301353"/>
                  <a:pt x="2185987" y="1256109"/>
                </a:cubicBezTo>
                <a:lnTo>
                  <a:pt x="2046684" y="1256109"/>
                </a:lnTo>
                <a:lnTo>
                  <a:pt x="2046684" y="1156097"/>
                </a:lnTo>
                <a:lnTo>
                  <a:pt x="2260997" y="1156097"/>
                </a:lnTo>
                <a:lnTo>
                  <a:pt x="2260997" y="1098947"/>
                </a:lnTo>
                <a:close/>
                <a:moveTo>
                  <a:pt x="985837" y="1098947"/>
                </a:moveTo>
                <a:lnTo>
                  <a:pt x="1103709" y="1098947"/>
                </a:lnTo>
                <a:cubicBezTo>
                  <a:pt x="1122759" y="1134665"/>
                  <a:pt x="1138237" y="1178719"/>
                  <a:pt x="1150143" y="1231106"/>
                </a:cubicBezTo>
                <a:lnTo>
                  <a:pt x="1021556" y="1231106"/>
                </a:lnTo>
                <a:cubicBezTo>
                  <a:pt x="1016793" y="1188244"/>
                  <a:pt x="1004887" y="1144190"/>
                  <a:pt x="985837" y="1098947"/>
                </a:cubicBezTo>
                <a:close/>
                <a:moveTo>
                  <a:pt x="321468" y="1098947"/>
                </a:moveTo>
                <a:lnTo>
                  <a:pt x="500062" y="1098947"/>
                </a:lnTo>
                <a:lnTo>
                  <a:pt x="500062" y="1259681"/>
                </a:lnTo>
                <a:lnTo>
                  <a:pt x="803671" y="1259681"/>
                </a:lnTo>
                <a:lnTo>
                  <a:pt x="803671" y="1370409"/>
                </a:lnTo>
                <a:lnTo>
                  <a:pt x="500062" y="1370409"/>
                </a:lnTo>
                <a:cubicBezTo>
                  <a:pt x="531019" y="1589484"/>
                  <a:pt x="638175" y="1739503"/>
                  <a:pt x="821531" y="1820466"/>
                </a:cubicBezTo>
                <a:lnTo>
                  <a:pt x="821531" y="1916906"/>
                </a:lnTo>
                <a:cubicBezTo>
                  <a:pt x="614362" y="1852612"/>
                  <a:pt x="478631" y="1752600"/>
                  <a:pt x="414337" y="1616869"/>
                </a:cubicBezTo>
                <a:cubicBezTo>
                  <a:pt x="338137" y="1759744"/>
                  <a:pt x="200025" y="1859756"/>
                  <a:pt x="0" y="1916906"/>
                </a:cubicBezTo>
                <a:lnTo>
                  <a:pt x="0" y="1820466"/>
                </a:lnTo>
                <a:cubicBezTo>
                  <a:pt x="188118" y="1737122"/>
                  <a:pt x="294084" y="1587103"/>
                  <a:pt x="317896" y="1370409"/>
                </a:cubicBezTo>
                <a:lnTo>
                  <a:pt x="17859" y="1370409"/>
                </a:lnTo>
                <a:lnTo>
                  <a:pt x="17859" y="1259681"/>
                </a:lnTo>
                <a:lnTo>
                  <a:pt x="321468" y="1259681"/>
                </a:lnTo>
                <a:lnTo>
                  <a:pt x="321468" y="1098947"/>
                </a:lnTo>
                <a:close/>
                <a:moveTo>
                  <a:pt x="4111228" y="1095375"/>
                </a:moveTo>
                <a:lnTo>
                  <a:pt x="4268390" y="1095375"/>
                </a:lnTo>
                <a:cubicBezTo>
                  <a:pt x="4323159" y="1200150"/>
                  <a:pt x="4396978" y="1278731"/>
                  <a:pt x="4489847" y="1331119"/>
                </a:cubicBezTo>
                <a:lnTo>
                  <a:pt x="4489847" y="1427559"/>
                </a:lnTo>
                <a:cubicBezTo>
                  <a:pt x="4368403" y="1391841"/>
                  <a:pt x="4268390" y="1332309"/>
                  <a:pt x="4189809" y="1248965"/>
                </a:cubicBezTo>
                <a:cubicBezTo>
                  <a:pt x="4137422" y="1310878"/>
                  <a:pt x="4070746" y="1358503"/>
                  <a:pt x="3989784" y="1391841"/>
                </a:cubicBezTo>
                <a:lnTo>
                  <a:pt x="4121943" y="1391841"/>
                </a:lnTo>
                <a:lnTo>
                  <a:pt x="4121943" y="1566862"/>
                </a:lnTo>
                <a:cubicBezTo>
                  <a:pt x="4200525" y="1540669"/>
                  <a:pt x="4258865" y="1493044"/>
                  <a:pt x="4296965" y="1423987"/>
                </a:cubicBezTo>
                <a:lnTo>
                  <a:pt x="4446984" y="1423987"/>
                </a:lnTo>
                <a:cubicBezTo>
                  <a:pt x="4394597" y="1559719"/>
                  <a:pt x="4286250" y="1640681"/>
                  <a:pt x="4121943" y="1666875"/>
                </a:cubicBezTo>
                <a:lnTo>
                  <a:pt x="4121943" y="1741884"/>
                </a:lnTo>
                <a:cubicBezTo>
                  <a:pt x="4119562" y="1784747"/>
                  <a:pt x="4138612" y="1804987"/>
                  <a:pt x="4179093" y="1802606"/>
                </a:cubicBezTo>
                <a:lnTo>
                  <a:pt x="4286250" y="1802606"/>
                </a:lnTo>
                <a:cubicBezTo>
                  <a:pt x="4317206" y="1804987"/>
                  <a:pt x="4331493" y="1788319"/>
                  <a:pt x="4329112" y="1752600"/>
                </a:cubicBezTo>
                <a:lnTo>
                  <a:pt x="4329112" y="1706166"/>
                </a:lnTo>
                <a:lnTo>
                  <a:pt x="4450556" y="1706166"/>
                </a:lnTo>
                <a:lnTo>
                  <a:pt x="4450556" y="1781175"/>
                </a:lnTo>
                <a:cubicBezTo>
                  <a:pt x="4455318" y="1862137"/>
                  <a:pt x="4416028" y="1900237"/>
                  <a:pt x="4332684" y="1895475"/>
                </a:cubicBezTo>
                <a:lnTo>
                  <a:pt x="4104084" y="1895475"/>
                </a:lnTo>
                <a:cubicBezTo>
                  <a:pt x="4013596" y="1897856"/>
                  <a:pt x="3969543" y="1853803"/>
                  <a:pt x="3971925" y="1763316"/>
                </a:cubicBezTo>
                <a:lnTo>
                  <a:pt x="3971925" y="1398984"/>
                </a:lnTo>
                <a:cubicBezTo>
                  <a:pt x="3960018" y="1401366"/>
                  <a:pt x="3942159" y="1407319"/>
                  <a:pt x="3918346" y="1416844"/>
                </a:cubicBezTo>
                <a:cubicBezTo>
                  <a:pt x="3904059" y="1421606"/>
                  <a:pt x="3893343" y="1425178"/>
                  <a:pt x="3886200" y="1427559"/>
                </a:cubicBezTo>
                <a:lnTo>
                  <a:pt x="3886200" y="1331119"/>
                </a:lnTo>
                <a:cubicBezTo>
                  <a:pt x="3990975" y="1276350"/>
                  <a:pt x="4065984" y="1197769"/>
                  <a:pt x="4111228" y="1095375"/>
                </a:cubicBezTo>
                <a:close/>
                <a:moveTo>
                  <a:pt x="3089671" y="1091803"/>
                </a:moveTo>
                <a:lnTo>
                  <a:pt x="3257550" y="1091803"/>
                </a:lnTo>
                <a:lnTo>
                  <a:pt x="3257550" y="1181100"/>
                </a:lnTo>
                <a:lnTo>
                  <a:pt x="3518296" y="1181100"/>
                </a:lnTo>
                <a:lnTo>
                  <a:pt x="3518296" y="1284684"/>
                </a:lnTo>
                <a:lnTo>
                  <a:pt x="3257550" y="1284684"/>
                </a:lnTo>
                <a:lnTo>
                  <a:pt x="3257550" y="1441847"/>
                </a:lnTo>
                <a:lnTo>
                  <a:pt x="3257550" y="1452562"/>
                </a:lnTo>
                <a:lnTo>
                  <a:pt x="3564731" y="1452562"/>
                </a:lnTo>
                <a:lnTo>
                  <a:pt x="3564731" y="1556147"/>
                </a:lnTo>
                <a:lnTo>
                  <a:pt x="3278981" y="1556147"/>
                </a:lnTo>
                <a:cubicBezTo>
                  <a:pt x="3312318" y="1663303"/>
                  <a:pt x="3407568" y="1749028"/>
                  <a:pt x="3564731" y="1813322"/>
                </a:cubicBezTo>
                <a:lnTo>
                  <a:pt x="3564731" y="1916906"/>
                </a:lnTo>
                <a:cubicBezTo>
                  <a:pt x="3371850" y="1862137"/>
                  <a:pt x="3243262" y="1784747"/>
                  <a:pt x="3178968" y="1684734"/>
                </a:cubicBezTo>
                <a:cubicBezTo>
                  <a:pt x="3105150" y="1791891"/>
                  <a:pt x="2963465" y="1869281"/>
                  <a:pt x="2753915" y="1916906"/>
                </a:cubicBezTo>
                <a:lnTo>
                  <a:pt x="2753915" y="1820466"/>
                </a:lnTo>
                <a:cubicBezTo>
                  <a:pt x="2937271" y="1749028"/>
                  <a:pt x="3043237" y="1660922"/>
                  <a:pt x="3071812" y="1556147"/>
                </a:cubicBezTo>
                <a:lnTo>
                  <a:pt x="2743200" y="1556147"/>
                </a:lnTo>
                <a:lnTo>
                  <a:pt x="2743200" y="1452562"/>
                </a:lnTo>
                <a:lnTo>
                  <a:pt x="3089671" y="1452562"/>
                </a:lnTo>
                <a:lnTo>
                  <a:pt x="3089671" y="1445419"/>
                </a:lnTo>
                <a:lnTo>
                  <a:pt x="3089671" y="1284684"/>
                </a:lnTo>
                <a:lnTo>
                  <a:pt x="2957512" y="1284684"/>
                </a:lnTo>
                <a:cubicBezTo>
                  <a:pt x="2914650" y="1348978"/>
                  <a:pt x="2846784" y="1389459"/>
                  <a:pt x="2753915" y="1406128"/>
                </a:cubicBezTo>
                <a:lnTo>
                  <a:pt x="2753915" y="1323975"/>
                </a:lnTo>
                <a:cubicBezTo>
                  <a:pt x="2818209" y="1283494"/>
                  <a:pt x="2855118" y="1213247"/>
                  <a:pt x="2864643" y="1113234"/>
                </a:cubicBezTo>
                <a:lnTo>
                  <a:pt x="3018234" y="1113234"/>
                </a:lnTo>
                <a:cubicBezTo>
                  <a:pt x="3015853" y="1122759"/>
                  <a:pt x="3013471" y="1135856"/>
                  <a:pt x="3011090" y="1152525"/>
                </a:cubicBezTo>
                <a:cubicBezTo>
                  <a:pt x="3006328" y="1164431"/>
                  <a:pt x="3003946" y="1173956"/>
                  <a:pt x="3003946" y="1181100"/>
                </a:cubicBezTo>
                <a:lnTo>
                  <a:pt x="3089671" y="1181100"/>
                </a:lnTo>
                <a:lnTo>
                  <a:pt x="3089671" y="1091803"/>
                </a:lnTo>
                <a:close/>
                <a:moveTo>
                  <a:pt x="3657600" y="671512"/>
                </a:moveTo>
                <a:lnTo>
                  <a:pt x="4479131" y="671512"/>
                </a:lnTo>
                <a:lnTo>
                  <a:pt x="4479131" y="771525"/>
                </a:lnTo>
                <a:lnTo>
                  <a:pt x="3657600" y="771525"/>
                </a:lnTo>
                <a:lnTo>
                  <a:pt x="3657600" y="671512"/>
                </a:lnTo>
                <a:close/>
                <a:moveTo>
                  <a:pt x="4614862" y="614362"/>
                </a:moveTo>
                <a:lnTo>
                  <a:pt x="4786312" y="614362"/>
                </a:lnTo>
                <a:lnTo>
                  <a:pt x="4786312" y="782240"/>
                </a:lnTo>
                <a:lnTo>
                  <a:pt x="4614862" y="782240"/>
                </a:lnTo>
                <a:lnTo>
                  <a:pt x="4614862" y="614362"/>
                </a:lnTo>
                <a:close/>
                <a:moveTo>
                  <a:pt x="1185862" y="453628"/>
                </a:moveTo>
                <a:lnTo>
                  <a:pt x="1185862" y="535781"/>
                </a:lnTo>
                <a:lnTo>
                  <a:pt x="1218009" y="535781"/>
                </a:lnTo>
                <a:lnTo>
                  <a:pt x="1218009" y="453628"/>
                </a:lnTo>
                <a:lnTo>
                  <a:pt x="1185862" y="453628"/>
                </a:lnTo>
                <a:close/>
                <a:moveTo>
                  <a:pt x="1046559" y="453628"/>
                </a:moveTo>
                <a:lnTo>
                  <a:pt x="1046559" y="525065"/>
                </a:lnTo>
                <a:lnTo>
                  <a:pt x="1046559" y="535781"/>
                </a:lnTo>
                <a:lnTo>
                  <a:pt x="1078706" y="535781"/>
                </a:lnTo>
                <a:lnTo>
                  <a:pt x="1078706" y="453628"/>
                </a:lnTo>
                <a:lnTo>
                  <a:pt x="1046559" y="453628"/>
                </a:lnTo>
                <a:close/>
                <a:moveTo>
                  <a:pt x="3746896" y="346472"/>
                </a:moveTo>
                <a:lnTo>
                  <a:pt x="4393406" y="346472"/>
                </a:lnTo>
                <a:lnTo>
                  <a:pt x="4393406" y="453628"/>
                </a:lnTo>
                <a:lnTo>
                  <a:pt x="3746896" y="453628"/>
                </a:lnTo>
                <a:lnTo>
                  <a:pt x="3746896" y="346472"/>
                </a:lnTo>
                <a:close/>
                <a:moveTo>
                  <a:pt x="1496615" y="321469"/>
                </a:moveTo>
                <a:lnTo>
                  <a:pt x="1625203" y="321469"/>
                </a:lnTo>
                <a:lnTo>
                  <a:pt x="1625203" y="382190"/>
                </a:lnTo>
                <a:lnTo>
                  <a:pt x="1725215" y="382190"/>
                </a:lnTo>
                <a:lnTo>
                  <a:pt x="1725215" y="478631"/>
                </a:lnTo>
                <a:lnTo>
                  <a:pt x="1625203" y="478631"/>
                </a:lnTo>
                <a:lnTo>
                  <a:pt x="1625203" y="575072"/>
                </a:lnTo>
                <a:lnTo>
                  <a:pt x="1739503" y="575072"/>
                </a:lnTo>
                <a:lnTo>
                  <a:pt x="1739503" y="671512"/>
                </a:lnTo>
                <a:lnTo>
                  <a:pt x="1625203" y="671512"/>
                </a:lnTo>
                <a:lnTo>
                  <a:pt x="1625203" y="821531"/>
                </a:lnTo>
                <a:lnTo>
                  <a:pt x="1496615" y="821531"/>
                </a:lnTo>
                <a:lnTo>
                  <a:pt x="1496615" y="671512"/>
                </a:lnTo>
                <a:lnTo>
                  <a:pt x="1335881" y="671512"/>
                </a:lnTo>
                <a:lnTo>
                  <a:pt x="1335881" y="575072"/>
                </a:lnTo>
                <a:lnTo>
                  <a:pt x="1496615" y="575072"/>
                </a:lnTo>
                <a:lnTo>
                  <a:pt x="1496615" y="478631"/>
                </a:lnTo>
                <a:lnTo>
                  <a:pt x="1446609" y="478631"/>
                </a:lnTo>
                <a:cubicBezTo>
                  <a:pt x="1427559" y="516731"/>
                  <a:pt x="1389459" y="546497"/>
                  <a:pt x="1332309" y="567928"/>
                </a:cubicBezTo>
                <a:lnTo>
                  <a:pt x="1332309" y="485775"/>
                </a:lnTo>
                <a:cubicBezTo>
                  <a:pt x="1353740" y="452437"/>
                  <a:pt x="1364456" y="401240"/>
                  <a:pt x="1364456" y="332184"/>
                </a:cubicBezTo>
                <a:lnTo>
                  <a:pt x="1478756" y="332184"/>
                </a:lnTo>
                <a:cubicBezTo>
                  <a:pt x="1478756" y="336947"/>
                  <a:pt x="1477565" y="345281"/>
                  <a:pt x="1475184" y="357187"/>
                </a:cubicBezTo>
                <a:cubicBezTo>
                  <a:pt x="1475184" y="369094"/>
                  <a:pt x="1473994" y="377428"/>
                  <a:pt x="1471612" y="382190"/>
                </a:cubicBezTo>
                <a:lnTo>
                  <a:pt x="1496615" y="382190"/>
                </a:lnTo>
                <a:lnTo>
                  <a:pt x="1496615" y="321469"/>
                </a:lnTo>
                <a:close/>
                <a:moveTo>
                  <a:pt x="1185862" y="285750"/>
                </a:moveTo>
                <a:lnTo>
                  <a:pt x="1185862" y="364331"/>
                </a:lnTo>
                <a:lnTo>
                  <a:pt x="1218009" y="364331"/>
                </a:lnTo>
                <a:lnTo>
                  <a:pt x="1218009" y="285750"/>
                </a:lnTo>
                <a:lnTo>
                  <a:pt x="1185862" y="285750"/>
                </a:lnTo>
                <a:close/>
                <a:moveTo>
                  <a:pt x="1046559" y="285750"/>
                </a:moveTo>
                <a:lnTo>
                  <a:pt x="1046559" y="364331"/>
                </a:lnTo>
                <a:lnTo>
                  <a:pt x="1078706" y="364331"/>
                </a:lnTo>
                <a:lnTo>
                  <a:pt x="1078706" y="285750"/>
                </a:lnTo>
                <a:lnTo>
                  <a:pt x="1046559" y="285750"/>
                </a:lnTo>
                <a:close/>
                <a:moveTo>
                  <a:pt x="2946796" y="257175"/>
                </a:moveTo>
                <a:lnTo>
                  <a:pt x="3118246" y="257175"/>
                </a:lnTo>
                <a:lnTo>
                  <a:pt x="3118246" y="600075"/>
                </a:lnTo>
                <a:cubicBezTo>
                  <a:pt x="3115865" y="678656"/>
                  <a:pt x="3155156" y="716756"/>
                  <a:pt x="3236118" y="714375"/>
                </a:cubicBezTo>
                <a:lnTo>
                  <a:pt x="3579018" y="714375"/>
                </a:lnTo>
                <a:lnTo>
                  <a:pt x="3579018" y="807244"/>
                </a:lnTo>
                <a:lnTo>
                  <a:pt x="3175396" y="807244"/>
                </a:lnTo>
                <a:cubicBezTo>
                  <a:pt x="3125390" y="807244"/>
                  <a:pt x="3088481" y="788194"/>
                  <a:pt x="3064668" y="750094"/>
                </a:cubicBezTo>
                <a:cubicBezTo>
                  <a:pt x="3033712" y="788194"/>
                  <a:pt x="2989659" y="812006"/>
                  <a:pt x="2932509" y="821531"/>
                </a:cubicBezTo>
                <a:lnTo>
                  <a:pt x="2932509" y="739378"/>
                </a:lnTo>
                <a:cubicBezTo>
                  <a:pt x="2968228" y="720328"/>
                  <a:pt x="2986087" y="688181"/>
                  <a:pt x="2986087" y="642937"/>
                </a:cubicBezTo>
                <a:lnTo>
                  <a:pt x="2986087" y="353615"/>
                </a:lnTo>
                <a:lnTo>
                  <a:pt x="2946796" y="353615"/>
                </a:lnTo>
                <a:lnTo>
                  <a:pt x="2946796" y="257175"/>
                </a:lnTo>
                <a:close/>
                <a:moveTo>
                  <a:pt x="2739628" y="246459"/>
                </a:moveTo>
                <a:lnTo>
                  <a:pt x="2914650" y="246459"/>
                </a:lnTo>
                <a:lnTo>
                  <a:pt x="2914650" y="610790"/>
                </a:lnTo>
                <a:cubicBezTo>
                  <a:pt x="2928937" y="601265"/>
                  <a:pt x="2945606" y="588169"/>
                  <a:pt x="2964656" y="571500"/>
                </a:cubicBezTo>
                <a:lnTo>
                  <a:pt x="2964656" y="682228"/>
                </a:lnTo>
                <a:cubicBezTo>
                  <a:pt x="2919412" y="729853"/>
                  <a:pt x="2858690" y="773906"/>
                  <a:pt x="2782490" y="814387"/>
                </a:cubicBezTo>
                <a:lnTo>
                  <a:pt x="2782490" y="342900"/>
                </a:lnTo>
                <a:lnTo>
                  <a:pt x="2739628" y="342900"/>
                </a:lnTo>
                <a:lnTo>
                  <a:pt x="2739628" y="246459"/>
                </a:lnTo>
                <a:close/>
                <a:moveTo>
                  <a:pt x="4614862" y="232172"/>
                </a:moveTo>
                <a:lnTo>
                  <a:pt x="4786312" y="232172"/>
                </a:lnTo>
                <a:lnTo>
                  <a:pt x="4786312" y="407194"/>
                </a:lnTo>
                <a:lnTo>
                  <a:pt x="4614862" y="407194"/>
                </a:lnTo>
                <a:lnTo>
                  <a:pt x="4614862" y="232172"/>
                </a:lnTo>
                <a:close/>
                <a:moveTo>
                  <a:pt x="1096565" y="128587"/>
                </a:moveTo>
                <a:cubicBezTo>
                  <a:pt x="1082278" y="152400"/>
                  <a:pt x="1064418" y="172640"/>
                  <a:pt x="1042987" y="189309"/>
                </a:cubicBezTo>
                <a:lnTo>
                  <a:pt x="1132284" y="189309"/>
                </a:lnTo>
                <a:cubicBezTo>
                  <a:pt x="1146572" y="172640"/>
                  <a:pt x="1158478" y="152400"/>
                  <a:pt x="1168003" y="128587"/>
                </a:cubicBezTo>
                <a:lnTo>
                  <a:pt x="1096565" y="128587"/>
                </a:lnTo>
                <a:close/>
                <a:moveTo>
                  <a:pt x="3707606" y="53578"/>
                </a:moveTo>
                <a:lnTo>
                  <a:pt x="4432697" y="53578"/>
                </a:lnTo>
                <a:lnTo>
                  <a:pt x="4432697" y="160734"/>
                </a:lnTo>
                <a:lnTo>
                  <a:pt x="3707606" y="160734"/>
                </a:lnTo>
                <a:lnTo>
                  <a:pt x="3707606" y="53578"/>
                </a:lnTo>
                <a:close/>
                <a:moveTo>
                  <a:pt x="3454003" y="46434"/>
                </a:moveTo>
                <a:lnTo>
                  <a:pt x="3561159" y="46434"/>
                </a:lnTo>
                <a:cubicBezTo>
                  <a:pt x="3551634" y="120253"/>
                  <a:pt x="3536156" y="176212"/>
                  <a:pt x="3514725" y="214312"/>
                </a:cubicBezTo>
                <a:lnTo>
                  <a:pt x="3421856" y="214312"/>
                </a:lnTo>
                <a:cubicBezTo>
                  <a:pt x="3440906" y="154781"/>
                  <a:pt x="3451621" y="98822"/>
                  <a:pt x="3454003" y="46434"/>
                </a:cubicBezTo>
                <a:close/>
                <a:moveTo>
                  <a:pt x="3139678" y="42862"/>
                </a:moveTo>
                <a:lnTo>
                  <a:pt x="3243262" y="42862"/>
                </a:lnTo>
                <a:cubicBezTo>
                  <a:pt x="3248025" y="97631"/>
                  <a:pt x="3259931" y="153590"/>
                  <a:pt x="3278981" y="210741"/>
                </a:cubicBezTo>
                <a:lnTo>
                  <a:pt x="3189684" y="210741"/>
                </a:lnTo>
                <a:cubicBezTo>
                  <a:pt x="3165871" y="167878"/>
                  <a:pt x="3149203" y="111919"/>
                  <a:pt x="3139678" y="42862"/>
                </a:cubicBezTo>
                <a:close/>
                <a:moveTo>
                  <a:pt x="1346597" y="25003"/>
                </a:moveTo>
                <a:lnTo>
                  <a:pt x="1725215" y="25003"/>
                </a:lnTo>
                <a:lnTo>
                  <a:pt x="1725215" y="189309"/>
                </a:lnTo>
                <a:cubicBezTo>
                  <a:pt x="1727596" y="267890"/>
                  <a:pt x="1688306" y="305990"/>
                  <a:pt x="1607343" y="303609"/>
                </a:cubicBezTo>
                <a:lnTo>
                  <a:pt x="1532334" y="303609"/>
                </a:lnTo>
                <a:lnTo>
                  <a:pt x="1532334" y="214312"/>
                </a:lnTo>
                <a:lnTo>
                  <a:pt x="1553765" y="214312"/>
                </a:lnTo>
                <a:cubicBezTo>
                  <a:pt x="1582340" y="214312"/>
                  <a:pt x="1595437" y="201215"/>
                  <a:pt x="1593056" y="175022"/>
                </a:cubicBezTo>
                <a:lnTo>
                  <a:pt x="1593056" y="117872"/>
                </a:lnTo>
                <a:lnTo>
                  <a:pt x="1532334" y="117872"/>
                </a:lnTo>
                <a:cubicBezTo>
                  <a:pt x="1522809" y="222647"/>
                  <a:pt x="1458515" y="292894"/>
                  <a:pt x="1339453" y="328612"/>
                </a:cubicBezTo>
                <a:lnTo>
                  <a:pt x="1339453" y="242887"/>
                </a:lnTo>
                <a:cubicBezTo>
                  <a:pt x="1382315" y="211931"/>
                  <a:pt x="1404937" y="170259"/>
                  <a:pt x="1407318" y="117872"/>
                </a:cubicBezTo>
                <a:lnTo>
                  <a:pt x="1346597" y="117872"/>
                </a:lnTo>
                <a:lnTo>
                  <a:pt x="1346597" y="25003"/>
                </a:lnTo>
                <a:close/>
                <a:moveTo>
                  <a:pt x="2964656" y="17859"/>
                </a:moveTo>
                <a:lnTo>
                  <a:pt x="3082528" y="17859"/>
                </a:lnTo>
                <a:cubicBezTo>
                  <a:pt x="3103959" y="75009"/>
                  <a:pt x="3119437" y="136922"/>
                  <a:pt x="3128962" y="203597"/>
                </a:cubicBezTo>
                <a:lnTo>
                  <a:pt x="3007518" y="203597"/>
                </a:lnTo>
                <a:cubicBezTo>
                  <a:pt x="3002756" y="151209"/>
                  <a:pt x="2988468" y="89297"/>
                  <a:pt x="2964656" y="17859"/>
                </a:cubicBezTo>
                <a:close/>
                <a:moveTo>
                  <a:pt x="2757487" y="10715"/>
                </a:moveTo>
                <a:lnTo>
                  <a:pt x="2875359" y="10715"/>
                </a:lnTo>
                <a:cubicBezTo>
                  <a:pt x="2903934" y="75009"/>
                  <a:pt x="2921793" y="136922"/>
                  <a:pt x="2928937" y="196453"/>
                </a:cubicBezTo>
                <a:lnTo>
                  <a:pt x="2803921" y="196453"/>
                </a:lnTo>
                <a:cubicBezTo>
                  <a:pt x="2799159" y="134541"/>
                  <a:pt x="2783681" y="72628"/>
                  <a:pt x="2757487" y="10715"/>
                </a:cubicBezTo>
                <a:close/>
                <a:moveTo>
                  <a:pt x="2125265" y="7144"/>
                </a:moveTo>
                <a:lnTo>
                  <a:pt x="2271712" y="7144"/>
                </a:lnTo>
                <a:cubicBezTo>
                  <a:pt x="2293143" y="52387"/>
                  <a:pt x="2308621" y="98822"/>
                  <a:pt x="2318146" y="146447"/>
                </a:cubicBezTo>
                <a:lnTo>
                  <a:pt x="2596753" y="146447"/>
                </a:lnTo>
                <a:lnTo>
                  <a:pt x="2596753" y="250031"/>
                </a:lnTo>
                <a:lnTo>
                  <a:pt x="2153840" y="660797"/>
                </a:lnTo>
                <a:cubicBezTo>
                  <a:pt x="2182415" y="689372"/>
                  <a:pt x="2220515" y="703659"/>
                  <a:pt x="2268140" y="703659"/>
                </a:cubicBezTo>
                <a:lnTo>
                  <a:pt x="2650331" y="703659"/>
                </a:lnTo>
                <a:lnTo>
                  <a:pt x="2650331" y="800100"/>
                </a:lnTo>
                <a:lnTo>
                  <a:pt x="2232421" y="800100"/>
                </a:lnTo>
                <a:cubicBezTo>
                  <a:pt x="2158603" y="800100"/>
                  <a:pt x="2097881" y="778669"/>
                  <a:pt x="2050256" y="735806"/>
                </a:cubicBezTo>
                <a:cubicBezTo>
                  <a:pt x="1990725" y="781050"/>
                  <a:pt x="1916906" y="804862"/>
                  <a:pt x="1828800" y="807244"/>
                </a:cubicBezTo>
                <a:lnTo>
                  <a:pt x="1828800" y="721519"/>
                </a:lnTo>
                <a:cubicBezTo>
                  <a:pt x="1876425" y="707231"/>
                  <a:pt x="1914525" y="684609"/>
                  <a:pt x="1943100" y="653653"/>
                </a:cubicBezTo>
                <a:lnTo>
                  <a:pt x="2361009" y="250031"/>
                </a:lnTo>
                <a:lnTo>
                  <a:pt x="1878806" y="250031"/>
                </a:lnTo>
                <a:lnTo>
                  <a:pt x="1878806" y="146447"/>
                </a:lnTo>
                <a:lnTo>
                  <a:pt x="2160984" y="146447"/>
                </a:lnTo>
                <a:cubicBezTo>
                  <a:pt x="2156222" y="105965"/>
                  <a:pt x="2144315" y="59531"/>
                  <a:pt x="2125265" y="7144"/>
                </a:cubicBezTo>
                <a:close/>
                <a:moveTo>
                  <a:pt x="1021556" y="3572"/>
                </a:moveTo>
                <a:lnTo>
                  <a:pt x="1153715" y="3572"/>
                </a:lnTo>
                <a:cubicBezTo>
                  <a:pt x="1151334" y="17859"/>
                  <a:pt x="1147762" y="29765"/>
                  <a:pt x="1143000" y="39291"/>
                </a:cubicBezTo>
                <a:lnTo>
                  <a:pt x="1296590" y="39291"/>
                </a:lnTo>
                <a:lnTo>
                  <a:pt x="1296590" y="128587"/>
                </a:lnTo>
                <a:cubicBezTo>
                  <a:pt x="1294209" y="130969"/>
                  <a:pt x="1293018" y="134541"/>
                  <a:pt x="1293018" y="139303"/>
                </a:cubicBezTo>
                <a:cubicBezTo>
                  <a:pt x="1281112" y="155972"/>
                  <a:pt x="1271587" y="172640"/>
                  <a:pt x="1264443" y="189309"/>
                </a:cubicBezTo>
                <a:lnTo>
                  <a:pt x="1321593" y="189309"/>
                </a:lnTo>
                <a:lnTo>
                  <a:pt x="1321593" y="725090"/>
                </a:lnTo>
                <a:cubicBezTo>
                  <a:pt x="1323975" y="787003"/>
                  <a:pt x="1293018" y="816769"/>
                  <a:pt x="1228725" y="814387"/>
                </a:cubicBezTo>
                <a:lnTo>
                  <a:pt x="1189434" y="814387"/>
                </a:lnTo>
                <a:lnTo>
                  <a:pt x="1189434" y="728662"/>
                </a:lnTo>
                <a:lnTo>
                  <a:pt x="1193006" y="728662"/>
                </a:lnTo>
                <a:cubicBezTo>
                  <a:pt x="1212056" y="731044"/>
                  <a:pt x="1220390" y="721519"/>
                  <a:pt x="1218009" y="700087"/>
                </a:cubicBezTo>
                <a:lnTo>
                  <a:pt x="1218009" y="628650"/>
                </a:lnTo>
                <a:lnTo>
                  <a:pt x="1185862" y="628650"/>
                </a:lnTo>
                <a:lnTo>
                  <a:pt x="1185862" y="767953"/>
                </a:lnTo>
                <a:lnTo>
                  <a:pt x="1078706" y="767953"/>
                </a:lnTo>
                <a:lnTo>
                  <a:pt x="1078706" y="628650"/>
                </a:lnTo>
                <a:lnTo>
                  <a:pt x="1039415" y="628650"/>
                </a:lnTo>
                <a:cubicBezTo>
                  <a:pt x="1032272" y="709612"/>
                  <a:pt x="988218" y="776287"/>
                  <a:pt x="907256" y="828675"/>
                </a:cubicBezTo>
                <a:lnTo>
                  <a:pt x="907256" y="725090"/>
                </a:lnTo>
                <a:cubicBezTo>
                  <a:pt x="933450" y="672703"/>
                  <a:pt x="945356" y="611981"/>
                  <a:pt x="942975" y="542925"/>
                </a:cubicBezTo>
                <a:lnTo>
                  <a:pt x="942975" y="246459"/>
                </a:lnTo>
                <a:cubicBezTo>
                  <a:pt x="933450" y="248840"/>
                  <a:pt x="922734" y="252412"/>
                  <a:pt x="910828" y="257175"/>
                </a:cubicBezTo>
                <a:lnTo>
                  <a:pt x="910828" y="182165"/>
                </a:lnTo>
                <a:cubicBezTo>
                  <a:pt x="965597" y="134541"/>
                  <a:pt x="1002506" y="75009"/>
                  <a:pt x="1021556" y="3572"/>
                </a:cubicBezTo>
                <a:close/>
                <a:moveTo>
                  <a:pt x="3286125" y="0"/>
                </a:moveTo>
                <a:lnTo>
                  <a:pt x="3414712" y="0"/>
                </a:lnTo>
                <a:lnTo>
                  <a:pt x="3414712" y="246459"/>
                </a:lnTo>
                <a:lnTo>
                  <a:pt x="3557587" y="246459"/>
                </a:lnTo>
                <a:lnTo>
                  <a:pt x="3557587" y="339328"/>
                </a:lnTo>
                <a:lnTo>
                  <a:pt x="3489721" y="339328"/>
                </a:lnTo>
                <a:cubicBezTo>
                  <a:pt x="3499246" y="425053"/>
                  <a:pt x="3524250" y="498872"/>
                  <a:pt x="3564731" y="560784"/>
                </a:cubicBezTo>
                <a:lnTo>
                  <a:pt x="3564731" y="660797"/>
                </a:lnTo>
                <a:cubicBezTo>
                  <a:pt x="3488531" y="598884"/>
                  <a:pt x="3438525" y="527447"/>
                  <a:pt x="3414712" y="446484"/>
                </a:cubicBezTo>
                <a:lnTo>
                  <a:pt x="3414712" y="685800"/>
                </a:lnTo>
                <a:lnTo>
                  <a:pt x="3286125" y="685800"/>
                </a:lnTo>
                <a:lnTo>
                  <a:pt x="3286125" y="439340"/>
                </a:lnTo>
                <a:cubicBezTo>
                  <a:pt x="3267075" y="525065"/>
                  <a:pt x="3219450" y="600075"/>
                  <a:pt x="3143250" y="664369"/>
                </a:cubicBezTo>
                <a:lnTo>
                  <a:pt x="3143250" y="560784"/>
                </a:lnTo>
                <a:cubicBezTo>
                  <a:pt x="3183731" y="489347"/>
                  <a:pt x="3205162" y="415528"/>
                  <a:pt x="3207543" y="339328"/>
                </a:cubicBezTo>
                <a:lnTo>
                  <a:pt x="3146821" y="339328"/>
                </a:lnTo>
                <a:lnTo>
                  <a:pt x="3146821" y="246459"/>
                </a:lnTo>
                <a:lnTo>
                  <a:pt x="3286125" y="246459"/>
                </a:lnTo>
                <a:lnTo>
                  <a:pt x="3286125" y="0"/>
                </a:lnTo>
                <a:close/>
                <a:moveTo>
                  <a:pt x="332184" y="0"/>
                </a:moveTo>
                <a:lnTo>
                  <a:pt x="492918" y="0"/>
                </a:lnTo>
                <a:lnTo>
                  <a:pt x="492918" y="71437"/>
                </a:lnTo>
                <a:lnTo>
                  <a:pt x="771524" y="71437"/>
                </a:lnTo>
                <a:lnTo>
                  <a:pt x="771524" y="175022"/>
                </a:lnTo>
                <a:lnTo>
                  <a:pt x="492918" y="175022"/>
                </a:lnTo>
                <a:lnTo>
                  <a:pt x="492918" y="300037"/>
                </a:lnTo>
                <a:lnTo>
                  <a:pt x="821531" y="300037"/>
                </a:lnTo>
                <a:lnTo>
                  <a:pt x="821531" y="407194"/>
                </a:lnTo>
                <a:lnTo>
                  <a:pt x="657225" y="407194"/>
                </a:lnTo>
                <a:cubicBezTo>
                  <a:pt x="673893" y="526256"/>
                  <a:pt x="727472" y="617934"/>
                  <a:pt x="817959" y="682228"/>
                </a:cubicBezTo>
                <a:lnTo>
                  <a:pt x="817959" y="782240"/>
                </a:lnTo>
                <a:cubicBezTo>
                  <a:pt x="632222" y="706040"/>
                  <a:pt x="527447" y="581025"/>
                  <a:pt x="503634" y="407194"/>
                </a:cubicBezTo>
                <a:lnTo>
                  <a:pt x="492918" y="407194"/>
                </a:lnTo>
                <a:lnTo>
                  <a:pt x="492918" y="821531"/>
                </a:lnTo>
                <a:lnTo>
                  <a:pt x="332184" y="821531"/>
                </a:lnTo>
                <a:lnTo>
                  <a:pt x="332184" y="407194"/>
                </a:lnTo>
                <a:lnTo>
                  <a:pt x="317896" y="407194"/>
                </a:lnTo>
                <a:cubicBezTo>
                  <a:pt x="294084" y="581025"/>
                  <a:pt x="189309" y="706040"/>
                  <a:pt x="3571" y="782240"/>
                </a:cubicBezTo>
                <a:lnTo>
                  <a:pt x="3571" y="682228"/>
                </a:lnTo>
                <a:cubicBezTo>
                  <a:pt x="94059" y="617934"/>
                  <a:pt x="147637" y="526256"/>
                  <a:pt x="164306" y="407194"/>
                </a:cubicBezTo>
                <a:lnTo>
                  <a:pt x="3571" y="407194"/>
                </a:lnTo>
                <a:lnTo>
                  <a:pt x="3571" y="300037"/>
                </a:lnTo>
                <a:lnTo>
                  <a:pt x="332184" y="300037"/>
                </a:lnTo>
                <a:lnTo>
                  <a:pt x="332184" y="175022"/>
                </a:lnTo>
                <a:lnTo>
                  <a:pt x="50006" y="175022"/>
                </a:lnTo>
                <a:lnTo>
                  <a:pt x="50006" y="71437"/>
                </a:lnTo>
                <a:lnTo>
                  <a:pt x="332184" y="71437"/>
                </a:lnTo>
                <a:lnTo>
                  <a:pt x="33218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5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18437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直接连接符 7"/>
          <p:cNvSpPr>
            <a:spLocks noChangeShapeType="1"/>
          </p:cNvSpPr>
          <p:nvPr/>
        </p:nvSpPr>
        <p:spPr bwMode="auto">
          <a:xfrm>
            <a:off x="515938" y="6056313"/>
            <a:ext cx="558006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39" name="组合 111"/>
          <p:cNvGrpSpPr>
            <a:grpSpLocks/>
          </p:cNvGrpSpPr>
          <p:nvPr/>
        </p:nvGrpSpPr>
        <p:grpSpPr bwMode="auto">
          <a:xfrm>
            <a:off x="6318250" y="811213"/>
            <a:ext cx="5056188" cy="5226050"/>
            <a:chOff x="0" y="0"/>
            <a:chExt cx="5531644" cy="5718175"/>
          </a:xfrm>
        </p:grpSpPr>
        <p:sp>
          <p:nvSpPr>
            <p:cNvPr id="18443" name="Freeform 84"/>
            <p:cNvSpPr>
              <a:spLocks noChangeArrowheads="1"/>
            </p:cNvSpPr>
            <p:nvPr/>
          </p:nvSpPr>
          <p:spPr bwMode="auto">
            <a:xfrm>
              <a:off x="2928144" y="1784350"/>
              <a:ext cx="34925" cy="1298575"/>
            </a:xfrm>
            <a:custGeom>
              <a:avLst/>
              <a:gdLst>
                <a:gd name="T0" fmla="*/ 47883763 w 22"/>
                <a:gd name="T1" fmla="*/ 2061487813 h 818"/>
                <a:gd name="T2" fmla="*/ 0 w 22"/>
                <a:gd name="T3" fmla="*/ 2061487813 h 818"/>
                <a:gd name="T4" fmla="*/ 5040313 w 22"/>
                <a:gd name="T5" fmla="*/ 0 h 818"/>
                <a:gd name="T6" fmla="*/ 55443438 w 22"/>
                <a:gd name="T7" fmla="*/ 0 h 818"/>
                <a:gd name="T8" fmla="*/ 47883763 w 22"/>
                <a:gd name="T9" fmla="*/ 2061487813 h 8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818"/>
                <a:gd name="T17" fmla="*/ 22 w 22"/>
                <a:gd name="T18" fmla="*/ 818 h 8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818">
                  <a:moveTo>
                    <a:pt x="19" y="818"/>
                  </a:moveTo>
                  <a:lnTo>
                    <a:pt x="0" y="818"/>
                  </a:lnTo>
                  <a:lnTo>
                    <a:pt x="2" y="0"/>
                  </a:lnTo>
                  <a:lnTo>
                    <a:pt x="22" y="0"/>
                  </a:lnTo>
                  <a:lnTo>
                    <a:pt x="19" y="818"/>
                  </a:lnTo>
                  <a:close/>
                </a:path>
              </a:pathLst>
            </a:custGeom>
            <a:solidFill>
              <a:srgbClr val="FFC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4" name="Freeform 85"/>
            <p:cNvSpPr>
              <a:spLocks noChangeArrowheads="1"/>
            </p:cNvSpPr>
            <p:nvPr/>
          </p:nvSpPr>
          <p:spPr bwMode="auto">
            <a:xfrm>
              <a:off x="2207419" y="2087563"/>
              <a:ext cx="728663" cy="1868488"/>
            </a:xfrm>
            <a:custGeom>
              <a:avLst/>
              <a:gdLst>
                <a:gd name="T0" fmla="*/ 564098586 w 424"/>
                <a:gd name="T1" fmla="*/ 2147483646 h 1087"/>
                <a:gd name="T2" fmla="*/ 463684013 w 424"/>
                <a:gd name="T3" fmla="*/ 2147483646 h 1087"/>
                <a:gd name="T4" fmla="*/ 50207287 w 424"/>
                <a:gd name="T5" fmla="*/ 2147483646 h 1087"/>
                <a:gd name="T6" fmla="*/ 159482677 w 424"/>
                <a:gd name="T7" fmla="*/ 1297138061 h 1087"/>
                <a:gd name="T8" fmla="*/ 995295227 w 424"/>
                <a:gd name="T9" fmla="*/ 56140587 h 1087"/>
                <a:gd name="T10" fmla="*/ 1196126093 w 424"/>
                <a:gd name="T11" fmla="*/ 56140587 h 1087"/>
                <a:gd name="T12" fmla="*/ 1199078553 w 424"/>
                <a:gd name="T13" fmla="*/ 254109211 h 1087"/>
                <a:gd name="T14" fmla="*/ 324873711 w 424"/>
                <a:gd name="T15" fmla="*/ 2147483646 h 1087"/>
                <a:gd name="T16" fmla="*/ 664514878 w 424"/>
                <a:gd name="T17" fmla="*/ 2147483646 h 1087"/>
                <a:gd name="T18" fmla="*/ 664514878 w 424"/>
                <a:gd name="T19" fmla="*/ 2147483646 h 1087"/>
                <a:gd name="T20" fmla="*/ 564098586 w 424"/>
                <a:gd name="T21" fmla="*/ 2147483646 h 10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4"/>
                <a:gd name="T34" fmla="*/ 0 h 1087"/>
                <a:gd name="T35" fmla="*/ 424 w 424"/>
                <a:gd name="T36" fmla="*/ 1087 h 108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4" h="1087">
                  <a:moveTo>
                    <a:pt x="191" y="1087"/>
                  </a:moveTo>
                  <a:cubicBezTo>
                    <a:pt x="179" y="1087"/>
                    <a:pt x="167" y="1083"/>
                    <a:pt x="157" y="1073"/>
                  </a:cubicBezTo>
                  <a:cubicBezTo>
                    <a:pt x="153" y="1069"/>
                    <a:pt x="46" y="961"/>
                    <a:pt x="17" y="775"/>
                  </a:cubicBezTo>
                  <a:cubicBezTo>
                    <a:pt x="0" y="666"/>
                    <a:pt x="12" y="553"/>
                    <a:pt x="54" y="439"/>
                  </a:cubicBezTo>
                  <a:cubicBezTo>
                    <a:pt x="105" y="300"/>
                    <a:pt x="200" y="159"/>
                    <a:pt x="337" y="19"/>
                  </a:cubicBezTo>
                  <a:cubicBezTo>
                    <a:pt x="356" y="0"/>
                    <a:pt x="386" y="0"/>
                    <a:pt x="405" y="19"/>
                  </a:cubicBezTo>
                  <a:cubicBezTo>
                    <a:pt x="424" y="37"/>
                    <a:pt x="424" y="67"/>
                    <a:pt x="406" y="86"/>
                  </a:cubicBezTo>
                  <a:cubicBezTo>
                    <a:pt x="182" y="314"/>
                    <a:pt x="80" y="545"/>
                    <a:pt x="110" y="755"/>
                  </a:cubicBezTo>
                  <a:cubicBezTo>
                    <a:pt x="134" y="912"/>
                    <a:pt x="224" y="1005"/>
                    <a:pt x="225" y="1006"/>
                  </a:cubicBezTo>
                  <a:cubicBezTo>
                    <a:pt x="243" y="1025"/>
                    <a:pt x="243" y="1055"/>
                    <a:pt x="225" y="1073"/>
                  </a:cubicBezTo>
                  <a:cubicBezTo>
                    <a:pt x="215" y="1083"/>
                    <a:pt x="203" y="1087"/>
                    <a:pt x="191" y="1087"/>
                  </a:cubicBezTo>
                  <a:close/>
                </a:path>
              </a:pathLst>
            </a:custGeom>
            <a:solidFill>
              <a:srgbClr val="F2E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5" name="Freeform 86"/>
            <p:cNvSpPr>
              <a:spLocks noChangeArrowheads="1"/>
            </p:cNvSpPr>
            <p:nvPr/>
          </p:nvSpPr>
          <p:spPr bwMode="auto">
            <a:xfrm>
              <a:off x="2951957" y="2097088"/>
              <a:ext cx="728663" cy="1868488"/>
            </a:xfrm>
            <a:custGeom>
              <a:avLst/>
              <a:gdLst>
                <a:gd name="T0" fmla="*/ 688141432 w 424"/>
                <a:gd name="T1" fmla="*/ 2147483646 h 1087"/>
                <a:gd name="T2" fmla="*/ 587725140 w 424"/>
                <a:gd name="T3" fmla="*/ 2147483646 h 1087"/>
                <a:gd name="T4" fmla="*/ 587725140 w 424"/>
                <a:gd name="T5" fmla="*/ 2147483646 h 1087"/>
                <a:gd name="T6" fmla="*/ 924413847 w 424"/>
                <a:gd name="T7" fmla="*/ 2147483646 h 1087"/>
                <a:gd name="T8" fmla="*/ 53161465 w 424"/>
                <a:gd name="T9" fmla="*/ 254109211 h 1087"/>
                <a:gd name="T10" fmla="*/ 56113925 w 424"/>
                <a:gd name="T11" fmla="*/ 53185729 h 1087"/>
                <a:gd name="T12" fmla="*/ 256944790 w 424"/>
                <a:gd name="T13" fmla="*/ 56140587 h 1087"/>
                <a:gd name="T14" fmla="*/ 1092757341 w 424"/>
                <a:gd name="T15" fmla="*/ 1297138061 h 1087"/>
                <a:gd name="T16" fmla="*/ 1202032731 w 424"/>
                <a:gd name="T17" fmla="*/ 2147483646 h 1087"/>
                <a:gd name="T18" fmla="*/ 785603545 w 424"/>
                <a:gd name="T19" fmla="*/ 2147483646 h 1087"/>
                <a:gd name="T20" fmla="*/ 688141432 w 424"/>
                <a:gd name="T21" fmla="*/ 2147483646 h 10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24"/>
                <a:gd name="T34" fmla="*/ 0 h 1087"/>
                <a:gd name="T35" fmla="*/ 424 w 424"/>
                <a:gd name="T36" fmla="*/ 1087 h 108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24" h="1087">
                  <a:moveTo>
                    <a:pt x="233" y="1087"/>
                  </a:moveTo>
                  <a:cubicBezTo>
                    <a:pt x="221" y="1087"/>
                    <a:pt x="208" y="1082"/>
                    <a:pt x="199" y="1073"/>
                  </a:cubicBezTo>
                  <a:cubicBezTo>
                    <a:pt x="180" y="1054"/>
                    <a:pt x="180" y="1024"/>
                    <a:pt x="199" y="1005"/>
                  </a:cubicBezTo>
                  <a:cubicBezTo>
                    <a:pt x="201" y="1004"/>
                    <a:pt x="290" y="911"/>
                    <a:pt x="313" y="754"/>
                  </a:cubicBezTo>
                  <a:cubicBezTo>
                    <a:pt x="344" y="545"/>
                    <a:pt x="242" y="314"/>
                    <a:pt x="18" y="86"/>
                  </a:cubicBezTo>
                  <a:cubicBezTo>
                    <a:pt x="0" y="67"/>
                    <a:pt x="0" y="37"/>
                    <a:pt x="19" y="18"/>
                  </a:cubicBezTo>
                  <a:cubicBezTo>
                    <a:pt x="38" y="0"/>
                    <a:pt x="68" y="0"/>
                    <a:pt x="87" y="19"/>
                  </a:cubicBezTo>
                  <a:cubicBezTo>
                    <a:pt x="223" y="158"/>
                    <a:pt x="319" y="300"/>
                    <a:pt x="370" y="439"/>
                  </a:cubicBezTo>
                  <a:cubicBezTo>
                    <a:pt x="412" y="553"/>
                    <a:pt x="424" y="666"/>
                    <a:pt x="407" y="774"/>
                  </a:cubicBezTo>
                  <a:cubicBezTo>
                    <a:pt x="378" y="961"/>
                    <a:pt x="271" y="1069"/>
                    <a:pt x="266" y="1073"/>
                  </a:cubicBezTo>
                  <a:cubicBezTo>
                    <a:pt x="257" y="1082"/>
                    <a:pt x="245" y="1087"/>
                    <a:pt x="233" y="1087"/>
                  </a:cubicBezTo>
                  <a:close/>
                </a:path>
              </a:pathLst>
            </a:custGeom>
            <a:solidFill>
              <a:srgbClr val="F2E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87"/>
            <p:cNvSpPr>
              <a:spLocks noChangeArrowheads="1"/>
            </p:cNvSpPr>
            <p:nvPr/>
          </p:nvSpPr>
          <p:spPr bwMode="auto">
            <a:xfrm>
              <a:off x="2420144" y="3160713"/>
              <a:ext cx="115888" cy="228600"/>
            </a:xfrm>
            <a:custGeom>
              <a:avLst/>
              <a:gdLst>
                <a:gd name="T0" fmla="*/ 200448187 w 67"/>
                <a:gd name="T1" fmla="*/ 0 h 133"/>
                <a:gd name="T2" fmla="*/ 0 w 67"/>
                <a:gd name="T3" fmla="*/ 194982050 h 133"/>
                <a:gd name="T4" fmla="*/ 200448187 w 67"/>
                <a:gd name="T5" fmla="*/ 392916992 h 133"/>
                <a:gd name="T6" fmla="*/ 200448187 w 67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133"/>
                <a:gd name="T14" fmla="*/ 67 w 67"/>
                <a:gd name="T15" fmla="*/ 133 h 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133">
                  <a:moveTo>
                    <a:pt x="67" y="0"/>
                  </a:moveTo>
                  <a:cubicBezTo>
                    <a:pt x="30" y="0"/>
                    <a:pt x="0" y="30"/>
                    <a:pt x="0" y="66"/>
                  </a:cubicBezTo>
                  <a:cubicBezTo>
                    <a:pt x="0" y="103"/>
                    <a:pt x="30" y="133"/>
                    <a:pt x="67" y="133"/>
                  </a:cubicBezTo>
                  <a:lnTo>
                    <a:pt x="67" y="0"/>
                  </a:lnTo>
                  <a:close/>
                </a:path>
              </a:pathLst>
            </a:custGeom>
            <a:solidFill>
              <a:srgbClr val="F2E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7" name="Freeform 88"/>
            <p:cNvSpPr>
              <a:spLocks noChangeArrowheads="1"/>
            </p:cNvSpPr>
            <p:nvPr/>
          </p:nvSpPr>
          <p:spPr bwMode="auto">
            <a:xfrm>
              <a:off x="2436019" y="3192463"/>
              <a:ext cx="84138" cy="166688"/>
            </a:xfrm>
            <a:custGeom>
              <a:avLst/>
              <a:gdLst>
                <a:gd name="T0" fmla="*/ 144473532 w 49"/>
                <a:gd name="T1" fmla="*/ 0 h 97"/>
                <a:gd name="T2" fmla="*/ 0 w 49"/>
                <a:gd name="T3" fmla="*/ 141744945 h 97"/>
                <a:gd name="T4" fmla="*/ 144473532 w 49"/>
                <a:gd name="T5" fmla="*/ 286442158 h 97"/>
                <a:gd name="T6" fmla="*/ 144473532 w 49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97"/>
                <a:gd name="T14" fmla="*/ 49 w 49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97">
                  <a:moveTo>
                    <a:pt x="49" y="0"/>
                  </a:move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rgbClr val="EDD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8" name="Freeform 89"/>
            <p:cNvSpPr>
              <a:spLocks noChangeArrowheads="1"/>
            </p:cNvSpPr>
            <p:nvPr/>
          </p:nvSpPr>
          <p:spPr bwMode="auto">
            <a:xfrm>
              <a:off x="3366294" y="3160713"/>
              <a:ext cx="115888" cy="228600"/>
            </a:xfrm>
            <a:custGeom>
              <a:avLst/>
              <a:gdLst>
                <a:gd name="T0" fmla="*/ 0 w 67"/>
                <a:gd name="T1" fmla="*/ 0 h 133"/>
                <a:gd name="T2" fmla="*/ 200448187 w 67"/>
                <a:gd name="T3" fmla="*/ 194982050 h 133"/>
                <a:gd name="T4" fmla="*/ 0 w 67"/>
                <a:gd name="T5" fmla="*/ 392916992 h 133"/>
                <a:gd name="T6" fmla="*/ 0 w 67"/>
                <a:gd name="T7" fmla="*/ 0 h 1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7"/>
                <a:gd name="T13" fmla="*/ 0 h 133"/>
                <a:gd name="T14" fmla="*/ 67 w 67"/>
                <a:gd name="T15" fmla="*/ 133 h 1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7" h="133">
                  <a:moveTo>
                    <a:pt x="0" y="0"/>
                  </a:moveTo>
                  <a:cubicBezTo>
                    <a:pt x="37" y="0"/>
                    <a:pt x="67" y="30"/>
                    <a:pt x="67" y="66"/>
                  </a:cubicBezTo>
                  <a:cubicBezTo>
                    <a:pt x="67" y="103"/>
                    <a:pt x="37" y="133"/>
                    <a:pt x="0" y="13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2E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90"/>
            <p:cNvSpPr>
              <a:spLocks noChangeArrowheads="1"/>
            </p:cNvSpPr>
            <p:nvPr/>
          </p:nvSpPr>
          <p:spPr bwMode="auto">
            <a:xfrm>
              <a:off x="3382169" y="3192463"/>
              <a:ext cx="84138" cy="166688"/>
            </a:xfrm>
            <a:custGeom>
              <a:avLst/>
              <a:gdLst>
                <a:gd name="T0" fmla="*/ 0 w 49"/>
                <a:gd name="T1" fmla="*/ 0 h 97"/>
                <a:gd name="T2" fmla="*/ 144473532 w 49"/>
                <a:gd name="T3" fmla="*/ 141744945 h 97"/>
                <a:gd name="T4" fmla="*/ 0 w 49"/>
                <a:gd name="T5" fmla="*/ 286442158 h 97"/>
                <a:gd name="T6" fmla="*/ 0 w 49"/>
                <a:gd name="T7" fmla="*/ 0 h 9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97"/>
                <a:gd name="T14" fmla="*/ 49 w 49"/>
                <a:gd name="T15" fmla="*/ 97 h 9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97">
                  <a:moveTo>
                    <a:pt x="0" y="0"/>
                  </a:moveTo>
                  <a:cubicBezTo>
                    <a:pt x="27" y="0"/>
                    <a:pt x="49" y="22"/>
                    <a:pt x="49" y="48"/>
                  </a:cubicBezTo>
                  <a:cubicBezTo>
                    <a:pt x="49" y="75"/>
                    <a:pt x="27" y="97"/>
                    <a:pt x="0" y="9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D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0" name="Freeform 91"/>
            <p:cNvSpPr>
              <a:spLocks noChangeArrowheads="1"/>
            </p:cNvSpPr>
            <p:nvPr/>
          </p:nvSpPr>
          <p:spPr bwMode="auto">
            <a:xfrm>
              <a:off x="2156619" y="0"/>
              <a:ext cx="849313" cy="1595438"/>
            </a:xfrm>
            <a:custGeom>
              <a:avLst/>
              <a:gdLst>
                <a:gd name="T0" fmla="*/ 171439159 w 494"/>
                <a:gd name="T1" fmla="*/ 1371456041 h 928"/>
                <a:gd name="T2" fmla="*/ 1460187393 w 494"/>
                <a:gd name="T3" fmla="*/ 2955343 h 928"/>
                <a:gd name="T4" fmla="*/ 1374468673 w 494"/>
                <a:gd name="T5" fmla="*/ 0 h 928"/>
                <a:gd name="T6" fmla="*/ 0 w 494"/>
                <a:gd name="T7" fmla="*/ 1371456041 h 928"/>
                <a:gd name="T8" fmla="*/ 1374468673 w 494"/>
                <a:gd name="T9" fmla="*/ 2147483646 h 928"/>
                <a:gd name="T10" fmla="*/ 1460187393 w 494"/>
                <a:gd name="T11" fmla="*/ 2147483646 h 928"/>
                <a:gd name="T12" fmla="*/ 171439159 w 494"/>
                <a:gd name="T13" fmla="*/ 1371456041 h 9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4"/>
                <a:gd name="T22" fmla="*/ 0 h 928"/>
                <a:gd name="T23" fmla="*/ 494 w 494"/>
                <a:gd name="T24" fmla="*/ 928 h 92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4" h="928">
                  <a:moveTo>
                    <a:pt x="58" y="464"/>
                  </a:moveTo>
                  <a:cubicBezTo>
                    <a:pt x="58" y="217"/>
                    <a:pt x="251" y="16"/>
                    <a:pt x="494" y="1"/>
                  </a:cubicBezTo>
                  <a:cubicBezTo>
                    <a:pt x="484" y="0"/>
                    <a:pt x="474" y="0"/>
                    <a:pt x="465" y="0"/>
                  </a:cubicBezTo>
                  <a:cubicBezTo>
                    <a:pt x="208" y="0"/>
                    <a:pt x="0" y="208"/>
                    <a:pt x="0" y="464"/>
                  </a:cubicBezTo>
                  <a:cubicBezTo>
                    <a:pt x="0" y="721"/>
                    <a:pt x="208" y="928"/>
                    <a:pt x="465" y="928"/>
                  </a:cubicBezTo>
                  <a:cubicBezTo>
                    <a:pt x="474" y="928"/>
                    <a:pt x="484" y="928"/>
                    <a:pt x="494" y="927"/>
                  </a:cubicBezTo>
                  <a:cubicBezTo>
                    <a:pt x="251" y="913"/>
                    <a:pt x="58" y="711"/>
                    <a:pt x="58" y="464"/>
                  </a:cubicBezTo>
                  <a:close/>
                </a:path>
              </a:pathLst>
            </a:custGeom>
            <a:solidFill>
              <a:srgbClr val="AA2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1" name="Freeform 92"/>
            <p:cNvSpPr>
              <a:spLocks noChangeArrowheads="1"/>
            </p:cNvSpPr>
            <p:nvPr/>
          </p:nvSpPr>
          <p:spPr bwMode="auto">
            <a:xfrm>
              <a:off x="2255044" y="1588"/>
              <a:ext cx="1498600" cy="1592263"/>
            </a:xfrm>
            <a:custGeom>
              <a:avLst/>
              <a:gdLst>
                <a:gd name="T0" fmla="*/ 2147483646 w 871"/>
                <a:gd name="T1" fmla="*/ 1368954133 h 926"/>
                <a:gd name="T2" fmla="*/ 1290688606 w 871"/>
                <a:gd name="T3" fmla="*/ 0 h 926"/>
                <a:gd name="T4" fmla="*/ 0 w 871"/>
                <a:gd name="T5" fmla="*/ 1368954133 h 926"/>
                <a:gd name="T6" fmla="*/ 1290688606 w 871"/>
                <a:gd name="T7" fmla="*/ 2147483646 h 926"/>
                <a:gd name="T8" fmla="*/ 2147483646 w 871"/>
                <a:gd name="T9" fmla="*/ 1368954133 h 9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1"/>
                <a:gd name="T16" fmla="*/ 0 h 926"/>
                <a:gd name="T17" fmla="*/ 871 w 871"/>
                <a:gd name="T18" fmla="*/ 926 h 9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1" h="926">
                  <a:moveTo>
                    <a:pt x="871" y="463"/>
                  </a:moveTo>
                  <a:cubicBezTo>
                    <a:pt x="871" y="216"/>
                    <a:pt x="679" y="15"/>
                    <a:pt x="436" y="0"/>
                  </a:cubicBezTo>
                  <a:cubicBezTo>
                    <a:pt x="193" y="15"/>
                    <a:pt x="0" y="216"/>
                    <a:pt x="0" y="463"/>
                  </a:cubicBezTo>
                  <a:cubicBezTo>
                    <a:pt x="0" y="710"/>
                    <a:pt x="193" y="912"/>
                    <a:pt x="436" y="926"/>
                  </a:cubicBezTo>
                  <a:cubicBezTo>
                    <a:pt x="679" y="912"/>
                    <a:pt x="871" y="710"/>
                    <a:pt x="871" y="463"/>
                  </a:cubicBezTo>
                  <a:close/>
                </a:path>
              </a:pathLst>
            </a:custGeom>
            <a:solidFill>
              <a:srgbClr val="B4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93"/>
            <p:cNvSpPr>
              <a:spLocks noChangeArrowheads="1"/>
            </p:cNvSpPr>
            <p:nvPr/>
          </p:nvSpPr>
          <p:spPr bwMode="auto">
            <a:xfrm>
              <a:off x="2799557" y="1512888"/>
              <a:ext cx="312738" cy="271463"/>
            </a:xfrm>
            <a:custGeom>
              <a:avLst/>
              <a:gdLst>
                <a:gd name="T0" fmla="*/ 0 w 197"/>
                <a:gd name="T1" fmla="*/ 430948306 h 171"/>
                <a:gd name="T2" fmla="*/ 246975707 w 197"/>
                <a:gd name="T3" fmla="*/ 0 h 171"/>
                <a:gd name="T4" fmla="*/ 496472369 w 197"/>
                <a:gd name="T5" fmla="*/ 430948306 h 171"/>
                <a:gd name="T6" fmla="*/ 0 w 197"/>
                <a:gd name="T7" fmla="*/ 430948306 h 17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7"/>
                <a:gd name="T13" fmla="*/ 0 h 171"/>
                <a:gd name="T14" fmla="*/ 197 w 197"/>
                <a:gd name="T15" fmla="*/ 171 h 17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7" h="171">
                  <a:moveTo>
                    <a:pt x="0" y="171"/>
                  </a:moveTo>
                  <a:lnTo>
                    <a:pt x="98" y="0"/>
                  </a:lnTo>
                  <a:lnTo>
                    <a:pt x="197" y="171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B429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94"/>
            <p:cNvSpPr>
              <a:spLocks noChangeArrowheads="1"/>
            </p:cNvSpPr>
            <p:nvPr/>
          </p:nvSpPr>
          <p:spPr bwMode="auto">
            <a:xfrm>
              <a:off x="2497932" y="2682875"/>
              <a:ext cx="912813" cy="912813"/>
            </a:xfrm>
            <a:custGeom>
              <a:avLst/>
              <a:gdLst>
                <a:gd name="T0" fmla="*/ 786060921 w 531"/>
                <a:gd name="T1" fmla="*/ 0 h 531"/>
                <a:gd name="T2" fmla="*/ 0 w 531"/>
                <a:gd name="T3" fmla="*/ 783105883 h 531"/>
                <a:gd name="T4" fmla="*/ 0 w 531"/>
                <a:gd name="T5" fmla="*/ 1569166804 h 531"/>
                <a:gd name="T6" fmla="*/ 1569166804 w 531"/>
                <a:gd name="T7" fmla="*/ 1569166804 h 531"/>
                <a:gd name="T8" fmla="*/ 1569166804 w 531"/>
                <a:gd name="T9" fmla="*/ 783105883 h 531"/>
                <a:gd name="T10" fmla="*/ 786060921 w 531"/>
                <a:gd name="T11" fmla="*/ 0 h 5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1"/>
                <a:gd name="T19" fmla="*/ 0 h 531"/>
                <a:gd name="T20" fmla="*/ 531 w 531"/>
                <a:gd name="T21" fmla="*/ 531 h 5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1" h="531">
                  <a:moveTo>
                    <a:pt x="266" y="0"/>
                  </a:moveTo>
                  <a:cubicBezTo>
                    <a:pt x="119" y="0"/>
                    <a:pt x="0" y="119"/>
                    <a:pt x="0" y="265"/>
                  </a:cubicBezTo>
                  <a:cubicBezTo>
                    <a:pt x="0" y="531"/>
                    <a:pt x="0" y="531"/>
                    <a:pt x="0" y="531"/>
                  </a:cubicBezTo>
                  <a:cubicBezTo>
                    <a:pt x="531" y="531"/>
                    <a:pt x="531" y="531"/>
                    <a:pt x="531" y="531"/>
                  </a:cubicBezTo>
                  <a:cubicBezTo>
                    <a:pt x="531" y="265"/>
                    <a:pt x="531" y="265"/>
                    <a:pt x="531" y="265"/>
                  </a:cubicBezTo>
                  <a:cubicBezTo>
                    <a:pt x="531" y="119"/>
                    <a:pt x="412" y="0"/>
                    <a:pt x="266" y="0"/>
                  </a:cubicBezTo>
                  <a:close/>
                </a:path>
              </a:pathLst>
            </a:custGeom>
            <a:solidFill>
              <a:srgbClr val="3F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Rectangle 95"/>
            <p:cNvSpPr>
              <a:spLocks noChangeArrowheads="1"/>
            </p:cNvSpPr>
            <p:nvPr/>
          </p:nvSpPr>
          <p:spPr bwMode="auto">
            <a:xfrm>
              <a:off x="2497932" y="3595688"/>
              <a:ext cx="912813" cy="87313"/>
            </a:xfrm>
            <a:prstGeom prst="rect">
              <a:avLst/>
            </a:prstGeom>
            <a:solidFill>
              <a:srgbClr val="F2E7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8455" name="Freeform 96"/>
            <p:cNvSpPr>
              <a:spLocks noChangeArrowheads="1"/>
            </p:cNvSpPr>
            <p:nvPr/>
          </p:nvSpPr>
          <p:spPr bwMode="auto">
            <a:xfrm>
              <a:off x="2497932" y="3683000"/>
              <a:ext cx="912813" cy="838200"/>
            </a:xfrm>
            <a:custGeom>
              <a:avLst/>
              <a:gdLst>
                <a:gd name="T0" fmla="*/ 1328123865 w 575"/>
                <a:gd name="T1" fmla="*/ 1330642500 h 528"/>
                <a:gd name="T2" fmla="*/ 126007882 w 575"/>
                <a:gd name="T3" fmla="*/ 1330642500 h 528"/>
                <a:gd name="T4" fmla="*/ 0 w 575"/>
                <a:gd name="T5" fmla="*/ 0 h 528"/>
                <a:gd name="T6" fmla="*/ 1449091431 w 575"/>
                <a:gd name="T7" fmla="*/ 0 h 528"/>
                <a:gd name="T8" fmla="*/ 1328123865 w 575"/>
                <a:gd name="T9" fmla="*/ 1330642500 h 5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5"/>
                <a:gd name="T16" fmla="*/ 0 h 528"/>
                <a:gd name="T17" fmla="*/ 575 w 575"/>
                <a:gd name="T18" fmla="*/ 528 h 5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5" h="528">
                  <a:moveTo>
                    <a:pt x="527" y="528"/>
                  </a:moveTo>
                  <a:lnTo>
                    <a:pt x="50" y="528"/>
                  </a:lnTo>
                  <a:lnTo>
                    <a:pt x="0" y="0"/>
                  </a:lnTo>
                  <a:lnTo>
                    <a:pt x="575" y="0"/>
                  </a:lnTo>
                  <a:lnTo>
                    <a:pt x="527" y="528"/>
                  </a:lnTo>
                  <a:close/>
                </a:path>
              </a:pathLst>
            </a:custGeom>
            <a:solidFill>
              <a:srgbClr val="FFC8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6" name="Freeform 97"/>
            <p:cNvSpPr>
              <a:spLocks noChangeArrowheads="1"/>
            </p:cNvSpPr>
            <p:nvPr/>
          </p:nvSpPr>
          <p:spPr bwMode="auto">
            <a:xfrm>
              <a:off x="2577307" y="4521200"/>
              <a:ext cx="339725" cy="971550"/>
            </a:xfrm>
            <a:custGeom>
              <a:avLst/>
              <a:gdLst>
                <a:gd name="T0" fmla="*/ 539313438 w 214"/>
                <a:gd name="T1" fmla="*/ 1542335625 h 612"/>
                <a:gd name="T2" fmla="*/ 259576888 w 214"/>
                <a:gd name="T3" fmla="*/ 1542335625 h 612"/>
                <a:gd name="T4" fmla="*/ 0 w 214"/>
                <a:gd name="T5" fmla="*/ 0 h 612"/>
                <a:gd name="T6" fmla="*/ 539313438 w 214"/>
                <a:gd name="T7" fmla="*/ 0 h 612"/>
                <a:gd name="T8" fmla="*/ 539313438 w 214"/>
                <a:gd name="T9" fmla="*/ 1542335625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4"/>
                <a:gd name="T16" fmla="*/ 0 h 612"/>
                <a:gd name="T17" fmla="*/ 214 w 214"/>
                <a:gd name="T18" fmla="*/ 612 h 6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4" h="612">
                  <a:moveTo>
                    <a:pt x="214" y="612"/>
                  </a:moveTo>
                  <a:lnTo>
                    <a:pt x="103" y="612"/>
                  </a:lnTo>
                  <a:lnTo>
                    <a:pt x="0" y="0"/>
                  </a:lnTo>
                  <a:lnTo>
                    <a:pt x="214" y="0"/>
                  </a:lnTo>
                  <a:lnTo>
                    <a:pt x="214" y="612"/>
                  </a:lnTo>
                  <a:close/>
                </a:path>
              </a:pathLst>
            </a:custGeom>
            <a:solidFill>
              <a:srgbClr val="EC5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98"/>
            <p:cNvSpPr>
              <a:spLocks noChangeArrowheads="1"/>
            </p:cNvSpPr>
            <p:nvPr/>
          </p:nvSpPr>
          <p:spPr bwMode="auto">
            <a:xfrm>
              <a:off x="0" y="247650"/>
              <a:ext cx="1366838" cy="536575"/>
            </a:xfrm>
            <a:custGeom>
              <a:avLst/>
              <a:gdLst>
                <a:gd name="T0" fmla="*/ 2147483646 w 795"/>
                <a:gd name="T1" fmla="*/ 922797214 h 312"/>
                <a:gd name="T2" fmla="*/ 1832701092 w 795"/>
                <a:gd name="T3" fmla="*/ 461399467 h 312"/>
                <a:gd name="T4" fmla="*/ 1596222644 w 795"/>
                <a:gd name="T5" fmla="*/ 517595379 h 312"/>
                <a:gd name="T6" fmla="*/ 827671128 w 795"/>
                <a:gd name="T7" fmla="*/ 0 h 312"/>
                <a:gd name="T8" fmla="*/ 0 w 795"/>
                <a:gd name="T9" fmla="*/ 828151919 h 312"/>
                <a:gd name="T10" fmla="*/ 5912649 w 795"/>
                <a:gd name="T11" fmla="*/ 922797214 h 312"/>
                <a:gd name="T12" fmla="*/ 2147483646 w 795"/>
                <a:gd name="T13" fmla="*/ 922797214 h 3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95"/>
                <a:gd name="T22" fmla="*/ 0 h 312"/>
                <a:gd name="T23" fmla="*/ 795 w 795"/>
                <a:gd name="T24" fmla="*/ 312 h 3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95" h="312">
                  <a:moveTo>
                    <a:pt x="795" y="312"/>
                  </a:moveTo>
                  <a:cubicBezTo>
                    <a:pt x="785" y="224"/>
                    <a:pt x="710" y="156"/>
                    <a:pt x="620" y="156"/>
                  </a:cubicBezTo>
                  <a:cubicBezTo>
                    <a:pt x="591" y="156"/>
                    <a:pt x="564" y="163"/>
                    <a:pt x="540" y="175"/>
                  </a:cubicBezTo>
                  <a:cubicBezTo>
                    <a:pt x="498" y="73"/>
                    <a:pt x="398" y="0"/>
                    <a:pt x="280" y="0"/>
                  </a:cubicBezTo>
                  <a:cubicBezTo>
                    <a:pt x="125" y="0"/>
                    <a:pt x="0" y="125"/>
                    <a:pt x="0" y="280"/>
                  </a:cubicBezTo>
                  <a:cubicBezTo>
                    <a:pt x="0" y="291"/>
                    <a:pt x="1" y="301"/>
                    <a:pt x="2" y="312"/>
                  </a:cubicBezTo>
                  <a:lnTo>
                    <a:pt x="795" y="312"/>
                  </a:lnTo>
                  <a:close/>
                </a:path>
              </a:pathLst>
            </a:custGeom>
            <a:solidFill>
              <a:srgbClr val="FFF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8" name="Freeform 99"/>
            <p:cNvSpPr>
              <a:spLocks noChangeArrowheads="1"/>
            </p:cNvSpPr>
            <p:nvPr/>
          </p:nvSpPr>
          <p:spPr bwMode="auto">
            <a:xfrm>
              <a:off x="4166394" y="784225"/>
              <a:ext cx="1365250" cy="536575"/>
            </a:xfrm>
            <a:custGeom>
              <a:avLst/>
              <a:gdLst>
                <a:gd name="T0" fmla="*/ 2147483646 w 794"/>
                <a:gd name="T1" fmla="*/ 922797214 h 312"/>
                <a:gd name="T2" fmla="*/ 1833052741 w 794"/>
                <a:gd name="T3" fmla="*/ 461399467 h 312"/>
                <a:gd name="T4" fmla="*/ 1593573447 w 794"/>
                <a:gd name="T5" fmla="*/ 517595379 h 312"/>
                <a:gd name="T6" fmla="*/ 827829826 w 794"/>
                <a:gd name="T7" fmla="*/ 0 h 312"/>
                <a:gd name="T8" fmla="*/ 0 w 794"/>
                <a:gd name="T9" fmla="*/ 828151919 h 312"/>
                <a:gd name="T10" fmla="*/ 2955749 w 794"/>
                <a:gd name="T11" fmla="*/ 922797214 h 312"/>
                <a:gd name="T12" fmla="*/ 2147483646 w 794"/>
                <a:gd name="T13" fmla="*/ 922797214 h 3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94"/>
                <a:gd name="T22" fmla="*/ 0 h 312"/>
                <a:gd name="T23" fmla="*/ 794 w 794"/>
                <a:gd name="T24" fmla="*/ 312 h 31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94" h="312">
                  <a:moveTo>
                    <a:pt x="794" y="312"/>
                  </a:moveTo>
                  <a:cubicBezTo>
                    <a:pt x="785" y="224"/>
                    <a:pt x="710" y="156"/>
                    <a:pt x="620" y="156"/>
                  </a:cubicBezTo>
                  <a:cubicBezTo>
                    <a:pt x="591" y="156"/>
                    <a:pt x="563" y="163"/>
                    <a:pt x="539" y="175"/>
                  </a:cubicBezTo>
                  <a:cubicBezTo>
                    <a:pt x="498" y="73"/>
                    <a:pt x="397" y="0"/>
                    <a:pt x="280" y="0"/>
                  </a:cubicBezTo>
                  <a:cubicBezTo>
                    <a:pt x="125" y="0"/>
                    <a:pt x="0" y="125"/>
                    <a:pt x="0" y="280"/>
                  </a:cubicBezTo>
                  <a:cubicBezTo>
                    <a:pt x="0" y="291"/>
                    <a:pt x="0" y="301"/>
                    <a:pt x="1" y="312"/>
                  </a:cubicBezTo>
                  <a:lnTo>
                    <a:pt x="794" y="312"/>
                  </a:lnTo>
                  <a:close/>
                </a:path>
              </a:pathLst>
            </a:custGeom>
            <a:solidFill>
              <a:srgbClr val="FFF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9" name="Freeform 100"/>
            <p:cNvSpPr>
              <a:spLocks noChangeArrowheads="1"/>
            </p:cNvSpPr>
            <p:nvPr/>
          </p:nvSpPr>
          <p:spPr bwMode="auto">
            <a:xfrm>
              <a:off x="1051718" y="2058860"/>
              <a:ext cx="1155700" cy="454025"/>
            </a:xfrm>
            <a:custGeom>
              <a:avLst/>
              <a:gdLst>
                <a:gd name="T0" fmla="*/ 1987563229 w 672"/>
                <a:gd name="T1" fmla="*/ 780828411 h 264"/>
                <a:gd name="T2" fmla="*/ 1549826376 w 672"/>
                <a:gd name="T3" fmla="*/ 390415066 h 264"/>
                <a:gd name="T4" fmla="*/ 1351661661 w 672"/>
                <a:gd name="T5" fmla="*/ 437736853 h 264"/>
                <a:gd name="T6" fmla="*/ 700971605 w 672"/>
                <a:gd name="T7" fmla="*/ 0 h 264"/>
                <a:gd name="T8" fmla="*/ 0 w 672"/>
                <a:gd name="T9" fmla="*/ 700971605 h 264"/>
                <a:gd name="T10" fmla="*/ 2958042 w 672"/>
                <a:gd name="T11" fmla="*/ 780828411 h 264"/>
                <a:gd name="T12" fmla="*/ 1987563229 w 672"/>
                <a:gd name="T13" fmla="*/ 780828411 h 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72"/>
                <a:gd name="T22" fmla="*/ 0 h 264"/>
                <a:gd name="T23" fmla="*/ 672 w 672"/>
                <a:gd name="T24" fmla="*/ 264 h 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72" h="264">
                  <a:moveTo>
                    <a:pt x="672" y="264"/>
                  </a:moveTo>
                  <a:cubicBezTo>
                    <a:pt x="664" y="190"/>
                    <a:pt x="601" y="132"/>
                    <a:pt x="524" y="132"/>
                  </a:cubicBezTo>
                  <a:cubicBezTo>
                    <a:pt x="500" y="132"/>
                    <a:pt x="477" y="138"/>
                    <a:pt x="457" y="148"/>
                  </a:cubicBezTo>
                  <a:cubicBezTo>
                    <a:pt x="421" y="61"/>
                    <a:pt x="336" y="0"/>
                    <a:pt x="237" y="0"/>
                  </a:cubicBezTo>
                  <a:cubicBezTo>
                    <a:pt x="106" y="0"/>
                    <a:pt x="0" y="106"/>
                    <a:pt x="0" y="237"/>
                  </a:cubicBezTo>
                  <a:cubicBezTo>
                    <a:pt x="0" y="246"/>
                    <a:pt x="0" y="255"/>
                    <a:pt x="1" y="264"/>
                  </a:cubicBezTo>
                  <a:lnTo>
                    <a:pt x="672" y="264"/>
                  </a:lnTo>
                  <a:close/>
                </a:path>
              </a:pathLst>
            </a:custGeom>
            <a:solidFill>
              <a:srgbClr val="FFF8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Freeform 101"/>
            <p:cNvSpPr>
              <a:spLocks noChangeArrowheads="1"/>
            </p:cNvSpPr>
            <p:nvPr/>
          </p:nvSpPr>
          <p:spPr bwMode="auto">
            <a:xfrm>
              <a:off x="2740819" y="5445125"/>
              <a:ext cx="176213" cy="47625"/>
            </a:xfrm>
            <a:custGeom>
              <a:avLst/>
              <a:gdLst>
                <a:gd name="T0" fmla="*/ 0 w 111"/>
                <a:gd name="T1" fmla="*/ 75604688 h 30"/>
                <a:gd name="T2" fmla="*/ 37803245 w 111"/>
                <a:gd name="T3" fmla="*/ 0 h 30"/>
                <a:gd name="T4" fmla="*/ 236895360 w 111"/>
                <a:gd name="T5" fmla="*/ 0 h 30"/>
                <a:gd name="T6" fmla="*/ 279738931 w 111"/>
                <a:gd name="T7" fmla="*/ 75604688 h 30"/>
                <a:gd name="T8" fmla="*/ 0 w 111"/>
                <a:gd name="T9" fmla="*/ 75604688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30"/>
                <a:gd name="T17" fmla="*/ 111 w 111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30">
                  <a:moveTo>
                    <a:pt x="0" y="30"/>
                  </a:moveTo>
                  <a:lnTo>
                    <a:pt x="15" y="0"/>
                  </a:lnTo>
                  <a:lnTo>
                    <a:pt x="94" y="0"/>
                  </a:lnTo>
                  <a:lnTo>
                    <a:pt x="111" y="3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Freeform 102"/>
            <p:cNvSpPr>
              <a:spLocks noChangeArrowheads="1"/>
            </p:cNvSpPr>
            <p:nvPr/>
          </p:nvSpPr>
          <p:spPr bwMode="auto">
            <a:xfrm>
              <a:off x="2740819" y="5492750"/>
              <a:ext cx="176213" cy="225425"/>
            </a:xfrm>
            <a:custGeom>
              <a:avLst/>
              <a:gdLst>
                <a:gd name="T0" fmla="*/ 0 w 111"/>
                <a:gd name="T1" fmla="*/ 0 h 142"/>
                <a:gd name="T2" fmla="*/ 50403268 w 111"/>
                <a:gd name="T3" fmla="*/ 317539688 h 142"/>
                <a:gd name="T4" fmla="*/ 141129150 w 111"/>
                <a:gd name="T5" fmla="*/ 357862188 h 142"/>
                <a:gd name="T6" fmla="*/ 226814706 w 111"/>
                <a:gd name="T7" fmla="*/ 317539688 h 142"/>
                <a:gd name="T8" fmla="*/ 279738931 w 111"/>
                <a:gd name="T9" fmla="*/ 0 h 142"/>
                <a:gd name="T10" fmla="*/ 0 w 111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42"/>
                <a:gd name="T20" fmla="*/ 111 w 111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42">
                  <a:moveTo>
                    <a:pt x="0" y="0"/>
                  </a:moveTo>
                  <a:lnTo>
                    <a:pt x="20" y="126"/>
                  </a:lnTo>
                  <a:lnTo>
                    <a:pt x="56" y="142"/>
                  </a:lnTo>
                  <a:lnTo>
                    <a:pt x="90" y="126"/>
                  </a:lnTo>
                  <a:lnTo>
                    <a:pt x="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Freeform 103"/>
            <p:cNvSpPr>
              <a:spLocks noChangeArrowheads="1"/>
            </p:cNvSpPr>
            <p:nvPr/>
          </p:nvSpPr>
          <p:spPr bwMode="auto">
            <a:xfrm>
              <a:off x="2991644" y="4521200"/>
              <a:ext cx="341313" cy="971550"/>
            </a:xfrm>
            <a:custGeom>
              <a:avLst/>
              <a:gdLst>
                <a:gd name="T0" fmla="*/ 0 w 215"/>
                <a:gd name="T1" fmla="*/ 1542335625 h 612"/>
                <a:gd name="T2" fmla="*/ 282257913 w 215"/>
                <a:gd name="T3" fmla="*/ 1542335625 h 612"/>
                <a:gd name="T4" fmla="*/ 541835181 w 215"/>
                <a:gd name="T5" fmla="*/ 0 h 612"/>
                <a:gd name="T6" fmla="*/ 0 w 215"/>
                <a:gd name="T7" fmla="*/ 0 h 612"/>
                <a:gd name="T8" fmla="*/ 0 w 215"/>
                <a:gd name="T9" fmla="*/ 1542335625 h 6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5"/>
                <a:gd name="T16" fmla="*/ 0 h 612"/>
                <a:gd name="T17" fmla="*/ 215 w 215"/>
                <a:gd name="T18" fmla="*/ 612 h 6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5" h="612">
                  <a:moveTo>
                    <a:pt x="0" y="612"/>
                  </a:moveTo>
                  <a:lnTo>
                    <a:pt x="112" y="61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0" y="612"/>
                  </a:lnTo>
                  <a:close/>
                </a:path>
              </a:pathLst>
            </a:custGeom>
            <a:solidFill>
              <a:srgbClr val="EC5B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Freeform 104"/>
            <p:cNvSpPr>
              <a:spLocks noChangeArrowheads="1"/>
            </p:cNvSpPr>
            <p:nvPr/>
          </p:nvSpPr>
          <p:spPr bwMode="auto">
            <a:xfrm>
              <a:off x="2991644" y="5445125"/>
              <a:ext cx="177800" cy="47625"/>
            </a:xfrm>
            <a:custGeom>
              <a:avLst/>
              <a:gdLst>
                <a:gd name="T0" fmla="*/ 282257500 w 112"/>
                <a:gd name="T1" fmla="*/ 75604688 h 30"/>
                <a:gd name="T2" fmla="*/ 246975313 w 112"/>
                <a:gd name="T3" fmla="*/ 0 h 30"/>
                <a:gd name="T4" fmla="*/ 42843450 w 112"/>
                <a:gd name="T5" fmla="*/ 0 h 30"/>
                <a:gd name="T6" fmla="*/ 0 w 112"/>
                <a:gd name="T7" fmla="*/ 75604688 h 30"/>
                <a:gd name="T8" fmla="*/ 282257500 w 112"/>
                <a:gd name="T9" fmla="*/ 75604688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2"/>
                <a:gd name="T16" fmla="*/ 0 h 30"/>
                <a:gd name="T17" fmla="*/ 112 w 112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2" h="30">
                  <a:moveTo>
                    <a:pt x="112" y="30"/>
                  </a:moveTo>
                  <a:lnTo>
                    <a:pt x="98" y="0"/>
                  </a:lnTo>
                  <a:lnTo>
                    <a:pt x="17" y="0"/>
                  </a:lnTo>
                  <a:lnTo>
                    <a:pt x="0" y="30"/>
                  </a:lnTo>
                  <a:lnTo>
                    <a:pt x="112" y="30"/>
                  </a:lnTo>
                  <a:close/>
                </a:path>
              </a:pathLst>
            </a:custGeom>
            <a:solidFill>
              <a:srgbClr val="3535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4" name="Freeform 105"/>
            <p:cNvSpPr>
              <a:spLocks noChangeArrowheads="1"/>
            </p:cNvSpPr>
            <p:nvPr/>
          </p:nvSpPr>
          <p:spPr bwMode="auto">
            <a:xfrm>
              <a:off x="2991644" y="5492750"/>
              <a:ext cx="177800" cy="225425"/>
            </a:xfrm>
            <a:custGeom>
              <a:avLst/>
              <a:gdLst>
                <a:gd name="T0" fmla="*/ 282257500 w 112"/>
                <a:gd name="T1" fmla="*/ 0 h 142"/>
                <a:gd name="T2" fmla="*/ 229335013 w 112"/>
                <a:gd name="T3" fmla="*/ 317539688 h 142"/>
                <a:gd name="T4" fmla="*/ 141128750 w 112"/>
                <a:gd name="T5" fmla="*/ 357862188 h 142"/>
                <a:gd name="T6" fmla="*/ 55443438 w 112"/>
                <a:gd name="T7" fmla="*/ 317539688 h 142"/>
                <a:gd name="T8" fmla="*/ 0 w 112"/>
                <a:gd name="T9" fmla="*/ 0 h 142"/>
                <a:gd name="T10" fmla="*/ 282257500 w 112"/>
                <a:gd name="T11" fmla="*/ 0 h 14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142"/>
                <a:gd name="T20" fmla="*/ 112 w 112"/>
                <a:gd name="T21" fmla="*/ 142 h 14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142">
                  <a:moveTo>
                    <a:pt x="112" y="0"/>
                  </a:moveTo>
                  <a:lnTo>
                    <a:pt x="91" y="126"/>
                  </a:lnTo>
                  <a:lnTo>
                    <a:pt x="56" y="142"/>
                  </a:lnTo>
                  <a:lnTo>
                    <a:pt x="22" y="126"/>
                  </a:lnTo>
                  <a:lnTo>
                    <a:pt x="0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3F3F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0" name="组合 29"/>
          <p:cNvGrpSpPr>
            <a:grpSpLocks/>
          </p:cNvGrpSpPr>
          <p:nvPr/>
        </p:nvGrpSpPr>
        <p:grpSpPr bwMode="auto">
          <a:xfrm>
            <a:off x="8809038" y="1306513"/>
            <a:ext cx="512762" cy="500062"/>
            <a:chOff x="0" y="0"/>
            <a:chExt cx="2452688" cy="2392363"/>
          </a:xfrm>
        </p:grpSpPr>
        <p:sp>
          <p:nvSpPr>
            <p:cNvPr id="18441" name="Freeform 5"/>
            <p:cNvSpPr>
              <a:spLocks noChangeArrowheads="1"/>
            </p:cNvSpPr>
            <p:nvPr/>
          </p:nvSpPr>
          <p:spPr bwMode="auto">
            <a:xfrm>
              <a:off x="0" y="0"/>
              <a:ext cx="1303338" cy="2392363"/>
            </a:xfrm>
            <a:custGeom>
              <a:avLst/>
              <a:gdLst>
                <a:gd name="T0" fmla="*/ 0 w 346"/>
                <a:gd name="T1" fmla="*/ 2147483646 h 635"/>
                <a:gd name="T2" fmla="*/ 0 w 346"/>
                <a:gd name="T3" fmla="*/ 0 h 635"/>
                <a:gd name="T4" fmla="*/ 2147483646 w 346"/>
                <a:gd name="T5" fmla="*/ 0 h 635"/>
                <a:gd name="T6" fmla="*/ 56755473 w 346"/>
                <a:gd name="T7" fmla="*/ 2147483646 h 635"/>
                <a:gd name="T8" fmla="*/ 0 w 346"/>
                <a:gd name="T9" fmla="*/ 2147483646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6"/>
                <a:gd name="T16" fmla="*/ 0 h 635"/>
                <a:gd name="T17" fmla="*/ 346 w 346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6" h="635">
                  <a:moveTo>
                    <a:pt x="0" y="633"/>
                  </a:moveTo>
                  <a:cubicBezTo>
                    <a:pt x="0" y="423"/>
                    <a:pt x="0" y="212"/>
                    <a:pt x="0" y="0"/>
                  </a:cubicBezTo>
                  <a:cubicBezTo>
                    <a:pt x="116" y="0"/>
                    <a:pt x="232" y="0"/>
                    <a:pt x="346" y="0"/>
                  </a:cubicBezTo>
                  <a:cubicBezTo>
                    <a:pt x="232" y="211"/>
                    <a:pt x="118" y="423"/>
                    <a:pt x="4" y="635"/>
                  </a:cubicBezTo>
                  <a:cubicBezTo>
                    <a:pt x="2" y="634"/>
                    <a:pt x="1" y="634"/>
                    <a:pt x="0" y="6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2" name="Freeform 6"/>
            <p:cNvSpPr>
              <a:spLocks noChangeArrowheads="1"/>
            </p:cNvSpPr>
            <p:nvPr/>
          </p:nvSpPr>
          <p:spPr bwMode="auto">
            <a:xfrm>
              <a:off x="569913" y="155575"/>
              <a:ext cx="1882775" cy="2236788"/>
            </a:xfrm>
            <a:custGeom>
              <a:avLst/>
              <a:gdLst>
                <a:gd name="T0" fmla="*/ 0 w 500"/>
                <a:gd name="T1" fmla="*/ 2147483646 h 594"/>
                <a:gd name="T2" fmla="*/ 879120365 w 500"/>
                <a:gd name="T3" fmla="*/ 2147483646 h 594"/>
                <a:gd name="T4" fmla="*/ 1559732231 w 500"/>
                <a:gd name="T5" fmla="*/ 2147483646 h 594"/>
                <a:gd name="T6" fmla="*/ 1701524016 w 500"/>
                <a:gd name="T7" fmla="*/ 2147483646 h 594"/>
                <a:gd name="T8" fmla="*/ 2147483646 w 500"/>
                <a:gd name="T9" fmla="*/ 2147483646 h 594"/>
                <a:gd name="T10" fmla="*/ 2147483646 w 500"/>
                <a:gd name="T11" fmla="*/ 2147483646 h 594"/>
                <a:gd name="T12" fmla="*/ 2147483646 w 500"/>
                <a:gd name="T13" fmla="*/ 2147483646 h 594"/>
                <a:gd name="T14" fmla="*/ 2147483646 w 500"/>
                <a:gd name="T15" fmla="*/ 0 h 594"/>
                <a:gd name="T16" fmla="*/ 2147483646 w 500"/>
                <a:gd name="T17" fmla="*/ 553021356 h 594"/>
                <a:gd name="T18" fmla="*/ 2147483646 w 500"/>
                <a:gd name="T19" fmla="*/ 2147483646 h 594"/>
                <a:gd name="T20" fmla="*/ 2147483646 w 500"/>
                <a:gd name="T21" fmla="*/ 2147483646 h 594"/>
                <a:gd name="T22" fmla="*/ 2147483646 w 500"/>
                <a:gd name="T23" fmla="*/ 2147483646 h 594"/>
                <a:gd name="T24" fmla="*/ 2147483646 w 500"/>
                <a:gd name="T25" fmla="*/ 2147483646 h 594"/>
                <a:gd name="T26" fmla="*/ 2147483646 w 500"/>
                <a:gd name="T27" fmla="*/ 2147483646 h 594"/>
                <a:gd name="T28" fmla="*/ 2147483646 w 500"/>
                <a:gd name="T29" fmla="*/ 2147483646 h 594"/>
                <a:gd name="T30" fmla="*/ 2147483646 w 500"/>
                <a:gd name="T31" fmla="*/ 2147483646 h 594"/>
                <a:gd name="T32" fmla="*/ 2147483646 w 500"/>
                <a:gd name="T33" fmla="*/ 2147483646 h 594"/>
                <a:gd name="T34" fmla="*/ 2147483646 w 500"/>
                <a:gd name="T35" fmla="*/ 2147483646 h 594"/>
                <a:gd name="T36" fmla="*/ 680608100 w 500"/>
                <a:gd name="T37" fmla="*/ 2147483646 h 594"/>
                <a:gd name="T38" fmla="*/ 0 w 500"/>
                <a:gd name="T39" fmla="*/ 2147483646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0"/>
                <a:gd name="T61" fmla="*/ 0 h 594"/>
                <a:gd name="T62" fmla="*/ 500 w 500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0" h="594">
                  <a:moveTo>
                    <a:pt x="0" y="531"/>
                  </a:moveTo>
                  <a:cubicBezTo>
                    <a:pt x="21" y="492"/>
                    <a:pt x="41" y="456"/>
                    <a:pt x="62" y="420"/>
                  </a:cubicBezTo>
                  <a:cubicBezTo>
                    <a:pt x="78" y="391"/>
                    <a:pt x="94" y="362"/>
                    <a:pt x="110" y="334"/>
                  </a:cubicBezTo>
                  <a:cubicBezTo>
                    <a:pt x="112" y="330"/>
                    <a:pt x="116" y="327"/>
                    <a:pt x="120" y="326"/>
                  </a:cubicBezTo>
                  <a:cubicBezTo>
                    <a:pt x="167" y="312"/>
                    <a:pt x="215" y="298"/>
                    <a:pt x="263" y="285"/>
                  </a:cubicBezTo>
                  <a:cubicBezTo>
                    <a:pt x="265" y="284"/>
                    <a:pt x="266" y="283"/>
                    <a:pt x="269" y="281"/>
                  </a:cubicBezTo>
                  <a:cubicBezTo>
                    <a:pt x="244" y="246"/>
                    <a:pt x="219" y="210"/>
                    <a:pt x="194" y="175"/>
                  </a:cubicBezTo>
                  <a:cubicBezTo>
                    <a:pt x="226" y="117"/>
                    <a:pt x="258" y="60"/>
                    <a:pt x="291" y="0"/>
                  </a:cubicBezTo>
                  <a:cubicBezTo>
                    <a:pt x="299" y="15"/>
                    <a:pt x="307" y="27"/>
                    <a:pt x="314" y="39"/>
                  </a:cubicBezTo>
                  <a:cubicBezTo>
                    <a:pt x="336" y="78"/>
                    <a:pt x="357" y="117"/>
                    <a:pt x="379" y="155"/>
                  </a:cubicBezTo>
                  <a:cubicBezTo>
                    <a:pt x="413" y="213"/>
                    <a:pt x="446" y="271"/>
                    <a:pt x="481" y="328"/>
                  </a:cubicBezTo>
                  <a:cubicBezTo>
                    <a:pt x="500" y="360"/>
                    <a:pt x="500" y="359"/>
                    <a:pt x="464" y="371"/>
                  </a:cubicBezTo>
                  <a:cubicBezTo>
                    <a:pt x="412" y="388"/>
                    <a:pt x="360" y="407"/>
                    <a:pt x="306" y="425"/>
                  </a:cubicBezTo>
                  <a:cubicBezTo>
                    <a:pt x="311" y="482"/>
                    <a:pt x="317" y="537"/>
                    <a:pt x="323" y="592"/>
                  </a:cubicBezTo>
                  <a:cubicBezTo>
                    <a:pt x="322" y="593"/>
                    <a:pt x="321" y="593"/>
                    <a:pt x="320" y="594"/>
                  </a:cubicBezTo>
                  <a:cubicBezTo>
                    <a:pt x="317" y="589"/>
                    <a:pt x="313" y="584"/>
                    <a:pt x="309" y="579"/>
                  </a:cubicBezTo>
                  <a:cubicBezTo>
                    <a:pt x="283" y="540"/>
                    <a:pt x="256" y="502"/>
                    <a:pt x="230" y="464"/>
                  </a:cubicBezTo>
                  <a:cubicBezTo>
                    <a:pt x="224" y="455"/>
                    <a:pt x="218" y="454"/>
                    <a:pt x="209" y="457"/>
                  </a:cubicBezTo>
                  <a:cubicBezTo>
                    <a:pt x="155" y="476"/>
                    <a:pt x="102" y="495"/>
                    <a:pt x="48" y="514"/>
                  </a:cubicBezTo>
                  <a:cubicBezTo>
                    <a:pt x="34" y="520"/>
                    <a:pt x="19" y="525"/>
                    <a:pt x="0" y="5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86E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任意多边形 55"/>
          <p:cNvSpPr>
            <a:spLocks noChangeArrowheads="1"/>
          </p:cNvSpPr>
          <p:nvPr/>
        </p:nvSpPr>
        <p:spPr bwMode="auto">
          <a:xfrm>
            <a:off x="619125" y="806450"/>
            <a:ext cx="4783138" cy="1917700"/>
          </a:xfrm>
          <a:custGeom>
            <a:avLst/>
            <a:gdLst>
              <a:gd name="T0" fmla="*/ 3534965 w 4782740"/>
              <a:gd name="T1" fmla="*/ 1545431 h 1916906"/>
              <a:gd name="T2" fmla="*/ 2388393 w 4782740"/>
              <a:gd name="T3" fmla="*/ 1895475 h 1916906"/>
              <a:gd name="T4" fmla="*/ 2420540 w 4782740"/>
              <a:gd name="T5" fmla="*/ 1323975 h 1916906"/>
              <a:gd name="T6" fmla="*/ 2820590 w 4782740"/>
              <a:gd name="T7" fmla="*/ 1284684 h 1916906"/>
              <a:gd name="T8" fmla="*/ 3059906 w 4782740"/>
              <a:gd name="T9" fmla="*/ 1484709 h 1916906"/>
              <a:gd name="T10" fmla="*/ 3045618 w 4782740"/>
              <a:gd name="T11" fmla="*/ 1713309 h 1916906"/>
              <a:gd name="T12" fmla="*/ 1119187 w 4782740"/>
              <a:gd name="T13" fmla="*/ 1516856 h 1916906"/>
              <a:gd name="T14" fmla="*/ 536972 w 4782740"/>
              <a:gd name="T15" fmla="*/ 1516856 h 1916906"/>
              <a:gd name="T16" fmla="*/ 2065734 w 4782740"/>
              <a:gd name="T17" fmla="*/ 1234678 h 1916906"/>
              <a:gd name="T18" fmla="*/ 1283493 w 4782740"/>
              <a:gd name="T19" fmla="*/ 1127522 h 1916906"/>
              <a:gd name="T20" fmla="*/ 236934 w 4782740"/>
              <a:gd name="T21" fmla="*/ 1127522 h 1916906"/>
              <a:gd name="T22" fmla="*/ 236934 w 4782740"/>
              <a:gd name="T23" fmla="*/ 1127522 h 1916906"/>
              <a:gd name="T24" fmla="*/ 4402931 w 4782740"/>
              <a:gd name="T25" fmla="*/ 1638300 h 1916906"/>
              <a:gd name="T26" fmla="*/ 3331368 w 4782740"/>
              <a:gd name="T27" fmla="*/ 1113234 h 1916906"/>
              <a:gd name="T28" fmla="*/ 2588418 w 4782740"/>
              <a:gd name="T29" fmla="*/ 1288256 h 1916906"/>
              <a:gd name="T30" fmla="*/ 4135040 w 4782740"/>
              <a:gd name="T31" fmla="*/ 1363266 h 1916906"/>
              <a:gd name="T32" fmla="*/ 3910012 w 4782740"/>
              <a:gd name="T33" fmla="*/ 1859756 h 1916906"/>
              <a:gd name="T34" fmla="*/ 3552824 w 4782740"/>
              <a:gd name="T35" fmla="*/ 1256109 h 1916906"/>
              <a:gd name="T36" fmla="*/ 3209924 w 4782740"/>
              <a:gd name="T37" fmla="*/ 1777603 h 1916906"/>
              <a:gd name="T38" fmla="*/ 2745581 w 4782740"/>
              <a:gd name="T39" fmla="*/ 1613297 h 1916906"/>
              <a:gd name="T40" fmla="*/ 2770584 w 4782740"/>
              <a:gd name="T41" fmla="*/ 1409700 h 1916906"/>
              <a:gd name="T42" fmla="*/ 2713434 w 4782740"/>
              <a:gd name="T43" fmla="*/ 1091803 h 1916906"/>
              <a:gd name="T44" fmla="*/ 1182290 w 4782740"/>
              <a:gd name="T45" fmla="*/ 535781 h 1916906"/>
              <a:gd name="T46" fmla="*/ 1075134 w 4782740"/>
              <a:gd name="T47" fmla="*/ 535781 h 1916906"/>
              <a:gd name="T48" fmla="*/ 1721643 w 4782740"/>
              <a:gd name="T49" fmla="*/ 478631 h 1916906"/>
              <a:gd name="T50" fmla="*/ 1493043 w 4782740"/>
              <a:gd name="T51" fmla="*/ 821531 h 1916906"/>
              <a:gd name="T52" fmla="*/ 1328737 w 4782740"/>
              <a:gd name="T53" fmla="*/ 567928 h 1916906"/>
              <a:gd name="T54" fmla="*/ 1493043 w 4782740"/>
              <a:gd name="T55" fmla="*/ 321469 h 1916906"/>
              <a:gd name="T56" fmla="*/ 1042987 w 4782740"/>
              <a:gd name="T57" fmla="*/ 364331 h 1916906"/>
              <a:gd name="T58" fmla="*/ 3232546 w 4782740"/>
              <a:gd name="T59" fmla="*/ 714375 h 1916906"/>
              <a:gd name="T60" fmla="*/ 2982515 w 4782740"/>
              <a:gd name="T61" fmla="*/ 642937 h 1916906"/>
              <a:gd name="T62" fmla="*/ 2961084 w 4782740"/>
              <a:gd name="T63" fmla="*/ 571500 h 1916906"/>
              <a:gd name="T64" fmla="*/ 4782740 w 4782740"/>
              <a:gd name="T65" fmla="*/ 232172 h 1916906"/>
              <a:gd name="T66" fmla="*/ 4300537 w 4782740"/>
              <a:gd name="T67" fmla="*/ 482203 h 1916906"/>
              <a:gd name="T68" fmla="*/ 4243387 w 4782740"/>
              <a:gd name="T69" fmla="*/ 700087 h 1916906"/>
              <a:gd name="T70" fmla="*/ 3836193 w 4782740"/>
              <a:gd name="T71" fmla="*/ 146447 h 1916906"/>
              <a:gd name="T72" fmla="*/ 1128712 w 4782740"/>
              <a:gd name="T73" fmla="*/ 189309 h 1916906"/>
              <a:gd name="T74" fmla="*/ 3450431 w 4782740"/>
              <a:gd name="T75" fmla="*/ 46434 h 1916906"/>
              <a:gd name="T76" fmla="*/ 3136106 w 4782740"/>
              <a:gd name="T77" fmla="*/ 42862 h 1916906"/>
              <a:gd name="T78" fmla="*/ 1721643 w 4782740"/>
              <a:gd name="T79" fmla="*/ 189309 h 1916906"/>
              <a:gd name="T80" fmla="*/ 1528762 w 4782740"/>
              <a:gd name="T81" fmla="*/ 117872 h 1916906"/>
              <a:gd name="T82" fmla="*/ 3078956 w 4782740"/>
              <a:gd name="T83" fmla="*/ 17859 h 1916906"/>
              <a:gd name="T84" fmla="*/ 2800349 w 4782740"/>
              <a:gd name="T85" fmla="*/ 196453 h 1916906"/>
              <a:gd name="T86" fmla="*/ 2150268 w 4782740"/>
              <a:gd name="T87" fmla="*/ 660797 h 1916906"/>
              <a:gd name="T88" fmla="*/ 1825228 w 4782740"/>
              <a:gd name="T89" fmla="*/ 721519 h 1916906"/>
              <a:gd name="T90" fmla="*/ 1017984 w 4782740"/>
              <a:gd name="T91" fmla="*/ 3572 h 1916906"/>
              <a:gd name="T92" fmla="*/ 1318022 w 4782740"/>
              <a:gd name="T93" fmla="*/ 189309 h 1916906"/>
              <a:gd name="T94" fmla="*/ 1214437 w 4782740"/>
              <a:gd name="T95" fmla="*/ 628650 h 1916906"/>
              <a:gd name="T96" fmla="*/ 903684 w 4782740"/>
              <a:gd name="T97" fmla="*/ 725090 h 1916906"/>
              <a:gd name="T98" fmla="*/ 3411140 w 4782740"/>
              <a:gd name="T99" fmla="*/ 0 h 1916906"/>
              <a:gd name="T100" fmla="*/ 3411140 w 4782740"/>
              <a:gd name="T101" fmla="*/ 446484 h 1916906"/>
              <a:gd name="T102" fmla="*/ 3143249 w 4782740"/>
              <a:gd name="T103" fmla="*/ 339328 h 1916906"/>
              <a:gd name="T104" fmla="*/ 767953 w 4782740"/>
              <a:gd name="T105" fmla="*/ 71437 h 1916906"/>
              <a:gd name="T106" fmla="*/ 814387 w 4782740"/>
              <a:gd name="T107" fmla="*/ 682228 h 1916906"/>
              <a:gd name="T108" fmla="*/ 314325 w 4782740"/>
              <a:gd name="T109" fmla="*/ 407194 h 1916906"/>
              <a:gd name="T110" fmla="*/ 328612 w 4782740"/>
              <a:gd name="T111" fmla="*/ 175022 h 1916906"/>
              <a:gd name="T112" fmla="*/ 0 w 4782740"/>
              <a:gd name="T113" fmla="*/ 0 h 1916906"/>
              <a:gd name="T114" fmla="*/ 4782740 w 4782740"/>
              <a:gd name="T115" fmla="*/ 1916906 h 1916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T112" t="T113" r="T114" b="T115"/>
            <a:pathLst>
              <a:path w="4782740" h="1916906">
                <a:moveTo>
                  <a:pt x="4399359" y="1734741"/>
                </a:moveTo>
                <a:lnTo>
                  <a:pt x="4574381" y="1734741"/>
                </a:lnTo>
                <a:lnTo>
                  <a:pt x="4574381" y="1902619"/>
                </a:lnTo>
                <a:lnTo>
                  <a:pt x="4399359" y="1902619"/>
                </a:lnTo>
                <a:lnTo>
                  <a:pt x="4399359" y="1734741"/>
                </a:lnTo>
                <a:close/>
                <a:moveTo>
                  <a:pt x="3406378" y="1545431"/>
                </a:moveTo>
                <a:lnTo>
                  <a:pt x="3534965" y="1545431"/>
                </a:lnTo>
                <a:cubicBezTo>
                  <a:pt x="3523059" y="1683544"/>
                  <a:pt x="3498056" y="1802606"/>
                  <a:pt x="3459956" y="1902619"/>
                </a:cubicBezTo>
                <a:lnTo>
                  <a:pt x="3313509" y="1902619"/>
                </a:lnTo>
                <a:cubicBezTo>
                  <a:pt x="3358753" y="1802606"/>
                  <a:pt x="3389709" y="1683544"/>
                  <a:pt x="3406378" y="1545431"/>
                </a:cubicBezTo>
                <a:close/>
                <a:moveTo>
                  <a:pt x="2474118" y="1538287"/>
                </a:moveTo>
                <a:lnTo>
                  <a:pt x="2599134" y="1538287"/>
                </a:lnTo>
                <a:cubicBezTo>
                  <a:pt x="2594371" y="1681162"/>
                  <a:pt x="2572940" y="1800225"/>
                  <a:pt x="2534840" y="1895475"/>
                </a:cubicBezTo>
                <a:lnTo>
                  <a:pt x="2388393" y="1895475"/>
                </a:lnTo>
                <a:cubicBezTo>
                  <a:pt x="2433637" y="1800225"/>
                  <a:pt x="2462212" y="1681162"/>
                  <a:pt x="2474118" y="1538287"/>
                </a:cubicBezTo>
                <a:close/>
                <a:moveTo>
                  <a:pt x="3342084" y="1327547"/>
                </a:moveTo>
                <a:lnTo>
                  <a:pt x="3481387" y="1327547"/>
                </a:lnTo>
                <a:cubicBezTo>
                  <a:pt x="3505199" y="1382316"/>
                  <a:pt x="3523059" y="1440656"/>
                  <a:pt x="3534965" y="1502569"/>
                </a:cubicBezTo>
                <a:lnTo>
                  <a:pt x="3392090" y="1502569"/>
                </a:lnTo>
                <a:cubicBezTo>
                  <a:pt x="3382565" y="1445419"/>
                  <a:pt x="3365896" y="1387078"/>
                  <a:pt x="3342084" y="1327547"/>
                </a:cubicBezTo>
                <a:close/>
                <a:moveTo>
                  <a:pt x="2420540" y="1323975"/>
                </a:moveTo>
                <a:lnTo>
                  <a:pt x="2549128" y="1323975"/>
                </a:lnTo>
                <a:cubicBezTo>
                  <a:pt x="2577703" y="1376362"/>
                  <a:pt x="2594371" y="1434703"/>
                  <a:pt x="2599134" y="1498997"/>
                </a:cubicBezTo>
                <a:lnTo>
                  <a:pt x="2466974" y="1498997"/>
                </a:lnTo>
                <a:cubicBezTo>
                  <a:pt x="2462212" y="1437084"/>
                  <a:pt x="2446734" y="1378744"/>
                  <a:pt x="2420540" y="1323975"/>
                </a:cubicBezTo>
                <a:close/>
                <a:moveTo>
                  <a:pt x="2781299" y="1248965"/>
                </a:moveTo>
                <a:cubicBezTo>
                  <a:pt x="2769393" y="1263253"/>
                  <a:pt x="2756296" y="1275159"/>
                  <a:pt x="2742009" y="1284684"/>
                </a:cubicBezTo>
                <a:lnTo>
                  <a:pt x="2820590" y="1284684"/>
                </a:lnTo>
                <a:cubicBezTo>
                  <a:pt x="2818209" y="1289447"/>
                  <a:pt x="2814637" y="1296591"/>
                  <a:pt x="2809874" y="1306116"/>
                </a:cubicBezTo>
                <a:cubicBezTo>
                  <a:pt x="2807493" y="1310878"/>
                  <a:pt x="2806303" y="1314450"/>
                  <a:pt x="2806303" y="1316831"/>
                </a:cubicBezTo>
                <a:lnTo>
                  <a:pt x="3034903" y="1316831"/>
                </a:lnTo>
                <a:lnTo>
                  <a:pt x="3034903" y="1409700"/>
                </a:lnTo>
                <a:lnTo>
                  <a:pt x="2906315" y="1409700"/>
                </a:lnTo>
                <a:lnTo>
                  <a:pt x="2906315" y="1484709"/>
                </a:lnTo>
                <a:lnTo>
                  <a:pt x="3059906" y="1484709"/>
                </a:lnTo>
                <a:lnTo>
                  <a:pt x="3059906" y="1577578"/>
                </a:lnTo>
                <a:lnTo>
                  <a:pt x="2906315" y="1577578"/>
                </a:lnTo>
                <a:lnTo>
                  <a:pt x="2906315" y="1734741"/>
                </a:lnTo>
                <a:cubicBezTo>
                  <a:pt x="2922984" y="1732359"/>
                  <a:pt x="2931318" y="1720453"/>
                  <a:pt x="2931318" y="1699022"/>
                </a:cubicBezTo>
                <a:lnTo>
                  <a:pt x="2931318" y="1613297"/>
                </a:lnTo>
                <a:lnTo>
                  <a:pt x="3045618" y="1613297"/>
                </a:lnTo>
                <a:lnTo>
                  <a:pt x="3045618" y="1713309"/>
                </a:lnTo>
                <a:cubicBezTo>
                  <a:pt x="3047999" y="1768078"/>
                  <a:pt x="3030140" y="1801416"/>
                  <a:pt x="2992040" y="1813322"/>
                </a:cubicBezTo>
                <a:lnTo>
                  <a:pt x="3020615" y="1813322"/>
                </a:lnTo>
                <a:cubicBezTo>
                  <a:pt x="3056334" y="1813322"/>
                  <a:pt x="3073003" y="1797844"/>
                  <a:pt x="3070621" y="1766887"/>
                </a:cubicBezTo>
                <a:lnTo>
                  <a:pt x="3070621" y="1248965"/>
                </a:lnTo>
                <a:lnTo>
                  <a:pt x="2781299" y="1248965"/>
                </a:lnTo>
                <a:close/>
                <a:moveTo>
                  <a:pt x="1119187" y="1234678"/>
                </a:moveTo>
                <a:lnTo>
                  <a:pt x="1119187" y="1516856"/>
                </a:lnTo>
                <a:lnTo>
                  <a:pt x="1251347" y="1516856"/>
                </a:lnTo>
                <a:cubicBezTo>
                  <a:pt x="1348978" y="1519237"/>
                  <a:pt x="1395412" y="1472803"/>
                  <a:pt x="1390650" y="1377553"/>
                </a:cubicBezTo>
                <a:cubicBezTo>
                  <a:pt x="1393031" y="1279922"/>
                  <a:pt x="1346596" y="1232297"/>
                  <a:pt x="1251347" y="1234678"/>
                </a:cubicBezTo>
                <a:lnTo>
                  <a:pt x="1119187" y="1234678"/>
                </a:lnTo>
                <a:close/>
                <a:moveTo>
                  <a:pt x="404812" y="1234678"/>
                </a:moveTo>
                <a:lnTo>
                  <a:pt x="404812" y="1516856"/>
                </a:lnTo>
                <a:lnTo>
                  <a:pt x="536972" y="1516856"/>
                </a:lnTo>
                <a:cubicBezTo>
                  <a:pt x="634603" y="1519237"/>
                  <a:pt x="681037" y="1472803"/>
                  <a:pt x="676274" y="1377553"/>
                </a:cubicBezTo>
                <a:cubicBezTo>
                  <a:pt x="678656" y="1279922"/>
                  <a:pt x="632221" y="1232297"/>
                  <a:pt x="536972" y="1234678"/>
                </a:cubicBezTo>
                <a:lnTo>
                  <a:pt x="404812" y="1234678"/>
                </a:lnTo>
                <a:close/>
                <a:moveTo>
                  <a:pt x="1640681" y="1127522"/>
                </a:moveTo>
                <a:lnTo>
                  <a:pt x="2319337" y="1127522"/>
                </a:lnTo>
                <a:lnTo>
                  <a:pt x="2319337" y="1234678"/>
                </a:lnTo>
                <a:lnTo>
                  <a:pt x="2065734" y="1234678"/>
                </a:lnTo>
                <a:lnTo>
                  <a:pt x="2065734" y="1895475"/>
                </a:lnTo>
                <a:lnTo>
                  <a:pt x="1894284" y="1895475"/>
                </a:lnTo>
                <a:lnTo>
                  <a:pt x="1894284" y="1234678"/>
                </a:lnTo>
                <a:lnTo>
                  <a:pt x="1640681" y="1234678"/>
                </a:lnTo>
                <a:lnTo>
                  <a:pt x="1640681" y="1127522"/>
                </a:lnTo>
                <a:close/>
                <a:moveTo>
                  <a:pt x="951309" y="1127522"/>
                </a:moveTo>
                <a:lnTo>
                  <a:pt x="1283493" y="1127522"/>
                </a:lnTo>
                <a:cubicBezTo>
                  <a:pt x="1471612" y="1127522"/>
                  <a:pt x="1564481" y="1210865"/>
                  <a:pt x="1562099" y="1377553"/>
                </a:cubicBezTo>
                <a:cubicBezTo>
                  <a:pt x="1566862" y="1549003"/>
                  <a:pt x="1473993" y="1632347"/>
                  <a:pt x="1283493" y="1627584"/>
                </a:cubicBezTo>
                <a:lnTo>
                  <a:pt x="1119187" y="1627584"/>
                </a:lnTo>
                <a:lnTo>
                  <a:pt x="1119187" y="1895475"/>
                </a:lnTo>
                <a:lnTo>
                  <a:pt x="951309" y="1895475"/>
                </a:lnTo>
                <a:lnTo>
                  <a:pt x="951309" y="1127522"/>
                </a:lnTo>
                <a:close/>
                <a:moveTo>
                  <a:pt x="236934" y="1127522"/>
                </a:moveTo>
                <a:lnTo>
                  <a:pt x="569118" y="1127522"/>
                </a:lnTo>
                <a:cubicBezTo>
                  <a:pt x="757237" y="1127522"/>
                  <a:pt x="850106" y="1210865"/>
                  <a:pt x="847724" y="1377553"/>
                </a:cubicBezTo>
                <a:cubicBezTo>
                  <a:pt x="852487" y="1549003"/>
                  <a:pt x="759618" y="1632347"/>
                  <a:pt x="569118" y="1627584"/>
                </a:cubicBezTo>
                <a:lnTo>
                  <a:pt x="404812" y="1627584"/>
                </a:lnTo>
                <a:lnTo>
                  <a:pt x="404812" y="1895475"/>
                </a:lnTo>
                <a:lnTo>
                  <a:pt x="236934" y="1895475"/>
                </a:lnTo>
                <a:lnTo>
                  <a:pt x="236934" y="1127522"/>
                </a:lnTo>
                <a:close/>
                <a:moveTo>
                  <a:pt x="4502943" y="1123950"/>
                </a:moveTo>
                <a:cubicBezTo>
                  <a:pt x="4674393" y="1128712"/>
                  <a:pt x="4762500" y="1194197"/>
                  <a:pt x="4767262" y="1320403"/>
                </a:cubicBezTo>
                <a:cubicBezTo>
                  <a:pt x="4772025" y="1391841"/>
                  <a:pt x="4730353" y="1459706"/>
                  <a:pt x="4642246" y="1524000"/>
                </a:cubicBezTo>
                <a:cubicBezTo>
                  <a:pt x="4589859" y="1564481"/>
                  <a:pt x="4563665" y="1606153"/>
                  <a:pt x="4563665" y="1649016"/>
                </a:cubicBezTo>
                <a:lnTo>
                  <a:pt x="4563665" y="1681162"/>
                </a:lnTo>
                <a:lnTo>
                  <a:pt x="4402931" y="1681162"/>
                </a:lnTo>
                <a:lnTo>
                  <a:pt x="4402931" y="1638300"/>
                </a:lnTo>
                <a:cubicBezTo>
                  <a:pt x="4398168" y="1569244"/>
                  <a:pt x="4431506" y="1512094"/>
                  <a:pt x="4502943" y="1466850"/>
                </a:cubicBezTo>
                <a:cubicBezTo>
                  <a:pt x="4562475" y="1421606"/>
                  <a:pt x="4592240" y="1375172"/>
                  <a:pt x="4592240" y="1327547"/>
                </a:cubicBezTo>
                <a:cubicBezTo>
                  <a:pt x="4589859" y="1265634"/>
                  <a:pt x="4560093" y="1233487"/>
                  <a:pt x="4502943" y="1231106"/>
                </a:cubicBezTo>
                <a:cubicBezTo>
                  <a:pt x="4438650" y="1233487"/>
                  <a:pt x="4399359" y="1281112"/>
                  <a:pt x="4385071" y="1373981"/>
                </a:cubicBezTo>
                <a:lnTo>
                  <a:pt x="4224337" y="1373981"/>
                </a:lnTo>
                <a:cubicBezTo>
                  <a:pt x="4248150" y="1207294"/>
                  <a:pt x="4341018" y="1123950"/>
                  <a:pt x="4502943" y="1123950"/>
                </a:cubicBezTo>
                <a:close/>
                <a:moveTo>
                  <a:pt x="3331368" y="1113234"/>
                </a:moveTo>
                <a:lnTo>
                  <a:pt x="3470671" y="1113234"/>
                </a:lnTo>
                <a:cubicBezTo>
                  <a:pt x="3494484" y="1168003"/>
                  <a:pt x="3512343" y="1225153"/>
                  <a:pt x="3524249" y="1284684"/>
                </a:cubicBezTo>
                <a:lnTo>
                  <a:pt x="3381374" y="1284684"/>
                </a:lnTo>
                <a:cubicBezTo>
                  <a:pt x="3371849" y="1229915"/>
                  <a:pt x="3355181" y="1172765"/>
                  <a:pt x="3331368" y="1113234"/>
                </a:cubicBezTo>
                <a:close/>
                <a:moveTo>
                  <a:pt x="2409824" y="1113234"/>
                </a:moveTo>
                <a:lnTo>
                  <a:pt x="2538412" y="1113234"/>
                </a:lnTo>
                <a:cubicBezTo>
                  <a:pt x="2564606" y="1165622"/>
                  <a:pt x="2581274" y="1223962"/>
                  <a:pt x="2588418" y="1288256"/>
                </a:cubicBezTo>
                <a:lnTo>
                  <a:pt x="2456259" y="1288256"/>
                </a:lnTo>
                <a:cubicBezTo>
                  <a:pt x="2449115" y="1226344"/>
                  <a:pt x="2433637" y="1168003"/>
                  <a:pt x="2409824" y="1113234"/>
                </a:cubicBezTo>
                <a:close/>
                <a:moveTo>
                  <a:pt x="3752849" y="1098947"/>
                </a:moveTo>
                <a:lnTo>
                  <a:pt x="3927871" y="1098947"/>
                </a:lnTo>
                <a:lnTo>
                  <a:pt x="3927871" y="1256109"/>
                </a:lnTo>
                <a:lnTo>
                  <a:pt x="4135040" y="1256109"/>
                </a:lnTo>
                <a:lnTo>
                  <a:pt x="4135040" y="1363266"/>
                </a:lnTo>
                <a:lnTo>
                  <a:pt x="3931443" y="1363266"/>
                </a:lnTo>
                <a:cubicBezTo>
                  <a:pt x="3943349" y="1556147"/>
                  <a:pt x="4014787" y="1706166"/>
                  <a:pt x="4145756" y="1813322"/>
                </a:cubicBezTo>
                <a:lnTo>
                  <a:pt x="4145756" y="1916906"/>
                </a:lnTo>
                <a:cubicBezTo>
                  <a:pt x="3993356" y="1831181"/>
                  <a:pt x="3892153" y="1720453"/>
                  <a:pt x="3842146" y="1584722"/>
                </a:cubicBezTo>
                <a:cubicBezTo>
                  <a:pt x="3823096" y="1627584"/>
                  <a:pt x="3802856" y="1666875"/>
                  <a:pt x="3781424" y="1702594"/>
                </a:cubicBezTo>
                <a:lnTo>
                  <a:pt x="3856434" y="1702594"/>
                </a:lnTo>
                <a:cubicBezTo>
                  <a:pt x="3875484" y="1754981"/>
                  <a:pt x="3893343" y="1807369"/>
                  <a:pt x="3910012" y="1859756"/>
                </a:cubicBezTo>
                <a:lnTo>
                  <a:pt x="3781424" y="1859756"/>
                </a:lnTo>
                <a:cubicBezTo>
                  <a:pt x="3771899" y="1819275"/>
                  <a:pt x="3761184" y="1781175"/>
                  <a:pt x="3749278" y="1745456"/>
                </a:cubicBezTo>
                <a:cubicBezTo>
                  <a:pt x="3713559" y="1795462"/>
                  <a:pt x="3640931" y="1852612"/>
                  <a:pt x="3531393" y="1916906"/>
                </a:cubicBezTo>
                <a:lnTo>
                  <a:pt x="3531393" y="1813322"/>
                </a:lnTo>
                <a:cubicBezTo>
                  <a:pt x="3667124" y="1696641"/>
                  <a:pt x="3739753" y="1546622"/>
                  <a:pt x="3749278" y="1363266"/>
                </a:cubicBezTo>
                <a:lnTo>
                  <a:pt x="3552824" y="1363266"/>
                </a:lnTo>
                <a:lnTo>
                  <a:pt x="3552824" y="1256109"/>
                </a:lnTo>
                <a:lnTo>
                  <a:pt x="3752849" y="1256109"/>
                </a:lnTo>
                <a:lnTo>
                  <a:pt x="3752849" y="1098947"/>
                </a:lnTo>
                <a:close/>
                <a:moveTo>
                  <a:pt x="2713434" y="1091803"/>
                </a:moveTo>
                <a:lnTo>
                  <a:pt x="2863453" y="1091803"/>
                </a:lnTo>
                <a:cubicBezTo>
                  <a:pt x="2856309" y="1113234"/>
                  <a:pt x="2849165" y="1132284"/>
                  <a:pt x="2842021" y="1148953"/>
                </a:cubicBezTo>
                <a:lnTo>
                  <a:pt x="3209924" y="1148953"/>
                </a:lnTo>
                <a:lnTo>
                  <a:pt x="3209924" y="1777603"/>
                </a:lnTo>
                <a:cubicBezTo>
                  <a:pt x="3217068" y="1868091"/>
                  <a:pt x="3171824" y="1909762"/>
                  <a:pt x="3074193" y="1902619"/>
                </a:cubicBezTo>
                <a:lnTo>
                  <a:pt x="2984896" y="1902619"/>
                </a:lnTo>
                <a:lnTo>
                  <a:pt x="2984896" y="1816894"/>
                </a:lnTo>
                <a:cubicBezTo>
                  <a:pt x="2972990" y="1819275"/>
                  <a:pt x="2956321" y="1820466"/>
                  <a:pt x="2934890" y="1820466"/>
                </a:cubicBezTo>
                <a:lnTo>
                  <a:pt x="2631281" y="1820466"/>
                </a:lnTo>
                <a:lnTo>
                  <a:pt x="2631281" y="1613297"/>
                </a:lnTo>
                <a:lnTo>
                  <a:pt x="2745581" y="1613297"/>
                </a:lnTo>
                <a:lnTo>
                  <a:pt x="2745581" y="1734741"/>
                </a:lnTo>
                <a:lnTo>
                  <a:pt x="2770584" y="1734741"/>
                </a:lnTo>
                <a:lnTo>
                  <a:pt x="2770584" y="1577578"/>
                </a:lnTo>
                <a:lnTo>
                  <a:pt x="2616993" y="1577578"/>
                </a:lnTo>
                <a:lnTo>
                  <a:pt x="2616993" y="1484709"/>
                </a:lnTo>
                <a:lnTo>
                  <a:pt x="2770584" y="1484709"/>
                </a:lnTo>
                <a:lnTo>
                  <a:pt x="2770584" y="1409700"/>
                </a:lnTo>
                <a:lnTo>
                  <a:pt x="2749153" y="1409700"/>
                </a:lnTo>
                <a:cubicBezTo>
                  <a:pt x="2715815" y="1440656"/>
                  <a:pt x="2670571" y="1459706"/>
                  <a:pt x="2613421" y="1466850"/>
                </a:cubicBezTo>
                <a:lnTo>
                  <a:pt x="2613421" y="1402556"/>
                </a:lnTo>
                <a:cubicBezTo>
                  <a:pt x="2649140" y="1378744"/>
                  <a:pt x="2672953" y="1350169"/>
                  <a:pt x="2684859" y="1316831"/>
                </a:cubicBezTo>
                <a:cubicBezTo>
                  <a:pt x="2661046" y="1326356"/>
                  <a:pt x="2633662" y="1334691"/>
                  <a:pt x="2602706" y="1341834"/>
                </a:cubicBezTo>
                <a:lnTo>
                  <a:pt x="2602706" y="1263253"/>
                </a:lnTo>
                <a:cubicBezTo>
                  <a:pt x="2652712" y="1229915"/>
                  <a:pt x="2689621" y="1172765"/>
                  <a:pt x="2713434" y="1091803"/>
                </a:cubicBez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4" y="345281"/>
                  <a:pt x="1471612" y="357187"/>
                </a:cubicBezTo>
                <a:cubicBezTo>
                  <a:pt x="1471612" y="369094"/>
                  <a:pt x="1470421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4236243" y="146447"/>
                </a:moveTo>
                <a:lnTo>
                  <a:pt x="4236243" y="442912"/>
                </a:lnTo>
                <a:cubicBezTo>
                  <a:pt x="4236243" y="469106"/>
                  <a:pt x="4248150" y="482203"/>
                  <a:pt x="4271962" y="482203"/>
                </a:cubicBezTo>
                <a:lnTo>
                  <a:pt x="4300537" y="482203"/>
                </a:lnTo>
                <a:lnTo>
                  <a:pt x="4300537" y="146447"/>
                </a:lnTo>
                <a:lnTo>
                  <a:pt x="4236243" y="146447"/>
                </a:lnTo>
                <a:close/>
                <a:moveTo>
                  <a:pt x="4036218" y="146447"/>
                </a:moveTo>
                <a:lnTo>
                  <a:pt x="4036218" y="260747"/>
                </a:lnTo>
                <a:cubicBezTo>
                  <a:pt x="4045743" y="441722"/>
                  <a:pt x="3979068" y="557212"/>
                  <a:pt x="3836193" y="607219"/>
                </a:cubicBezTo>
                <a:lnTo>
                  <a:pt x="3836193" y="700087"/>
                </a:lnTo>
                <a:lnTo>
                  <a:pt x="4243387" y="700087"/>
                </a:lnTo>
                <a:cubicBezTo>
                  <a:pt x="4283868" y="702469"/>
                  <a:pt x="4302918" y="683419"/>
                  <a:pt x="4300537" y="642937"/>
                </a:cubicBezTo>
                <a:lnTo>
                  <a:pt x="4300537" y="582215"/>
                </a:lnTo>
                <a:lnTo>
                  <a:pt x="4221956" y="582215"/>
                </a:lnTo>
                <a:cubicBezTo>
                  <a:pt x="4136231" y="584597"/>
                  <a:pt x="4094559" y="539353"/>
                  <a:pt x="4096940" y="446484"/>
                </a:cubicBezTo>
                <a:lnTo>
                  <a:pt x="4096940" y="146447"/>
                </a:lnTo>
                <a:lnTo>
                  <a:pt x="4036218" y="146447"/>
                </a:lnTo>
                <a:close/>
                <a:moveTo>
                  <a:pt x="3836193" y="146447"/>
                </a:moveTo>
                <a:lnTo>
                  <a:pt x="3836193" y="492919"/>
                </a:lnTo>
                <a:cubicBezTo>
                  <a:pt x="3879056" y="457200"/>
                  <a:pt x="3899296" y="379809"/>
                  <a:pt x="3896915" y="260747"/>
                </a:cubicBezTo>
                <a:lnTo>
                  <a:pt x="3896915" y="146447"/>
                </a:lnTo>
                <a:lnTo>
                  <a:pt x="3836193" y="146447"/>
                </a:lnTo>
                <a:close/>
                <a:moveTo>
                  <a:pt x="1092993" y="128587"/>
                </a:moveTo>
                <a:cubicBezTo>
                  <a:pt x="1078706" y="152400"/>
                  <a:pt x="1060846" y="172641"/>
                  <a:pt x="1039415" y="189309"/>
                </a:cubicBezTo>
                <a:lnTo>
                  <a:pt x="1128712" y="189309"/>
                </a:lnTo>
                <a:cubicBezTo>
                  <a:pt x="1143000" y="172641"/>
                  <a:pt x="1154906" y="152400"/>
                  <a:pt x="1164431" y="128587"/>
                </a:cubicBezTo>
                <a:lnTo>
                  <a:pt x="1092993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686174" y="42862"/>
                </a:moveTo>
                <a:lnTo>
                  <a:pt x="4450556" y="42862"/>
                </a:lnTo>
                <a:lnTo>
                  <a:pt x="4450556" y="653653"/>
                </a:lnTo>
                <a:cubicBezTo>
                  <a:pt x="4452937" y="753665"/>
                  <a:pt x="4402931" y="802481"/>
                  <a:pt x="4300537" y="800100"/>
                </a:cubicBezTo>
                <a:lnTo>
                  <a:pt x="3686174" y="800100"/>
                </a:lnTo>
                <a:lnTo>
                  <a:pt x="3686174" y="42862"/>
                </a:ln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0"/>
                  <a:pt x="3275409" y="210741"/>
                </a:cubicBezTo>
                <a:lnTo>
                  <a:pt x="3186112" y="210741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5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6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1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5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6"/>
                  <a:pt x="1139428" y="39291"/>
                </a:cubicBezTo>
                <a:lnTo>
                  <a:pt x="1293018" y="39291"/>
                </a:lnTo>
                <a:lnTo>
                  <a:pt x="1293018" y="128587"/>
                </a:lnTo>
                <a:cubicBezTo>
                  <a:pt x="1290637" y="130969"/>
                  <a:pt x="1289446" y="134541"/>
                  <a:pt x="1289446" y="139303"/>
                </a:cubicBezTo>
                <a:cubicBezTo>
                  <a:pt x="1277540" y="155972"/>
                  <a:pt x="1268015" y="172641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6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8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1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59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0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19461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2" name="直接连接符 7"/>
          <p:cNvSpPr>
            <a:spLocks noChangeShapeType="1"/>
          </p:cNvSpPr>
          <p:nvPr/>
        </p:nvSpPr>
        <p:spPr bwMode="auto">
          <a:xfrm>
            <a:off x="515938" y="5635625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3" name="组合 54"/>
          <p:cNvGrpSpPr>
            <a:grpSpLocks/>
          </p:cNvGrpSpPr>
          <p:nvPr/>
        </p:nvGrpSpPr>
        <p:grpSpPr bwMode="auto">
          <a:xfrm>
            <a:off x="6103938" y="2744788"/>
            <a:ext cx="3284537" cy="2651125"/>
            <a:chOff x="0" y="0"/>
            <a:chExt cx="2882900" cy="2327275"/>
          </a:xfrm>
        </p:grpSpPr>
        <p:sp>
          <p:nvSpPr>
            <p:cNvPr id="19471" name="Oval 6"/>
            <p:cNvSpPr>
              <a:spLocks noChangeArrowheads="1"/>
            </p:cNvSpPr>
            <p:nvPr/>
          </p:nvSpPr>
          <p:spPr bwMode="auto">
            <a:xfrm>
              <a:off x="738187" y="2147887"/>
              <a:ext cx="1457325" cy="179388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72" name="Freeform 7"/>
            <p:cNvSpPr>
              <a:spLocks noChangeArrowheads="1"/>
            </p:cNvSpPr>
            <p:nvPr/>
          </p:nvSpPr>
          <p:spPr bwMode="auto">
            <a:xfrm>
              <a:off x="0" y="649287"/>
              <a:ext cx="227013" cy="152400"/>
            </a:xfrm>
            <a:custGeom>
              <a:avLst/>
              <a:gdLst>
                <a:gd name="T0" fmla="*/ 45362912 w 143"/>
                <a:gd name="T1" fmla="*/ 0 h 96"/>
                <a:gd name="T2" fmla="*/ 0 w 143"/>
                <a:gd name="T3" fmla="*/ 120967500 h 96"/>
                <a:gd name="T4" fmla="*/ 315021019 w 143"/>
                <a:gd name="T5" fmla="*/ 241935000 h 96"/>
                <a:gd name="T6" fmla="*/ 360383931 w 143"/>
                <a:gd name="T7" fmla="*/ 120967500 h 96"/>
                <a:gd name="T8" fmla="*/ 45362912 w 143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6"/>
                <a:gd name="T17" fmla="*/ 143 w 143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6">
                  <a:moveTo>
                    <a:pt x="18" y="0"/>
                  </a:moveTo>
                  <a:lnTo>
                    <a:pt x="0" y="48"/>
                  </a:lnTo>
                  <a:lnTo>
                    <a:pt x="125" y="96"/>
                  </a:lnTo>
                  <a:lnTo>
                    <a:pt x="143" y="4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3" name="Freeform 8"/>
            <p:cNvSpPr>
              <a:spLocks noChangeArrowheads="1"/>
            </p:cNvSpPr>
            <p:nvPr/>
          </p:nvSpPr>
          <p:spPr bwMode="auto">
            <a:xfrm>
              <a:off x="338137" y="85725"/>
              <a:ext cx="217488" cy="198438"/>
            </a:xfrm>
            <a:custGeom>
              <a:avLst/>
              <a:gdLst>
                <a:gd name="T0" fmla="*/ 83166141 w 137"/>
                <a:gd name="T1" fmla="*/ 0 h 125"/>
                <a:gd name="T2" fmla="*/ 0 w 137"/>
                <a:gd name="T3" fmla="*/ 100806504 h 125"/>
                <a:gd name="T4" fmla="*/ 262096853 w 137"/>
                <a:gd name="T5" fmla="*/ 315021119 h 125"/>
                <a:gd name="T6" fmla="*/ 345262994 w 137"/>
                <a:gd name="T7" fmla="*/ 214214615 h 125"/>
                <a:gd name="T8" fmla="*/ 83166141 w 137"/>
                <a:gd name="T9" fmla="*/ 0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25"/>
                <a:gd name="T17" fmla="*/ 137 w 137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25">
                  <a:moveTo>
                    <a:pt x="33" y="0"/>
                  </a:moveTo>
                  <a:lnTo>
                    <a:pt x="0" y="40"/>
                  </a:lnTo>
                  <a:lnTo>
                    <a:pt x="104" y="125"/>
                  </a:lnTo>
                  <a:lnTo>
                    <a:pt x="137" y="8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9"/>
            <p:cNvSpPr>
              <a:spLocks noChangeArrowheads="1"/>
            </p:cNvSpPr>
            <p:nvPr/>
          </p:nvSpPr>
          <p:spPr bwMode="auto">
            <a:xfrm>
              <a:off x="2655887" y="749300"/>
              <a:ext cx="227013" cy="146050"/>
            </a:xfrm>
            <a:custGeom>
              <a:avLst/>
              <a:gdLst>
                <a:gd name="T0" fmla="*/ 320061342 w 143"/>
                <a:gd name="T1" fmla="*/ 0 h 92"/>
                <a:gd name="T2" fmla="*/ 0 w 143"/>
                <a:gd name="T3" fmla="*/ 108367513 h 92"/>
                <a:gd name="T4" fmla="*/ 40322589 w 143"/>
                <a:gd name="T5" fmla="*/ 231854375 h 92"/>
                <a:gd name="T6" fmla="*/ 360383931 w 143"/>
                <a:gd name="T7" fmla="*/ 123486863 h 92"/>
                <a:gd name="T8" fmla="*/ 320061342 w 143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2"/>
                <a:gd name="T17" fmla="*/ 143 w 143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2">
                  <a:moveTo>
                    <a:pt x="127" y="0"/>
                  </a:moveTo>
                  <a:lnTo>
                    <a:pt x="0" y="43"/>
                  </a:lnTo>
                  <a:lnTo>
                    <a:pt x="16" y="92"/>
                  </a:lnTo>
                  <a:lnTo>
                    <a:pt x="143" y="4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10"/>
            <p:cNvSpPr>
              <a:spLocks noChangeArrowheads="1"/>
            </p:cNvSpPr>
            <p:nvPr/>
          </p:nvSpPr>
          <p:spPr bwMode="auto">
            <a:xfrm>
              <a:off x="2665412" y="20637"/>
              <a:ext cx="207963" cy="207963"/>
            </a:xfrm>
            <a:custGeom>
              <a:avLst/>
              <a:gdLst>
                <a:gd name="T0" fmla="*/ 236895257 w 131"/>
                <a:gd name="T1" fmla="*/ 0 h 131"/>
                <a:gd name="T2" fmla="*/ 0 w 131"/>
                <a:gd name="T3" fmla="*/ 236895257 h 131"/>
                <a:gd name="T4" fmla="*/ 90725843 w 131"/>
                <a:gd name="T5" fmla="*/ 330142056 h 131"/>
                <a:gd name="T6" fmla="*/ 330142056 w 131"/>
                <a:gd name="T7" fmla="*/ 93246799 h 131"/>
                <a:gd name="T8" fmla="*/ 236895257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1"/>
                <a:gd name="T17" fmla="*/ 131 w 131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1">
                  <a:moveTo>
                    <a:pt x="94" y="0"/>
                  </a:moveTo>
                  <a:lnTo>
                    <a:pt x="0" y="94"/>
                  </a:lnTo>
                  <a:lnTo>
                    <a:pt x="36" y="131"/>
                  </a:lnTo>
                  <a:lnTo>
                    <a:pt x="131" y="37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11"/>
            <p:cNvSpPr>
              <a:spLocks noChangeArrowheads="1"/>
            </p:cNvSpPr>
            <p:nvPr/>
          </p:nvSpPr>
          <p:spPr bwMode="auto">
            <a:xfrm>
              <a:off x="1066800" y="2163762"/>
              <a:ext cx="288925" cy="96838"/>
            </a:xfrm>
            <a:custGeom>
              <a:avLst/>
              <a:gdLst>
                <a:gd name="T0" fmla="*/ 438507188 w 182"/>
                <a:gd name="T1" fmla="*/ 7561302 h 61"/>
                <a:gd name="T2" fmla="*/ 259575300 w 182"/>
                <a:gd name="T3" fmla="*/ 0 h 61"/>
                <a:gd name="T4" fmla="*/ 27722513 w 182"/>
                <a:gd name="T5" fmla="*/ 50403385 h 61"/>
                <a:gd name="T6" fmla="*/ 0 w 182"/>
                <a:gd name="T7" fmla="*/ 153731119 h 61"/>
                <a:gd name="T8" fmla="*/ 274696238 w 182"/>
                <a:gd name="T9" fmla="*/ 136089140 h 61"/>
                <a:gd name="T10" fmla="*/ 347781563 w 182"/>
                <a:gd name="T11" fmla="*/ 85685755 h 61"/>
                <a:gd name="T12" fmla="*/ 347781563 w 182"/>
                <a:gd name="T13" fmla="*/ 131048802 h 61"/>
                <a:gd name="T14" fmla="*/ 458668438 w 182"/>
                <a:gd name="T15" fmla="*/ 123489088 h 61"/>
                <a:gd name="T16" fmla="*/ 438507188 w 182"/>
                <a:gd name="T17" fmla="*/ 7561302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61"/>
                <a:gd name="T29" fmla="*/ 182 w 182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61">
                  <a:moveTo>
                    <a:pt x="174" y="3"/>
                  </a:moveTo>
                  <a:lnTo>
                    <a:pt x="103" y="0"/>
                  </a:lnTo>
                  <a:lnTo>
                    <a:pt x="11" y="20"/>
                  </a:lnTo>
                  <a:lnTo>
                    <a:pt x="0" y="61"/>
                  </a:lnTo>
                  <a:lnTo>
                    <a:pt x="109" y="54"/>
                  </a:lnTo>
                  <a:lnTo>
                    <a:pt x="138" y="34"/>
                  </a:lnTo>
                  <a:lnTo>
                    <a:pt x="138" y="52"/>
                  </a:lnTo>
                  <a:lnTo>
                    <a:pt x="182" y="49"/>
                  </a:lnTo>
                  <a:lnTo>
                    <a:pt x="174" y="3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12"/>
            <p:cNvSpPr>
              <a:spLocks noChangeArrowheads="1"/>
            </p:cNvSpPr>
            <p:nvPr/>
          </p:nvSpPr>
          <p:spPr bwMode="auto">
            <a:xfrm>
              <a:off x="1646237" y="2166937"/>
              <a:ext cx="288925" cy="93663"/>
            </a:xfrm>
            <a:custGeom>
              <a:avLst/>
              <a:gdLst>
                <a:gd name="T0" fmla="*/ 458668438 w 182"/>
                <a:gd name="T1" fmla="*/ 118448770 h 59"/>
                <a:gd name="T2" fmla="*/ 418345938 w 182"/>
                <a:gd name="T3" fmla="*/ 20161358 h 59"/>
                <a:gd name="T4" fmla="*/ 176410938 w 182"/>
                <a:gd name="T5" fmla="*/ 0 h 59"/>
                <a:gd name="T6" fmla="*/ 2520950 w 182"/>
                <a:gd name="T7" fmla="*/ 32763000 h 59"/>
                <a:gd name="T8" fmla="*/ 0 w 182"/>
                <a:gd name="T9" fmla="*/ 148690806 h 59"/>
                <a:gd name="T10" fmla="*/ 110886875 w 182"/>
                <a:gd name="T11" fmla="*/ 141129503 h 59"/>
                <a:gd name="T12" fmla="*/ 105846563 w 182"/>
                <a:gd name="T13" fmla="*/ 98287412 h 59"/>
                <a:gd name="T14" fmla="*/ 183972200 w 182"/>
                <a:gd name="T15" fmla="*/ 138610127 h 59"/>
                <a:gd name="T16" fmla="*/ 458668438 w 182"/>
                <a:gd name="T17" fmla="*/ 118448770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59"/>
                <a:gd name="T29" fmla="*/ 182 w 182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59">
                  <a:moveTo>
                    <a:pt x="182" y="47"/>
                  </a:moveTo>
                  <a:lnTo>
                    <a:pt x="166" y="8"/>
                  </a:lnTo>
                  <a:lnTo>
                    <a:pt x="70" y="0"/>
                  </a:lnTo>
                  <a:lnTo>
                    <a:pt x="1" y="13"/>
                  </a:lnTo>
                  <a:lnTo>
                    <a:pt x="0" y="59"/>
                  </a:lnTo>
                  <a:lnTo>
                    <a:pt x="44" y="56"/>
                  </a:lnTo>
                  <a:lnTo>
                    <a:pt x="42" y="39"/>
                  </a:lnTo>
                  <a:lnTo>
                    <a:pt x="73" y="55"/>
                  </a:lnTo>
                  <a:lnTo>
                    <a:pt x="182" y="47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13"/>
            <p:cNvSpPr>
              <a:spLocks noChangeArrowheads="1"/>
            </p:cNvSpPr>
            <p:nvPr/>
          </p:nvSpPr>
          <p:spPr bwMode="auto">
            <a:xfrm>
              <a:off x="955675" y="671512"/>
              <a:ext cx="1050925" cy="584200"/>
            </a:xfrm>
            <a:custGeom>
              <a:avLst/>
              <a:gdLst>
                <a:gd name="T0" fmla="*/ 891908686 w 1110"/>
                <a:gd name="T1" fmla="*/ 0 h 616"/>
                <a:gd name="T2" fmla="*/ 209755162 w 1110"/>
                <a:gd name="T3" fmla="*/ 62059869 h 616"/>
                <a:gd name="T4" fmla="*/ 187345843 w 1110"/>
                <a:gd name="T5" fmla="*/ 250038548 h 616"/>
                <a:gd name="T6" fmla="*/ 85157115 w 1110"/>
                <a:gd name="T7" fmla="*/ 196972134 h 616"/>
                <a:gd name="T8" fmla="*/ 10756359 w 1110"/>
                <a:gd name="T9" fmla="*/ 320192812 h 616"/>
                <a:gd name="T10" fmla="*/ 124598047 w 1110"/>
                <a:gd name="T11" fmla="*/ 408335884 h 616"/>
                <a:gd name="T12" fmla="*/ 127287847 w 1110"/>
                <a:gd name="T13" fmla="*/ 407436823 h 616"/>
                <a:gd name="T14" fmla="*/ 131769900 w 1110"/>
                <a:gd name="T15" fmla="*/ 518964017 h 616"/>
                <a:gd name="T16" fmla="*/ 826472036 w 1110"/>
                <a:gd name="T17" fmla="*/ 553142562 h 616"/>
                <a:gd name="T18" fmla="*/ 826472036 w 1110"/>
                <a:gd name="T19" fmla="*/ 554041623 h 616"/>
                <a:gd name="T20" fmla="*/ 965412842 w 1110"/>
                <a:gd name="T21" fmla="*/ 319293751 h 616"/>
                <a:gd name="T22" fmla="*/ 891908686 w 1110"/>
                <a:gd name="T23" fmla="*/ 0 h 6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0"/>
                <a:gd name="T37" fmla="*/ 0 h 616"/>
                <a:gd name="T38" fmla="*/ 1110 w 1110"/>
                <a:gd name="T39" fmla="*/ 616 h 6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0" h="616">
                  <a:moveTo>
                    <a:pt x="995" y="0"/>
                  </a:moveTo>
                  <a:cubicBezTo>
                    <a:pt x="234" y="69"/>
                    <a:pt x="234" y="69"/>
                    <a:pt x="234" y="69"/>
                  </a:cubicBezTo>
                  <a:cubicBezTo>
                    <a:pt x="209" y="278"/>
                    <a:pt x="209" y="278"/>
                    <a:pt x="209" y="278"/>
                  </a:cubicBezTo>
                  <a:cubicBezTo>
                    <a:pt x="186" y="235"/>
                    <a:pt x="141" y="210"/>
                    <a:pt x="95" y="219"/>
                  </a:cubicBezTo>
                  <a:cubicBezTo>
                    <a:pt x="37" y="230"/>
                    <a:pt x="0" y="291"/>
                    <a:pt x="12" y="356"/>
                  </a:cubicBezTo>
                  <a:cubicBezTo>
                    <a:pt x="24" y="421"/>
                    <a:pt x="81" y="465"/>
                    <a:pt x="139" y="454"/>
                  </a:cubicBezTo>
                  <a:cubicBezTo>
                    <a:pt x="140" y="454"/>
                    <a:pt x="141" y="454"/>
                    <a:pt x="142" y="453"/>
                  </a:cubicBezTo>
                  <a:cubicBezTo>
                    <a:pt x="147" y="577"/>
                    <a:pt x="147" y="577"/>
                    <a:pt x="147" y="577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616"/>
                    <a:pt x="922" y="616"/>
                    <a:pt x="922" y="616"/>
                  </a:cubicBezTo>
                  <a:cubicBezTo>
                    <a:pt x="961" y="561"/>
                    <a:pt x="1061" y="419"/>
                    <a:pt x="1077" y="355"/>
                  </a:cubicBezTo>
                  <a:cubicBezTo>
                    <a:pt x="1110" y="221"/>
                    <a:pt x="1073" y="100"/>
                    <a:pt x="995" y="0"/>
                  </a:cubicBez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14"/>
            <p:cNvSpPr>
              <a:spLocks noChangeArrowheads="1"/>
            </p:cNvSpPr>
            <p:nvPr/>
          </p:nvSpPr>
          <p:spPr bwMode="auto">
            <a:xfrm>
              <a:off x="1730375" y="1254125"/>
              <a:ext cx="534988" cy="477838"/>
            </a:xfrm>
            <a:custGeom>
              <a:avLst/>
              <a:gdLst>
                <a:gd name="T0" fmla="*/ 783770120 w 337"/>
                <a:gd name="T1" fmla="*/ 365423832 h 301"/>
                <a:gd name="T2" fmla="*/ 383064108 w 337"/>
                <a:gd name="T3" fmla="*/ 496472094 h 301"/>
                <a:gd name="T4" fmla="*/ 156249834 w 337"/>
                <a:gd name="T5" fmla="*/ 0 h 301"/>
                <a:gd name="T6" fmla="*/ 0 w 337"/>
                <a:gd name="T7" fmla="*/ 65524131 h 301"/>
                <a:gd name="T8" fmla="*/ 267136812 w 337"/>
                <a:gd name="T9" fmla="*/ 758568619 h 301"/>
                <a:gd name="T10" fmla="*/ 849294244 w 337"/>
                <a:gd name="T11" fmla="*/ 567036543 h 301"/>
                <a:gd name="T12" fmla="*/ 783770120 w 337"/>
                <a:gd name="T13" fmla="*/ 365423832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301"/>
                <a:gd name="T23" fmla="*/ 337 w 337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301">
                  <a:moveTo>
                    <a:pt x="311" y="145"/>
                  </a:moveTo>
                  <a:lnTo>
                    <a:pt x="152" y="197"/>
                  </a:lnTo>
                  <a:lnTo>
                    <a:pt x="62" y="0"/>
                  </a:lnTo>
                  <a:lnTo>
                    <a:pt x="0" y="26"/>
                  </a:lnTo>
                  <a:lnTo>
                    <a:pt x="106" y="301"/>
                  </a:lnTo>
                  <a:lnTo>
                    <a:pt x="337" y="225"/>
                  </a:lnTo>
                  <a:lnTo>
                    <a:pt x="311" y="145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15"/>
            <p:cNvSpPr>
              <a:spLocks noChangeArrowheads="1"/>
            </p:cNvSpPr>
            <p:nvPr/>
          </p:nvSpPr>
          <p:spPr bwMode="auto">
            <a:xfrm>
              <a:off x="1095375" y="1217612"/>
              <a:ext cx="733425" cy="698500"/>
            </a:xfrm>
            <a:custGeom>
              <a:avLst/>
              <a:gdLst>
                <a:gd name="T0" fmla="*/ 1164312188 w 462"/>
                <a:gd name="T1" fmla="*/ 57964388 h 440"/>
                <a:gd name="T2" fmla="*/ 0 w 462"/>
                <a:gd name="T3" fmla="*/ 0 h 440"/>
                <a:gd name="T4" fmla="*/ 0 w 462"/>
                <a:gd name="T5" fmla="*/ 1108868750 h 440"/>
                <a:gd name="T6" fmla="*/ 1164312188 w 462"/>
                <a:gd name="T7" fmla="*/ 1108868750 h 440"/>
                <a:gd name="T8" fmla="*/ 1164312188 w 462"/>
                <a:gd name="T9" fmla="*/ 57964388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440"/>
                <a:gd name="T17" fmla="*/ 462 w 462"/>
                <a:gd name="T18" fmla="*/ 440 h 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40">
                  <a:moveTo>
                    <a:pt x="462" y="23"/>
                  </a:moveTo>
                  <a:lnTo>
                    <a:pt x="0" y="0"/>
                  </a:lnTo>
                  <a:lnTo>
                    <a:pt x="0" y="440"/>
                  </a:lnTo>
                  <a:lnTo>
                    <a:pt x="462" y="440"/>
                  </a:lnTo>
                  <a:lnTo>
                    <a:pt x="46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Oval 16"/>
            <p:cNvSpPr>
              <a:spLocks noChangeArrowheads="1"/>
            </p:cNvSpPr>
            <p:nvPr/>
          </p:nvSpPr>
          <p:spPr bwMode="auto">
            <a:xfrm>
              <a:off x="1882775" y="823912"/>
              <a:ext cx="150813" cy="15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2" name="Oval 17"/>
            <p:cNvSpPr>
              <a:spLocks noChangeArrowheads="1"/>
            </p:cNvSpPr>
            <p:nvPr/>
          </p:nvSpPr>
          <p:spPr bwMode="auto">
            <a:xfrm>
              <a:off x="1917700" y="860425"/>
              <a:ext cx="80963" cy="809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3" name="Oval 18"/>
            <p:cNvSpPr>
              <a:spLocks noChangeArrowheads="1"/>
            </p:cNvSpPr>
            <p:nvPr/>
          </p:nvSpPr>
          <p:spPr bwMode="auto">
            <a:xfrm>
              <a:off x="1343025" y="865187"/>
              <a:ext cx="150813" cy="1524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4" name="Oval 19"/>
            <p:cNvSpPr>
              <a:spLocks noChangeArrowheads="1"/>
            </p:cNvSpPr>
            <p:nvPr/>
          </p:nvSpPr>
          <p:spPr bwMode="auto">
            <a:xfrm>
              <a:off x="1377950" y="900112"/>
              <a:ext cx="82550" cy="82550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85" name="Freeform 20"/>
            <p:cNvSpPr>
              <a:spLocks noChangeArrowheads="1"/>
            </p:cNvSpPr>
            <p:nvPr/>
          </p:nvSpPr>
          <p:spPr bwMode="auto">
            <a:xfrm>
              <a:off x="1647825" y="1247775"/>
              <a:ext cx="122238" cy="576263"/>
            </a:xfrm>
            <a:custGeom>
              <a:avLst/>
              <a:gdLst>
                <a:gd name="T0" fmla="*/ 131048661 w 77"/>
                <a:gd name="T1" fmla="*/ 176411091 h 363"/>
                <a:gd name="T2" fmla="*/ 189013286 w 77"/>
                <a:gd name="T3" fmla="*/ 105846654 h 363"/>
                <a:gd name="T4" fmla="*/ 98287290 w 77"/>
                <a:gd name="T5" fmla="*/ 0 h 363"/>
                <a:gd name="T6" fmla="*/ 0 w 77"/>
                <a:gd name="T7" fmla="*/ 113407923 h 363"/>
                <a:gd name="T8" fmla="*/ 65524331 w 77"/>
                <a:gd name="T9" fmla="*/ 181451407 h 363"/>
                <a:gd name="T10" fmla="*/ 0 w 77"/>
                <a:gd name="T11" fmla="*/ 740926580 h 363"/>
                <a:gd name="T12" fmla="*/ 98287290 w 77"/>
                <a:gd name="T13" fmla="*/ 914818306 h 363"/>
                <a:gd name="T14" fmla="*/ 194053619 w 77"/>
                <a:gd name="T15" fmla="*/ 720765313 h 363"/>
                <a:gd name="T16" fmla="*/ 131048661 w 77"/>
                <a:gd name="T17" fmla="*/ 176411091 h 3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363"/>
                <a:gd name="T29" fmla="*/ 77 w 77"/>
                <a:gd name="T30" fmla="*/ 363 h 3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363">
                  <a:moveTo>
                    <a:pt x="52" y="70"/>
                  </a:moveTo>
                  <a:lnTo>
                    <a:pt x="75" y="42"/>
                  </a:lnTo>
                  <a:lnTo>
                    <a:pt x="39" y="0"/>
                  </a:lnTo>
                  <a:lnTo>
                    <a:pt x="0" y="45"/>
                  </a:lnTo>
                  <a:lnTo>
                    <a:pt x="26" y="72"/>
                  </a:lnTo>
                  <a:lnTo>
                    <a:pt x="0" y="294"/>
                  </a:lnTo>
                  <a:lnTo>
                    <a:pt x="39" y="363"/>
                  </a:lnTo>
                  <a:lnTo>
                    <a:pt x="77" y="286"/>
                  </a:lnTo>
                  <a:lnTo>
                    <a:pt x="52" y="7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21"/>
            <p:cNvSpPr>
              <a:spLocks noChangeArrowheads="1"/>
            </p:cNvSpPr>
            <p:nvPr/>
          </p:nvSpPr>
          <p:spPr bwMode="auto">
            <a:xfrm>
              <a:off x="1095375" y="1217612"/>
              <a:ext cx="733425" cy="698500"/>
            </a:xfrm>
            <a:custGeom>
              <a:avLst/>
              <a:gdLst>
                <a:gd name="T0" fmla="*/ 0 w 462"/>
                <a:gd name="T1" fmla="*/ 0 h 440"/>
                <a:gd name="T2" fmla="*/ 584676250 w 462"/>
                <a:gd name="T3" fmla="*/ 30241875 h 440"/>
                <a:gd name="T4" fmla="*/ 1010583450 w 462"/>
                <a:gd name="T5" fmla="*/ 551915013 h 440"/>
                <a:gd name="T6" fmla="*/ 1164312188 w 462"/>
                <a:gd name="T7" fmla="*/ 254536575 h 440"/>
                <a:gd name="T8" fmla="*/ 1164312188 w 462"/>
                <a:gd name="T9" fmla="*/ 1108868750 h 440"/>
                <a:gd name="T10" fmla="*/ 0 w 462"/>
                <a:gd name="T11" fmla="*/ 1108868750 h 440"/>
                <a:gd name="T12" fmla="*/ 0 w 462"/>
                <a:gd name="T13" fmla="*/ 0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440"/>
                <a:gd name="T23" fmla="*/ 462 w 462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440">
                  <a:moveTo>
                    <a:pt x="0" y="0"/>
                  </a:moveTo>
                  <a:lnTo>
                    <a:pt x="232" y="12"/>
                  </a:lnTo>
                  <a:lnTo>
                    <a:pt x="401" y="219"/>
                  </a:lnTo>
                  <a:lnTo>
                    <a:pt x="462" y="101"/>
                  </a:lnTo>
                  <a:lnTo>
                    <a:pt x="462" y="440"/>
                  </a:lnTo>
                  <a:lnTo>
                    <a:pt x="0" y="4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22"/>
            <p:cNvSpPr>
              <a:spLocks noChangeArrowheads="1"/>
            </p:cNvSpPr>
            <p:nvPr/>
          </p:nvSpPr>
          <p:spPr bwMode="auto">
            <a:xfrm>
              <a:off x="1217612" y="1916112"/>
              <a:ext cx="153988" cy="252413"/>
            </a:xfrm>
            <a:custGeom>
              <a:avLst/>
              <a:gdLst>
                <a:gd name="T0" fmla="*/ 85685591 w 97"/>
                <a:gd name="T1" fmla="*/ 0 h 159"/>
                <a:gd name="T2" fmla="*/ 0 w 97"/>
                <a:gd name="T3" fmla="*/ 393145154 h 159"/>
                <a:gd name="T4" fmla="*/ 206653484 w 97"/>
                <a:gd name="T5" fmla="*/ 400706431 h 159"/>
                <a:gd name="T6" fmla="*/ 244456744 w 97"/>
                <a:gd name="T7" fmla="*/ 0 h 159"/>
                <a:gd name="T8" fmla="*/ 85685591 w 97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59"/>
                <a:gd name="T17" fmla="*/ 97 w 97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59">
                  <a:moveTo>
                    <a:pt x="34" y="0"/>
                  </a:moveTo>
                  <a:lnTo>
                    <a:pt x="0" y="156"/>
                  </a:lnTo>
                  <a:lnTo>
                    <a:pt x="82" y="159"/>
                  </a:lnTo>
                  <a:lnTo>
                    <a:pt x="97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23"/>
            <p:cNvSpPr>
              <a:spLocks noChangeArrowheads="1"/>
            </p:cNvSpPr>
            <p:nvPr/>
          </p:nvSpPr>
          <p:spPr bwMode="auto">
            <a:xfrm>
              <a:off x="1643062" y="1916112"/>
              <a:ext cx="115888" cy="274638"/>
            </a:xfrm>
            <a:custGeom>
              <a:avLst/>
              <a:gdLst>
                <a:gd name="T0" fmla="*/ 148690654 w 73"/>
                <a:gd name="T1" fmla="*/ 0 h 173"/>
                <a:gd name="T2" fmla="*/ 0 w 73"/>
                <a:gd name="T3" fmla="*/ 0 h 173"/>
                <a:gd name="T4" fmla="*/ 0 w 73"/>
                <a:gd name="T5" fmla="*/ 435988619 h 173"/>
                <a:gd name="T6" fmla="*/ 183972994 w 73"/>
                <a:gd name="T7" fmla="*/ 398185412 h 173"/>
                <a:gd name="T8" fmla="*/ 148690654 w 73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73"/>
                <a:gd name="T17" fmla="*/ 73 w 73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73">
                  <a:moveTo>
                    <a:pt x="59" y="0"/>
                  </a:moveTo>
                  <a:lnTo>
                    <a:pt x="0" y="0"/>
                  </a:lnTo>
                  <a:lnTo>
                    <a:pt x="0" y="173"/>
                  </a:lnTo>
                  <a:lnTo>
                    <a:pt x="73" y="15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9" name="Freeform 24"/>
            <p:cNvSpPr>
              <a:spLocks noChangeArrowheads="1"/>
            </p:cNvSpPr>
            <p:nvPr/>
          </p:nvSpPr>
          <p:spPr bwMode="auto">
            <a:xfrm>
              <a:off x="1284287" y="736600"/>
              <a:ext cx="185738" cy="122238"/>
            </a:xfrm>
            <a:custGeom>
              <a:avLst/>
              <a:gdLst>
                <a:gd name="T0" fmla="*/ 262096956 w 117"/>
                <a:gd name="T1" fmla="*/ 0 h 77"/>
                <a:gd name="T2" fmla="*/ 0 w 117"/>
                <a:gd name="T3" fmla="*/ 131048661 h 77"/>
                <a:gd name="T4" fmla="*/ 32762913 w 117"/>
                <a:gd name="T5" fmla="*/ 194053619 h 77"/>
                <a:gd name="T6" fmla="*/ 294859869 w 117"/>
                <a:gd name="T7" fmla="*/ 63004958 h 77"/>
                <a:gd name="T8" fmla="*/ 262096956 w 117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77"/>
                <a:gd name="T17" fmla="*/ 117 w 117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77">
                  <a:moveTo>
                    <a:pt x="104" y="0"/>
                  </a:moveTo>
                  <a:lnTo>
                    <a:pt x="0" y="52"/>
                  </a:lnTo>
                  <a:lnTo>
                    <a:pt x="13" y="77"/>
                  </a:lnTo>
                  <a:lnTo>
                    <a:pt x="117" y="2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0" name="Freeform 25"/>
            <p:cNvSpPr>
              <a:spLocks noChangeArrowheads="1"/>
            </p:cNvSpPr>
            <p:nvPr/>
          </p:nvSpPr>
          <p:spPr bwMode="auto">
            <a:xfrm>
              <a:off x="598487" y="1217612"/>
              <a:ext cx="569913" cy="463550"/>
            </a:xfrm>
            <a:custGeom>
              <a:avLst/>
              <a:gdLst>
                <a:gd name="T0" fmla="*/ 788810392 w 359"/>
                <a:gd name="T1" fmla="*/ 0 h 292"/>
                <a:gd name="T2" fmla="*/ 471270426 w 359"/>
                <a:gd name="T3" fmla="*/ 488910313 h 292"/>
                <a:gd name="T4" fmla="*/ 52924121 w 359"/>
                <a:gd name="T5" fmla="*/ 448587813 h 292"/>
                <a:gd name="T6" fmla="*/ 0 w 359"/>
                <a:gd name="T7" fmla="*/ 667842200 h 292"/>
                <a:gd name="T8" fmla="*/ 551915497 w 359"/>
                <a:gd name="T9" fmla="*/ 735885625 h 292"/>
                <a:gd name="T10" fmla="*/ 904737681 w 359"/>
                <a:gd name="T11" fmla="*/ 161290000 h 292"/>
                <a:gd name="T12" fmla="*/ 788810392 w 359"/>
                <a:gd name="T13" fmla="*/ 0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9"/>
                <a:gd name="T22" fmla="*/ 0 h 292"/>
                <a:gd name="T23" fmla="*/ 359 w 359"/>
                <a:gd name="T24" fmla="*/ 292 h 2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9" h="292">
                  <a:moveTo>
                    <a:pt x="313" y="0"/>
                  </a:moveTo>
                  <a:lnTo>
                    <a:pt x="187" y="194"/>
                  </a:lnTo>
                  <a:lnTo>
                    <a:pt x="21" y="178"/>
                  </a:lnTo>
                  <a:lnTo>
                    <a:pt x="0" y="265"/>
                  </a:lnTo>
                  <a:lnTo>
                    <a:pt x="219" y="292"/>
                  </a:lnTo>
                  <a:lnTo>
                    <a:pt x="359" y="64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1" name="Freeform 26"/>
            <p:cNvSpPr>
              <a:spLocks noChangeArrowheads="1"/>
            </p:cNvSpPr>
            <p:nvPr/>
          </p:nvSpPr>
          <p:spPr bwMode="auto">
            <a:xfrm>
              <a:off x="2230437" y="1417637"/>
              <a:ext cx="265113" cy="168275"/>
            </a:xfrm>
            <a:custGeom>
              <a:avLst/>
              <a:gdLst>
                <a:gd name="T0" fmla="*/ 413306404 w 167"/>
                <a:gd name="T1" fmla="*/ 50403125 h 106"/>
                <a:gd name="T2" fmla="*/ 317540286 w 167"/>
                <a:gd name="T3" fmla="*/ 85685313 h 106"/>
                <a:gd name="T4" fmla="*/ 173891903 w 167"/>
                <a:gd name="T5" fmla="*/ 88206263 h 106"/>
                <a:gd name="T6" fmla="*/ 221774168 w 167"/>
                <a:gd name="T7" fmla="*/ 45362813 h 106"/>
                <a:gd name="T8" fmla="*/ 171370948 w 167"/>
                <a:gd name="T9" fmla="*/ 0 h 106"/>
                <a:gd name="T10" fmla="*/ 60483864 w 167"/>
                <a:gd name="T11" fmla="*/ 115927188 h 106"/>
                <a:gd name="T12" fmla="*/ 0 w 167"/>
                <a:gd name="T13" fmla="*/ 136088438 h 106"/>
                <a:gd name="T14" fmla="*/ 40322576 w 167"/>
                <a:gd name="T15" fmla="*/ 267136563 h 106"/>
                <a:gd name="T16" fmla="*/ 95766118 w 167"/>
                <a:gd name="T17" fmla="*/ 257055938 h 106"/>
                <a:gd name="T18" fmla="*/ 133569327 w 167"/>
                <a:gd name="T19" fmla="*/ 249496263 h 106"/>
                <a:gd name="T20" fmla="*/ 254537055 w 167"/>
                <a:gd name="T21" fmla="*/ 229335013 h 106"/>
                <a:gd name="T22" fmla="*/ 420867681 w 167"/>
                <a:gd name="T23" fmla="*/ 98286888 h 106"/>
                <a:gd name="T24" fmla="*/ 413306404 w 167"/>
                <a:gd name="T25" fmla="*/ 50403125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7"/>
                <a:gd name="T40" fmla="*/ 0 h 106"/>
                <a:gd name="T41" fmla="*/ 167 w 167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7" h="106">
                  <a:moveTo>
                    <a:pt x="164" y="20"/>
                  </a:moveTo>
                  <a:lnTo>
                    <a:pt x="126" y="34"/>
                  </a:lnTo>
                  <a:lnTo>
                    <a:pt x="69" y="35"/>
                  </a:lnTo>
                  <a:lnTo>
                    <a:pt x="88" y="18"/>
                  </a:lnTo>
                  <a:lnTo>
                    <a:pt x="68" y="0"/>
                  </a:lnTo>
                  <a:lnTo>
                    <a:pt x="24" y="46"/>
                  </a:lnTo>
                  <a:lnTo>
                    <a:pt x="0" y="54"/>
                  </a:lnTo>
                  <a:lnTo>
                    <a:pt x="16" y="106"/>
                  </a:lnTo>
                  <a:lnTo>
                    <a:pt x="38" y="102"/>
                  </a:lnTo>
                  <a:lnTo>
                    <a:pt x="53" y="99"/>
                  </a:lnTo>
                  <a:lnTo>
                    <a:pt x="101" y="91"/>
                  </a:lnTo>
                  <a:lnTo>
                    <a:pt x="167" y="39"/>
                  </a:lnTo>
                  <a:lnTo>
                    <a:pt x="164" y="20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2" name="Freeform 27"/>
            <p:cNvSpPr>
              <a:spLocks noChangeArrowheads="1"/>
            </p:cNvSpPr>
            <p:nvPr/>
          </p:nvSpPr>
          <p:spPr bwMode="auto">
            <a:xfrm>
              <a:off x="357187" y="1441450"/>
              <a:ext cx="269875" cy="163513"/>
            </a:xfrm>
            <a:custGeom>
              <a:avLst/>
              <a:gdLst>
                <a:gd name="T0" fmla="*/ 362902500 w 170"/>
                <a:gd name="T1" fmla="*/ 110887214 h 103"/>
                <a:gd name="T2" fmla="*/ 241935000 w 170"/>
                <a:gd name="T3" fmla="*/ 0 h 103"/>
                <a:gd name="T4" fmla="*/ 196572188 w 170"/>
                <a:gd name="T5" fmla="*/ 47883909 h 103"/>
                <a:gd name="T6" fmla="*/ 244454363 w 170"/>
                <a:gd name="T7" fmla="*/ 88206532 h 103"/>
                <a:gd name="T8" fmla="*/ 103327200 w 170"/>
                <a:gd name="T9" fmla="*/ 93246860 h 103"/>
                <a:gd name="T10" fmla="*/ 5040313 w 170"/>
                <a:gd name="T11" fmla="*/ 63004893 h 103"/>
                <a:gd name="T12" fmla="*/ 0 w 170"/>
                <a:gd name="T13" fmla="*/ 113408172 h 103"/>
                <a:gd name="T14" fmla="*/ 173891575 w 170"/>
                <a:gd name="T15" fmla="*/ 234376042 h 103"/>
                <a:gd name="T16" fmla="*/ 297378438 w 170"/>
                <a:gd name="T17" fmla="*/ 246976068 h 103"/>
                <a:gd name="T18" fmla="*/ 335181575 w 170"/>
                <a:gd name="T19" fmla="*/ 252016396 h 103"/>
                <a:gd name="T20" fmla="*/ 398184688 w 170"/>
                <a:gd name="T21" fmla="*/ 259577681 h 103"/>
                <a:gd name="T22" fmla="*/ 428426563 w 170"/>
                <a:gd name="T23" fmla="*/ 126008198 h 103"/>
                <a:gd name="T24" fmla="*/ 362902500 w 170"/>
                <a:gd name="T25" fmla="*/ 110887214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0"/>
                <a:gd name="T40" fmla="*/ 0 h 103"/>
                <a:gd name="T41" fmla="*/ 170 w 170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0" h="103">
                  <a:moveTo>
                    <a:pt x="144" y="44"/>
                  </a:moveTo>
                  <a:lnTo>
                    <a:pt x="96" y="0"/>
                  </a:lnTo>
                  <a:lnTo>
                    <a:pt x="78" y="19"/>
                  </a:lnTo>
                  <a:lnTo>
                    <a:pt x="97" y="35"/>
                  </a:lnTo>
                  <a:lnTo>
                    <a:pt x="41" y="37"/>
                  </a:lnTo>
                  <a:lnTo>
                    <a:pt x="2" y="25"/>
                  </a:lnTo>
                  <a:lnTo>
                    <a:pt x="0" y="45"/>
                  </a:lnTo>
                  <a:lnTo>
                    <a:pt x="69" y="93"/>
                  </a:lnTo>
                  <a:lnTo>
                    <a:pt x="118" y="98"/>
                  </a:lnTo>
                  <a:lnTo>
                    <a:pt x="133" y="100"/>
                  </a:lnTo>
                  <a:lnTo>
                    <a:pt x="158" y="103"/>
                  </a:lnTo>
                  <a:lnTo>
                    <a:pt x="170" y="50"/>
                  </a:lnTo>
                  <a:lnTo>
                    <a:pt x="144" y="44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3" name="Freeform 28"/>
            <p:cNvSpPr>
              <a:spLocks noChangeArrowheads="1"/>
            </p:cNvSpPr>
            <p:nvPr/>
          </p:nvSpPr>
          <p:spPr bwMode="auto">
            <a:xfrm>
              <a:off x="569912" y="1500187"/>
              <a:ext cx="61913" cy="122238"/>
            </a:xfrm>
            <a:custGeom>
              <a:avLst/>
              <a:gdLst>
                <a:gd name="T0" fmla="*/ 47884149 w 39"/>
                <a:gd name="T1" fmla="*/ 0 h 77"/>
                <a:gd name="T2" fmla="*/ 0 w 39"/>
                <a:gd name="T3" fmla="*/ 186492325 h 77"/>
                <a:gd name="T4" fmla="*/ 52924502 w 39"/>
                <a:gd name="T5" fmla="*/ 194053619 h 77"/>
                <a:gd name="T6" fmla="*/ 98287681 w 39"/>
                <a:gd name="T7" fmla="*/ 7561293 h 77"/>
                <a:gd name="T8" fmla="*/ 47884149 w 39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7"/>
                <a:gd name="T17" fmla="*/ 39 w 39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7">
                  <a:moveTo>
                    <a:pt x="19" y="0"/>
                  </a:moveTo>
                  <a:lnTo>
                    <a:pt x="0" y="74"/>
                  </a:lnTo>
                  <a:lnTo>
                    <a:pt x="21" y="77"/>
                  </a:lnTo>
                  <a:lnTo>
                    <a:pt x="39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4" name="Freeform 29"/>
            <p:cNvSpPr>
              <a:spLocks noChangeArrowheads="1"/>
            </p:cNvSpPr>
            <p:nvPr/>
          </p:nvSpPr>
          <p:spPr bwMode="auto">
            <a:xfrm>
              <a:off x="2225675" y="1477962"/>
              <a:ext cx="68263" cy="127000"/>
            </a:xfrm>
            <a:custGeom>
              <a:avLst/>
              <a:gdLst>
                <a:gd name="T0" fmla="*/ 50403494 w 43"/>
                <a:gd name="T1" fmla="*/ 0 h 80"/>
                <a:gd name="T2" fmla="*/ 0 w 43"/>
                <a:gd name="T3" fmla="*/ 20161250 h 80"/>
                <a:gd name="T4" fmla="*/ 60484193 w 43"/>
                <a:gd name="T5" fmla="*/ 201612500 h 80"/>
                <a:gd name="T6" fmla="*/ 108368306 w 43"/>
                <a:gd name="T7" fmla="*/ 183972200 h 80"/>
                <a:gd name="T8" fmla="*/ 50403494 w 43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80"/>
                <a:gd name="T17" fmla="*/ 43 w 43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80">
                  <a:moveTo>
                    <a:pt x="20" y="0"/>
                  </a:moveTo>
                  <a:lnTo>
                    <a:pt x="0" y="8"/>
                  </a:lnTo>
                  <a:lnTo>
                    <a:pt x="24" y="80"/>
                  </a:lnTo>
                  <a:lnTo>
                    <a:pt x="43" y="7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5" name="Oval 30"/>
            <p:cNvSpPr>
              <a:spLocks noChangeArrowheads="1"/>
            </p:cNvSpPr>
            <p:nvPr/>
          </p:nvSpPr>
          <p:spPr bwMode="auto">
            <a:xfrm>
              <a:off x="1687512" y="1612900"/>
              <a:ext cx="42863" cy="428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6" name="Oval 31"/>
            <p:cNvSpPr>
              <a:spLocks noChangeArrowheads="1"/>
            </p:cNvSpPr>
            <p:nvPr/>
          </p:nvSpPr>
          <p:spPr bwMode="auto">
            <a:xfrm>
              <a:off x="1685925" y="1746250"/>
              <a:ext cx="41275" cy="42863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97" name="Freeform 32"/>
            <p:cNvSpPr>
              <a:spLocks noChangeArrowheads="1"/>
            </p:cNvSpPr>
            <p:nvPr/>
          </p:nvSpPr>
          <p:spPr bwMode="auto">
            <a:xfrm>
              <a:off x="1177925" y="671512"/>
              <a:ext cx="746125" cy="65088"/>
            </a:xfrm>
            <a:custGeom>
              <a:avLst/>
              <a:gdLst>
                <a:gd name="T0" fmla="*/ 693923709 w 788"/>
                <a:gd name="T1" fmla="*/ 16016365 h 69"/>
                <a:gd name="T2" fmla="*/ 682268820 w 788"/>
                <a:gd name="T3" fmla="*/ 0 h 69"/>
                <a:gd name="T4" fmla="*/ 0 w 788"/>
                <a:gd name="T5" fmla="*/ 61397793 h 69"/>
                <a:gd name="T6" fmla="*/ 706475274 w 788"/>
                <a:gd name="T7" fmla="*/ 33813688 h 69"/>
                <a:gd name="T8" fmla="*/ 693923709 w 788"/>
                <a:gd name="T9" fmla="*/ 16016365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8"/>
                <a:gd name="T16" fmla="*/ 0 h 69"/>
                <a:gd name="T17" fmla="*/ 788 w 788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8" h="69">
                  <a:moveTo>
                    <a:pt x="774" y="18"/>
                  </a:moveTo>
                  <a:cubicBezTo>
                    <a:pt x="771" y="14"/>
                    <a:pt x="761" y="0"/>
                    <a:pt x="76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88" y="38"/>
                    <a:pt x="788" y="38"/>
                    <a:pt x="788" y="38"/>
                  </a:cubicBezTo>
                  <a:cubicBezTo>
                    <a:pt x="788" y="38"/>
                    <a:pt x="778" y="23"/>
                    <a:pt x="774" y="18"/>
                  </a:cubicBezTo>
                  <a:close/>
                </a:path>
              </a:pathLst>
            </a:custGeom>
            <a:solidFill>
              <a:srgbClr val="EDC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8" name="Freeform 33"/>
            <p:cNvSpPr>
              <a:spLocks noChangeArrowheads="1"/>
            </p:cNvSpPr>
            <p:nvPr/>
          </p:nvSpPr>
          <p:spPr bwMode="auto">
            <a:xfrm>
              <a:off x="722312" y="0"/>
              <a:ext cx="1854200" cy="1217613"/>
            </a:xfrm>
            <a:custGeom>
              <a:avLst/>
              <a:gdLst>
                <a:gd name="T0" fmla="*/ 373443649 w 1957"/>
                <a:gd name="T1" fmla="*/ 0 h 1286"/>
                <a:gd name="T2" fmla="*/ 205573648 w 1957"/>
                <a:gd name="T3" fmla="*/ 473337112 h 1286"/>
                <a:gd name="T4" fmla="*/ 0 w 1957"/>
                <a:gd name="T5" fmla="*/ 669664426 h 1286"/>
                <a:gd name="T6" fmla="*/ 352796370 w 1957"/>
                <a:gd name="T7" fmla="*/ 1152862689 h 1286"/>
                <a:gd name="T8" fmla="*/ 348308201 w 1957"/>
                <a:gd name="T9" fmla="*/ 1041700113 h 1286"/>
                <a:gd name="T10" fmla="*/ 345614542 w 1957"/>
                <a:gd name="T11" fmla="*/ 1042596754 h 1286"/>
                <a:gd name="T12" fmla="*/ 231606350 w 1957"/>
                <a:gd name="T13" fmla="*/ 954742094 h 1286"/>
                <a:gd name="T14" fmla="*/ 306116387 w 1957"/>
                <a:gd name="T15" fmla="*/ 831926034 h 1286"/>
                <a:gd name="T16" fmla="*/ 408453636 w 1957"/>
                <a:gd name="T17" fmla="*/ 884817401 h 1286"/>
                <a:gd name="T18" fmla="*/ 430896373 w 1957"/>
                <a:gd name="T19" fmla="*/ 697454597 h 1286"/>
                <a:gd name="T20" fmla="*/ 1114046375 w 1957"/>
                <a:gd name="T21" fmla="*/ 635598720 h 1286"/>
                <a:gd name="T22" fmla="*/ 1114046375 w 1957"/>
                <a:gd name="T23" fmla="*/ 635598720 h 1286"/>
                <a:gd name="T24" fmla="*/ 1114046375 w 1957"/>
                <a:gd name="T25" fmla="*/ 635598720 h 1286"/>
                <a:gd name="T26" fmla="*/ 1756800020 w 1957"/>
                <a:gd name="T27" fmla="*/ 380103557 h 1286"/>
                <a:gd name="T28" fmla="*/ 373443649 w 1957"/>
                <a:gd name="T29" fmla="*/ 0 h 12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57"/>
                <a:gd name="T46" fmla="*/ 0 h 1286"/>
                <a:gd name="T47" fmla="*/ 1957 w 1957"/>
                <a:gd name="T48" fmla="*/ 1286 h 12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57" h="1286">
                  <a:moveTo>
                    <a:pt x="416" y="0"/>
                  </a:moveTo>
                  <a:cubicBezTo>
                    <a:pt x="229" y="528"/>
                    <a:pt x="229" y="528"/>
                    <a:pt x="229" y="528"/>
                  </a:cubicBezTo>
                  <a:cubicBezTo>
                    <a:pt x="0" y="747"/>
                    <a:pt x="0" y="747"/>
                    <a:pt x="0" y="747"/>
                  </a:cubicBezTo>
                  <a:cubicBezTo>
                    <a:pt x="393" y="1286"/>
                    <a:pt x="393" y="1286"/>
                    <a:pt x="393" y="1286"/>
                  </a:cubicBezTo>
                  <a:cubicBezTo>
                    <a:pt x="388" y="1162"/>
                    <a:pt x="388" y="1162"/>
                    <a:pt x="388" y="1162"/>
                  </a:cubicBezTo>
                  <a:cubicBezTo>
                    <a:pt x="387" y="1163"/>
                    <a:pt x="386" y="1163"/>
                    <a:pt x="385" y="1163"/>
                  </a:cubicBezTo>
                  <a:cubicBezTo>
                    <a:pt x="327" y="1174"/>
                    <a:pt x="270" y="1130"/>
                    <a:pt x="258" y="1065"/>
                  </a:cubicBezTo>
                  <a:cubicBezTo>
                    <a:pt x="246" y="1000"/>
                    <a:pt x="283" y="939"/>
                    <a:pt x="341" y="928"/>
                  </a:cubicBezTo>
                  <a:cubicBezTo>
                    <a:pt x="387" y="919"/>
                    <a:pt x="432" y="944"/>
                    <a:pt x="455" y="987"/>
                  </a:cubicBezTo>
                  <a:cubicBezTo>
                    <a:pt x="480" y="778"/>
                    <a:pt x="480" y="778"/>
                    <a:pt x="480" y="778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957" y="424"/>
                    <a:pt x="1957" y="424"/>
                    <a:pt x="1957" y="424"/>
                  </a:cubicBezTo>
                  <a:lnTo>
                    <a:pt x="416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9" name="Freeform 34"/>
            <p:cNvSpPr>
              <a:spLocks noChangeArrowheads="1"/>
            </p:cNvSpPr>
            <p:nvPr/>
          </p:nvSpPr>
          <p:spPr bwMode="auto">
            <a:xfrm>
              <a:off x="1882775" y="708025"/>
              <a:ext cx="187325" cy="114300"/>
            </a:xfrm>
            <a:custGeom>
              <a:avLst/>
              <a:gdLst>
                <a:gd name="T0" fmla="*/ 30241875 w 118"/>
                <a:gd name="T1" fmla="*/ 0 h 72"/>
                <a:gd name="T2" fmla="*/ 0 w 118"/>
                <a:gd name="T3" fmla="*/ 65524063 h 72"/>
                <a:gd name="T4" fmla="*/ 269657513 w 118"/>
                <a:gd name="T5" fmla="*/ 181451250 h 72"/>
                <a:gd name="T6" fmla="*/ 297378438 w 118"/>
                <a:gd name="T7" fmla="*/ 115927188 h 72"/>
                <a:gd name="T8" fmla="*/ 30241875 w 118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72"/>
                <a:gd name="T17" fmla="*/ 118 w 11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72">
                  <a:moveTo>
                    <a:pt x="12" y="0"/>
                  </a:moveTo>
                  <a:lnTo>
                    <a:pt x="0" y="26"/>
                  </a:lnTo>
                  <a:lnTo>
                    <a:pt x="107" y="72"/>
                  </a:lnTo>
                  <a:lnTo>
                    <a:pt x="118" y="4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0" name="Freeform 35"/>
            <p:cNvSpPr>
              <a:spLocks noChangeArrowheads="1"/>
            </p:cNvSpPr>
            <p:nvPr/>
          </p:nvSpPr>
          <p:spPr bwMode="auto">
            <a:xfrm>
              <a:off x="1177925" y="401637"/>
              <a:ext cx="1398588" cy="334963"/>
            </a:xfrm>
            <a:custGeom>
              <a:avLst/>
              <a:gdLst>
                <a:gd name="T0" fmla="*/ 0 w 881"/>
                <a:gd name="T1" fmla="*/ 531754556 h 211"/>
                <a:gd name="T2" fmla="*/ 1144151347 w 881"/>
                <a:gd name="T3" fmla="*/ 428427202 h 211"/>
                <a:gd name="T4" fmla="*/ 2147483646 w 881"/>
                <a:gd name="T5" fmla="*/ 0 h 211"/>
                <a:gd name="T6" fmla="*/ 0 w 881"/>
                <a:gd name="T7" fmla="*/ 531754556 h 2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1"/>
                <a:gd name="T13" fmla="*/ 0 h 211"/>
                <a:gd name="T14" fmla="*/ 881 w 881"/>
                <a:gd name="T15" fmla="*/ 211 h 2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1" h="211">
                  <a:moveTo>
                    <a:pt x="0" y="211"/>
                  </a:moveTo>
                  <a:lnTo>
                    <a:pt x="454" y="170"/>
                  </a:lnTo>
                  <a:lnTo>
                    <a:pt x="881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4C2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1" name="Freeform 36"/>
            <p:cNvSpPr>
              <a:spLocks noChangeArrowheads="1"/>
            </p:cNvSpPr>
            <p:nvPr/>
          </p:nvSpPr>
          <p:spPr bwMode="auto">
            <a:xfrm>
              <a:off x="1525587" y="1027112"/>
              <a:ext cx="319088" cy="153988"/>
            </a:xfrm>
            <a:custGeom>
              <a:avLst/>
              <a:gdLst>
                <a:gd name="T0" fmla="*/ 297645665 w 337"/>
                <a:gd name="T1" fmla="*/ 46983450 h 162"/>
                <a:gd name="T2" fmla="*/ 237578533 w 337"/>
                <a:gd name="T3" fmla="*/ 4517932 h 162"/>
                <a:gd name="T4" fmla="*/ 47515707 w 337"/>
                <a:gd name="T5" fmla="*/ 37948537 h 162"/>
                <a:gd name="T6" fmla="*/ 5379047 w 337"/>
                <a:gd name="T7" fmla="*/ 98484831 h 162"/>
                <a:gd name="T8" fmla="*/ 65446180 w 337"/>
                <a:gd name="T9" fmla="*/ 140951300 h 162"/>
                <a:gd name="T10" fmla="*/ 255509006 w 337"/>
                <a:gd name="T11" fmla="*/ 107520695 h 162"/>
                <a:gd name="T12" fmla="*/ 297645665 w 337"/>
                <a:gd name="T13" fmla="*/ 46983450 h 1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162"/>
                <a:gd name="T23" fmla="*/ 337 w 337"/>
                <a:gd name="T24" fmla="*/ 162 h 1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162">
                  <a:moveTo>
                    <a:pt x="332" y="52"/>
                  </a:moveTo>
                  <a:cubicBezTo>
                    <a:pt x="326" y="21"/>
                    <a:pt x="296" y="0"/>
                    <a:pt x="265" y="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21" y="47"/>
                    <a:pt x="0" y="78"/>
                    <a:pt x="6" y="109"/>
                  </a:cubicBezTo>
                  <a:cubicBezTo>
                    <a:pt x="11" y="141"/>
                    <a:pt x="41" y="162"/>
                    <a:pt x="73" y="156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316" y="114"/>
                    <a:pt x="337" y="84"/>
                    <a:pt x="33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Freeform 37"/>
            <p:cNvSpPr>
              <a:spLocks noChangeArrowheads="1"/>
            </p:cNvSpPr>
            <p:nvPr/>
          </p:nvSpPr>
          <p:spPr bwMode="auto">
            <a:xfrm>
              <a:off x="1227137" y="2163762"/>
              <a:ext cx="119063" cy="23813"/>
            </a:xfrm>
            <a:custGeom>
              <a:avLst/>
              <a:gdLst>
                <a:gd name="T0" fmla="*/ 183972973 w 75"/>
                <a:gd name="T1" fmla="*/ 7561421 h 15"/>
                <a:gd name="T2" fmla="*/ 0 w 75"/>
                <a:gd name="T3" fmla="*/ 0 h 15"/>
                <a:gd name="T4" fmla="*/ 189013306 w 75"/>
                <a:gd name="T5" fmla="*/ 37803931 h 15"/>
                <a:gd name="T6" fmla="*/ 183972973 w 75"/>
                <a:gd name="T7" fmla="*/ 7561421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15"/>
                <a:gd name="T14" fmla="*/ 75 w 7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15">
                  <a:moveTo>
                    <a:pt x="73" y="3"/>
                  </a:moveTo>
                  <a:lnTo>
                    <a:pt x="0" y="0"/>
                  </a:lnTo>
                  <a:lnTo>
                    <a:pt x="75" y="15"/>
                  </a:lnTo>
                  <a:lnTo>
                    <a:pt x="73" y="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3" name="Freeform 38"/>
            <p:cNvSpPr>
              <a:spLocks noChangeArrowheads="1"/>
            </p:cNvSpPr>
            <p:nvPr/>
          </p:nvSpPr>
          <p:spPr bwMode="auto">
            <a:xfrm>
              <a:off x="1647825" y="2166937"/>
              <a:ext cx="111125" cy="38100"/>
            </a:xfrm>
            <a:custGeom>
              <a:avLst/>
              <a:gdLst>
                <a:gd name="T0" fmla="*/ 0 w 70"/>
                <a:gd name="T1" fmla="*/ 37801550 h 24"/>
                <a:gd name="T2" fmla="*/ 0 w 70"/>
                <a:gd name="T3" fmla="*/ 60483750 h 24"/>
                <a:gd name="T4" fmla="*/ 176410938 w 70"/>
                <a:gd name="T5" fmla="*/ 0 h 24"/>
                <a:gd name="T6" fmla="*/ 0 w 70"/>
                <a:gd name="T7" fmla="*/ 37801550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24"/>
                <a:gd name="T14" fmla="*/ 70 w 70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24">
                  <a:moveTo>
                    <a:pt x="0" y="15"/>
                  </a:moveTo>
                  <a:lnTo>
                    <a:pt x="0" y="24"/>
                  </a:lnTo>
                  <a:lnTo>
                    <a:pt x="7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Freeform 39"/>
            <p:cNvSpPr>
              <a:spLocks noChangeArrowheads="1"/>
            </p:cNvSpPr>
            <p:nvPr/>
          </p:nvSpPr>
          <p:spPr bwMode="auto">
            <a:xfrm>
              <a:off x="1263650" y="1916112"/>
              <a:ext cx="107950" cy="36513"/>
            </a:xfrm>
            <a:custGeom>
              <a:avLst/>
              <a:gdLst>
                <a:gd name="T0" fmla="*/ 0 w 68"/>
                <a:gd name="T1" fmla="*/ 57965181 h 23"/>
                <a:gd name="T2" fmla="*/ 168851263 w 68"/>
                <a:gd name="T3" fmla="*/ 37803655 h 23"/>
                <a:gd name="T4" fmla="*/ 171370625 w 68"/>
                <a:gd name="T5" fmla="*/ 0 h 23"/>
                <a:gd name="T6" fmla="*/ 12599988 w 68"/>
                <a:gd name="T7" fmla="*/ 0 h 23"/>
                <a:gd name="T8" fmla="*/ 0 w 68"/>
                <a:gd name="T9" fmla="*/ 57965181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3"/>
                <a:gd name="T17" fmla="*/ 68 w 6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3">
                  <a:moveTo>
                    <a:pt x="0" y="23"/>
                  </a:moveTo>
                  <a:lnTo>
                    <a:pt x="67" y="15"/>
                  </a:lnTo>
                  <a:lnTo>
                    <a:pt x="68" y="0"/>
                  </a:lnTo>
                  <a:lnTo>
                    <a:pt x="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0"/>
            <p:cNvSpPr>
              <a:spLocks noChangeArrowheads="1"/>
            </p:cNvSpPr>
            <p:nvPr/>
          </p:nvSpPr>
          <p:spPr bwMode="auto">
            <a:xfrm>
              <a:off x="1643062" y="1916112"/>
              <a:ext cx="96838" cy="34925"/>
            </a:xfrm>
            <a:custGeom>
              <a:avLst/>
              <a:gdLst>
                <a:gd name="T0" fmla="*/ 148690780 w 61"/>
                <a:gd name="T1" fmla="*/ 0 h 22"/>
                <a:gd name="T2" fmla="*/ 0 w 61"/>
                <a:gd name="T3" fmla="*/ 0 h 22"/>
                <a:gd name="T4" fmla="*/ 0 w 61"/>
                <a:gd name="T5" fmla="*/ 55443438 h 22"/>
                <a:gd name="T6" fmla="*/ 153731119 w 61"/>
                <a:gd name="T7" fmla="*/ 27722513 h 22"/>
                <a:gd name="T8" fmla="*/ 148690780 w 61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2"/>
                <a:gd name="T17" fmla="*/ 61 w 61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2">
                  <a:moveTo>
                    <a:pt x="59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61" y="1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41"/>
            <p:cNvSpPr>
              <a:spLocks noChangeArrowheads="1"/>
            </p:cNvSpPr>
            <p:nvPr/>
          </p:nvSpPr>
          <p:spPr bwMode="auto">
            <a:xfrm>
              <a:off x="1095375" y="1319212"/>
              <a:ext cx="73025" cy="381000"/>
            </a:xfrm>
            <a:custGeom>
              <a:avLst/>
              <a:gdLst>
                <a:gd name="T0" fmla="*/ 0 w 46"/>
                <a:gd name="T1" fmla="*/ 189012513 h 240"/>
                <a:gd name="T2" fmla="*/ 0 w 46"/>
                <a:gd name="T3" fmla="*/ 604837500 h 240"/>
                <a:gd name="T4" fmla="*/ 115927188 w 46"/>
                <a:gd name="T5" fmla="*/ 0 h 240"/>
                <a:gd name="T6" fmla="*/ 0 w 46"/>
                <a:gd name="T7" fmla="*/ 189012513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240"/>
                <a:gd name="T14" fmla="*/ 46 w 46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240">
                  <a:moveTo>
                    <a:pt x="0" y="75"/>
                  </a:moveTo>
                  <a:lnTo>
                    <a:pt x="0" y="240"/>
                  </a:lnTo>
                  <a:lnTo>
                    <a:pt x="46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42"/>
            <p:cNvSpPr>
              <a:spLocks noChangeArrowheads="1"/>
            </p:cNvSpPr>
            <p:nvPr/>
          </p:nvSpPr>
          <p:spPr bwMode="auto">
            <a:xfrm>
              <a:off x="1828800" y="1254125"/>
              <a:ext cx="69850" cy="477838"/>
            </a:xfrm>
            <a:custGeom>
              <a:avLst/>
              <a:gdLst>
                <a:gd name="T0" fmla="*/ 0 w 44"/>
                <a:gd name="T1" fmla="*/ 0 h 301"/>
                <a:gd name="T2" fmla="*/ 0 w 44"/>
                <a:gd name="T3" fmla="*/ 471270506 h 301"/>
                <a:gd name="T4" fmla="*/ 110886875 w 44"/>
                <a:gd name="T5" fmla="*/ 758568619 h 301"/>
                <a:gd name="T6" fmla="*/ 0 w 44"/>
                <a:gd name="T7" fmla="*/ 0 h 3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01"/>
                <a:gd name="T14" fmla="*/ 44 w 44"/>
                <a:gd name="T15" fmla="*/ 301 h 3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01">
                  <a:moveTo>
                    <a:pt x="0" y="0"/>
                  </a:moveTo>
                  <a:lnTo>
                    <a:pt x="0" y="187"/>
                  </a:lnTo>
                  <a:lnTo>
                    <a:pt x="44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64" name="组合 53"/>
          <p:cNvGrpSpPr>
            <a:grpSpLocks/>
          </p:cNvGrpSpPr>
          <p:nvPr/>
        </p:nvGrpSpPr>
        <p:grpSpPr bwMode="auto">
          <a:xfrm>
            <a:off x="9732963" y="1117600"/>
            <a:ext cx="1935162" cy="4243388"/>
            <a:chOff x="0" y="0"/>
            <a:chExt cx="1484313" cy="3254375"/>
          </a:xfrm>
        </p:grpSpPr>
        <p:sp>
          <p:nvSpPr>
            <p:cNvPr id="19465" name="Oval 43"/>
            <p:cNvSpPr>
              <a:spLocks noChangeArrowheads="1"/>
            </p:cNvSpPr>
            <p:nvPr/>
          </p:nvSpPr>
          <p:spPr bwMode="auto">
            <a:xfrm>
              <a:off x="173038" y="3114675"/>
              <a:ext cx="1138238" cy="139700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19466" name="Freeform 44"/>
            <p:cNvSpPr>
              <a:spLocks noChangeArrowheads="1"/>
            </p:cNvSpPr>
            <p:nvPr/>
          </p:nvSpPr>
          <p:spPr bwMode="auto">
            <a:xfrm>
              <a:off x="0" y="0"/>
              <a:ext cx="1484313" cy="3187700"/>
            </a:xfrm>
            <a:custGeom>
              <a:avLst/>
              <a:gdLst>
                <a:gd name="T0" fmla="*/ 1920359709 w 935"/>
                <a:gd name="T1" fmla="*/ 2147483646 h 2008"/>
                <a:gd name="T2" fmla="*/ 1439010497 w 935"/>
                <a:gd name="T3" fmla="*/ 2147483646 h 2008"/>
                <a:gd name="T4" fmla="*/ 1439010497 w 935"/>
                <a:gd name="T5" fmla="*/ 2147483646 h 2008"/>
                <a:gd name="T6" fmla="*/ 1570058666 w 935"/>
                <a:gd name="T7" fmla="*/ 2147483646 h 2008"/>
                <a:gd name="T8" fmla="*/ 1643142429 w 935"/>
                <a:gd name="T9" fmla="*/ 2147483646 h 2008"/>
                <a:gd name="T10" fmla="*/ 1439010497 w 935"/>
                <a:gd name="T11" fmla="*/ 2147483646 h 2008"/>
                <a:gd name="T12" fmla="*/ 1439010497 w 935"/>
                <a:gd name="T13" fmla="*/ 2147483646 h 2008"/>
                <a:gd name="T14" fmla="*/ 2013606316 w 935"/>
                <a:gd name="T15" fmla="*/ 1854835000 h 2008"/>
                <a:gd name="T16" fmla="*/ 2129533542 w 935"/>
                <a:gd name="T17" fmla="*/ 2144653763 h 2008"/>
                <a:gd name="T18" fmla="*/ 2147483646 w 935"/>
                <a:gd name="T19" fmla="*/ 1413808450 h 2008"/>
                <a:gd name="T20" fmla="*/ 1733868084 w 935"/>
                <a:gd name="T21" fmla="*/ 1093747813 h 2008"/>
                <a:gd name="T22" fmla="*/ 1847275947 w 935"/>
                <a:gd name="T23" fmla="*/ 1403727825 h 2008"/>
                <a:gd name="T24" fmla="*/ 1439010497 w 935"/>
                <a:gd name="T25" fmla="*/ 1585179075 h 2008"/>
                <a:gd name="T26" fmla="*/ 1439010497 w 935"/>
                <a:gd name="T27" fmla="*/ 1156752513 h 2008"/>
                <a:gd name="T28" fmla="*/ 1552416773 w 935"/>
                <a:gd name="T29" fmla="*/ 1197075013 h 2008"/>
                <a:gd name="T30" fmla="*/ 1819553425 w 935"/>
                <a:gd name="T31" fmla="*/ 589716563 h 2008"/>
                <a:gd name="T32" fmla="*/ 667842425 w 935"/>
                <a:gd name="T33" fmla="*/ 322580000 h 2008"/>
                <a:gd name="T34" fmla="*/ 796369643 w 935"/>
                <a:gd name="T35" fmla="*/ 0 h 2008"/>
                <a:gd name="T36" fmla="*/ 52924093 w 935"/>
                <a:gd name="T37" fmla="*/ 413305625 h 2008"/>
                <a:gd name="T38" fmla="*/ 307459166 w 935"/>
                <a:gd name="T39" fmla="*/ 1146671888 h 2008"/>
                <a:gd name="T40" fmla="*/ 456149229 w 935"/>
                <a:gd name="T41" fmla="*/ 811490313 h 2008"/>
                <a:gd name="T42" fmla="*/ 1166833531 w 935"/>
                <a:gd name="T43" fmla="*/ 1060986575 h 2008"/>
                <a:gd name="T44" fmla="*/ 1166833531 w 935"/>
                <a:gd name="T45" fmla="*/ 1708665938 h 2008"/>
                <a:gd name="T46" fmla="*/ 889616250 w 935"/>
                <a:gd name="T47" fmla="*/ 1834673750 h 2008"/>
                <a:gd name="T48" fmla="*/ 1093748181 w 935"/>
                <a:gd name="T49" fmla="*/ 2147483646 h 2008"/>
                <a:gd name="T50" fmla="*/ 1166833531 w 935"/>
                <a:gd name="T51" fmla="*/ 2147483646 h 2008"/>
                <a:gd name="T52" fmla="*/ 1166833531 w 935"/>
                <a:gd name="T53" fmla="*/ 2147483646 h 2008"/>
                <a:gd name="T54" fmla="*/ 481350800 w 935"/>
                <a:gd name="T55" fmla="*/ 2147483646 h 2008"/>
                <a:gd name="T56" fmla="*/ 413305764 w 935"/>
                <a:gd name="T57" fmla="*/ 2147483646 h 2008"/>
                <a:gd name="T58" fmla="*/ 0 w 935"/>
                <a:gd name="T59" fmla="*/ 2147483646 h 2008"/>
                <a:gd name="T60" fmla="*/ 630039275 w 935"/>
                <a:gd name="T61" fmla="*/ 2147483646 h 2008"/>
                <a:gd name="T62" fmla="*/ 579636133 w 935"/>
                <a:gd name="T63" fmla="*/ 2147483646 h 2008"/>
                <a:gd name="T64" fmla="*/ 1166833531 w 935"/>
                <a:gd name="T65" fmla="*/ 2147483646 h 2008"/>
                <a:gd name="T66" fmla="*/ 1166833531 w 935"/>
                <a:gd name="T67" fmla="*/ 2147483646 h 2008"/>
                <a:gd name="T68" fmla="*/ 977820954 w 935"/>
                <a:gd name="T69" fmla="*/ 2147483646 h 2008"/>
                <a:gd name="T70" fmla="*/ 1028224096 w 935"/>
                <a:gd name="T71" fmla="*/ 2147483646 h 2008"/>
                <a:gd name="T72" fmla="*/ 1166833531 w 935"/>
                <a:gd name="T73" fmla="*/ 2147483646 h 2008"/>
                <a:gd name="T74" fmla="*/ 1166833531 w 935"/>
                <a:gd name="T75" fmla="*/ 2147483646 h 2008"/>
                <a:gd name="T76" fmla="*/ 1439010497 w 935"/>
                <a:gd name="T77" fmla="*/ 2147483646 h 2008"/>
                <a:gd name="T78" fmla="*/ 1439010497 w 935"/>
                <a:gd name="T79" fmla="*/ 2147483646 h 2008"/>
                <a:gd name="T80" fmla="*/ 1834674368 w 935"/>
                <a:gd name="T81" fmla="*/ 2147483646 h 2008"/>
                <a:gd name="T82" fmla="*/ 1786792177 w 935"/>
                <a:gd name="T83" fmla="*/ 2147483646 h 2008"/>
                <a:gd name="T84" fmla="*/ 2147483646 w 935"/>
                <a:gd name="T85" fmla="*/ 2147483646 h 2008"/>
                <a:gd name="T86" fmla="*/ 1978324116 w 935"/>
                <a:gd name="T87" fmla="*/ 2147483646 h 2008"/>
                <a:gd name="T88" fmla="*/ 1920359709 w 935"/>
                <a:gd name="T89" fmla="*/ 2147483646 h 20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35"/>
                <a:gd name="T136" fmla="*/ 0 h 2008"/>
                <a:gd name="T137" fmla="*/ 935 w 935"/>
                <a:gd name="T138" fmla="*/ 2008 h 200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35" h="2008">
                  <a:moveTo>
                    <a:pt x="762" y="1496"/>
                  </a:moveTo>
                  <a:lnTo>
                    <a:pt x="571" y="1472"/>
                  </a:lnTo>
                  <a:lnTo>
                    <a:pt x="571" y="1296"/>
                  </a:lnTo>
                  <a:lnTo>
                    <a:pt x="623" y="1295"/>
                  </a:lnTo>
                  <a:lnTo>
                    <a:pt x="652" y="1045"/>
                  </a:lnTo>
                  <a:lnTo>
                    <a:pt x="571" y="1054"/>
                  </a:lnTo>
                  <a:lnTo>
                    <a:pt x="571" y="870"/>
                  </a:lnTo>
                  <a:lnTo>
                    <a:pt x="799" y="736"/>
                  </a:lnTo>
                  <a:lnTo>
                    <a:pt x="845" y="851"/>
                  </a:lnTo>
                  <a:lnTo>
                    <a:pt x="935" y="561"/>
                  </a:lnTo>
                  <a:lnTo>
                    <a:pt x="688" y="434"/>
                  </a:lnTo>
                  <a:lnTo>
                    <a:pt x="733" y="557"/>
                  </a:lnTo>
                  <a:lnTo>
                    <a:pt x="571" y="629"/>
                  </a:lnTo>
                  <a:lnTo>
                    <a:pt x="571" y="459"/>
                  </a:lnTo>
                  <a:lnTo>
                    <a:pt x="616" y="475"/>
                  </a:lnTo>
                  <a:lnTo>
                    <a:pt x="722" y="234"/>
                  </a:lnTo>
                  <a:lnTo>
                    <a:pt x="265" y="128"/>
                  </a:lnTo>
                  <a:lnTo>
                    <a:pt x="316" y="0"/>
                  </a:lnTo>
                  <a:lnTo>
                    <a:pt x="21" y="164"/>
                  </a:lnTo>
                  <a:lnTo>
                    <a:pt x="122" y="455"/>
                  </a:lnTo>
                  <a:lnTo>
                    <a:pt x="181" y="322"/>
                  </a:lnTo>
                  <a:lnTo>
                    <a:pt x="463" y="421"/>
                  </a:lnTo>
                  <a:lnTo>
                    <a:pt x="463" y="678"/>
                  </a:lnTo>
                  <a:lnTo>
                    <a:pt x="353" y="728"/>
                  </a:lnTo>
                  <a:lnTo>
                    <a:pt x="434" y="951"/>
                  </a:lnTo>
                  <a:lnTo>
                    <a:pt x="463" y="933"/>
                  </a:lnTo>
                  <a:lnTo>
                    <a:pt x="463" y="1066"/>
                  </a:lnTo>
                  <a:lnTo>
                    <a:pt x="191" y="1096"/>
                  </a:lnTo>
                  <a:lnTo>
                    <a:pt x="164" y="953"/>
                  </a:lnTo>
                  <a:lnTo>
                    <a:pt x="0" y="1215"/>
                  </a:lnTo>
                  <a:lnTo>
                    <a:pt x="250" y="1442"/>
                  </a:lnTo>
                  <a:lnTo>
                    <a:pt x="230" y="1305"/>
                  </a:lnTo>
                  <a:lnTo>
                    <a:pt x="463" y="1299"/>
                  </a:lnTo>
                  <a:lnTo>
                    <a:pt x="463" y="1458"/>
                  </a:lnTo>
                  <a:lnTo>
                    <a:pt x="388" y="1449"/>
                  </a:lnTo>
                  <a:lnTo>
                    <a:pt x="408" y="1653"/>
                  </a:lnTo>
                  <a:lnTo>
                    <a:pt x="463" y="1655"/>
                  </a:lnTo>
                  <a:lnTo>
                    <a:pt x="463" y="2008"/>
                  </a:lnTo>
                  <a:lnTo>
                    <a:pt x="571" y="2008"/>
                  </a:lnTo>
                  <a:lnTo>
                    <a:pt x="571" y="1659"/>
                  </a:lnTo>
                  <a:lnTo>
                    <a:pt x="728" y="1665"/>
                  </a:lnTo>
                  <a:lnTo>
                    <a:pt x="709" y="1776"/>
                  </a:lnTo>
                  <a:lnTo>
                    <a:pt x="916" y="1594"/>
                  </a:lnTo>
                  <a:lnTo>
                    <a:pt x="785" y="1379"/>
                  </a:lnTo>
                  <a:lnTo>
                    <a:pt x="762" y="14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7" name="Freeform 45"/>
            <p:cNvSpPr>
              <a:spLocks noChangeArrowheads="1"/>
            </p:cNvSpPr>
            <p:nvPr/>
          </p:nvSpPr>
          <p:spPr bwMode="auto">
            <a:xfrm>
              <a:off x="735013" y="668337"/>
              <a:ext cx="171450" cy="85725"/>
            </a:xfrm>
            <a:custGeom>
              <a:avLst/>
              <a:gdLst>
                <a:gd name="T0" fmla="*/ 0 w 108"/>
                <a:gd name="T1" fmla="*/ 0 h 54"/>
                <a:gd name="T2" fmla="*/ 0 w 108"/>
                <a:gd name="T3" fmla="*/ 136088438 h 54"/>
                <a:gd name="T4" fmla="*/ 272176875 w 108"/>
                <a:gd name="T5" fmla="*/ 95765938 h 54"/>
                <a:gd name="T6" fmla="*/ 0 w 10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"/>
                <a:gd name="T13" fmla="*/ 0 h 54"/>
                <a:gd name="T14" fmla="*/ 108 w 10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" h="54">
                  <a:moveTo>
                    <a:pt x="0" y="0"/>
                  </a:moveTo>
                  <a:lnTo>
                    <a:pt x="0" y="54"/>
                  </a:lnTo>
                  <a:lnTo>
                    <a:pt x="108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8" name="Freeform 46"/>
            <p:cNvSpPr>
              <a:spLocks noChangeArrowheads="1"/>
            </p:cNvSpPr>
            <p:nvPr/>
          </p:nvSpPr>
          <p:spPr bwMode="auto">
            <a:xfrm>
              <a:off x="735013" y="1381125"/>
              <a:ext cx="171450" cy="107950"/>
            </a:xfrm>
            <a:custGeom>
              <a:avLst/>
              <a:gdLst>
                <a:gd name="T0" fmla="*/ 0 w 108"/>
                <a:gd name="T1" fmla="*/ 171370625 h 68"/>
                <a:gd name="T2" fmla="*/ 272176875 w 108"/>
                <a:gd name="T3" fmla="*/ 123486863 h 68"/>
                <a:gd name="T4" fmla="*/ 272176875 w 108"/>
                <a:gd name="T5" fmla="*/ 0 h 68"/>
                <a:gd name="T6" fmla="*/ 0 w 108"/>
                <a:gd name="T7" fmla="*/ 158769050 h 68"/>
                <a:gd name="T8" fmla="*/ 0 w 108"/>
                <a:gd name="T9" fmla="*/ 171370625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68"/>
                <a:gd name="T17" fmla="*/ 108 w 10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68">
                  <a:moveTo>
                    <a:pt x="0" y="68"/>
                  </a:moveTo>
                  <a:lnTo>
                    <a:pt x="108" y="49"/>
                  </a:lnTo>
                  <a:lnTo>
                    <a:pt x="108" y="0"/>
                  </a:lnTo>
                  <a:lnTo>
                    <a:pt x="0" y="6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9" name="Freeform 47"/>
            <p:cNvSpPr>
              <a:spLocks noChangeArrowheads="1"/>
            </p:cNvSpPr>
            <p:nvPr/>
          </p:nvSpPr>
          <p:spPr bwMode="auto">
            <a:xfrm>
              <a:off x="735013" y="2057400"/>
              <a:ext cx="171450" cy="74613"/>
            </a:xfrm>
            <a:custGeom>
              <a:avLst/>
              <a:gdLst>
                <a:gd name="T0" fmla="*/ 0 w 108"/>
                <a:gd name="T1" fmla="*/ 118448931 h 47"/>
                <a:gd name="T2" fmla="*/ 272176875 w 108"/>
                <a:gd name="T3" fmla="*/ 57964776 h 47"/>
                <a:gd name="T4" fmla="*/ 272176875 w 108"/>
                <a:gd name="T5" fmla="*/ 0 h 47"/>
                <a:gd name="T6" fmla="*/ 0 w 108"/>
                <a:gd name="T7" fmla="*/ 7561313 h 47"/>
                <a:gd name="T8" fmla="*/ 0 w 108"/>
                <a:gd name="T9" fmla="*/ 118448931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47"/>
                <a:gd name="T17" fmla="*/ 108 w 10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47">
                  <a:moveTo>
                    <a:pt x="0" y="47"/>
                  </a:moveTo>
                  <a:lnTo>
                    <a:pt x="108" y="23"/>
                  </a:lnTo>
                  <a:lnTo>
                    <a:pt x="108" y="0"/>
                  </a:lnTo>
                  <a:lnTo>
                    <a:pt x="0" y="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0" name="Freeform 48"/>
            <p:cNvSpPr>
              <a:spLocks noChangeArrowheads="1"/>
            </p:cNvSpPr>
            <p:nvPr/>
          </p:nvSpPr>
          <p:spPr bwMode="auto">
            <a:xfrm>
              <a:off x="735013" y="2627312"/>
              <a:ext cx="171450" cy="84138"/>
            </a:xfrm>
            <a:custGeom>
              <a:avLst/>
              <a:gdLst>
                <a:gd name="T0" fmla="*/ 0 w 108"/>
                <a:gd name="T1" fmla="*/ 133569869 h 53"/>
                <a:gd name="T2" fmla="*/ 272176875 w 108"/>
                <a:gd name="T3" fmla="*/ 73085759 h 53"/>
                <a:gd name="T4" fmla="*/ 272176875 w 108"/>
                <a:gd name="T5" fmla="*/ 10080685 h 53"/>
                <a:gd name="T6" fmla="*/ 0 w 108"/>
                <a:gd name="T7" fmla="*/ 0 h 53"/>
                <a:gd name="T8" fmla="*/ 0 w 108"/>
                <a:gd name="T9" fmla="*/ 133569869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53"/>
                <a:gd name="T17" fmla="*/ 108 w 108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53">
                  <a:moveTo>
                    <a:pt x="0" y="53"/>
                  </a:moveTo>
                  <a:lnTo>
                    <a:pt x="108" y="29"/>
                  </a:lnTo>
                  <a:lnTo>
                    <a:pt x="108" y="4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2697A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任意多边形 9"/>
          <p:cNvSpPr>
            <a:spLocks noChangeArrowheads="1"/>
          </p:cNvSpPr>
          <p:nvPr/>
        </p:nvSpPr>
        <p:spPr bwMode="auto">
          <a:xfrm>
            <a:off x="619125" y="806450"/>
            <a:ext cx="4783138" cy="1924050"/>
          </a:xfrm>
          <a:custGeom>
            <a:avLst/>
            <a:gdLst>
              <a:gd name="T0" fmla="*/ 3788568 w 4782740"/>
              <a:gd name="T1" fmla="*/ 1552575 h 1924050"/>
              <a:gd name="T2" fmla="*/ 3631406 w 4782740"/>
              <a:gd name="T3" fmla="*/ 1552575 h 1924050"/>
              <a:gd name="T4" fmla="*/ 3788568 w 4782740"/>
              <a:gd name="T5" fmla="*/ 1459706 h 1924050"/>
              <a:gd name="T6" fmla="*/ 3677840 w 4782740"/>
              <a:gd name="T7" fmla="*/ 1459706 h 1924050"/>
              <a:gd name="T8" fmla="*/ 3938587 w 4782740"/>
              <a:gd name="T9" fmla="*/ 1788319 h 1924050"/>
              <a:gd name="T10" fmla="*/ 3349228 w 4782740"/>
              <a:gd name="T11" fmla="*/ 1884759 h 1924050"/>
              <a:gd name="T12" fmla="*/ 3509962 w 4782740"/>
              <a:gd name="T13" fmla="*/ 1738312 h 1924050"/>
              <a:gd name="T14" fmla="*/ 1251347 w 4782740"/>
              <a:gd name="T15" fmla="*/ 1234678 h 1924050"/>
              <a:gd name="T16" fmla="*/ 536972 w 4782740"/>
              <a:gd name="T17" fmla="*/ 1234678 h 1924050"/>
              <a:gd name="T18" fmla="*/ 2441971 w 4782740"/>
              <a:gd name="T19" fmla="*/ 1141809 h 1924050"/>
              <a:gd name="T20" fmla="*/ 1640681 w 4782740"/>
              <a:gd name="T21" fmla="*/ 1127522 h 1924050"/>
              <a:gd name="T22" fmla="*/ 1894284 w 4782740"/>
              <a:gd name="T23" fmla="*/ 1234678 h 1924050"/>
              <a:gd name="T24" fmla="*/ 1283493 w 4782740"/>
              <a:gd name="T25" fmla="*/ 1627584 h 1924050"/>
              <a:gd name="T26" fmla="*/ 569118 w 4782740"/>
              <a:gd name="T27" fmla="*/ 1127522 h 1924050"/>
              <a:gd name="T28" fmla="*/ 236934 w 4782740"/>
              <a:gd name="T29" fmla="*/ 1127522 h 1924050"/>
              <a:gd name="T30" fmla="*/ 4402931 w 4782740"/>
              <a:gd name="T31" fmla="*/ 1681162 h 1924050"/>
              <a:gd name="T32" fmla="*/ 4224337 w 4782740"/>
              <a:gd name="T33" fmla="*/ 1373981 h 1924050"/>
              <a:gd name="T34" fmla="*/ 3217068 w 4782740"/>
              <a:gd name="T35" fmla="*/ 1202531 h 1924050"/>
              <a:gd name="T36" fmla="*/ 3074193 w 4782740"/>
              <a:gd name="T37" fmla="*/ 1770459 h 1924050"/>
              <a:gd name="T38" fmla="*/ 2692003 w 4782740"/>
              <a:gd name="T39" fmla="*/ 1831181 h 1924050"/>
              <a:gd name="T40" fmla="*/ 2399109 w 4782740"/>
              <a:gd name="T41" fmla="*/ 1356122 h 1924050"/>
              <a:gd name="T42" fmla="*/ 2641996 w 4782740"/>
              <a:gd name="T43" fmla="*/ 1584722 h 1924050"/>
              <a:gd name="T44" fmla="*/ 2809874 w 4782740"/>
              <a:gd name="T45" fmla="*/ 1202531 h 1924050"/>
              <a:gd name="T46" fmla="*/ 4611290 w 4782740"/>
              <a:gd name="T47" fmla="*/ 782240 h 1924050"/>
              <a:gd name="T48" fmla="*/ 1182290 w 4782740"/>
              <a:gd name="T49" fmla="*/ 453628 h 1924050"/>
              <a:gd name="T50" fmla="*/ 1042987 w 4782740"/>
              <a:gd name="T51" fmla="*/ 453628 h 1924050"/>
              <a:gd name="T52" fmla="*/ 1493043 w 4782740"/>
              <a:gd name="T53" fmla="*/ 321469 h 1924050"/>
              <a:gd name="T54" fmla="*/ 1621631 w 4782740"/>
              <a:gd name="T55" fmla="*/ 575072 h 1924050"/>
              <a:gd name="T56" fmla="*/ 1493043 w 4782740"/>
              <a:gd name="T57" fmla="*/ 671512 h 1924050"/>
              <a:gd name="T58" fmla="*/ 1328737 w 4782740"/>
              <a:gd name="T59" fmla="*/ 567928 h 1924050"/>
              <a:gd name="T60" fmla="*/ 1493043 w 4782740"/>
              <a:gd name="T61" fmla="*/ 382190 h 1924050"/>
              <a:gd name="T62" fmla="*/ 1182290 w 4782740"/>
              <a:gd name="T63" fmla="*/ 285750 h 1924050"/>
              <a:gd name="T64" fmla="*/ 2943224 w 4782740"/>
              <a:gd name="T65" fmla="*/ 257175 h 1924050"/>
              <a:gd name="T66" fmla="*/ 3171824 w 4782740"/>
              <a:gd name="T67" fmla="*/ 807244 h 1924050"/>
              <a:gd name="T68" fmla="*/ 2943224 w 4782740"/>
              <a:gd name="T69" fmla="*/ 353615 h 1924050"/>
              <a:gd name="T70" fmla="*/ 2961084 w 4782740"/>
              <a:gd name="T71" fmla="*/ 682228 h 1924050"/>
              <a:gd name="T72" fmla="*/ 4782740 w 4782740"/>
              <a:gd name="T73" fmla="*/ 232172 h 1924050"/>
              <a:gd name="T74" fmla="*/ 1128712 w 4782740"/>
              <a:gd name="T75" fmla="*/ 189309 h 1924050"/>
              <a:gd name="T76" fmla="*/ 3418284 w 4782740"/>
              <a:gd name="T77" fmla="*/ 214312 h 1924050"/>
              <a:gd name="T78" fmla="*/ 3136106 w 4782740"/>
              <a:gd name="T79" fmla="*/ 42862 h 1924050"/>
              <a:gd name="T80" fmla="*/ 4382690 w 4782740"/>
              <a:gd name="T81" fmla="*/ 300037 h 1924050"/>
              <a:gd name="T82" fmla="*/ 3854053 w 4782740"/>
              <a:gd name="T83" fmla="*/ 692944 h 1924050"/>
              <a:gd name="T84" fmla="*/ 3675459 w 4782740"/>
              <a:gd name="T85" fmla="*/ 142875 h 1924050"/>
              <a:gd name="T86" fmla="*/ 1528762 w 4782740"/>
              <a:gd name="T87" fmla="*/ 303609 h 1924050"/>
              <a:gd name="T88" fmla="*/ 1335881 w 4782740"/>
              <a:gd name="T89" fmla="*/ 328612 h 1924050"/>
              <a:gd name="T90" fmla="*/ 3078956 w 4782740"/>
              <a:gd name="T91" fmla="*/ 17859 h 1924050"/>
              <a:gd name="T92" fmla="*/ 2925365 w 4782740"/>
              <a:gd name="T93" fmla="*/ 196453 h 1924050"/>
              <a:gd name="T94" fmla="*/ 2593181 w 4782740"/>
              <a:gd name="T95" fmla="*/ 146447 h 1924050"/>
              <a:gd name="T96" fmla="*/ 2228849 w 4782740"/>
              <a:gd name="T97" fmla="*/ 800100 h 1924050"/>
              <a:gd name="T98" fmla="*/ 1875234 w 4782740"/>
              <a:gd name="T99" fmla="*/ 250031 h 1924050"/>
              <a:gd name="T100" fmla="*/ 1139428 w 4782740"/>
              <a:gd name="T101" fmla="*/ 39291 h 1924050"/>
              <a:gd name="T102" fmla="*/ 1318022 w 4782740"/>
              <a:gd name="T103" fmla="*/ 725090 h 1924050"/>
              <a:gd name="T104" fmla="*/ 1214437 w 4782740"/>
              <a:gd name="T105" fmla="*/ 628650 h 1924050"/>
              <a:gd name="T106" fmla="*/ 903684 w 4782740"/>
              <a:gd name="T107" fmla="*/ 828675 h 1924050"/>
              <a:gd name="T108" fmla="*/ 1017984 w 4782740"/>
              <a:gd name="T109" fmla="*/ 3572 h 1924050"/>
              <a:gd name="T110" fmla="*/ 3486149 w 4782740"/>
              <a:gd name="T111" fmla="*/ 339328 h 1924050"/>
              <a:gd name="T112" fmla="*/ 3282553 w 4782740"/>
              <a:gd name="T113" fmla="*/ 439340 h 1924050"/>
              <a:gd name="T114" fmla="*/ 3282553 w 4782740"/>
              <a:gd name="T115" fmla="*/ 246459 h 1924050"/>
              <a:gd name="T116" fmla="*/ 767953 w 4782740"/>
              <a:gd name="T117" fmla="*/ 175022 h 1924050"/>
              <a:gd name="T118" fmla="*/ 814387 w 4782740"/>
              <a:gd name="T119" fmla="*/ 682228 h 1924050"/>
              <a:gd name="T120" fmla="*/ 328612 w 4782740"/>
              <a:gd name="T121" fmla="*/ 407194 h 1924050"/>
              <a:gd name="T122" fmla="*/ 0 w 4782740"/>
              <a:gd name="T123" fmla="*/ 300037 h 1924050"/>
              <a:gd name="T124" fmla="*/ 328612 w 4782740"/>
              <a:gd name="T125" fmla="*/ 0 h 1924050"/>
              <a:gd name="T126" fmla="*/ 0 w 4782740"/>
              <a:gd name="T127" fmla="*/ 0 h 1924050"/>
              <a:gd name="T128" fmla="*/ 4782740 w 4782740"/>
              <a:gd name="T129" fmla="*/ 1924050 h 192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T126" t="T127" r="T128" b="T129"/>
            <a:pathLst>
              <a:path w="4782740" h="1924050">
                <a:moveTo>
                  <a:pt x="4399359" y="1734741"/>
                </a:moveTo>
                <a:lnTo>
                  <a:pt x="4574381" y="1734741"/>
                </a:lnTo>
                <a:lnTo>
                  <a:pt x="4574381" y="1902619"/>
                </a:lnTo>
                <a:lnTo>
                  <a:pt x="4399359" y="1902619"/>
                </a:lnTo>
                <a:lnTo>
                  <a:pt x="4399359" y="1734741"/>
                </a:lnTo>
                <a:close/>
                <a:moveTo>
                  <a:pt x="3788568" y="1552575"/>
                </a:moveTo>
                <a:lnTo>
                  <a:pt x="3788568" y="1645444"/>
                </a:lnTo>
                <a:lnTo>
                  <a:pt x="3799284" y="1645444"/>
                </a:lnTo>
                <a:cubicBezTo>
                  <a:pt x="3823096" y="1645444"/>
                  <a:pt x="3835003" y="1631156"/>
                  <a:pt x="3835003" y="1602581"/>
                </a:cubicBezTo>
                <a:lnTo>
                  <a:pt x="3835003" y="1552575"/>
                </a:lnTo>
                <a:lnTo>
                  <a:pt x="3788568" y="1552575"/>
                </a:lnTo>
                <a:close/>
                <a:moveTo>
                  <a:pt x="3631406" y="1552575"/>
                </a:moveTo>
                <a:lnTo>
                  <a:pt x="3631406" y="1645444"/>
                </a:lnTo>
                <a:lnTo>
                  <a:pt x="3677840" y="1645444"/>
                </a:lnTo>
                <a:lnTo>
                  <a:pt x="3677840" y="1552575"/>
                </a:lnTo>
                <a:lnTo>
                  <a:pt x="3631406" y="1552575"/>
                </a:lnTo>
                <a:close/>
                <a:moveTo>
                  <a:pt x="3788568" y="1370409"/>
                </a:moveTo>
                <a:lnTo>
                  <a:pt x="3788568" y="1459706"/>
                </a:lnTo>
                <a:lnTo>
                  <a:pt x="3835003" y="1459706"/>
                </a:lnTo>
                <a:lnTo>
                  <a:pt x="3835003" y="1370409"/>
                </a:lnTo>
                <a:lnTo>
                  <a:pt x="3788568" y="1370409"/>
                </a:lnTo>
                <a:close/>
                <a:moveTo>
                  <a:pt x="3631406" y="1370409"/>
                </a:moveTo>
                <a:lnTo>
                  <a:pt x="3631406" y="1459706"/>
                </a:lnTo>
                <a:lnTo>
                  <a:pt x="3677840" y="1459706"/>
                </a:lnTo>
                <a:lnTo>
                  <a:pt x="3677840" y="1370409"/>
                </a:lnTo>
                <a:lnTo>
                  <a:pt x="3631406" y="1370409"/>
                </a:lnTo>
                <a:close/>
                <a:moveTo>
                  <a:pt x="3349228" y="1295400"/>
                </a:moveTo>
                <a:lnTo>
                  <a:pt x="3477815" y="1295400"/>
                </a:lnTo>
                <a:lnTo>
                  <a:pt x="3477815" y="1788319"/>
                </a:lnTo>
                <a:lnTo>
                  <a:pt x="3938587" y="1788319"/>
                </a:lnTo>
                <a:cubicBezTo>
                  <a:pt x="3974306" y="1790700"/>
                  <a:pt x="3990974" y="1772841"/>
                  <a:pt x="3988593" y="1734741"/>
                </a:cubicBezTo>
                <a:lnTo>
                  <a:pt x="3988593" y="1306116"/>
                </a:lnTo>
                <a:lnTo>
                  <a:pt x="4120753" y="1306116"/>
                </a:lnTo>
                <a:lnTo>
                  <a:pt x="4120753" y="1763316"/>
                </a:lnTo>
                <a:cubicBezTo>
                  <a:pt x="4125515" y="1846659"/>
                  <a:pt x="4081462" y="1887141"/>
                  <a:pt x="3988593" y="1884759"/>
                </a:cubicBezTo>
                <a:lnTo>
                  <a:pt x="3349228" y="1884759"/>
                </a:lnTo>
                <a:lnTo>
                  <a:pt x="3349228" y="1295400"/>
                </a:lnTo>
                <a:close/>
                <a:moveTo>
                  <a:pt x="3509962" y="1277540"/>
                </a:moveTo>
                <a:lnTo>
                  <a:pt x="3956446" y="1277540"/>
                </a:lnTo>
                <a:lnTo>
                  <a:pt x="3956446" y="1606153"/>
                </a:lnTo>
                <a:cubicBezTo>
                  <a:pt x="3956446" y="1694259"/>
                  <a:pt x="3919537" y="1738312"/>
                  <a:pt x="3845718" y="1738312"/>
                </a:cubicBezTo>
                <a:lnTo>
                  <a:pt x="3509962" y="1738312"/>
                </a:lnTo>
                <a:lnTo>
                  <a:pt x="3509962" y="1277540"/>
                </a:lnTo>
                <a:close/>
                <a:moveTo>
                  <a:pt x="1119187" y="1234678"/>
                </a:moveTo>
                <a:lnTo>
                  <a:pt x="1119187" y="1516856"/>
                </a:lnTo>
                <a:lnTo>
                  <a:pt x="1251347" y="1516856"/>
                </a:lnTo>
                <a:cubicBezTo>
                  <a:pt x="1348978" y="1519237"/>
                  <a:pt x="1395412" y="1472803"/>
                  <a:pt x="1390650" y="1377553"/>
                </a:cubicBezTo>
                <a:cubicBezTo>
                  <a:pt x="1393031" y="1279922"/>
                  <a:pt x="1346597" y="1232297"/>
                  <a:pt x="1251347" y="1234678"/>
                </a:cubicBezTo>
                <a:lnTo>
                  <a:pt x="1119187" y="1234678"/>
                </a:lnTo>
                <a:close/>
                <a:moveTo>
                  <a:pt x="404812" y="1234678"/>
                </a:moveTo>
                <a:lnTo>
                  <a:pt x="404812" y="1516856"/>
                </a:lnTo>
                <a:lnTo>
                  <a:pt x="536972" y="1516856"/>
                </a:lnTo>
                <a:cubicBezTo>
                  <a:pt x="634603" y="1519237"/>
                  <a:pt x="681037" y="1472803"/>
                  <a:pt x="676275" y="1377553"/>
                </a:cubicBezTo>
                <a:cubicBezTo>
                  <a:pt x="678656" y="1279922"/>
                  <a:pt x="632221" y="1232297"/>
                  <a:pt x="536972" y="1234678"/>
                </a:cubicBezTo>
                <a:lnTo>
                  <a:pt x="404812" y="1234678"/>
                </a:lnTo>
                <a:close/>
                <a:moveTo>
                  <a:pt x="2441971" y="1141809"/>
                </a:moveTo>
                <a:lnTo>
                  <a:pt x="2777728" y="1141809"/>
                </a:lnTo>
                <a:lnTo>
                  <a:pt x="2777728" y="1241822"/>
                </a:lnTo>
                <a:lnTo>
                  <a:pt x="2441971" y="1241822"/>
                </a:lnTo>
                <a:lnTo>
                  <a:pt x="2441971" y="1141809"/>
                </a:lnTo>
                <a:close/>
                <a:moveTo>
                  <a:pt x="3324224" y="1131094"/>
                </a:moveTo>
                <a:lnTo>
                  <a:pt x="4142184" y="1131094"/>
                </a:lnTo>
                <a:lnTo>
                  <a:pt x="4142184" y="1234678"/>
                </a:lnTo>
                <a:lnTo>
                  <a:pt x="3324224" y="1234678"/>
                </a:lnTo>
                <a:lnTo>
                  <a:pt x="3324224" y="1131094"/>
                </a:lnTo>
                <a:close/>
                <a:moveTo>
                  <a:pt x="1640681" y="1127522"/>
                </a:moveTo>
                <a:lnTo>
                  <a:pt x="2319337" y="1127522"/>
                </a:lnTo>
                <a:lnTo>
                  <a:pt x="2319337" y="1234678"/>
                </a:lnTo>
                <a:lnTo>
                  <a:pt x="2065734" y="1234678"/>
                </a:lnTo>
                <a:lnTo>
                  <a:pt x="2065734" y="1895475"/>
                </a:lnTo>
                <a:lnTo>
                  <a:pt x="1894284" y="1895475"/>
                </a:lnTo>
                <a:lnTo>
                  <a:pt x="1894284" y="1234678"/>
                </a:lnTo>
                <a:lnTo>
                  <a:pt x="1640681" y="1234678"/>
                </a:lnTo>
                <a:lnTo>
                  <a:pt x="1640681" y="1127522"/>
                </a:lnTo>
                <a:close/>
                <a:moveTo>
                  <a:pt x="951309" y="1127522"/>
                </a:moveTo>
                <a:lnTo>
                  <a:pt x="1283493" y="1127522"/>
                </a:lnTo>
                <a:cubicBezTo>
                  <a:pt x="1471612" y="1127522"/>
                  <a:pt x="1564481" y="1210865"/>
                  <a:pt x="1562099" y="1377553"/>
                </a:cubicBezTo>
                <a:cubicBezTo>
                  <a:pt x="1566862" y="1549003"/>
                  <a:pt x="1473993" y="1632347"/>
                  <a:pt x="1283493" y="1627584"/>
                </a:cubicBezTo>
                <a:lnTo>
                  <a:pt x="1119187" y="1627584"/>
                </a:lnTo>
                <a:lnTo>
                  <a:pt x="1119187" y="1895475"/>
                </a:lnTo>
                <a:lnTo>
                  <a:pt x="951309" y="1895475"/>
                </a:lnTo>
                <a:lnTo>
                  <a:pt x="951309" y="1127522"/>
                </a:lnTo>
                <a:close/>
                <a:moveTo>
                  <a:pt x="236934" y="1127522"/>
                </a:moveTo>
                <a:lnTo>
                  <a:pt x="569118" y="1127522"/>
                </a:lnTo>
                <a:cubicBezTo>
                  <a:pt x="757237" y="1127522"/>
                  <a:pt x="850106" y="1210865"/>
                  <a:pt x="847724" y="1377553"/>
                </a:cubicBezTo>
                <a:cubicBezTo>
                  <a:pt x="852487" y="1549003"/>
                  <a:pt x="759618" y="1632347"/>
                  <a:pt x="569118" y="1627584"/>
                </a:cubicBezTo>
                <a:lnTo>
                  <a:pt x="404812" y="1627584"/>
                </a:lnTo>
                <a:lnTo>
                  <a:pt x="404812" y="1895475"/>
                </a:lnTo>
                <a:lnTo>
                  <a:pt x="236934" y="1895475"/>
                </a:lnTo>
                <a:lnTo>
                  <a:pt x="236934" y="1127522"/>
                </a:lnTo>
                <a:close/>
                <a:moveTo>
                  <a:pt x="4502943" y="1123950"/>
                </a:moveTo>
                <a:cubicBezTo>
                  <a:pt x="4674393" y="1128712"/>
                  <a:pt x="4762500" y="1194197"/>
                  <a:pt x="4767262" y="1320403"/>
                </a:cubicBezTo>
                <a:cubicBezTo>
                  <a:pt x="4772025" y="1391841"/>
                  <a:pt x="4730353" y="1459706"/>
                  <a:pt x="4642246" y="1524000"/>
                </a:cubicBezTo>
                <a:cubicBezTo>
                  <a:pt x="4589859" y="1564481"/>
                  <a:pt x="4563665" y="1606153"/>
                  <a:pt x="4563665" y="1649016"/>
                </a:cubicBezTo>
                <a:lnTo>
                  <a:pt x="4563665" y="1681162"/>
                </a:lnTo>
                <a:lnTo>
                  <a:pt x="4402931" y="1681162"/>
                </a:lnTo>
                <a:lnTo>
                  <a:pt x="4402931" y="1638300"/>
                </a:lnTo>
                <a:cubicBezTo>
                  <a:pt x="4398168" y="1569244"/>
                  <a:pt x="4431506" y="1512094"/>
                  <a:pt x="4502943" y="1466850"/>
                </a:cubicBezTo>
                <a:cubicBezTo>
                  <a:pt x="4562475" y="1421606"/>
                  <a:pt x="4592240" y="1375172"/>
                  <a:pt x="4592240" y="1327547"/>
                </a:cubicBezTo>
                <a:cubicBezTo>
                  <a:pt x="4589859" y="1265634"/>
                  <a:pt x="4560093" y="1233487"/>
                  <a:pt x="4502943" y="1231106"/>
                </a:cubicBezTo>
                <a:cubicBezTo>
                  <a:pt x="4438650" y="1233487"/>
                  <a:pt x="4399359" y="1281112"/>
                  <a:pt x="4385071" y="1373981"/>
                </a:cubicBezTo>
                <a:lnTo>
                  <a:pt x="4224337" y="1373981"/>
                </a:lnTo>
                <a:cubicBezTo>
                  <a:pt x="4248150" y="1207294"/>
                  <a:pt x="4341018" y="1123950"/>
                  <a:pt x="4502943" y="1123950"/>
                </a:cubicBezTo>
                <a:close/>
                <a:moveTo>
                  <a:pt x="2867024" y="1091803"/>
                </a:moveTo>
                <a:lnTo>
                  <a:pt x="3009899" y="1091803"/>
                </a:lnTo>
                <a:lnTo>
                  <a:pt x="3009899" y="1170384"/>
                </a:lnTo>
                <a:lnTo>
                  <a:pt x="3009899" y="1202531"/>
                </a:lnTo>
                <a:lnTo>
                  <a:pt x="3217068" y="1202531"/>
                </a:lnTo>
                <a:lnTo>
                  <a:pt x="3217068" y="1770459"/>
                </a:lnTo>
                <a:cubicBezTo>
                  <a:pt x="3219449" y="1860947"/>
                  <a:pt x="3176587" y="1905000"/>
                  <a:pt x="3088481" y="1902619"/>
                </a:cubicBezTo>
                <a:lnTo>
                  <a:pt x="2984896" y="1902619"/>
                </a:lnTo>
                <a:lnTo>
                  <a:pt x="2984896" y="1809750"/>
                </a:lnTo>
                <a:lnTo>
                  <a:pt x="3038474" y="1809750"/>
                </a:lnTo>
                <a:cubicBezTo>
                  <a:pt x="3062287" y="1809750"/>
                  <a:pt x="3074193" y="1796653"/>
                  <a:pt x="3074193" y="1770459"/>
                </a:cubicBezTo>
                <a:lnTo>
                  <a:pt x="3074193" y="1302544"/>
                </a:lnTo>
                <a:lnTo>
                  <a:pt x="3006328" y="1302544"/>
                </a:lnTo>
                <a:cubicBezTo>
                  <a:pt x="3003946" y="1478756"/>
                  <a:pt x="2987278" y="1607344"/>
                  <a:pt x="2956321" y="1688306"/>
                </a:cubicBezTo>
                <a:cubicBezTo>
                  <a:pt x="2930128" y="1769269"/>
                  <a:pt x="2872978" y="1847850"/>
                  <a:pt x="2784871" y="1924050"/>
                </a:cubicBezTo>
                <a:lnTo>
                  <a:pt x="2784871" y="1831181"/>
                </a:lnTo>
                <a:lnTo>
                  <a:pt x="2692003" y="1831181"/>
                </a:lnTo>
                <a:cubicBezTo>
                  <a:pt x="2689621" y="1824037"/>
                  <a:pt x="2688431" y="1814512"/>
                  <a:pt x="2688431" y="1802606"/>
                </a:cubicBezTo>
                <a:cubicBezTo>
                  <a:pt x="2612231" y="1814512"/>
                  <a:pt x="2518171" y="1820466"/>
                  <a:pt x="2406253" y="1820466"/>
                </a:cubicBezTo>
                <a:lnTo>
                  <a:pt x="2406253" y="1709737"/>
                </a:lnTo>
                <a:cubicBezTo>
                  <a:pt x="2453878" y="1624012"/>
                  <a:pt x="2484834" y="1539478"/>
                  <a:pt x="2499121" y="1456134"/>
                </a:cubicBezTo>
                <a:lnTo>
                  <a:pt x="2399109" y="1456134"/>
                </a:lnTo>
                <a:lnTo>
                  <a:pt x="2399109" y="1356122"/>
                </a:lnTo>
                <a:lnTo>
                  <a:pt x="2802731" y="1356122"/>
                </a:lnTo>
                <a:lnTo>
                  <a:pt x="2802731" y="1456134"/>
                </a:lnTo>
                <a:lnTo>
                  <a:pt x="2649140" y="1456134"/>
                </a:lnTo>
                <a:cubicBezTo>
                  <a:pt x="2625328" y="1558528"/>
                  <a:pt x="2587228" y="1643062"/>
                  <a:pt x="2534840" y="1709737"/>
                </a:cubicBezTo>
                <a:cubicBezTo>
                  <a:pt x="2584846" y="1709737"/>
                  <a:pt x="2630090" y="1707356"/>
                  <a:pt x="2670571" y="1702594"/>
                </a:cubicBezTo>
                <a:cubicBezTo>
                  <a:pt x="2665809" y="1678781"/>
                  <a:pt x="2656284" y="1639491"/>
                  <a:pt x="2641996" y="1584722"/>
                </a:cubicBezTo>
                <a:cubicBezTo>
                  <a:pt x="2637234" y="1565672"/>
                  <a:pt x="2633662" y="1551384"/>
                  <a:pt x="2631281" y="1541859"/>
                </a:cubicBezTo>
                <a:lnTo>
                  <a:pt x="2742009" y="1541859"/>
                </a:lnTo>
                <a:cubicBezTo>
                  <a:pt x="2765821" y="1608534"/>
                  <a:pt x="2786062" y="1681162"/>
                  <a:pt x="2802731" y="1759744"/>
                </a:cubicBezTo>
                <a:cubicBezTo>
                  <a:pt x="2845593" y="1678781"/>
                  <a:pt x="2867024" y="1526381"/>
                  <a:pt x="2867024" y="1302544"/>
                </a:cubicBezTo>
                <a:lnTo>
                  <a:pt x="2809874" y="1302544"/>
                </a:lnTo>
                <a:lnTo>
                  <a:pt x="2809874" y="1202531"/>
                </a:lnTo>
                <a:lnTo>
                  <a:pt x="2867024" y="1202531"/>
                </a:lnTo>
                <a:lnTo>
                  <a:pt x="2867024" y="1091803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4050506" y="407194"/>
                </a:moveTo>
                <a:lnTo>
                  <a:pt x="4018359" y="692944"/>
                </a:lnTo>
                <a:lnTo>
                  <a:pt x="4229100" y="692944"/>
                </a:lnTo>
                <a:lnTo>
                  <a:pt x="4229100" y="407194"/>
                </a:lnTo>
                <a:lnTo>
                  <a:pt x="4050506" y="407194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4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3" y="128587"/>
                </a:moveTo>
                <a:cubicBezTo>
                  <a:pt x="1078706" y="152400"/>
                  <a:pt x="1060847" y="172640"/>
                  <a:pt x="1039415" y="189309"/>
                </a:cubicBezTo>
                <a:lnTo>
                  <a:pt x="1128712" y="189309"/>
                </a:lnTo>
                <a:cubicBezTo>
                  <a:pt x="1143000" y="172640"/>
                  <a:pt x="1154906" y="152400"/>
                  <a:pt x="1164431" y="128587"/>
                </a:cubicBezTo>
                <a:lnTo>
                  <a:pt x="1092993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0"/>
                  <a:pt x="3275409" y="210741"/>
                </a:cubicBezTo>
                <a:lnTo>
                  <a:pt x="3186112" y="210741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3675459" y="35719"/>
                </a:moveTo>
                <a:lnTo>
                  <a:pt x="4457700" y="35719"/>
                </a:lnTo>
                <a:lnTo>
                  <a:pt x="4457700" y="142875"/>
                </a:lnTo>
                <a:lnTo>
                  <a:pt x="4079081" y="142875"/>
                </a:lnTo>
                <a:lnTo>
                  <a:pt x="4061221" y="300037"/>
                </a:lnTo>
                <a:lnTo>
                  <a:pt x="4382690" y="300037"/>
                </a:lnTo>
                <a:lnTo>
                  <a:pt x="4382690" y="692944"/>
                </a:lnTo>
                <a:lnTo>
                  <a:pt x="4482703" y="692944"/>
                </a:lnTo>
                <a:lnTo>
                  <a:pt x="4482703" y="789384"/>
                </a:lnTo>
                <a:lnTo>
                  <a:pt x="3646884" y="789384"/>
                </a:lnTo>
                <a:lnTo>
                  <a:pt x="3646884" y="692944"/>
                </a:lnTo>
                <a:lnTo>
                  <a:pt x="3854053" y="692944"/>
                </a:lnTo>
                <a:lnTo>
                  <a:pt x="3886199" y="407194"/>
                </a:lnTo>
                <a:lnTo>
                  <a:pt x="3704034" y="407194"/>
                </a:lnTo>
                <a:lnTo>
                  <a:pt x="3704034" y="300037"/>
                </a:lnTo>
                <a:lnTo>
                  <a:pt x="3896915" y="300037"/>
                </a:lnTo>
                <a:lnTo>
                  <a:pt x="3914774" y="142875"/>
                </a:lnTo>
                <a:lnTo>
                  <a:pt x="3675459" y="142875"/>
                </a:lnTo>
                <a:lnTo>
                  <a:pt x="3675459" y="35719"/>
                </a:ln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5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6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6"/>
                  <a:pt x="1139428" y="39291"/>
                </a:cubicBezTo>
                <a:lnTo>
                  <a:pt x="1293018" y="39291"/>
                </a:lnTo>
                <a:lnTo>
                  <a:pt x="1293018" y="128587"/>
                </a:lnTo>
                <a:cubicBezTo>
                  <a:pt x="1290637" y="130969"/>
                  <a:pt x="1289447" y="134540"/>
                  <a:pt x="1289447" y="139303"/>
                </a:cubicBezTo>
                <a:cubicBezTo>
                  <a:pt x="1277540" y="155972"/>
                  <a:pt x="1268015" y="172640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8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6" y="0"/>
                </a:lnTo>
                <a:lnTo>
                  <a:pt x="489346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6" y="175022"/>
                </a:lnTo>
                <a:lnTo>
                  <a:pt x="489346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6" y="407194"/>
                </a:lnTo>
                <a:lnTo>
                  <a:pt x="489346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3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4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  <a:p>
            <a:pPr eaLnBrk="1" hangingPunct="1">
              <a:lnSpc>
                <a:spcPct val="150000"/>
              </a:lnSpc>
              <a:buFont typeface="Arial" charset="0"/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dirty="0"/>
          </a:p>
        </p:txBody>
      </p:sp>
      <p:sp>
        <p:nvSpPr>
          <p:cNvPr id="20485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6" name="直接连接符 7"/>
          <p:cNvSpPr>
            <a:spLocks noChangeShapeType="1"/>
          </p:cNvSpPr>
          <p:nvPr/>
        </p:nvSpPr>
        <p:spPr bwMode="auto">
          <a:xfrm>
            <a:off x="515938" y="5972175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8450" y="1008063"/>
            <a:ext cx="5021263" cy="496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E9348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任意多边形 176"/>
          <p:cNvSpPr>
            <a:spLocks noChangeArrowheads="1"/>
          </p:cNvSpPr>
          <p:nvPr/>
        </p:nvSpPr>
        <p:spPr bwMode="auto">
          <a:xfrm>
            <a:off x="619125" y="806450"/>
            <a:ext cx="4949825" cy="1920875"/>
          </a:xfrm>
          <a:custGeom>
            <a:avLst/>
            <a:gdLst>
              <a:gd name="T0" fmla="*/ 1340643 w 4948603"/>
              <a:gd name="T1" fmla="*/ 1813322 h 1920478"/>
              <a:gd name="T2" fmla="*/ 1201340 w 4948603"/>
              <a:gd name="T3" fmla="*/ 1813322 h 1920478"/>
              <a:gd name="T4" fmla="*/ 1340643 w 4948603"/>
              <a:gd name="T5" fmla="*/ 1552575 h 1920478"/>
              <a:gd name="T6" fmla="*/ 2826543 w 4948603"/>
              <a:gd name="T7" fmla="*/ 1574006 h 1920478"/>
              <a:gd name="T8" fmla="*/ 2297906 w 4948603"/>
              <a:gd name="T9" fmla="*/ 1473994 h 1920478"/>
              <a:gd name="T10" fmla="*/ 1872853 w 4948603"/>
              <a:gd name="T11" fmla="*/ 1452562 h 1920478"/>
              <a:gd name="T12" fmla="*/ 983456 w 4948603"/>
              <a:gd name="T13" fmla="*/ 1899047 h 1920478"/>
              <a:gd name="T14" fmla="*/ 3158728 w 4948603"/>
              <a:gd name="T15" fmla="*/ 1388269 h 1920478"/>
              <a:gd name="T16" fmla="*/ 3555206 w 4948603"/>
              <a:gd name="T17" fmla="*/ 1906191 h 1920478"/>
              <a:gd name="T18" fmla="*/ 2297906 w 4948603"/>
              <a:gd name="T19" fmla="*/ 1291828 h 1920478"/>
              <a:gd name="T20" fmla="*/ 2826543 w 4948603"/>
              <a:gd name="T21" fmla="*/ 1252537 h 1920478"/>
              <a:gd name="T22" fmla="*/ 365521 w 4948603"/>
              <a:gd name="T23" fmla="*/ 1516856 h 1920478"/>
              <a:gd name="T24" fmla="*/ 1415653 w 4948603"/>
              <a:gd name="T25" fmla="*/ 1252537 h 1920478"/>
              <a:gd name="T26" fmla="*/ 958453 w 4948603"/>
              <a:gd name="T27" fmla="*/ 1395412 h 1920478"/>
              <a:gd name="T28" fmla="*/ 397668 w 4948603"/>
              <a:gd name="T29" fmla="*/ 1127522 h 1920478"/>
              <a:gd name="T30" fmla="*/ 4683918 w 4948603"/>
              <a:gd name="T31" fmla="*/ 1123950 h 1920478"/>
              <a:gd name="T32" fmla="*/ 4683918 w 4948603"/>
              <a:gd name="T33" fmla="*/ 1466850 h 1920478"/>
              <a:gd name="T34" fmla="*/ 3655218 w 4948603"/>
              <a:gd name="T35" fmla="*/ 1106090 h 1920478"/>
              <a:gd name="T36" fmla="*/ 2012156 w 4948603"/>
              <a:gd name="T37" fmla="*/ 1191815 h 1920478"/>
              <a:gd name="T38" fmla="*/ 2315765 w 4948603"/>
              <a:gd name="T39" fmla="*/ 1620441 h 1920478"/>
              <a:gd name="T40" fmla="*/ 2001440 w 4948603"/>
              <a:gd name="T41" fmla="*/ 1920478 h 1920478"/>
              <a:gd name="T42" fmla="*/ 1726406 w 4948603"/>
              <a:gd name="T43" fmla="*/ 1191815 h 1920478"/>
              <a:gd name="T44" fmla="*/ 4033837 w 4948603"/>
              <a:gd name="T45" fmla="*/ 1248965 h 1920478"/>
              <a:gd name="T46" fmla="*/ 3965971 w 4948603"/>
              <a:gd name="T47" fmla="*/ 1741884 h 1920478"/>
              <a:gd name="T48" fmla="*/ 4176712 w 4948603"/>
              <a:gd name="T49" fmla="*/ 1895475 h 1920478"/>
              <a:gd name="T50" fmla="*/ 3955256 w 4948603"/>
              <a:gd name="T51" fmla="*/ 1095375 h 1920478"/>
              <a:gd name="T52" fmla="*/ 3305174 w 4948603"/>
              <a:gd name="T53" fmla="*/ 1620441 h 1920478"/>
              <a:gd name="T54" fmla="*/ 3158728 w 4948603"/>
              <a:gd name="T55" fmla="*/ 1727597 h 1920478"/>
              <a:gd name="T56" fmla="*/ 2680096 w 4948603"/>
              <a:gd name="T57" fmla="*/ 1156097 h 1920478"/>
              <a:gd name="T58" fmla="*/ 4611290 w 4948603"/>
              <a:gd name="T59" fmla="*/ 782240 h 1920478"/>
              <a:gd name="T60" fmla="*/ 1042987 w 4948603"/>
              <a:gd name="T61" fmla="*/ 453628 h 1920478"/>
              <a:gd name="T62" fmla="*/ 1621631 w 4948603"/>
              <a:gd name="T63" fmla="*/ 321469 h 1920478"/>
              <a:gd name="T64" fmla="*/ 1735931 w 4948603"/>
              <a:gd name="T65" fmla="*/ 671512 h 1920478"/>
              <a:gd name="T66" fmla="*/ 1493043 w 4948603"/>
              <a:gd name="T67" fmla="*/ 575072 h 1920478"/>
              <a:gd name="T68" fmla="*/ 1471612 w 4948603"/>
              <a:gd name="T69" fmla="*/ 357187 h 1920478"/>
              <a:gd name="T70" fmla="*/ 4475559 w 4948603"/>
              <a:gd name="T71" fmla="*/ 821531 h 1920478"/>
              <a:gd name="T72" fmla="*/ 1182290 w 4948603"/>
              <a:gd name="T73" fmla="*/ 285750 h 1920478"/>
              <a:gd name="T74" fmla="*/ 1075134 w 4948603"/>
              <a:gd name="T75" fmla="*/ 364331 h 1920478"/>
              <a:gd name="T76" fmla="*/ 3575446 w 4948603"/>
              <a:gd name="T77" fmla="*/ 714375 h 1920478"/>
              <a:gd name="T78" fmla="*/ 2982515 w 4948603"/>
              <a:gd name="T79" fmla="*/ 353615 h 1920478"/>
              <a:gd name="T80" fmla="*/ 2961084 w 4948603"/>
              <a:gd name="T81" fmla="*/ 682228 h 1920478"/>
              <a:gd name="T82" fmla="*/ 4782740 w 4948603"/>
              <a:gd name="T83" fmla="*/ 407194 h 1920478"/>
              <a:gd name="T84" fmla="*/ 1092994 w 4948603"/>
              <a:gd name="T85" fmla="*/ 128587 h 1920478"/>
              <a:gd name="T86" fmla="*/ 3239690 w 4948603"/>
              <a:gd name="T87" fmla="*/ 42862 h 1920478"/>
              <a:gd name="T88" fmla="*/ 1603771 w 4948603"/>
              <a:gd name="T89" fmla="*/ 303609 h 1920478"/>
              <a:gd name="T90" fmla="*/ 1335881 w 4948603"/>
              <a:gd name="T91" fmla="*/ 328612 h 1920478"/>
              <a:gd name="T92" fmla="*/ 3125390 w 4948603"/>
              <a:gd name="T93" fmla="*/ 203597 h 1920478"/>
              <a:gd name="T94" fmla="*/ 2753915 w 4948603"/>
              <a:gd name="T95" fmla="*/ 10715 h 1920478"/>
              <a:gd name="T96" fmla="*/ 2264568 w 4948603"/>
              <a:gd name="T97" fmla="*/ 703659 h 1920478"/>
              <a:gd name="T98" fmla="*/ 1939528 w 4948603"/>
              <a:gd name="T99" fmla="*/ 653653 h 1920478"/>
              <a:gd name="T100" fmla="*/ 4154090 w 4948603"/>
              <a:gd name="T101" fmla="*/ 3572 h 1920478"/>
              <a:gd name="T102" fmla="*/ 3971924 w 4948603"/>
              <a:gd name="T103" fmla="*/ 3572 h 1920478"/>
              <a:gd name="T104" fmla="*/ 1260872 w 4948603"/>
              <a:gd name="T105" fmla="*/ 189309 h 1920478"/>
              <a:gd name="T106" fmla="*/ 1214437 w 4948603"/>
              <a:gd name="T107" fmla="*/ 700087 h 1920478"/>
              <a:gd name="T108" fmla="*/ 903684 w 4948603"/>
              <a:gd name="T109" fmla="*/ 828675 h 1920478"/>
              <a:gd name="T110" fmla="*/ 3282553 w 4948603"/>
              <a:gd name="T111" fmla="*/ 0 h 1920478"/>
              <a:gd name="T112" fmla="*/ 3561159 w 4948603"/>
              <a:gd name="T113" fmla="*/ 660797 h 1920478"/>
              <a:gd name="T114" fmla="*/ 3203971 w 4948603"/>
              <a:gd name="T115" fmla="*/ 339328 h 1920478"/>
              <a:gd name="T116" fmla="*/ 489347 w 4948603"/>
              <a:gd name="T117" fmla="*/ 71437 h 1920478"/>
              <a:gd name="T118" fmla="*/ 653653 w 4948603"/>
              <a:gd name="T119" fmla="*/ 407194 h 1920478"/>
              <a:gd name="T120" fmla="*/ 328612 w 4948603"/>
              <a:gd name="T121" fmla="*/ 407194 h 1920478"/>
              <a:gd name="T122" fmla="*/ 328612 w 4948603"/>
              <a:gd name="T123" fmla="*/ 300037 h 1920478"/>
              <a:gd name="T124" fmla="*/ 0 w 4948603"/>
              <a:gd name="T125" fmla="*/ 0 h 1920478"/>
              <a:gd name="T126" fmla="*/ 4948603 w 4948603"/>
              <a:gd name="T127" fmla="*/ 1920478 h 1920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4948603" h="1920478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1340643" y="1727597"/>
                </a:moveTo>
                <a:lnTo>
                  <a:pt x="1340643" y="1813322"/>
                </a:lnTo>
                <a:lnTo>
                  <a:pt x="1390650" y="1813322"/>
                </a:lnTo>
                <a:cubicBezTo>
                  <a:pt x="1414462" y="1813322"/>
                  <a:pt x="1426368" y="1800225"/>
                  <a:pt x="1426368" y="1774031"/>
                </a:cubicBezTo>
                <a:lnTo>
                  <a:pt x="1426368" y="1727597"/>
                </a:lnTo>
                <a:lnTo>
                  <a:pt x="1340643" y="1727597"/>
                </a:lnTo>
                <a:close/>
                <a:moveTo>
                  <a:pt x="1115615" y="1727597"/>
                </a:moveTo>
                <a:lnTo>
                  <a:pt x="1115615" y="1813322"/>
                </a:lnTo>
                <a:lnTo>
                  <a:pt x="1201340" y="1813322"/>
                </a:lnTo>
                <a:lnTo>
                  <a:pt x="1201340" y="1727597"/>
                </a:lnTo>
                <a:lnTo>
                  <a:pt x="1115615" y="1727597"/>
                </a:lnTo>
                <a:close/>
                <a:moveTo>
                  <a:pt x="1340643" y="1552575"/>
                </a:moveTo>
                <a:lnTo>
                  <a:pt x="1340643" y="1634728"/>
                </a:lnTo>
                <a:lnTo>
                  <a:pt x="1426368" y="1634728"/>
                </a:lnTo>
                <a:lnTo>
                  <a:pt x="1426368" y="1552575"/>
                </a:lnTo>
                <a:lnTo>
                  <a:pt x="1340643" y="1552575"/>
                </a:lnTo>
                <a:close/>
                <a:moveTo>
                  <a:pt x="1115615" y="1552575"/>
                </a:moveTo>
                <a:lnTo>
                  <a:pt x="1115615" y="1634728"/>
                </a:lnTo>
                <a:lnTo>
                  <a:pt x="1201340" y="1634728"/>
                </a:lnTo>
                <a:lnTo>
                  <a:pt x="1201340" y="1552575"/>
                </a:lnTo>
                <a:lnTo>
                  <a:pt x="1115615" y="1552575"/>
                </a:lnTo>
                <a:close/>
                <a:moveTo>
                  <a:pt x="2826543" y="1524000"/>
                </a:moveTo>
                <a:lnTo>
                  <a:pt x="2826543" y="1574006"/>
                </a:lnTo>
                <a:lnTo>
                  <a:pt x="3158728" y="1574006"/>
                </a:lnTo>
                <a:lnTo>
                  <a:pt x="3158728" y="1524000"/>
                </a:lnTo>
                <a:lnTo>
                  <a:pt x="2826543" y="1524000"/>
                </a:lnTo>
                <a:close/>
                <a:moveTo>
                  <a:pt x="2162175" y="1452562"/>
                </a:moveTo>
                <a:lnTo>
                  <a:pt x="2162175" y="1520428"/>
                </a:lnTo>
                <a:lnTo>
                  <a:pt x="2251471" y="1520428"/>
                </a:lnTo>
                <a:cubicBezTo>
                  <a:pt x="2284809" y="1522809"/>
                  <a:pt x="2300287" y="1507331"/>
                  <a:pt x="2297906" y="1473994"/>
                </a:cubicBezTo>
                <a:lnTo>
                  <a:pt x="2297906" y="1452562"/>
                </a:lnTo>
                <a:lnTo>
                  <a:pt x="2162175" y="1452562"/>
                </a:lnTo>
                <a:close/>
                <a:moveTo>
                  <a:pt x="1872853" y="1452562"/>
                </a:moveTo>
                <a:lnTo>
                  <a:pt x="1872853" y="1520428"/>
                </a:lnTo>
                <a:lnTo>
                  <a:pt x="2001440" y="1520428"/>
                </a:lnTo>
                <a:lnTo>
                  <a:pt x="2001440" y="1452562"/>
                </a:lnTo>
                <a:lnTo>
                  <a:pt x="1872853" y="1452562"/>
                </a:lnTo>
                <a:close/>
                <a:moveTo>
                  <a:pt x="1201340" y="1409700"/>
                </a:moveTo>
                <a:lnTo>
                  <a:pt x="1340643" y="1409700"/>
                </a:lnTo>
                <a:lnTo>
                  <a:pt x="1340643" y="1459706"/>
                </a:lnTo>
                <a:lnTo>
                  <a:pt x="1558528" y="1459706"/>
                </a:lnTo>
                <a:lnTo>
                  <a:pt x="1558528" y="1774031"/>
                </a:lnTo>
                <a:cubicBezTo>
                  <a:pt x="1558528" y="1857375"/>
                  <a:pt x="1521618" y="1899047"/>
                  <a:pt x="1447800" y="1899047"/>
                </a:cubicBezTo>
                <a:lnTo>
                  <a:pt x="983456" y="1899047"/>
                </a:lnTo>
                <a:lnTo>
                  <a:pt x="983456" y="1459706"/>
                </a:lnTo>
                <a:lnTo>
                  <a:pt x="1201340" y="1459706"/>
                </a:lnTo>
                <a:lnTo>
                  <a:pt x="1201340" y="1409700"/>
                </a:lnTo>
                <a:close/>
                <a:moveTo>
                  <a:pt x="2826543" y="1388269"/>
                </a:moveTo>
                <a:lnTo>
                  <a:pt x="2826543" y="1434703"/>
                </a:lnTo>
                <a:lnTo>
                  <a:pt x="3158728" y="1434703"/>
                </a:lnTo>
                <a:lnTo>
                  <a:pt x="3158728" y="1388269"/>
                </a:lnTo>
                <a:lnTo>
                  <a:pt x="2826543" y="1388269"/>
                </a:lnTo>
                <a:close/>
                <a:moveTo>
                  <a:pt x="3498056" y="1341834"/>
                </a:moveTo>
                <a:lnTo>
                  <a:pt x="3701653" y="1341834"/>
                </a:lnTo>
                <a:lnTo>
                  <a:pt x="3701653" y="1716881"/>
                </a:lnTo>
                <a:cubicBezTo>
                  <a:pt x="3725465" y="1704975"/>
                  <a:pt x="3755231" y="1688306"/>
                  <a:pt x="3790949" y="1666875"/>
                </a:cubicBezTo>
                <a:lnTo>
                  <a:pt x="3790949" y="1784747"/>
                </a:lnTo>
                <a:cubicBezTo>
                  <a:pt x="3731418" y="1829991"/>
                  <a:pt x="3652837" y="1870472"/>
                  <a:pt x="3555206" y="1906191"/>
                </a:cubicBezTo>
                <a:lnTo>
                  <a:pt x="3555206" y="1441847"/>
                </a:lnTo>
                <a:lnTo>
                  <a:pt x="3498056" y="1441847"/>
                </a:lnTo>
                <a:lnTo>
                  <a:pt x="3498056" y="1341834"/>
                </a:lnTo>
                <a:close/>
                <a:moveTo>
                  <a:pt x="2162175" y="1291828"/>
                </a:moveTo>
                <a:lnTo>
                  <a:pt x="2162175" y="1359694"/>
                </a:lnTo>
                <a:lnTo>
                  <a:pt x="2297906" y="1359694"/>
                </a:lnTo>
                <a:lnTo>
                  <a:pt x="2297906" y="1291828"/>
                </a:lnTo>
                <a:lnTo>
                  <a:pt x="2162175" y="1291828"/>
                </a:lnTo>
                <a:close/>
                <a:moveTo>
                  <a:pt x="1872853" y="1291828"/>
                </a:moveTo>
                <a:lnTo>
                  <a:pt x="1872853" y="1359694"/>
                </a:lnTo>
                <a:lnTo>
                  <a:pt x="2001440" y="1359694"/>
                </a:lnTo>
                <a:lnTo>
                  <a:pt x="2001440" y="1291828"/>
                </a:lnTo>
                <a:lnTo>
                  <a:pt x="1872853" y="1291828"/>
                </a:lnTo>
                <a:close/>
                <a:moveTo>
                  <a:pt x="2826543" y="1252537"/>
                </a:moveTo>
                <a:lnTo>
                  <a:pt x="2826543" y="1298972"/>
                </a:lnTo>
                <a:lnTo>
                  <a:pt x="3158728" y="1298972"/>
                </a:lnTo>
                <a:lnTo>
                  <a:pt x="3158728" y="1252537"/>
                </a:lnTo>
                <a:lnTo>
                  <a:pt x="2826543" y="1252537"/>
                </a:lnTo>
                <a:close/>
                <a:moveTo>
                  <a:pt x="233362" y="1234678"/>
                </a:moveTo>
                <a:lnTo>
                  <a:pt x="233362" y="1516856"/>
                </a:lnTo>
                <a:lnTo>
                  <a:pt x="365521" y="1516856"/>
                </a:lnTo>
                <a:cubicBezTo>
                  <a:pt x="463153" y="1519237"/>
                  <a:pt x="509587" y="1472803"/>
                  <a:pt x="504824" y="1377553"/>
                </a:cubicBezTo>
                <a:cubicBezTo>
                  <a:pt x="507206" y="1279922"/>
                  <a:pt x="460772" y="1232297"/>
                  <a:pt x="365521" y="1234678"/>
                </a:cubicBezTo>
                <a:lnTo>
                  <a:pt x="233362" y="1234678"/>
                </a:lnTo>
                <a:close/>
                <a:moveTo>
                  <a:pt x="958453" y="1227534"/>
                </a:moveTo>
                <a:lnTo>
                  <a:pt x="958453" y="1295400"/>
                </a:lnTo>
                <a:lnTo>
                  <a:pt x="1376362" y="1295400"/>
                </a:lnTo>
                <a:cubicBezTo>
                  <a:pt x="1404937" y="1295400"/>
                  <a:pt x="1418034" y="1281112"/>
                  <a:pt x="1415653" y="1252537"/>
                </a:cubicBezTo>
                <a:lnTo>
                  <a:pt x="1415653" y="1227534"/>
                </a:lnTo>
                <a:lnTo>
                  <a:pt x="958453" y="1227534"/>
                </a:lnTo>
                <a:close/>
                <a:moveTo>
                  <a:pt x="812006" y="1127522"/>
                </a:moveTo>
                <a:lnTo>
                  <a:pt x="1558528" y="1127522"/>
                </a:lnTo>
                <a:lnTo>
                  <a:pt x="1558528" y="1256109"/>
                </a:lnTo>
                <a:cubicBezTo>
                  <a:pt x="1560909" y="1351359"/>
                  <a:pt x="1516856" y="1397794"/>
                  <a:pt x="1426368" y="1395412"/>
                </a:cubicBezTo>
                <a:lnTo>
                  <a:pt x="958453" y="1395412"/>
                </a:lnTo>
                <a:lnTo>
                  <a:pt x="958453" y="1634728"/>
                </a:lnTo>
                <a:cubicBezTo>
                  <a:pt x="967978" y="1779984"/>
                  <a:pt x="902493" y="1875234"/>
                  <a:pt x="762000" y="1920478"/>
                </a:cubicBezTo>
                <a:lnTo>
                  <a:pt x="762000" y="1824037"/>
                </a:lnTo>
                <a:cubicBezTo>
                  <a:pt x="797718" y="1797844"/>
                  <a:pt x="814387" y="1744266"/>
                  <a:pt x="812006" y="1663303"/>
                </a:cubicBezTo>
                <a:lnTo>
                  <a:pt x="812006" y="1127522"/>
                </a:lnTo>
                <a:close/>
                <a:moveTo>
                  <a:pt x="65484" y="1127522"/>
                </a:moveTo>
                <a:lnTo>
                  <a:pt x="397668" y="1127522"/>
                </a:lnTo>
                <a:cubicBezTo>
                  <a:pt x="585787" y="1127522"/>
                  <a:pt x="678656" y="1210865"/>
                  <a:pt x="676274" y="1377553"/>
                </a:cubicBezTo>
                <a:cubicBezTo>
                  <a:pt x="681037" y="1549003"/>
                  <a:pt x="588168" y="1632347"/>
                  <a:pt x="397668" y="1627584"/>
                </a:cubicBezTo>
                <a:lnTo>
                  <a:pt x="233362" y="1627584"/>
                </a:lnTo>
                <a:lnTo>
                  <a:pt x="233362" y="1895475"/>
                </a:lnTo>
                <a:lnTo>
                  <a:pt x="65484" y="1895475"/>
                </a:lnTo>
                <a:lnTo>
                  <a:pt x="654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3519487" y="1106090"/>
                </a:moveTo>
                <a:lnTo>
                  <a:pt x="3655218" y="1106090"/>
                </a:lnTo>
                <a:cubicBezTo>
                  <a:pt x="3686174" y="1158478"/>
                  <a:pt x="3708796" y="1218009"/>
                  <a:pt x="3723084" y="1284684"/>
                </a:cubicBezTo>
                <a:lnTo>
                  <a:pt x="3580209" y="1284684"/>
                </a:lnTo>
                <a:cubicBezTo>
                  <a:pt x="3570684" y="1225153"/>
                  <a:pt x="3550443" y="1165622"/>
                  <a:pt x="3519487" y="1106090"/>
                </a:cubicBezTo>
                <a:close/>
                <a:moveTo>
                  <a:pt x="1826418" y="1098947"/>
                </a:moveTo>
                <a:lnTo>
                  <a:pt x="1987153" y="1098947"/>
                </a:lnTo>
                <a:cubicBezTo>
                  <a:pt x="1987153" y="1101328"/>
                  <a:pt x="1988343" y="1106090"/>
                  <a:pt x="1990724" y="1113234"/>
                </a:cubicBezTo>
                <a:cubicBezTo>
                  <a:pt x="1995487" y="1146572"/>
                  <a:pt x="2002631" y="1172765"/>
                  <a:pt x="2012156" y="1191815"/>
                </a:cubicBezTo>
                <a:lnTo>
                  <a:pt x="2155031" y="1191815"/>
                </a:lnTo>
                <a:cubicBezTo>
                  <a:pt x="2166937" y="1160859"/>
                  <a:pt x="2175271" y="1129903"/>
                  <a:pt x="2180034" y="1098947"/>
                </a:cubicBezTo>
                <a:lnTo>
                  <a:pt x="2340768" y="1098947"/>
                </a:lnTo>
                <a:cubicBezTo>
                  <a:pt x="2333624" y="1137047"/>
                  <a:pt x="2324100" y="1168003"/>
                  <a:pt x="2312193" y="1191815"/>
                </a:cubicBezTo>
                <a:lnTo>
                  <a:pt x="2444353" y="1191815"/>
                </a:lnTo>
                <a:lnTo>
                  <a:pt x="2444353" y="1477566"/>
                </a:lnTo>
                <a:cubicBezTo>
                  <a:pt x="2446734" y="1575197"/>
                  <a:pt x="2403871" y="1622822"/>
                  <a:pt x="2315765" y="1620441"/>
                </a:cubicBezTo>
                <a:lnTo>
                  <a:pt x="2162175" y="1620441"/>
                </a:lnTo>
                <a:lnTo>
                  <a:pt x="2162175" y="1677591"/>
                </a:lnTo>
                <a:lnTo>
                  <a:pt x="2501503" y="1677591"/>
                </a:lnTo>
                <a:lnTo>
                  <a:pt x="2501503" y="1781175"/>
                </a:lnTo>
                <a:lnTo>
                  <a:pt x="2162175" y="1781175"/>
                </a:lnTo>
                <a:lnTo>
                  <a:pt x="2162175" y="1920478"/>
                </a:lnTo>
                <a:lnTo>
                  <a:pt x="2001440" y="1920478"/>
                </a:lnTo>
                <a:lnTo>
                  <a:pt x="2001440" y="1781175"/>
                </a:lnTo>
                <a:lnTo>
                  <a:pt x="1669256" y="1781175"/>
                </a:lnTo>
                <a:lnTo>
                  <a:pt x="1669256" y="1677591"/>
                </a:lnTo>
                <a:lnTo>
                  <a:pt x="2001440" y="1677591"/>
                </a:lnTo>
                <a:lnTo>
                  <a:pt x="2001440" y="1620441"/>
                </a:lnTo>
                <a:lnTo>
                  <a:pt x="1726406" y="1620441"/>
                </a:lnTo>
                <a:lnTo>
                  <a:pt x="1726406" y="1191815"/>
                </a:lnTo>
                <a:lnTo>
                  <a:pt x="1854993" y="1191815"/>
                </a:lnTo>
                <a:cubicBezTo>
                  <a:pt x="1843087" y="1168003"/>
                  <a:pt x="1833562" y="1137047"/>
                  <a:pt x="1826418" y="1098947"/>
                </a:cubicBezTo>
                <a:close/>
                <a:moveTo>
                  <a:pt x="3955256" y="1095375"/>
                </a:moveTo>
                <a:lnTo>
                  <a:pt x="4112418" y="1095375"/>
                </a:lnTo>
                <a:cubicBezTo>
                  <a:pt x="4167187" y="1200150"/>
                  <a:pt x="4241006" y="1278731"/>
                  <a:pt x="4333875" y="1331119"/>
                </a:cubicBezTo>
                <a:lnTo>
                  <a:pt x="4333875" y="1427559"/>
                </a:lnTo>
                <a:cubicBezTo>
                  <a:pt x="4212431" y="1391841"/>
                  <a:pt x="4112418" y="1332309"/>
                  <a:pt x="4033837" y="1248965"/>
                </a:cubicBezTo>
                <a:cubicBezTo>
                  <a:pt x="3981449" y="1310878"/>
                  <a:pt x="3914774" y="1358503"/>
                  <a:pt x="3833812" y="1391841"/>
                </a:cubicBezTo>
                <a:lnTo>
                  <a:pt x="3965971" y="1391841"/>
                </a:lnTo>
                <a:lnTo>
                  <a:pt x="3965971" y="1566862"/>
                </a:lnTo>
                <a:cubicBezTo>
                  <a:pt x="4044553" y="1540669"/>
                  <a:pt x="4102893" y="1493044"/>
                  <a:pt x="4140993" y="1423987"/>
                </a:cubicBezTo>
                <a:lnTo>
                  <a:pt x="4291012" y="1423987"/>
                </a:lnTo>
                <a:cubicBezTo>
                  <a:pt x="4238625" y="1559719"/>
                  <a:pt x="4130278" y="1640681"/>
                  <a:pt x="3965971" y="1666875"/>
                </a:cubicBezTo>
                <a:lnTo>
                  <a:pt x="3965971" y="1741884"/>
                </a:lnTo>
                <a:cubicBezTo>
                  <a:pt x="3963590" y="1784747"/>
                  <a:pt x="3982640" y="1804987"/>
                  <a:pt x="4023121" y="1802606"/>
                </a:cubicBezTo>
                <a:lnTo>
                  <a:pt x="4130278" y="1802606"/>
                </a:lnTo>
                <a:cubicBezTo>
                  <a:pt x="4161234" y="1804987"/>
                  <a:pt x="4175521" y="1788319"/>
                  <a:pt x="4173140" y="1752600"/>
                </a:cubicBezTo>
                <a:lnTo>
                  <a:pt x="4173140" y="1706166"/>
                </a:lnTo>
                <a:lnTo>
                  <a:pt x="4294584" y="1706166"/>
                </a:lnTo>
                <a:lnTo>
                  <a:pt x="4294584" y="1781175"/>
                </a:lnTo>
                <a:cubicBezTo>
                  <a:pt x="4299346" y="1862137"/>
                  <a:pt x="4260056" y="1900237"/>
                  <a:pt x="4176712" y="1895475"/>
                </a:cubicBezTo>
                <a:lnTo>
                  <a:pt x="3948112" y="1895475"/>
                </a:lnTo>
                <a:cubicBezTo>
                  <a:pt x="3857624" y="1897856"/>
                  <a:pt x="3813571" y="1853803"/>
                  <a:pt x="3815953" y="1763316"/>
                </a:cubicBezTo>
                <a:lnTo>
                  <a:pt x="3815953" y="1398984"/>
                </a:lnTo>
                <a:cubicBezTo>
                  <a:pt x="3804046" y="1401366"/>
                  <a:pt x="3786187" y="1407319"/>
                  <a:pt x="3762374" y="1416844"/>
                </a:cubicBezTo>
                <a:cubicBezTo>
                  <a:pt x="3748087" y="1421606"/>
                  <a:pt x="3737371" y="1425178"/>
                  <a:pt x="3730228" y="1427559"/>
                </a:cubicBezTo>
                <a:lnTo>
                  <a:pt x="3730228" y="1331119"/>
                </a:lnTo>
                <a:cubicBezTo>
                  <a:pt x="3835003" y="1276350"/>
                  <a:pt x="3910012" y="1197769"/>
                  <a:pt x="3955256" y="1095375"/>
                </a:cubicBezTo>
                <a:close/>
                <a:moveTo>
                  <a:pt x="2876549" y="1095375"/>
                </a:moveTo>
                <a:lnTo>
                  <a:pt x="3044428" y="1095375"/>
                </a:lnTo>
                <a:cubicBezTo>
                  <a:pt x="3039665" y="1119187"/>
                  <a:pt x="3033712" y="1139428"/>
                  <a:pt x="3026568" y="1156097"/>
                </a:cubicBezTo>
                <a:lnTo>
                  <a:pt x="3305174" y="1156097"/>
                </a:lnTo>
                <a:lnTo>
                  <a:pt x="3305174" y="1470422"/>
                </a:lnTo>
                <a:lnTo>
                  <a:pt x="3440906" y="1470422"/>
                </a:lnTo>
                <a:cubicBezTo>
                  <a:pt x="3398043" y="1527572"/>
                  <a:pt x="3352799" y="1577578"/>
                  <a:pt x="3305174" y="1620441"/>
                </a:cubicBezTo>
                <a:lnTo>
                  <a:pt x="3305174" y="1774031"/>
                </a:lnTo>
                <a:cubicBezTo>
                  <a:pt x="3307556" y="1866900"/>
                  <a:pt x="3261121" y="1912144"/>
                  <a:pt x="3165871" y="1909762"/>
                </a:cubicBezTo>
                <a:lnTo>
                  <a:pt x="3076574" y="1909762"/>
                </a:lnTo>
                <a:lnTo>
                  <a:pt x="3076574" y="1820466"/>
                </a:lnTo>
                <a:lnTo>
                  <a:pt x="3112293" y="1820466"/>
                </a:lnTo>
                <a:cubicBezTo>
                  <a:pt x="3145631" y="1822847"/>
                  <a:pt x="3161109" y="1807369"/>
                  <a:pt x="3158728" y="1774031"/>
                </a:cubicBezTo>
                <a:lnTo>
                  <a:pt x="3158728" y="1727597"/>
                </a:lnTo>
                <a:cubicBezTo>
                  <a:pt x="3046809" y="1796653"/>
                  <a:pt x="2859881" y="1858566"/>
                  <a:pt x="2597943" y="1913334"/>
                </a:cubicBezTo>
                <a:lnTo>
                  <a:pt x="2597943" y="1824037"/>
                </a:lnTo>
                <a:cubicBezTo>
                  <a:pt x="2771774" y="1778794"/>
                  <a:pt x="2911078" y="1727597"/>
                  <a:pt x="3015853" y="1670447"/>
                </a:cubicBezTo>
                <a:lnTo>
                  <a:pt x="2594371" y="1670447"/>
                </a:lnTo>
                <a:lnTo>
                  <a:pt x="2594371" y="1574006"/>
                </a:lnTo>
                <a:lnTo>
                  <a:pt x="2680096" y="1574006"/>
                </a:lnTo>
                <a:lnTo>
                  <a:pt x="2680096" y="1156097"/>
                </a:lnTo>
                <a:lnTo>
                  <a:pt x="2858690" y="1156097"/>
                </a:lnTo>
                <a:cubicBezTo>
                  <a:pt x="2861071" y="1148953"/>
                  <a:pt x="2864643" y="1135856"/>
                  <a:pt x="2869406" y="1116806"/>
                </a:cubicBezTo>
                <a:cubicBezTo>
                  <a:pt x="2871787" y="1107281"/>
                  <a:pt x="2874168" y="1100137"/>
                  <a:pt x="2876549" y="1095375"/>
                </a:cubicBez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3" y="345281"/>
                  <a:pt x="1471612" y="357187"/>
                </a:cubicBezTo>
                <a:cubicBezTo>
                  <a:pt x="1471612" y="369094"/>
                  <a:pt x="1470421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4189809" y="289322"/>
                </a:moveTo>
                <a:lnTo>
                  <a:pt x="4354115" y="289322"/>
                </a:lnTo>
                <a:cubicBezTo>
                  <a:pt x="4346971" y="482203"/>
                  <a:pt x="4387453" y="621506"/>
                  <a:pt x="4475559" y="707231"/>
                </a:cubicBezTo>
                <a:lnTo>
                  <a:pt x="4475559" y="821531"/>
                </a:lnTo>
                <a:cubicBezTo>
                  <a:pt x="4275534" y="711994"/>
                  <a:pt x="4180284" y="534590"/>
                  <a:pt x="4189809" y="289322"/>
                </a:cubicBezTo>
                <a:close/>
                <a:moveTo>
                  <a:pt x="3775471" y="289322"/>
                </a:moveTo>
                <a:lnTo>
                  <a:pt x="3939778" y="289322"/>
                </a:lnTo>
                <a:cubicBezTo>
                  <a:pt x="3949303" y="534590"/>
                  <a:pt x="3854053" y="711994"/>
                  <a:pt x="3654028" y="821531"/>
                </a:cubicBezTo>
                <a:lnTo>
                  <a:pt x="3654028" y="707231"/>
                </a:lnTo>
                <a:cubicBezTo>
                  <a:pt x="3742134" y="621506"/>
                  <a:pt x="3782615" y="482203"/>
                  <a:pt x="3775471" y="289322"/>
                </a:cubicBez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4" y="128587"/>
                </a:moveTo>
                <a:cubicBezTo>
                  <a:pt x="1078706" y="152400"/>
                  <a:pt x="1060846" y="172641"/>
                  <a:pt x="1039415" y="189309"/>
                </a:cubicBezTo>
                <a:lnTo>
                  <a:pt x="1128712" y="189309"/>
                </a:lnTo>
                <a:cubicBezTo>
                  <a:pt x="1143000" y="172641"/>
                  <a:pt x="1154906" y="152400"/>
                  <a:pt x="1164431" y="128587"/>
                </a:cubicBezTo>
                <a:lnTo>
                  <a:pt x="1092994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1"/>
                  <a:pt x="3275409" y="210740"/>
                </a:cubicBezTo>
                <a:lnTo>
                  <a:pt x="3186112" y="210740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6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5"/>
                  <a:pt x="2140743" y="59531"/>
                  <a:pt x="2121693" y="7144"/>
                </a:cubicBezTo>
                <a:close/>
                <a:moveTo>
                  <a:pt x="3971924" y="3572"/>
                </a:moveTo>
                <a:lnTo>
                  <a:pt x="4154090" y="3572"/>
                </a:lnTo>
                <a:lnTo>
                  <a:pt x="4154090" y="96440"/>
                </a:lnTo>
                <a:lnTo>
                  <a:pt x="4464843" y="96440"/>
                </a:lnTo>
                <a:lnTo>
                  <a:pt x="4464843" y="207169"/>
                </a:lnTo>
                <a:lnTo>
                  <a:pt x="3664743" y="207169"/>
                </a:lnTo>
                <a:lnTo>
                  <a:pt x="3664743" y="96440"/>
                </a:lnTo>
                <a:lnTo>
                  <a:pt x="3971924" y="96440"/>
                </a:lnTo>
                <a:lnTo>
                  <a:pt x="3971924" y="3572"/>
                </a:ln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5"/>
                  <a:pt x="1139428" y="39290"/>
                </a:cubicBezTo>
                <a:lnTo>
                  <a:pt x="1293019" y="39290"/>
                </a:lnTo>
                <a:lnTo>
                  <a:pt x="1293019" y="128587"/>
                </a:lnTo>
                <a:cubicBezTo>
                  <a:pt x="1290637" y="130969"/>
                  <a:pt x="1289446" y="134540"/>
                  <a:pt x="1289446" y="139303"/>
                </a:cubicBezTo>
                <a:cubicBezTo>
                  <a:pt x="1277540" y="155972"/>
                  <a:pt x="1268015" y="172641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6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8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5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8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21509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0" name="直接连接符 7"/>
          <p:cNvSpPr>
            <a:spLocks noChangeShapeType="1"/>
          </p:cNvSpPr>
          <p:nvPr/>
        </p:nvSpPr>
        <p:spPr bwMode="auto">
          <a:xfrm>
            <a:off x="515938" y="5662613"/>
            <a:ext cx="5580062" cy="1587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1" name="组合 1"/>
          <p:cNvGrpSpPr>
            <a:grpSpLocks/>
          </p:cNvGrpSpPr>
          <p:nvPr/>
        </p:nvGrpSpPr>
        <p:grpSpPr bwMode="auto">
          <a:xfrm>
            <a:off x="6415088" y="1011238"/>
            <a:ext cx="5030787" cy="4408487"/>
            <a:chOff x="0" y="0"/>
            <a:chExt cx="6367326" cy="5579937"/>
          </a:xfrm>
        </p:grpSpPr>
        <p:pic>
          <p:nvPicPr>
            <p:cNvPr id="21512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04529" y="2620242"/>
              <a:ext cx="969074" cy="1360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图片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9726" y="2586092"/>
              <a:ext cx="1024600" cy="143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Oval 6"/>
            <p:cNvSpPr>
              <a:spLocks noChangeArrowheads="1"/>
            </p:cNvSpPr>
            <p:nvPr/>
          </p:nvSpPr>
          <p:spPr bwMode="auto">
            <a:xfrm>
              <a:off x="2035677" y="4768975"/>
              <a:ext cx="2294223" cy="571693"/>
            </a:xfrm>
            <a:prstGeom prst="ellipse">
              <a:avLst/>
            </a:prstGeom>
            <a:solidFill>
              <a:srgbClr val="CA0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buFont typeface="Arial" charset="0"/>
                <a:buNone/>
              </a:pPr>
              <a:endParaRPr lang="zh-CN" altLang="zh-CN">
                <a:solidFill>
                  <a:srgbClr val="000000"/>
                </a:solidFill>
                <a:latin typeface="Calibri" pitchFamily="34" charset="0"/>
                <a:sym typeface="宋体" pitchFamily="2" charset="-122"/>
              </a:endParaRPr>
            </a:p>
          </p:txBody>
        </p:sp>
        <p:pic>
          <p:nvPicPr>
            <p:cNvPr id="21515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595" y="3021718"/>
              <a:ext cx="1822731" cy="2558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6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2915243"/>
              <a:ext cx="1876913" cy="263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17" name="组合 13"/>
            <p:cNvGrpSpPr>
              <a:grpSpLocks/>
            </p:cNvGrpSpPr>
            <p:nvPr/>
          </p:nvGrpSpPr>
          <p:grpSpPr bwMode="auto">
            <a:xfrm>
              <a:off x="1787398" y="871340"/>
              <a:ext cx="2741681" cy="3782039"/>
              <a:chOff x="0" y="0"/>
              <a:chExt cx="2741681" cy="3782039"/>
            </a:xfrm>
          </p:grpSpPr>
          <p:grpSp>
            <p:nvGrpSpPr>
              <p:cNvPr id="21664" name="组合 14"/>
              <p:cNvGrpSpPr>
                <a:grpSpLocks/>
              </p:cNvGrpSpPr>
              <p:nvPr/>
            </p:nvGrpSpPr>
            <p:grpSpPr bwMode="auto">
              <a:xfrm>
                <a:off x="1194129" y="0"/>
                <a:ext cx="1547552" cy="2011561"/>
                <a:chOff x="0" y="0"/>
                <a:chExt cx="1547552" cy="2011561"/>
              </a:xfrm>
            </p:grpSpPr>
            <p:sp>
              <p:nvSpPr>
                <p:cNvPr id="21673" name="Freeform 7"/>
                <p:cNvSpPr>
                  <a:spLocks noChangeArrowheads="1"/>
                </p:cNvSpPr>
                <p:nvPr/>
              </p:nvSpPr>
              <p:spPr bwMode="auto">
                <a:xfrm>
                  <a:off x="1029109" y="0"/>
                  <a:ext cx="518443" cy="712860"/>
                </a:xfrm>
                <a:custGeom>
                  <a:avLst/>
                  <a:gdLst>
                    <a:gd name="T0" fmla="*/ 0 w 156"/>
                    <a:gd name="T1" fmla="*/ 2033776317 h 215"/>
                    <a:gd name="T2" fmla="*/ 320294750 w 156"/>
                    <a:gd name="T3" fmla="*/ 1198277872 h 215"/>
                    <a:gd name="T4" fmla="*/ 1005064899 w 156"/>
                    <a:gd name="T5" fmla="*/ 43975173 h 215"/>
                    <a:gd name="T6" fmla="*/ 1170734025 w 156"/>
                    <a:gd name="T7" fmla="*/ 164899438 h 215"/>
                    <a:gd name="T8" fmla="*/ 1115513198 w 156"/>
                    <a:gd name="T9" fmla="*/ 252846469 h 215"/>
                    <a:gd name="T10" fmla="*/ 1446851449 w 156"/>
                    <a:gd name="T11" fmla="*/ 175894060 h 215"/>
                    <a:gd name="T12" fmla="*/ 1380583799 w 156"/>
                    <a:gd name="T13" fmla="*/ 439735151 h 215"/>
                    <a:gd name="T14" fmla="*/ 1601477074 w 156"/>
                    <a:gd name="T15" fmla="*/ 406754600 h 215"/>
                    <a:gd name="T16" fmla="*/ 1281182324 w 156"/>
                    <a:gd name="T17" fmla="*/ 1451127657 h 215"/>
                    <a:gd name="T18" fmla="*/ 673723325 w 156"/>
                    <a:gd name="T19" fmla="*/ 2147483646 h 215"/>
                    <a:gd name="T20" fmla="*/ 530144524 w 156"/>
                    <a:gd name="T21" fmla="*/ 2147483646 h 215"/>
                    <a:gd name="T22" fmla="*/ 0 w 156"/>
                    <a:gd name="T23" fmla="*/ 2033776317 h 21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215"/>
                    <a:gd name="T38" fmla="*/ 156 w 156"/>
                    <a:gd name="T39" fmla="*/ 215 h 21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215">
                      <a:moveTo>
                        <a:pt x="0" y="185"/>
                      </a:moveTo>
                      <a:cubicBezTo>
                        <a:pt x="29" y="109"/>
                        <a:pt x="29" y="109"/>
                        <a:pt x="29" y="109"/>
                      </a:cubicBezTo>
                      <a:cubicBezTo>
                        <a:pt x="29" y="109"/>
                        <a:pt x="60" y="10"/>
                        <a:pt x="91" y="4"/>
                      </a:cubicBezTo>
                      <a:cubicBezTo>
                        <a:pt x="91" y="4"/>
                        <a:pt x="113" y="0"/>
                        <a:pt x="106" y="15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20" y="7"/>
                        <a:pt x="131" y="16"/>
                      </a:cubicBezTo>
                      <a:cubicBezTo>
                        <a:pt x="131" y="16"/>
                        <a:pt x="138" y="21"/>
                        <a:pt x="125" y="40"/>
                      </a:cubicBezTo>
                      <a:cubicBezTo>
                        <a:pt x="125" y="40"/>
                        <a:pt x="133" y="25"/>
                        <a:pt x="145" y="37"/>
                      </a:cubicBezTo>
                      <a:cubicBezTo>
                        <a:pt x="156" y="49"/>
                        <a:pt x="128" y="74"/>
                        <a:pt x="116" y="132"/>
                      </a:cubicBezTo>
                      <a:cubicBezTo>
                        <a:pt x="105" y="189"/>
                        <a:pt x="61" y="202"/>
                        <a:pt x="61" y="202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4" name="Freeform 8"/>
                <p:cNvSpPr>
                  <a:spLocks noChangeArrowheads="1"/>
                </p:cNvSpPr>
                <p:nvPr/>
              </p:nvSpPr>
              <p:spPr bwMode="auto">
                <a:xfrm>
                  <a:off x="1029109" y="199601"/>
                  <a:ext cx="204786" cy="508074"/>
                </a:xfrm>
                <a:custGeom>
                  <a:avLst/>
                  <a:gdLst>
                    <a:gd name="T0" fmla="*/ 76368663 w 62"/>
                    <a:gd name="T1" fmla="*/ 1268146063 h 153"/>
                    <a:gd name="T2" fmla="*/ 76368663 w 62"/>
                    <a:gd name="T3" fmla="*/ 937323474 h 153"/>
                    <a:gd name="T4" fmla="*/ 414572742 w 62"/>
                    <a:gd name="T5" fmla="*/ 22053068 h 153"/>
                    <a:gd name="T6" fmla="*/ 512761023 w 62"/>
                    <a:gd name="T7" fmla="*/ 220547286 h 153"/>
                    <a:gd name="T8" fmla="*/ 523670832 w 62"/>
                    <a:gd name="T9" fmla="*/ 838079686 h 153"/>
                    <a:gd name="T10" fmla="*/ 76368663 w 62"/>
                    <a:gd name="T11" fmla="*/ 1268146063 h 1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"/>
                    <a:gd name="T19" fmla="*/ 0 h 153"/>
                    <a:gd name="T20" fmla="*/ 62 w 62"/>
                    <a:gd name="T21" fmla="*/ 153 h 1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" h="153">
                      <a:moveTo>
                        <a:pt x="7" y="115"/>
                      </a:moveTo>
                      <a:cubicBezTo>
                        <a:pt x="7" y="115"/>
                        <a:pt x="0" y="113"/>
                        <a:pt x="7" y="85"/>
                      </a:cubicBezTo>
                      <a:cubicBezTo>
                        <a:pt x="14" y="57"/>
                        <a:pt x="30" y="0"/>
                        <a:pt x="38" y="2"/>
                      </a:cubicBezTo>
                      <a:cubicBezTo>
                        <a:pt x="45" y="3"/>
                        <a:pt x="50" y="11"/>
                        <a:pt x="47" y="20"/>
                      </a:cubicBezTo>
                      <a:cubicBezTo>
                        <a:pt x="45" y="28"/>
                        <a:pt x="41" y="61"/>
                        <a:pt x="48" y="76"/>
                      </a:cubicBezTo>
                      <a:cubicBezTo>
                        <a:pt x="48" y="76"/>
                        <a:pt x="62" y="153"/>
                        <a:pt x="7" y="115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5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1029109" y="0"/>
                  <a:ext cx="489930" cy="712860"/>
                </a:xfrm>
                <a:custGeom>
                  <a:avLst/>
                  <a:gdLst>
                    <a:gd name="T0" fmla="*/ 1588958852 w 148"/>
                    <a:gd name="T1" fmla="*/ 406754600 h 215"/>
                    <a:gd name="T2" fmla="*/ 1545126669 w 148"/>
                    <a:gd name="T3" fmla="*/ 373774050 h 215"/>
                    <a:gd name="T4" fmla="*/ 1545126669 w 148"/>
                    <a:gd name="T5" fmla="*/ 428743845 h 215"/>
                    <a:gd name="T6" fmla="*/ 1336916350 w 148"/>
                    <a:gd name="T7" fmla="*/ 967417333 h 215"/>
                    <a:gd name="T8" fmla="*/ 1128709341 w 148"/>
                    <a:gd name="T9" fmla="*/ 1033378434 h 215"/>
                    <a:gd name="T10" fmla="*/ 1424584026 w 148"/>
                    <a:gd name="T11" fmla="*/ 373774050 h 215"/>
                    <a:gd name="T12" fmla="*/ 1380748533 w 148"/>
                    <a:gd name="T13" fmla="*/ 417749223 h 215"/>
                    <a:gd name="T14" fmla="*/ 1457458992 w 148"/>
                    <a:gd name="T15" fmla="*/ 219869233 h 215"/>
                    <a:gd name="T16" fmla="*/ 1238291454 w 148"/>
                    <a:gd name="T17" fmla="*/ 626623834 h 215"/>
                    <a:gd name="T18" fmla="*/ 909541804 w 148"/>
                    <a:gd name="T19" fmla="*/ 703576242 h 215"/>
                    <a:gd name="T20" fmla="*/ 1139666559 w 148"/>
                    <a:gd name="T21" fmla="*/ 285827019 h 215"/>
                    <a:gd name="T22" fmla="*/ 1106791594 w 148"/>
                    <a:gd name="T23" fmla="*/ 252846469 h 215"/>
                    <a:gd name="T24" fmla="*/ 997209481 w 148"/>
                    <a:gd name="T25" fmla="*/ 43975173 h 215"/>
                    <a:gd name="T26" fmla="*/ 909541804 w 148"/>
                    <a:gd name="T27" fmla="*/ 76952408 h 215"/>
                    <a:gd name="T28" fmla="*/ 1051998882 w 148"/>
                    <a:gd name="T29" fmla="*/ 230860540 h 215"/>
                    <a:gd name="T30" fmla="*/ 909541804 w 148"/>
                    <a:gd name="T31" fmla="*/ 538676804 h 215"/>
                    <a:gd name="T32" fmla="*/ 525999441 w 148"/>
                    <a:gd name="T33" fmla="*/ 681590313 h 215"/>
                    <a:gd name="T34" fmla="*/ 493124476 w 148"/>
                    <a:gd name="T35" fmla="*/ 736556793 h 215"/>
                    <a:gd name="T36" fmla="*/ 493124476 w 148"/>
                    <a:gd name="T37" fmla="*/ 747551415 h 215"/>
                    <a:gd name="T38" fmla="*/ 504085005 w 148"/>
                    <a:gd name="T39" fmla="*/ 1187286566 h 215"/>
                    <a:gd name="T40" fmla="*/ 471210040 w 148"/>
                    <a:gd name="T41" fmla="*/ 1714968747 h 215"/>
                    <a:gd name="T42" fmla="*/ 252042502 w 148"/>
                    <a:gd name="T43" fmla="*/ 1747949298 h 215"/>
                    <a:gd name="T44" fmla="*/ 197249790 w 148"/>
                    <a:gd name="T45" fmla="*/ 1736954676 h 215"/>
                    <a:gd name="T46" fmla="*/ 153417607 w 148"/>
                    <a:gd name="T47" fmla="*/ 1638016339 h 215"/>
                    <a:gd name="T48" fmla="*/ 230124755 w 148"/>
                    <a:gd name="T49" fmla="*/ 1066358985 h 215"/>
                    <a:gd name="T50" fmla="*/ 76707148 w 148"/>
                    <a:gd name="T51" fmla="*/ 1594041166 h 215"/>
                    <a:gd name="T52" fmla="*/ 43832183 w 148"/>
                    <a:gd name="T53" fmla="*/ 1736954676 h 215"/>
                    <a:gd name="T54" fmla="*/ 43832183 w 148"/>
                    <a:gd name="T55" fmla="*/ 1890862808 h 215"/>
                    <a:gd name="T56" fmla="*/ 0 w 148"/>
                    <a:gd name="T57" fmla="*/ 2033776317 h 215"/>
                    <a:gd name="T58" fmla="*/ 668459830 w 148"/>
                    <a:gd name="T59" fmla="*/ 2147483646 h 215"/>
                    <a:gd name="T60" fmla="*/ 1534166140 w 148"/>
                    <a:gd name="T61" fmla="*/ 736556793 h 215"/>
                    <a:gd name="T62" fmla="*/ 1117748812 w 148"/>
                    <a:gd name="T63" fmla="*/ 1528080065 h 215"/>
                    <a:gd name="T64" fmla="*/ 1008166699 w 148"/>
                    <a:gd name="T65" fmla="*/ 1879868186 h 215"/>
                    <a:gd name="T66" fmla="*/ 635584865 w 148"/>
                    <a:gd name="T67" fmla="*/ 1627021717 h 215"/>
                    <a:gd name="T68" fmla="*/ 602709900 w 148"/>
                    <a:gd name="T69" fmla="*/ 1033378434 h 215"/>
                    <a:gd name="T70" fmla="*/ 953373987 w 148"/>
                    <a:gd name="T71" fmla="*/ 1176291944 h 215"/>
                    <a:gd name="T72" fmla="*/ 1117748812 w 148"/>
                    <a:gd name="T73" fmla="*/ 1528080065 h 21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8"/>
                    <a:gd name="T112" fmla="*/ 0 h 215"/>
                    <a:gd name="T113" fmla="*/ 148 w 148"/>
                    <a:gd name="T114" fmla="*/ 215 h 21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8" h="215">
                      <a:moveTo>
                        <a:pt x="147" y="47"/>
                      </a:moveTo>
                      <a:cubicBezTo>
                        <a:pt x="148" y="44"/>
                        <a:pt x="147" y="40"/>
                        <a:pt x="145" y="37"/>
                      </a:cubicBezTo>
                      <a:cubicBezTo>
                        <a:pt x="145" y="37"/>
                        <a:pt x="145" y="37"/>
                        <a:pt x="145" y="37"/>
                      </a:cubicBezTo>
                      <a:cubicBezTo>
                        <a:pt x="143" y="36"/>
                        <a:pt x="142" y="35"/>
                        <a:pt x="141" y="34"/>
                      </a:cubicBezTo>
                      <a:cubicBezTo>
                        <a:pt x="140" y="34"/>
                        <a:pt x="140" y="34"/>
                        <a:pt x="139" y="33"/>
                      </a:cubicBezTo>
                      <a:cubicBezTo>
                        <a:pt x="141" y="35"/>
                        <a:pt x="140" y="38"/>
                        <a:pt x="141" y="39"/>
                      </a:cubicBezTo>
                      <a:cubicBezTo>
                        <a:pt x="143" y="46"/>
                        <a:pt x="143" y="49"/>
                        <a:pt x="140" y="56"/>
                      </a:cubicBezTo>
                      <a:cubicBezTo>
                        <a:pt x="135" y="67"/>
                        <a:pt x="127" y="77"/>
                        <a:pt x="122" y="88"/>
                      </a:cubicBezTo>
                      <a:cubicBezTo>
                        <a:pt x="120" y="93"/>
                        <a:pt x="118" y="107"/>
                        <a:pt x="110" y="101"/>
                      </a:cubicBezTo>
                      <a:cubicBezTo>
                        <a:pt x="108" y="100"/>
                        <a:pt x="105" y="96"/>
                        <a:pt x="103" y="94"/>
                      </a:cubicBezTo>
                      <a:cubicBezTo>
                        <a:pt x="95" y="87"/>
                        <a:pt x="109" y="75"/>
                        <a:pt x="114" y="69"/>
                      </a:cubicBezTo>
                      <a:cubicBezTo>
                        <a:pt x="121" y="58"/>
                        <a:pt x="127" y="47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8" y="36"/>
                        <a:pt x="127" y="37"/>
                        <a:pt x="126" y="38"/>
                      </a:cubicBezTo>
                      <a:cubicBezTo>
                        <a:pt x="132" y="29"/>
                        <a:pt x="133" y="23"/>
                        <a:pt x="133" y="20"/>
                      </a:cubicBezTo>
                      <a:cubicBezTo>
                        <a:pt x="133" y="20"/>
                        <a:pt x="133" y="20"/>
                        <a:pt x="133" y="20"/>
                      </a:cubicBezTo>
                      <a:cubicBezTo>
                        <a:pt x="129" y="22"/>
                        <a:pt x="129" y="27"/>
                        <a:pt x="127" y="31"/>
                      </a:cubicBezTo>
                      <a:cubicBezTo>
                        <a:pt x="124" y="40"/>
                        <a:pt x="119" y="49"/>
                        <a:pt x="113" y="57"/>
                      </a:cubicBezTo>
                      <a:cubicBezTo>
                        <a:pt x="108" y="65"/>
                        <a:pt x="97" y="84"/>
                        <a:pt x="85" y="79"/>
                      </a:cubicBezTo>
                      <a:cubicBezTo>
                        <a:pt x="78" y="76"/>
                        <a:pt x="80" y="70"/>
                        <a:pt x="83" y="64"/>
                      </a:cubicBezTo>
                      <a:cubicBezTo>
                        <a:pt x="87" y="58"/>
                        <a:pt x="91" y="52"/>
                        <a:pt x="94" y="45"/>
                      </a:cubicBezTo>
                      <a:cubicBezTo>
                        <a:pt x="98" y="39"/>
                        <a:pt x="99" y="31"/>
                        <a:pt x="104" y="26"/>
                      </a:cubicBezTo>
                      <a:cubicBezTo>
                        <a:pt x="109" y="20"/>
                        <a:pt x="117" y="18"/>
                        <a:pt x="123" y="13"/>
                      </a:cubicBezTo>
                      <a:cubicBezTo>
                        <a:pt x="113" y="13"/>
                        <a:pt x="101" y="23"/>
                        <a:pt x="101" y="23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13" y="0"/>
                        <a:pt x="91" y="4"/>
                        <a:pt x="91" y="4"/>
                      </a:cubicBezTo>
                      <a:cubicBezTo>
                        <a:pt x="89" y="4"/>
                        <a:pt x="86" y="6"/>
                        <a:pt x="83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8" y="7"/>
                        <a:pt x="99" y="7"/>
                        <a:pt x="99" y="11"/>
                      </a:cubicBezTo>
                      <a:cubicBezTo>
                        <a:pt x="98" y="15"/>
                        <a:pt x="98" y="16"/>
                        <a:pt x="96" y="21"/>
                      </a:cubicBezTo>
                      <a:cubicBezTo>
                        <a:pt x="94" y="25"/>
                        <a:pt x="93" y="28"/>
                        <a:pt x="91" y="31"/>
                      </a:cubicBezTo>
                      <a:cubicBezTo>
                        <a:pt x="89" y="37"/>
                        <a:pt x="86" y="43"/>
                        <a:pt x="83" y="49"/>
                      </a:cubicBezTo>
                      <a:cubicBezTo>
                        <a:pt x="78" y="57"/>
                        <a:pt x="73" y="68"/>
                        <a:pt x="63" y="72"/>
                      </a:cubicBezTo>
                      <a:cubicBezTo>
                        <a:pt x="54" y="75"/>
                        <a:pt x="54" y="65"/>
                        <a:pt x="48" y="62"/>
                      </a:cubicBezTo>
                      <a:cubicBezTo>
                        <a:pt x="47" y="63"/>
                        <a:pt x="47" y="63"/>
                        <a:pt x="47" y="64"/>
                      </a:cubicBezTo>
                      <a:cubicBezTo>
                        <a:pt x="46" y="65"/>
                        <a:pt x="46" y="66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7"/>
                        <a:pt x="44" y="68"/>
                        <a:pt x="45" y="68"/>
                      </a:cubicBezTo>
                      <a:cubicBezTo>
                        <a:pt x="49" y="75"/>
                        <a:pt x="46" y="86"/>
                        <a:pt x="44" y="95"/>
                      </a:cubicBezTo>
                      <a:cubicBezTo>
                        <a:pt x="45" y="99"/>
                        <a:pt x="46" y="104"/>
                        <a:pt x="46" y="108"/>
                      </a:cubicBezTo>
                      <a:cubicBezTo>
                        <a:pt x="48" y="119"/>
                        <a:pt x="50" y="131"/>
                        <a:pt x="48" y="142"/>
                      </a:cubicBezTo>
                      <a:cubicBezTo>
                        <a:pt x="49" y="147"/>
                        <a:pt x="48" y="153"/>
                        <a:pt x="43" y="156"/>
                      </a:cubicBezTo>
                      <a:cubicBezTo>
                        <a:pt x="38" y="158"/>
                        <a:pt x="29" y="161"/>
                        <a:pt x="22" y="160"/>
                      </a:cubicBezTo>
                      <a:cubicBezTo>
                        <a:pt x="23" y="159"/>
                        <a:pt x="23" y="159"/>
                        <a:pt x="23" y="159"/>
                      </a:cubicBezTo>
                      <a:cubicBezTo>
                        <a:pt x="22" y="159"/>
                        <a:pt x="21" y="158"/>
                        <a:pt x="20" y="158"/>
                      </a:cubicBezTo>
                      <a:cubicBezTo>
                        <a:pt x="19" y="158"/>
                        <a:pt x="19" y="158"/>
                        <a:pt x="18" y="158"/>
                      </a:cubicBezTo>
                      <a:cubicBezTo>
                        <a:pt x="17" y="158"/>
                        <a:pt x="16" y="157"/>
                        <a:pt x="16" y="156"/>
                      </a:cubicBezTo>
                      <a:cubicBezTo>
                        <a:pt x="15" y="154"/>
                        <a:pt x="14" y="152"/>
                        <a:pt x="14" y="149"/>
                      </a:cubicBezTo>
                      <a:cubicBezTo>
                        <a:pt x="8" y="133"/>
                        <a:pt x="15" y="113"/>
                        <a:pt x="22" y="98"/>
                      </a:cubicBezTo>
                      <a:cubicBezTo>
                        <a:pt x="22" y="98"/>
                        <a:pt x="22" y="97"/>
                        <a:pt x="21" y="97"/>
                      </a:cubicBezTo>
                      <a:cubicBezTo>
                        <a:pt x="20" y="98"/>
                        <a:pt x="20" y="99"/>
                        <a:pt x="20" y="100"/>
                      </a:cubicBezTo>
                      <a:cubicBezTo>
                        <a:pt x="14" y="116"/>
                        <a:pt x="10" y="133"/>
                        <a:pt x="7" y="145"/>
                      </a:cubicBezTo>
                      <a:cubicBezTo>
                        <a:pt x="5" y="150"/>
                        <a:pt x="4" y="154"/>
                        <a:pt x="4" y="158"/>
                      </a:cubicBezTo>
                      <a:cubicBezTo>
                        <a:pt x="4" y="158"/>
                        <a:pt x="4" y="158"/>
                        <a:pt x="4" y="158"/>
                      </a:cubicBezTo>
                      <a:cubicBezTo>
                        <a:pt x="3" y="166"/>
                        <a:pt x="4" y="170"/>
                        <a:pt x="4" y="172"/>
                      </a:cubicBezTo>
                      <a:cubicBezTo>
                        <a:pt x="4" y="172"/>
                        <a:pt x="4" y="172"/>
                        <a:pt x="4" y="172"/>
                      </a:cubicBezTo>
                      <a:cubicBezTo>
                        <a:pt x="5" y="173"/>
                        <a:pt x="5" y="173"/>
                        <a:pt x="5" y="173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61" y="202"/>
                        <a:pt x="105" y="189"/>
                        <a:pt x="116" y="132"/>
                      </a:cubicBezTo>
                      <a:cubicBezTo>
                        <a:pt x="122" y="103"/>
                        <a:pt x="132" y="82"/>
                        <a:pt x="140" y="67"/>
                      </a:cubicBezTo>
                      <a:cubicBezTo>
                        <a:pt x="142" y="60"/>
                        <a:pt x="145" y="54"/>
                        <a:pt x="147" y="47"/>
                      </a:cubicBezTo>
                      <a:close/>
                      <a:moveTo>
                        <a:pt x="102" y="139"/>
                      </a:moveTo>
                      <a:cubicBezTo>
                        <a:pt x="101" y="145"/>
                        <a:pt x="99" y="151"/>
                        <a:pt x="97" y="157"/>
                      </a:cubicBezTo>
                      <a:cubicBezTo>
                        <a:pt x="96" y="161"/>
                        <a:pt x="95" y="167"/>
                        <a:pt x="92" y="171"/>
                      </a:cubicBezTo>
                      <a:cubicBezTo>
                        <a:pt x="78" y="191"/>
                        <a:pt x="52" y="178"/>
                        <a:pt x="55" y="155"/>
                      </a:cubicBezTo>
                      <a:cubicBezTo>
                        <a:pt x="55" y="152"/>
                        <a:pt x="56" y="150"/>
                        <a:pt x="58" y="148"/>
                      </a:cubicBezTo>
                      <a:cubicBezTo>
                        <a:pt x="55" y="139"/>
                        <a:pt x="53" y="130"/>
                        <a:pt x="52" y="121"/>
                      </a:cubicBezTo>
                      <a:cubicBezTo>
                        <a:pt x="50" y="112"/>
                        <a:pt x="48" y="101"/>
                        <a:pt x="55" y="94"/>
                      </a:cubicBezTo>
                      <a:cubicBezTo>
                        <a:pt x="60" y="88"/>
                        <a:pt x="69" y="88"/>
                        <a:pt x="75" y="92"/>
                      </a:cubicBezTo>
                      <a:cubicBezTo>
                        <a:pt x="81" y="95"/>
                        <a:pt x="82" y="103"/>
                        <a:pt x="87" y="107"/>
                      </a:cubicBezTo>
                      <a:cubicBezTo>
                        <a:pt x="90" y="109"/>
                        <a:pt x="94" y="109"/>
                        <a:pt x="97" y="111"/>
                      </a:cubicBezTo>
                      <a:cubicBezTo>
                        <a:pt x="104" y="118"/>
                        <a:pt x="102" y="131"/>
                        <a:pt x="102" y="13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6" name="Freeform 10"/>
                <p:cNvSpPr>
                  <a:spLocks noChangeArrowheads="1"/>
                </p:cNvSpPr>
                <p:nvPr/>
              </p:nvSpPr>
              <p:spPr bwMode="auto">
                <a:xfrm>
                  <a:off x="0" y="596209"/>
                  <a:ext cx="1223526" cy="1386836"/>
                </a:xfrm>
                <a:custGeom>
                  <a:avLst/>
                  <a:gdLst>
                    <a:gd name="T0" fmla="*/ 2147483646 w 368"/>
                    <a:gd name="T1" fmla="*/ 0 h 417"/>
                    <a:gd name="T2" fmla="*/ 884343314 w 368"/>
                    <a:gd name="T3" fmla="*/ 2147483646 h 417"/>
                    <a:gd name="T4" fmla="*/ 0 w 368"/>
                    <a:gd name="T5" fmla="*/ 2147483646 h 417"/>
                    <a:gd name="T6" fmla="*/ 22109913 w 368"/>
                    <a:gd name="T7" fmla="*/ 2147483646 h 417"/>
                    <a:gd name="T8" fmla="*/ 486388158 w 368"/>
                    <a:gd name="T9" fmla="*/ 2147483646 h 417"/>
                    <a:gd name="T10" fmla="*/ 486388158 w 368"/>
                    <a:gd name="T11" fmla="*/ 2147483646 h 417"/>
                    <a:gd name="T12" fmla="*/ 707473986 w 368"/>
                    <a:gd name="T13" fmla="*/ 2147483646 h 417"/>
                    <a:gd name="T14" fmla="*/ 1282298470 w 368"/>
                    <a:gd name="T15" fmla="*/ 2147483646 h 417"/>
                    <a:gd name="T16" fmla="*/ 1315460015 w 368"/>
                    <a:gd name="T17" fmla="*/ 2147483646 h 417"/>
                    <a:gd name="T18" fmla="*/ 1315460015 w 368"/>
                    <a:gd name="T19" fmla="*/ 2147483646 h 417"/>
                    <a:gd name="T20" fmla="*/ 1348621559 w 368"/>
                    <a:gd name="T21" fmla="*/ 2147483646 h 417"/>
                    <a:gd name="T22" fmla="*/ 1658143714 w 368"/>
                    <a:gd name="T23" fmla="*/ 2147483646 h 417"/>
                    <a:gd name="T24" fmla="*/ 2147483646 w 368"/>
                    <a:gd name="T25" fmla="*/ 464543500 h 417"/>
                    <a:gd name="T26" fmla="*/ 2147483646 w 368"/>
                    <a:gd name="T27" fmla="*/ 0 h 41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8"/>
                    <a:gd name="T43" fmla="*/ 0 h 417"/>
                    <a:gd name="T44" fmla="*/ 368 w 368"/>
                    <a:gd name="T45" fmla="*/ 417 h 417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8" h="417">
                      <a:moveTo>
                        <a:pt x="313" y="0"/>
                      </a:moveTo>
                      <a:cubicBezTo>
                        <a:pt x="80" y="324"/>
                        <a:pt x="80" y="324"/>
                        <a:pt x="80" y="324"/>
                      </a:cubicBezTo>
                      <a:cubicBezTo>
                        <a:pt x="80" y="324"/>
                        <a:pt x="58" y="356"/>
                        <a:pt x="0" y="356"/>
                      </a:cubicBezTo>
                      <a:cubicBezTo>
                        <a:pt x="1" y="358"/>
                        <a:pt x="2" y="360"/>
                        <a:pt x="2" y="363"/>
                      </a:cubicBezTo>
                      <a:cubicBezTo>
                        <a:pt x="16" y="360"/>
                        <a:pt x="30" y="360"/>
                        <a:pt x="44" y="362"/>
                      </a:cubicBezTo>
                      <a:cubicBezTo>
                        <a:pt x="44" y="362"/>
                        <a:pt x="44" y="362"/>
                        <a:pt x="44" y="362"/>
                      </a:cubicBezTo>
                      <a:cubicBezTo>
                        <a:pt x="50" y="359"/>
                        <a:pt x="57" y="357"/>
                        <a:pt x="64" y="356"/>
                      </a:cubicBezTo>
                      <a:cubicBezTo>
                        <a:pt x="90" y="355"/>
                        <a:pt x="108" y="371"/>
                        <a:pt x="116" y="393"/>
                      </a:cubicBezTo>
                      <a:cubicBezTo>
                        <a:pt x="118" y="398"/>
                        <a:pt x="118" y="403"/>
                        <a:pt x="119" y="408"/>
                      </a:cubicBezTo>
                      <a:cubicBezTo>
                        <a:pt x="119" y="408"/>
                        <a:pt x="119" y="408"/>
                        <a:pt x="119" y="408"/>
                      </a:cubicBezTo>
                      <a:cubicBezTo>
                        <a:pt x="120" y="410"/>
                        <a:pt x="120" y="415"/>
                        <a:pt x="122" y="417"/>
                      </a:cubicBezTo>
                      <a:cubicBezTo>
                        <a:pt x="122" y="391"/>
                        <a:pt x="140" y="363"/>
                        <a:pt x="150" y="348"/>
                      </a:cubicBezTo>
                      <a:cubicBezTo>
                        <a:pt x="161" y="331"/>
                        <a:pt x="323" y="157"/>
                        <a:pt x="363" y="42"/>
                      </a:cubicBezTo>
                      <a:cubicBezTo>
                        <a:pt x="363" y="42"/>
                        <a:pt x="368" y="32"/>
                        <a:pt x="313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7" name="Freeform 11"/>
                <p:cNvSpPr>
                  <a:spLocks noChangeArrowheads="1"/>
                </p:cNvSpPr>
                <p:nvPr/>
              </p:nvSpPr>
              <p:spPr bwMode="auto">
                <a:xfrm>
                  <a:off x="0" y="692122"/>
                  <a:ext cx="1213157" cy="1319439"/>
                </a:xfrm>
                <a:custGeom>
                  <a:avLst/>
                  <a:gdLst>
                    <a:gd name="T0" fmla="*/ 2147483646 w 365"/>
                    <a:gd name="T1" fmla="*/ 0 h 397"/>
                    <a:gd name="T2" fmla="*/ 2147483646 w 365"/>
                    <a:gd name="T3" fmla="*/ 2043475335 h 397"/>
                    <a:gd name="T4" fmla="*/ 2143136566 w 365"/>
                    <a:gd name="T5" fmla="*/ 2147483646 h 397"/>
                    <a:gd name="T6" fmla="*/ 1866958883 w 365"/>
                    <a:gd name="T7" fmla="*/ 2147483646 h 397"/>
                    <a:gd name="T8" fmla="*/ 1634970027 w 365"/>
                    <a:gd name="T9" fmla="*/ 2147483646 h 397"/>
                    <a:gd name="T10" fmla="*/ 1248321934 w 365"/>
                    <a:gd name="T11" fmla="*/ 2147483646 h 397"/>
                    <a:gd name="T12" fmla="*/ 817485014 w 365"/>
                    <a:gd name="T13" fmla="*/ 2147483646 h 397"/>
                    <a:gd name="T14" fmla="*/ 463977711 w 365"/>
                    <a:gd name="T15" fmla="*/ 2147483646 h 397"/>
                    <a:gd name="T16" fmla="*/ 475025749 w 365"/>
                    <a:gd name="T17" fmla="*/ 2147483646 h 397"/>
                    <a:gd name="T18" fmla="*/ 0 w 365"/>
                    <a:gd name="T19" fmla="*/ 2147483646 h 397"/>
                    <a:gd name="T20" fmla="*/ 22092752 w 365"/>
                    <a:gd name="T21" fmla="*/ 2147483646 h 397"/>
                    <a:gd name="T22" fmla="*/ 486073787 w 365"/>
                    <a:gd name="T23" fmla="*/ 2147483646 h 397"/>
                    <a:gd name="T24" fmla="*/ 486073787 w 365"/>
                    <a:gd name="T25" fmla="*/ 2147483646 h 397"/>
                    <a:gd name="T26" fmla="*/ 707014605 w 365"/>
                    <a:gd name="T27" fmla="*/ 2147483646 h 397"/>
                    <a:gd name="T28" fmla="*/ 1005285041 w 365"/>
                    <a:gd name="T29" fmla="*/ 2147483646 h 397"/>
                    <a:gd name="T30" fmla="*/ 1082614659 w 365"/>
                    <a:gd name="T31" fmla="*/ 2147483646 h 397"/>
                    <a:gd name="T32" fmla="*/ 1281462725 w 365"/>
                    <a:gd name="T33" fmla="*/ 2147483646 h 397"/>
                    <a:gd name="T34" fmla="*/ 1314603515 w 365"/>
                    <a:gd name="T35" fmla="*/ 2147483646 h 397"/>
                    <a:gd name="T36" fmla="*/ 1303558801 w 365"/>
                    <a:gd name="T37" fmla="*/ 2147483646 h 397"/>
                    <a:gd name="T38" fmla="*/ 1325651553 w 365"/>
                    <a:gd name="T39" fmla="*/ 2147483646 h 397"/>
                    <a:gd name="T40" fmla="*/ 1657066103 w 365"/>
                    <a:gd name="T41" fmla="*/ 2147483646 h 397"/>
                    <a:gd name="T42" fmla="*/ 2147483646 w 365"/>
                    <a:gd name="T43" fmla="*/ 143596175 h 397"/>
                    <a:gd name="T44" fmla="*/ 2147483646 w 365"/>
                    <a:gd name="T45" fmla="*/ 0 h 3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65"/>
                    <a:gd name="T70" fmla="*/ 0 h 397"/>
                    <a:gd name="T71" fmla="*/ 365 w 365"/>
                    <a:gd name="T72" fmla="*/ 397 h 3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65" h="397">
                      <a:moveTo>
                        <a:pt x="354" y="0"/>
                      </a:moveTo>
                      <a:cubicBezTo>
                        <a:pt x="322" y="62"/>
                        <a:pt x="292" y="131"/>
                        <a:pt x="244" y="185"/>
                      </a:cubicBezTo>
                      <a:cubicBezTo>
                        <a:pt x="228" y="203"/>
                        <a:pt x="211" y="220"/>
                        <a:pt x="194" y="237"/>
                      </a:cubicBezTo>
                      <a:cubicBezTo>
                        <a:pt x="185" y="246"/>
                        <a:pt x="177" y="255"/>
                        <a:pt x="169" y="263"/>
                      </a:cubicBezTo>
                      <a:cubicBezTo>
                        <a:pt x="162" y="271"/>
                        <a:pt x="157" y="280"/>
                        <a:pt x="148" y="287"/>
                      </a:cubicBezTo>
                      <a:cubicBezTo>
                        <a:pt x="140" y="295"/>
                        <a:pt x="124" y="277"/>
                        <a:pt x="113" y="280"/>
                      </a:cubicBezTo>
                      <a:cubicBezTo>
                        <a:pt x="100" y="284"/>
                        <a:pt x="88" y="287"/>
                        <a:pt x="74" y="290"/>
                      </a:cubicBezTo>
                      <a:cubicBezTo>
                        <a:pt x="63" y="293"/>
                        <a:pt x="52" y="314"/>
                        <a:pt x="42" y="319"/>
                      </a:cubicBezTo>
                      <a:cubicBezTo>
                        <a:pt x="42" y="320"/>
                        <a:pt x="43" y="320"/>
                        <a:pt x="43" y="321"/>
                      </a:cubicBezTo>
                      <a:cubicBezTo>
                        <a:pt x="29" y="323"/>
                        <a:pt x="15" y="325"/>
                        <a:pt x="0" y="327"/>
                      </a:cubicBezTo>
                      <a:cubicBezTo>
                        <a:pt x="1" y="329"/>
                        <a:pt x="2" y="331"/>
                        <a:pt x="2" y="334"/>
                      </a:cubicBezTo>
                      <a:cubicBezTo>
                        <a:pt x="16" y="331"/>
                        <a:pt x="30" y="331"/>
                        <a:pt x="44" y="333"/>
                      </a:cubicBezTo>
                      <a:cubicBezTo>
                        <a:pt x="44" y="333"/>
                        <a:pt x="44" y="333"/>
                        <a:pt x="44" y="333"/>
                      </a:cubicBezTo>
                      <a:cubicBezTo>
                        <a:pt x="50" y="330"/>
                        <a:pt x="57" y="328"/>
                        <a:pt x="64" y="327"/>
                      </a:cubicBezTo>
                      <a:cubicBezTo>
                        <a:pt x="74" y="327"/>
                        <a:pt x="83" y="329"/>
                        <a:pt x="91" y="334"/>
                      </a:cubicBezTo>
                      <a:cubicBezTo>
                        <a:pt x="94" y="335"/>
                        <a:pt x="96" y="337"/>
                        <a:pt x="98" y="339"/>
                      </a:cubicBezTo>
                      <a:cubicBezTo>
                        <a:pt x="106" y="345"/>
                        <a:pt x="112" y="354"/>
                        <a:pt x="116" y="364"/>
                      </a:cubicBezTo>
                      <a:cubicBezTo>
                        <a:pt x="118" y="369"/>
                        <a:pt x="118" y="374"/>
                        <a:pt x="119" y="379"/>
                      </a:cubicBezTo>
                      <a:cubicBezTo>
                        <a:pt x="119" y="379"/>
                        <a:pt x="118" y="378"/>
                        <a:pt x="118" y="378"/>
                      </a:cubicBezTo>
                      <a:cubicBezTo>
                        <a:pt x="119" y="380"/>
                        <a:pt x="119" y="395"/>
                        <a:pt x="120" y="397"/>
                      </a:cubicBezTo>
                      <a:cubicBezTo>
                        <a:pt x="121" y="391"/>
                        <a:pt x="126" y="355"/>
                        <a:pt x="150" y="319"/>
                      </a:cubicBezTo>
                      <a:cubicBezTo>
                        <a:pt x="161" y="302"/>
                        <a:pt x="323" y="128"/>
                        <a:pt x="363" y="13"/>
                      </a:cubicBezTo>
                      <a:cubicBezTo>
                        <a:pt x="363" y="13"/>
                        <a:pt x="365" y="9"/>
                        <a:pt x="354" y="0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8" name="Freeform 12"/>
                <p:cNvSpPr>
                  <a:spLocks noChangeArrowheads="1"/>
                </p:cNvSpPr>
                <p:nvPr/>
              </p:nvSpPr>
              <p:spPr bwMode="auto">
                <a:xfrm>
                  <a:off x="1010964" y="559918"/>
                  <a:ext cx="233299" cy="220339"/>
                </a:xfrm>
                <a:custGeom>
                  <a:avLst/>
                  <a:gdLst>
                    <a:gd name="T0" fmla="*/ 766440540 w 70"/>
                    <a:gd name="T1" fmla="*/ 412377792 h 66"/>
                    <a:gd name="T2" fmla="*/ 644255189 w 70"/>
                    <a:gd name="T3" fmla="*/ 300926320 h 66"/>
                    <a:gd name="T4" fmla="*/ 155510448 w 70"/>
                    <a:gd name="T5" fmla="*/ 0 h 66"/>
                    <a:gd name="T6" fmla="*/ 144402082 w 70"/>
                    <a:gd name="T7" fmla="*/ 11143812 h 66"/>
                    <a:gd name="T8" fmla="*/ 33325096 w 70"/>
                    <a:gd name="T9" fmla="*/ 267488208 h 66"/>
                    <a:gd name="T10" fmla="*/ 0 w 70"/>
                    <a:gd name="T11" fmla="*/ 334361094 h 66"/>
                    <a:gd name="T12" fmla="*/ 533174869 w 70"/>
                    <a:gd name="T13" fmla="*/ 735595075 h 66"/>
                    <a:gd name="T14" fmla="*/ 655363554 w 70"/>
                    <a:gd name="T15" fmla="*/ 557267377 h 66"/>
                    <a:gd name="T16" fmla="*/ 722010412 w 70"/>
                    <a:gd name="T17" fmla="*/ 468106867 h 66"/>
                    <a:gd name="T18" fmla="*/ 755332175 w 70"/>
                    <a:gd name="T19" fmla="*/ 434668755 h 66"/>
                    <a:gd name="T20" fmla="*/ 766440540 w 70"/>
                    <a:gd name="T21" fmla="*/ 412377792 h 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0"/>
                    <a:gd name="T34" fmla="*/ 0 h 66"/>
                    <a:gd name="T35" fmla="*/ 70 w 70"/>
                    <a:gd name="T36" fmla="*/ 66 h 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0" h="66">
                      <a:moveTo>
                        <a:pt x="69" y="37"/>
                      </a:moveTo>
                      <a:cubicBezTo>
                        <a:pt x="67" y="34"/>
                        <a:pt x="63" y="30"/>
                        <a:pt x="58" y="27"/>
                      </a:cubicBezTo>
                      <a:cubicBezTo>
                        <a:pt x="41" y="17"/>
                        <a:pt x="25" y="2"/>
                        <a:pt x="14" y="0"/>
                      </a:cubicBezTo>
                      <a:cubicBezTo>
                        <a:pt x="14" y="0"/>
                        <a:pt x="14" y="1"/>
                        <a:pt x="13" y="1"/>
                      </a:cubicBezTo>
                      <a:cubicBezTo>
                        <a:pt x="10" y="9"/>
                        <a:pt x="8" y="17"/>
                        <a:pt x="3" y="24"/>
                      </a:cubicBezTo>
                      <a:cubicBezTo>
                        <a:pt x="2" y="26"/>
                        <a:pt x="1" y="28"/>
                        <a:pt x="0" y="30"/>
                      </a:cubicBezTo>
                      <a:cubicBezTo>
                        <a:pt x="11" y="35"/>
                        <a:pt x="39" y="50"/>
                        <a:pt x="48" y="66"/>
                      </a:cubicBezTo>
                      <a:cubicBezTo>
                        <a:pt x="50" y="63"/>
                        <a:pt x="56" y="53"/>
                        <a:pt x="59" y="50"/>
                      </a:cubicBezTo>
                      <a:cubicBezTo>
                        <a:pt x="61" y="48"/>
                        <a:pt x="63" y="45"/>
                        <a:pt x="65" y="42"/>
                      </a:cubicBezTo>
                      <a:cubicBezTo>
                        <a:pt x="66" y="41"/>
                        <a:pt x="70" y="34"/>
                        <a:pt x="68" y="39"/>
                      </a:cubicBezTo>
                      <a:cubicBezTo>
                        <a:pt x="68" y="38"/>
                        <a:pt x="69" y="38"/>
                        <a:pt x="69" y="3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9" name="Freeform 13"/>
                <p:cNvSpPr>
                  <a:spLocks noChangeArrowheads="1"/>
                </p:cNvSpPr>
                <p:nvPr/>
              </p:nvSpPr>
              <p:spPr bwMode="auto">
                <a:xfrm>
                  <a:off x="990226" y="497705"/>
                  <a:ext cx="269590" cy="259222"/>
                </a:xfrm>
                <a:custGeom>
                  <a:avLst/>
                  <a:gdLst>
                    <a:gd name="T0" fmla="*/ 720031622 w 81"/>
                    <a:gd name="T1" fmla="*/ 850444238 h 78"/>
                    <a:gd name="T2" fmla="*/ 819726670 w 81"/>
                    <a:gd name="T3" fmla="*/ 784173137 h 78"/>
                    <a:gd name="T4" fmla="*/ 864035950 w 81"/>
                    <a:gd name="T5" fmla="*/ 574326281 h 78"/>
                    <a:gd name="T6" fmla="*/ 708951806 w 81"/>
                    <a:gd name="T7" fmla="*/ 419700358 h 78"/>
                    <a:gd name="T8" fmla="*/ 110774864 w 81"/>
                    <a:gd name="T9" fmla="*/ 165669445 h 78"/>
                    <a:gd name="T10" fmla="*/ 0 w 81"/>
                    <a:gd name="T11" fmla="*/ 419700358 h 78"/>
                    <a:gd name="T12" fmla="*/ 720031622 w 81"/>
                    <a:gd name="T13" fmla="*/ 850444238 h 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1"/>
                    <a:gd name="T22" fmla="*/ 0 h 78"/>
                    <a:gd name="T23" fmla="*/ 81 w 81"/>
                    <a:gd name="T24" fmla="*/ 78 h 7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1" h="78">
                      <a:moveTo>
                        <a:pt x="65" y="77"/>
                      </a:moveTo>
                      <a:cubicBezTo>
                        <a:pt x="65" y="77"/>
                        <a:pt x="69" y="78"/>
                        <a:pt x="74" y="71"/>
                      </a:cubicBezTo>
                      <a:cubicBezTo>
                        <a:pt x="77" y="66"/>
                        <a:pt x="81" y="55"/>
                        <a:pt x="78" y="52"/>
                      </a:cubicBezTo>
                      <a:cubicBezTo>
                        <a:pt x="76" y="49"/>
                        <a:pt x="72" y="43"/>
                        <a:pt x="64" y="38"/>
                      </a:cubicBezTo>
                      <a:cubicBezTo>
                        <a:pt x="41" y="24"/>
                        <a:pt x="18" y="0"/>
                        <a:pt x="10" y="15"/>
                      </a:cubicBezTo>
                      <a:cubicBezTo>
                        <a:pt x="2" y="30"/>
                        <a:pt x="0" y="38"/>
                        <a:pt x="0" y="38"/>
                      </a:cubicBezTo>
                      <a:cubicBezTo>
                        <a:pt x="0" y="38"/>
                        <a:pt x="50" y="57"/>
                        <a:pt x="65" y="77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665" name="组合 15"/>
              <p:cNvGrpSpPr>
                <a:grpSpLocks/>
              </p:cNvGrpSpPr>
              <p:nvPr/>
            </p:nvGrpSpPr>
            <p:grpSpPr bwMode="auto">
              <a:xfrm rot="-10645034">
                <a:off x="0" y="1770478"/>
                <a:ext cx="1547552" cy="2011561"/>
                <a:chOff x="0" y="0"/>
                <a:chExt cx="1547552" cy="2011561"/>
              </a:xfrm>
            </p:grpSpPr>
            <p:sp>
              <p:nvSpPr>
                <p:cNvPr id="21666" name="Freeform 7"/>
                <p:cNvSpPr>
                  <a:spLocks noChangeArrowheads="1"/>
                </p:cNvSpPr>
                <p:nvPr/>
              </p:nvSpPr>
              <p:spPr bwMode="auto">
                <a:xfrm>
                  <a:off x="1029109" y="0"/>
                  <a:ext cx="518443" cy="712860"/>
                </a:xfrm>
                <a:custGeom>
                  <a:avLst/>
                  <a:gdLst>
                    <a:gd name="T0" fmla="*/ 0 w 156"/>
                    <a:gd name="T1" fmla="*/ 2033776317 h 215"/>
                    <a:gd name="T2" fmla="*/ 320294750 w 156"/>
                    <a:gd name="T3" fmla="*/ 1198277872 h 215"/>
                    <a:gd name="T4" fmla="*/ 1005064899 w 156"/>
                    <a:gd name="T5" fmla="*/ 43975173 h 215"/>
                    <a:gd name="T6" fmla="*/ 1170734025 w 156"/>
                    <a:gd name="T7" fmla="*/ 164899438 h 215"/>
                    <a:gd name="T8" fmla="*/ 1115513198 w 156"/>
                    <a:gd name="T9" fmla="*/ 252846469 h 215"/>
                    <a:gd name="T10" fmla="*/ 1446851449 w 156"/>
                    <a:gd name="T11" fmla="*/ 175894060 h 215"/>
                    <a:gd name="T12" fmla="*/ 1380583799 w 156"/>
                    <a:gd name="T13" fmla="*/ 439735151 h 215"/>
                    <a:gd name="T14" fmla="*/ 1601477074 w 156"/>
                    <a:gd name="T15" fmla="*/ 406754600 h 215"/>
                    <a:gd name="T16" fmla="*/ 1281182324 w 156"/>
                    <a:gd name="T17" fmla="*/ 1451127657 h 215"/>
                    <a:gd name="T18" fmla="*/ 673723325 w 156"/>
                    <a:gd name="T19" fmla="*/ 2147483646 h 215"/>
                    <a:gd name="T20" fmla="*/ 530144524 w 156"/>
                    <a:gd name="T21" fmla="*/ 2147483646 h 215"/>
                    <a:gd name="T22" fmla="*/ 0 w 156"/>
                    <a:gd name="T23" fmla="*/ 2033776317 h 21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215"/>
                    <a:gd name="T38" fmla="*/ 156 w 156"/>
                    <a:gd name="T39" fmla="*/ 215 h 21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215">
                      <a:moveTo>
                        <a:pt x="0" y="185"/>
                      </a:moveTo>
                      <a:cubicBezTo>
                        <a:pt x="29" y="109"/>
                        <a:pt x="29" y="109"/>
                        <a:pt x="29" y="109"/>
                      </a:cubicBezTo>
                      <a:cubicBezTo>
                        <a:pt x="29" y="109"/>
                        <a:pt x="60" y="10"/>
                        <a:pt x="91" y="4"/>
                      </a:cubicBezTo>
                      <a:cubicBezTo>
                        <a:pt x="91" y="4"/>
                        <a:pt x="113" y="0"/>
                        <a:pt x="106" y="15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20" y="7"/>
                        <a:pt x="131" y="16"/>
                      </a:cubicBezTo>
                      <a:cubicBezTo>
                        <a:pt x="131" y="16"/>
                        <a:pt x="138" y="21"/>
                        <a:pt x="125" y="40"/>
                      </a:cubicBezTo>
                      <a:cubicBezTo>
                        <a:pt x="125" y="40"/>
                        <a:pt x="133" y="25"/>
                        <a:pt x="145" y="37"/>
                      </a:cubicBezTo>
                      <a:cubicBezTo>
                        <a:pt x="156" y="49"/>
                        <a:pt x="128" y="74"/>
                        <a:pt x="116" y="132"/>
                      </a:cubicBezTo>
                      <a:cubicBezTo>
                        <a:pt x="105" y="189"/>
                        <a:pt x="61" y="202"/>
                        <a:pt x="61" y="202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67" name="Freeform 8"/>
                <p:cNvSpPr>
                  <a:spLocks noChangeArrowheads="1"/>
                </p:cNvSpPr>
                <p:nvPr/>
              </p:nvSpPr>
              <p:spPr bwMode="auto">
                <a:xfrm>
                  <a:off x="1029109" y="199601"/>
                  <a:ext cx="204786" cy="508074"/>
                </a:xfrm>
                <a:custGeom>
                  <a:avLst/>
                  <a:gdLst>
                    <a:gd name="T0" fmla="*/ 76368663 w 62"/>
                    <a:gd name="T1" fmla="*/ 1268146063 h 153"/>
                    <a:gd name="T2" fmla="*/ 76368663 w 62"/>
                    <a:gd name="T3" fmla="*/ 937323474 h 153"/>
                    <a:gd name="T4" fmla="*/ 414572742 w 62"/>
                    <a:gd name="T5" fmla="*/ 22053068 h 153"/>
                    <a:gd name="T6" fmla="*/ 512761023 w 62"/>
                    <a:gd name="T7" fmla="*/ 220547286 h 153"/>
                    <a:gd name="T8" fmla="*/ 523670832 w 62"/>
                    <a:gd name="T9" fmla="*/ 838079686 h 153"/>
                    <a:gd name="T10" fmla="*/ 76368663 w 62"/>
                    <a:gd name="T11" fmla="*/ 1268146063 h 1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"/>
                    <a:gd name="T19" fmla="*/ 0 h 153"/>
                    <a:gd name="T20" fmla="*/ 62 w 62"/>
                    <a:gd name="T21" fmla="*/ 153 h 1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" h="153">
                      <a:moveTo>
                        <a:pt x="7" y="115"/>
                      </a:moveTo>
                      <a:cubicBezTo>
                        <a:pt x="7" y="115"/>
                        <a:pt x="0" y="113"/>
                        <a:pt x="7" y="85"/>
                      </a:cubicBezTo>
                      <a:cubicBezTo>
                        <a:pt x="14" y="57"/>
                        <a:pt x="30" y="0"/>
                        <a:pt x="38" y="2"/>
                      </a:cubicBezTo>
                      <a:cubicBezTo>
                        <a:pt x="45" y="3"/>
                        <a:pt x="50" y="11"/>
                        <a:pt x="47" y="20"/>
                      </a:cubicBezTo>
                      <a:cubicBezTo>
                        <a:pt x="45" y="28"/>
                        <a:pt x="41" y="61"/>
                        <a:pt x="48" y="76"/>
                      </a:cubicBezTo>
                      <a:cubicBezTo>
                        <a:pt x="48" y="76"/>
                        <a:pt x="62" y="153"/>
                        <a:pt x="7" y="115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68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1029109" y="0"/>
                  <a:ext cx="489930" cy="712860"/>
                </a:xfrm>
                <a:custGeom>
                  <a:avLst/>
                  <a:gdLst>
                    <a:gd name="T0" fmla="*/ 1588958852 w 148"/>
                    <a:gd name="T1" fmla="*/ 406754600 h 215"/>
                    <a:gd name="T2" fmla="*/ 1545126669 w 148"/>
                    <a:gd name="T3" fmla="*/ 373774050 h 215"/>
                    <a:gd name="T4" fmla="*/ 1545126669 w 148"/>
                    <a:gd name="T5" fmla="*/ 428743845 h 215"/>
                    <a:gd name="T6" fmla="*/ 1336916350 w 148"/>
                    <a:gd name="T7" fmla="*/ 967417333 h 215"/>
                    <a:gd name="T8" fmla="*/ 1128709341 w 148"/>
                    <a:gd name="T9" fmla="*/ 1033378434 h 215"/>
                    <a:gd name="T10" fmla="*/ 1424584026 w 148"/>
                    <a:gd name="T11" fmla="*/ 373774050 h 215"/>
                    <a:gd name="T12" fmla="*/ 1380748533 w 148"/>
                    <a:gd name="T13" fmla="*/ 417749223 h 215"/>
                    <a:gd name="T14" fmla="*/ 1457458992 w 148"/>
                    <a:gd name="T15" fmla="*/ 219869233 h 215"/>
                    <a:gd name="T16" fmla="*/ 1238291454 w 148"/>
                    <a:gd name="T17" fmla="*/ 626623834 h 215"/>
                    <a:gd name="T18" fmla="*/ 909541804 w 148"/>
                    <a:gd name="T19" fmla="*/ 703576242 h 215"/>
                    <a:gd name="T20" fmla="*/ 1139666559 w 148"/>
                    <a:gd name="T21" fmla="*/ 285827019 h 215"/>
                    <a:gd name="T22" fmla="*/ 1106791594 w 148"/>
                    <a:gd name="T23" fmla="*/ 252846469 h 215"/>
                    <a:gd name="T24" fmla="*/ 997209481 w 148"/>
                    <a:gd name="T25" fmla="*/ 43975173 h 215"/>
                    <a:gd name="T26" fmla="*/ 909541804 w 148"/>
                    <a:gd name="T27" fmla="*/ 76952408 h 215"/>
                    <a:gd name="T28" fmla="*/ 1051998882 w 148"/>
                    <a:gd name="T29" fmla="*/ 230860540 h 215"/>
                    <a:gd name="T30" fmla="*/ 909541804 w 148"/>
                    <a:gd name="T31" fmla="*/ 538676804 h 215"/>
                    <a:gd name="T32" fmla="*/ 525999441 w 148"/>
                    <a:gd name="T33" fmla="*/ 681590313 h 215"/>
                    <a:gd name="T34" fmla="*/ 493124476 w 148"/>
                    <a:gd name="T35" fmla="*/ 736556793 h 215"/>
                    <a:gd name="T36" fmla="*/ 493124476 w 148"/>
                    <a:gd name="T37" fmla="*/ 747551415 h 215"/>
                    <a:gd name="T38" fmla="*/ 504085005 w 148"/>
                    <a:gd name="T39" fmla="*/ 1187286566 h 215"/>
                    <a:gd name="T40" fmla="*/ 471210040 w 148"/>
                    <a:gd name="T41" fmla="*/ 1714968747 h 215"/>
                    <a:gd name="T42" fmla="*/ 252042502 w 148"/>
                    <a:gd name="T43" fmla="*/ 1747949298 h 215"/>
                    <a:gd name="T44" fmla="*/ 197249790 w 148"/>
                    <a:gd name="T45" fmla="*/ 1736954676 h 215"/>
                    <a:gd name="T46" fmla="*/ 153417607 w 148"/>
                    <a:gd name="T47" fmla="*/ 1638016339 h 215"/>
                    <a:gd name="T48" fmla="*/ 230124755 w 148"/>
                    <a:gd name="T49" fmla="*/ 1066358985 h 215"/>
                    <a:gd name="T50" fmla="*/ 76707148 w 148"/>
                    <a:gd name="T51" fmla="*/ 1594041166 h 215"/>
                    <a:gd name="T52" fmla="*/ 43832183 w 148"/>
                    <a:gd name="T53" fmla="*/ 1736954676 h 215"/>
                    <a:gd name="T54" fmla="*/ 43832183 w 148"/>
                    <a:gd name="T55" fmla="*/ 1890862808 h 215"/>
                    <a:gd name="T56" fmla="*/ 0 w 148"/>
                    <a:gd name="T57" fmla="*/ 2033776317 h 215"/>
                    <a:gd name="T58" fmla="*/ 668459830 w 148"/>
                    <a:gd name="T59" fmla="*/ 2147483646 h 215"/>
                    <a:gd name="T60" fmla="*/ 1534166140 w 148"/>
                    <a:gd name="T61" fmla="*/ 736556793 h 215"/>
                    <a:gd name="T62" fmla="*/ 1117748812 w 148"/>
                    <a:gd name="T63" fmla="*/ 1528080065 h 215"/>
                    <a:gd name="T64" fmla="*/ 1008166699 w 148"/>
                    <a:gd name="T65" fmla="*/ 1879868186 h 215"/>
                    <a:gd name="T66" fmla="*/ 635584865 w 148"/>
                    <a:gd name="T67" fmla="*/ 1627021717 h 215"/>
                    <a:gd name="T68" fmla="*/ 602709900 w 148"/>
                    <a:gd name="T69" fmla="*/ 1033378434 h 215"/>
                    <a:gd name="T70" fmla="*/ 953373987 w 148"/>
                    <a:gd name="T71" fmla="*/ 1176291944 h 215"/>
                    <a:gd name="T72" fmla="*/ 1117748812 w 148"/>
                    <a:gd name="T73" fmla="*/ 1528080065 h 21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8"/>
                    <a:gd name="T112" fmla="*/ 0 h 215"/>
                    <a:gd name="T113" fmla="*/ 148 w 148"/>
                    <a:gd name="T114" fmla="*/ 215 h 21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8" h="215">
                      <a:moveTo>
                        <a:pt x="147" y="47"/>
                      </a:moveTo>
                      <a:cubicBezTo>
                        <a:pt x="148" y="44"/>
                        <a:pt x="147" y="40"/>
                        <a:pt x="145" y="37"/>
                      </a:cubicBezTo>
                      <a:cubicBezTo>
                        <a:pt x="145" y="37"/>
                        <a:pt x="145" y="37"/>
                        <a:pt x="145" y="37"/>
                      </a:cubicBezTo>
                      <a:cubicBezTo>
                        <a:pt x="143" y="36"/>
                        <a:pt x="142" y="35"/>
                        <a:pt x="141" y="34"/>
                      </a:cubicBezTo>
                      <a:cubicBezTo>
                        <a:pt x="140" y="34"/>
                        <a:pt x="140" y="34"/>
                        <a:pt x="139" y="33"/>
                      </a:cubicBezTo>
                      <a:cubicBezTo>
                        <a:pt x="141" y="35"/>
                        <a:pt x="140" y="38"/>
                        <a:pt x="141" y="39"/>
                      </a:cubicBezTo>
                      <a:cubicBezTo>
                        <a:pt x="143" y="46"/>
                        <a:pt x="143" y="49"/>
                        <a:pt x="140" y="56"/>
                      </a:cubicBezTo>
                      <a:cubicBezTo>
                        <a:pt x="135" y="67"/>
                        <a:pt x="127" y="77"/>
                        <a:pt x="122" y="88"/>
                      </a:cubicBezTo>
                      <a:cubicBezTo>
                        <a:pt x="120" y="93"/>
                        <a:pt x="118" y="107"/>
                        <a:pt x="110" y="101"/>
                      </a:cubicBezTo>
                      <a:cubicBezTo>
                        <a:pt x="108" y="100"/>
                        <a:pt x="105" y="96"/>
                        <a:pt x="103" y="94"/>
                      </a:cubicBezTo>
                      <a:cubicBezTo>
                        <a:pt x="95" y="87"/>
                        <a:pt x="109" y="75"/>
                        <a:pt x="114" y="69"/>
                      </a:cubicBezTo>
                      <a:cubicBezTo>
                        <a:pt x="121" y="58"/>
                        <a:pt x="127" y="47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8" y="36"/>
                        <a:pt x="127" y="37"/>
                        <a:pt x="126" y="38"/>
                      </a:cubicBezTo>
                      <a:cubicBezTo>
                        <a:pt x="132" y="29"/>
                        <a:pt x="133" y="23"/>
                        <a:pt x="133" y="20"/>
                      </a:cubicBezTo>
                      <a:cubicBezTo>
                        <a:pt x="133" y="20"/>
                        <a:pt x="133" y="20"/>
                        <a:pt x="133" y="20"/>
                      </a:cubicBezTo>
                      <a:cubicBezTo>
                        <a:pt x="129" y="22"/>
                        <a:pt x="129" y="27"/>
                        <a:pt x="127" y="31"/>
                      </a:cubicBezTo>
                      <a:cubicBezTo>
                        <a:pt x="124" y="40"/>
                        <a:pt x="119" y="49"/>
                        <a:pt x="113" y="57"/>
                      </a:cubicBezTo>
                      <a:cubicBezTo>
                        <a:pt x="108" y="65"/>
                        <a:pt x="97" y="84"/>
                        <a:pt x="85" y="79"/>
                      </a:cubicBezTo>
                      <a:cubicBezTo>
                        <a:pt x="78" y="76"/>
                        <a:pt x="80" y="70"/>
                        <a:pt x="83" y="64"/>
                      </a:cubicBezTo>
                      <a:cubicBezTo>
                        <a:pt x="87" y="58"/>
                        <a:pt x="91" y="52"/>
                        <a:pt x="94" y="45"/>
                      </a:cubicBezTo>
                      <a:cubicBezTo>
                        <a:pt x="98" y="39"/>
                        <a:pt x="99" y="31"/>
                        <a:pt x="104" y="26"/>
                      </a:cubicBezTo>
                      <a:cubicBezTo>
                        <a:pt x="109" y="20"/>
                        <a:pt x="117" y="18"/>
                        <a:pt x="123" y="13"/>
                      </a:cubicBezTo>
                      <a:cubicBezTo>
                        <a:pt x="113" y="13"/>
                        <a:pt x="101" y="23"/>
                        <a:pt x="101" y="23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13" y="0"/>
                        <a:pt x="91" y="4"/>
                        <a:pt x="91" y="4"/>
                      </a:cubicBezTo>
                      <a:cubicBezTo>
                        <a:pt x="89" y="4"/>
                        <a:pt x="86" y="6"/>
                        <a:pt x="83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8" y="7"/>
                        <a:pt x="99" y="7"/>
                        <a:pt x="99" y="11"/>
                      </a:cubicBezTo>
                      <a:cubicBezTo>
                        <a:pt x="98" y="15"/>
                        <a:pt x="98" y="16"/>
                        <a:pt x="96" y="21"/>
                      </a:cubicBezTo>
                      <a:cubicBezTo>
                        <a:pt x="94" y="25"/>
                        <a:pt x="93" y="28"/>
                        <a:pt x="91" y="31"/>
                      </a:cubicBezTo>
                      <a:cubicBezTo>
                        <a:pt x="89" y="37"/>
                        <a:pt x="86" y="43"/>
                        <a:pt x="83" y="49"/>
                      </a:cubicBezTo>
                      <a:cubicBezTo>
                        <a:pt x="78" y="57"/>
                        <a:pt x="73" y="68"/>
                        <a:pt x="63" y="72"/>
                      </a:cubicBezTo>
                      <a:cubicBezTo>
                        <a:pt x="54" y="75"/>
                        <a:pt x="54" y="65"/>
                        <a:pt x="48" y="62"/>
                      </a:cubicBezTo>
                      <a:cubicBezTo>
                        <a:pt x="47" y="63"/>
                        <a:pt x="47" y="63"/>
                        <a:pt x="47" y="64"/>
                      </a:cubicBezTo>
                      <a:cubicBezTo>
                        <a:pt x="46" y="65"/>
                        <a:pt x="46" y="66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7"/>
                        <a:pt x="44" y="68"/>
                        <a:pt x="45" y="68"/>
                      </a:cubicBezTo>
                      <a:cubicBezTo>
                        <a:pt x="49" y="75"/>
                        <a:pt x="46" y="86"/>
                        <a:pt x="44" y="95"/>
                      </a:cubicBezTo>
                      <a:cubicBezTo>
                        <a:pt x="45" y="99"/>
                        <a:pt x="46" y="104"/>
                        <a:pt x="46" y="108"/>
                      </a:cubicBezTo>
                      <a:cubicBezTo>
                        <a:pt x="48" y="119"/>
                        <a:pt x="50" y="131"/>
                        <a:pt x="48" y="142"/>
                      </a:cubicBezTo>
                      <a:cubicBezTo>
                        <a:pt x="49" y="147"/>
                        <a:pt x="48" y="153"/>
                        <a:pt x="43" y="156"/>
                      </a:cubicBezTo>
                      <a:cubicBezTo>
                        <a:pt x="38" y="158"/>
                        <a:pt x="29" y="161"/>
                        <a:pt x="22" y="160"/>
                      </a:cubicBezTo>
                      <a:cubicBezTo>
                        <a:pt x="23" y="159"/>
                        <a:pt x="23" y="159"/>
                        <a:pt x="23" y="159"/>
                      </a:cubicBezTo>
                      <a:cubicBezTo>
                        <a:pt x="22" y="159"/>
                        <a:pt x="21" y="158"/>
                        <a:pt x="20" y="158"/>
                      </a:cubicBezTo>
                      <a:cubicBezTo>
                        <a:pt x="19" y="158"/>
                        <a:pt x="19" y="158"/>
                        <a:pt x="18" y="158"/>
                      </a:cubicBezTo>
                      <a:cubicBezTo>
                        <a:pt x="17" y="158"/>
                        <a:pt x="16" y="157"/>
                        <a:pt x="16" y="156"/>
                      </a:cubicBezTo>
                      <a:cubicBezTo>
                        <a:pt x="15" y="154"/>
                        <a:pt x="14" y="152"/>
                        <a:pt x="14" y="149"/>
                      </a:cubicBezTo>
                      <a:cubicBezTo>
                        <a:pt x="8" y="133"/>
                        <a:pt x="15" y="113"/>
                        <a:pt x="22" y="98"/>
                      </a:cubicBezTo>
                      <a:cubicBezTo>
                        <a:pt x="22" y="98"/>
                        <a:pt x="22" y="97"/>
                        <a:pt x="21" y="97"/>
                      </a:cubicBezTo>
                      <a:cubicBezTo>
                        <a:pt x="20" y="98"/>
                        <a:pt x="20" y="99"/>
                        <a:pt x="20" y="100"/>
                      </a:cubicBezTo>
                      <a:cubicBezTo>
                        <a:pt x="14" y="116"/>
                        <a:pt x="10" y="133"/>
                        <a:pt x="7" y="145"/>
                      </a:cubicBezTo>
                      <a:cubicBezTo>
                        <a:pt x="5" y="150"/>
                        <a:pt x="4" y="154"/>
                        <a:pt x="4" y="158"/>
                      </a:cubicBezTo>
                      <a:cubicBezTo>
                        <a:pt x="4" y="158"/>
                        <a:pt x="4" y="158"/>
                        <a:pt x="4" y="158"/>
                      </a:cubicBezTo>
                      <a:cubicBezTo>
                        <a:pt x="3" y="166"/>
                        <a:pt x="4" y="170"/>
                        <a:pt x="4" y="172"/>
                      </a:cubicBezTo>
                      <a:cubicBezTo>
                        <a:pt x="4" y="172"/>
                        <a:pt x="4" y="172"/>
                        <a:pt x="4" y="172"/>
                      </a:cubicBezTo>
                      <a:cubicBezTo>
                        <a:pt x="5" y="173"/>
                        <a:pt x="5" y="173"/>
                        <a:pt x="5" y="173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61" y="202"/>
                        <a:pt x="105" y="189"/>
                        <a:pt x="116" y="132"/>
                      </a:cubicBezTo>
                      <a:cubicBezTo>
                        <a:pt x="122" y="103"/>
                        <a:pt x="132" y="82"/>
                        <a:pt x="140" y="67"/>
                      </a:cubicBezTo>
                      <a:cubicBezTo>
                        <a:pt x="142" y="60"/>
                        <a:pt x="145" y="54"/>
                        <a:pt x="147" y="47"/>
                      </a:cubicBezTo>
                      <a:close/>
                      <a:moveTo>
                        <a:pt x="102" y="139"/>
                      </a:moveTo>
                      <a:cubicBezTo>
                        <a:pt x="101" y="145"/>
                        <a:pt x="99" y="151"/>
                        <a:pt x="97" y="157"/>
                      </a:cubicBezTo>
                      <a:cubicBezTo>
                        <a:pt x="96" y="161"/>
                        <a:pt x="95" y="167"/>
                        <a:pt x="92" y="171"/>
                      </a:cubicBezTo>
                      <a:cubicBezTo>
                        <a:pt x="78" y="191"/>
                        <a:pt x="52" y="178"/>
                        <a:pt x="55" y="155"/>
                      </a:cubicBezTo>
                      <a:cubicBezTo>
                        <a:pt x="55" y="152"/>
                        <a:pt x="56" y="150"/>
                        <a:pt x="58" y="148"/>
                      </a:cubicBezTo>
                      <a:cubicBezTo>
                        <a:pt x="55" y="139"/>
                        <a:pt x="53" y="130"/>
                        <a:pt x="52" y="121"/>
                      </a:cubicBezTo>
                      <a:cubicBezTo>
                        <a:pt x="50" y="112"/>
                        <a:pt x="48" y="101"/>
                        <a:pt x="55" y="94"/>
                      </a:cubicBezTo>
                      <a:cubicBezTo>
                        <a:pt x="60" y="88"/>
                        <a:pt x="69" y="88"/>
                        <a:pt x="75" y="92"/>
                      </a:cubicBezTo>
                      <a:cubicBezTo>
                        <a:pt x="81" y="95"/>
                        <a:pt x="82" y="103"/>
                        <a:pt x="87" y="107"/>
                      </a:cubicBezTo>
                      <a:cubicBezTo>
                        <a:pt x="90" y="109"/>
                        <a:pt x="94" y="109"/>
                        <a:pt x="97" y="111"/>
                      </a:cubicBezTo>
                      <a:cubicBezTo>
                        <a:pt x="104" y="118"/>
                        <a:pt x="102" y="131"/>
                        <a:pt x="102" y="139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69" name="Freeform 10"/>
                <p:cNvSpPr>
                  <a:spLocks noChangeArrowheads="1"/>
                </p:cNvSpPr>
                <p:nvPr/>
              </p:nvSpPr>
              <p:spPr bwMode="auto">
                <a:xfrm>
                  <a:off x="0" y="596209"/>
                  <a:ext cx="1223526" cy="1386836"/>
                </a:xfrm>
                <a:custGeom>
                  <a:avLst/>
                  <a:gdLst>
                    <a:gd name="T0" fmla="*/ 2147483646 w 368"/>
                    <a:gd name="T1" fmla="*/ 0 h 417"/>
                    <a:gd name="T2" fmla="*/ 884343314 w 368"/>
                    <a:gd name="T3" fmla="*/ 2147483646 h 417"/>
                    <a:gd name="T4" fmla="*/ 0 w 368"/>
                    <a:gd name="T5" fmla="*/ 2147483646 h 417"/>
                    <a:gd name="T6" fmla="*/ 22109913 w 368"/>
                    <a:gd name="T7" fmla="*/ 2147483646 h 417"/>
                    <a:gd name="T8" fmla="*/ 486388158 w 368"/>
                    <a:gd name="T9" fmla="*/ 2147483646 h 417"/>
                    <a:gd name="T10" fmla="*/ 486388158 w 368"/>
                    <a:gd name="T11" fmla="*/ 2147483646 h 417"/>
                    <a:gd name="T12" fmla="*/ 707473986 w 368"/>
                    <a:gd name="T13" fmla="*/ 2147483646 h 417"/>
                    <a:gd name="T14" fmla="*/ 1282298470 w 368"/>
                    <a:gd name="T15" fmla="*/ 2147483646 h 417"/>
                    <a:gd name="T16" fmla="*/ 1315460015 w 368"/>
                    <a:gd name="T17" fmla="*/ 2147483646 h 417"/>
                    <a:gd name="T18" fmla="*/ 1315460015 w 368"/>
                    <a:gd name="T19" fmla="*/ 2147483646 h 417"/>
                    <a:gd name="T20" fmla="*/ 1348621559 w 368"/>
                    <a:gd name="T21" fmla="*/ 2147483646 h 417"/>
                    <a:gd name="T22" fmla="*/ 1658143714 w 368"/>
                    <a:gd name="T23" fmla="*/ 2147483646 h 417"/>
                    <a:gd name="T24" fmla="*/ 2147483646 w 368"/>
                    <a:gd name="T25" fmla="*/ 464543500 h 417"/>
                    <a:gd name="T26" fmla="*/ 2147483646 w 368"/>
                    <a:gd name="T27" fmla="*/ 0 h 41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8"/>
                    <a:gd name="T43" fmla="*/ 0 h 417"/>
                    <a:gd name="T44" fmla="*/ 368 w 368"/>
                    <a:gd name="T45" fmla="*/ 417 h 417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8" h="417">
                      <a:moveTo>
                        <a:pt x="313" y="0"/>
                      </a:moveTo>
                      <a:cubicBezTo>
                        <a:pt x="80" y="324"/>
                        <a:pt x="80" y="324"/>
                        <a:pt x="80" y="324"/>
                      </a:cubicBezTo>
                      <a:cubicBezTo>
                        <a:pt x="80" y="324"/>
                        <a:pt x="58" y="356"/>
                        <a:pt x="0" y="356"/>
                      </a:cubicBezTo>
                      <a:cubicBezTo>
                        <a:pt x="1" y="358"/>
                        <a:pt x="2" y="360"/>
                        <a:pt x="2" y="363"/>
                      </a:cubicBezTo>
                      <a:cubicBezTo>
                        <a:pt x="16" y="360"/>
                        <a:pt x="30" y="360"/>
                        <a:pt x="44" y="362"/>
                      </a:cubicBezTo>
                      <a:cubicBezTo>
                        <a:pt x="44" y="362"/>
                        <a:pt x="44" y="362"/>
                        <a:pt x="44" y="362"/>
                      </a:cubicBezTo>
                      <a:cubicBezTo>
                        <a:pt x="50" y="359"/>
                        <a:pt x="57" y="357"/>
                        <a:pt x="64" y="356"/>
                      </a:cubicBezTo>
                      <a:cubicBezTo>
                        <a:pt x="90" y="355"/>
                        <a:pt x="108" y="371"/>
                        <a:pt x="116" y="393"/>
                      </a:cubicBezTo>
                      <a:cubicBezTo>
                        <a:pt x="118" y="398"/>
                        <a:pt x="118" y="403"/>
                        <a:pt x="119" y="408"/>
                      </a:cubicBezTo>
                      <a:cubicBezTo>
                        <a:pt x="119" y="408"/>
                        <a:pt x="119" y="408"/>
                        <a:pt x="119" y="408"/>
                      </a:cubicBezTo>
                      <a:cubicBezTo>
                        <a:pt x="120" y="410"/>
                        <a:pt x="120" y="415"/>
                        <a:pt x="122" y="417"/>
                      </a:cubicBezTo>
                      <a:cubicBezTo>
                        <a:pt x="122" y="391"/>
                        <a:pt x="140" y="363"/>
                        <a:pt x="150" y="348"/>
                      </a:cubicBezTo>
                      <a:cubicBezTo>
                        <a:pt x="161" y="331"/>
                        <a:pt x="323" y="157"/>
                        <a:pt x="363" y="42"/>
                      </a:cubicBezTo>
                      <a:cubicBezTo>
                        <a:pt x="363" y="42"/>
                        <a:pt x="368" y="32"/>
                        <a:pt x="313" y="0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0" name="Freeform 11"/>
                <p:cNvSpPr>
                  <a:spLocks noChangeArrowheads="1"/>
                </p:cNvSpPr>
                <p:nvPr/>
              </p:nvSpPr>
              <p:spPr bwMode="auto">
                <a:xfrm>
                  <a:off x="0" y="692122"/>
                  <a:ext cx="1213157" cy="1319439"/>
                </a:xfrm>
                <a:custGeom>
                  <a:avLst/>
                  <a:gdLst>
                    <a:gd name="T0" fmla="*/ 2147483646 w 365"/>
                    <a:gd name="T1" fmla="*/ 0 h 397"/>
                    <a:gd name="T2" fmla="*/ 2147483646 w 365"/>
                    <a:gd name="T3" fmla="*/ 2043475335 h 397"/>
                    <a:gd name="T4" fmla="*/ 2143136566 w 365"/>
                    <a:gd name="T5" fmla="*/ 2147483646 h 397"/>
                    <a:gd name="T6" fmla="*/ 1866958883 w 365"/>
                    <a:gd name="T7" fmla="*/ 2147483646 h 397"/>
                    <a:gd name="T8" fmla="*/ 1634970027 w 365"/>
                    <a:gd name="T9" fmla="*/ 2147483646 h 397"/>
                    <a:gd name="T10" fmla="*/ 1248321934 w 365"/>
                    <a:gd name="T11" fmla="*/ 2147483646 h 397"/>
                    <a:gd name="T12" fmla="*/ 817485014 w 365"/>
                    <a:gd name="T13" fmla="*/ 2147483646 h 397"/>
                    <a:gd name="T14" fmla="*/ 463977711 w 365"/>
                    <a:gd name="T15" fmla="*/ 2147483646 h 397"/>
                    <a:gd name="T16" fmla="*/ 475025749 w 365"/>
                    <a:gd name="T17" fmla="*/ 2147483646 h 397"/>
                    <a:gd name="T18" fmla="*/ 0 w 365"/>
                    <a:gd name="T19" fmla="*/ 2147483646 h 397"/>
                    <a:gd name="T20" fmla="*/ 22092752 w 365"/>
                    <a:gd name="T21" fmla="*/ 2147483646 h 397"/>
                    <a:gd name="T22" fmla="*/ 486073787 w 365"/>
                    <a:gd name="T23" fmla="*/ 2147483646 h 397"/>
                    <a:gd name="T24" fmla="*/ 486073787 w 365"/>
                    <a:gd name="T25" fmla="*/ 2147483646 h 397"/>
                    <a:gd name="T26" fmla="*/ 707014605 w 365"/>
                    <a:gd name="T27" fmla="*/ 2147483646 h 397"/>
                    <a:gd name="T28" fmla="*/ 1005285041 w 365"/>
                    <a:gd name="T29" fmla="*/ 2147483646 h 397"/>
                    <a:gd name="T30" fmla="*/ 1082614659 w 365"/>
                    <a:gd name="T31" fmla="*/ 2147483646 h 397"/>
                    <a:gd name="T32" fmla="*/ 1281462725 w 365"/>
                    <a:gd name="T33" fmla="*/ 2147483646 h 397"/>
                    <a:gd name="T34" fmla="*/ 1314603515 w 365"/>
                    <a:gd name="T35" fmla="*/ 2147483646 h 397"/>
                    <a:gd name="T36" fmla="*/ 1303558801 w 365"/>
                    <a:gd name="T37" fmla="*/ 2147483646 h 397"/>
                    <a:gd name="T38" fmla="*/ 1325651553 w 365"/>
                    <a:gd name="T39" fmla="*/ 2147483646 h 397"/>
                    <a:gd name="T40" fmla="*/ 1657066103 w 365"/>
                    <a:gd name="T41" fmla="*/ 2147483646 h 397"/>
                    <a:gd name="T42" fmla="*/ 2147483646 w 365"/>
                    <a:gd name="T43" fmla="*/ 143596175 h 397"/>
                    <a:gd name="T44" fmla="*/ 2147483646 w 365"/>
                    <a:gd name="T45" fmla="*/ 0 h 3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65"/>
                    <a:gd name="T70" fmla="*/ 0 h 397"/>
                    <a:gd name="T71" fmla="*/ 365 w 365"/>
                    <a:gd name="T72" fmla="*/ 397 h 3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65" h="397">
                      <a:moveTo>
                        <a:pt x="354" y="0"/>
                      </a:moveTo>
                      <a:cubicBezTo>
                        <a:pt x="322" y="62"/>
                        <a:pt x="292" y="131"/>
                        <a:pt x="244" y="185"/>
                      </a:cubicBezTo>
                      <a:cubicBezTo>
                        <a:pt x="228" y="203"/>
                        <a:pt x="211" y="220"/>
                        <a:pt x="194" y="237"/>
                      </a:cubicBezTo>
                      <a:cubicBezTo>
                        <a:pt x="185" y="246"/>
                        <a:pt x="177" y="255"/>
                        <a:pt x="169" y="263"/>
                      </a:cubicBezTo>
                      <a:cubicBezTo>
                        <a:pt x="162" y="271"/>
                        <a:pt x="157" y="280"/>
                        <a:pt x="148" y="287"/>
                      </a:cubicBezTo>
                      <a:cubicBezTo>
                        <a:pt x="140" y="295"/>
                        <a:pt x="124" y="277"/>
                        <a:pt x="113" y="280"/>
                      </a:cubicBezTo>
                      <a:cubicBezTo>
                        <a:pt x="100" y="284"/>
                        <a:pt x="88" y="287"/>
                        <a:pt x="74" y="290"/>
                      </a:cubicBezTo>
                      <a:cubicBezTo>
                        <a:pt x="63" y="293"/>
                        <a:pt x="52" y="314"/>
                        <a:pt x="42" y="319"/>
                      </a:cubicBezTo>
                      <a:cubicBezTo>
                        <a:pt x="42" y="320"/>
                        <a:pt x="43" y="320"/>
                        <a:pt x="43" y="321"/>
                      </a:cubicBezTo>
                      <a:cubicBezTo>
                        <a:pt x="29" y="323"/>
                        <a:pt x="15" y="325"/>
                        <a:pt x="0" y="327"/>
                      </a:cubicBezTo>
                      <a:cubicBezTo>
                        <a:pt x="1" y="329"/>
                        <a:pt x="2" y="331"/>
                        <a:pt x="2" y="334"/>
                      </a:cubicBezTo>
                      <a:cubicBezTo>
                        <a:pt x="16" y="331"/>
                        <a:pt x="30" y="331"/>
                        <a:pt x="44" y="333"/>
                      </a:cubicBezTo>
                      <a:cubicBezTo>
                        <a:pt x="44" y="333"/>
                        <a:pt x="44" y="333"/>
                        <a:pt x="44" y="333"/>
                      </a:cubicBezTo>
                      <a:cubicBezTo>
                        <a:pt x="50" y="330"/>
                        <a:pt x="57" y="328"/>
                        <a:pt x="64" y="327"/>
                      </a:cubicBezTo>
                      <a:cubicBezTo>
                        <a:pt x="74" y="327"/>
                        <a:pt x="83" y="329"/>
                        <a:pt x="91" y="334"/>
                      </a:cubicBezTo>
                      <a:cubicBezTo>
                        <a:pt x="94" y="335"/>
                        <a:pt x="96" y="337"/>
                        <a:pt x="98" y="339"/>
                      </a:cubicBezTo>
                      <a:cubicBezTo>
                        <a:pt x="106" y="345"/>
                        <a:pt x="112" y="354"/>
                        <a:pt x="116" y="364"/>
                      </a:cubicBezTo>
                      <a:cubicBezTo>
                        <a:pt x="118" y="369"/>
                        <a:pt x="118" y="374"/>
                        <a:pt x="119" y="379"/>
                      </a:cubicBezTo>
                      <a:cubicBezTo>
                        <a:pt x="119" y="379"/>
                        <a:pt x="118" y="378"/>
                        <a:pt x="118" y="378"/>
                      </a:cubicBezTo>
                      <a:cubicBezTo>
                        <a:pt x="119" y="380"/>
                        <a:pt x="119" y="395"/>
                        <a:pt x="120" y="397"/>
                      </a:cubicBezTo>
                      <a:cubicBezTo>
                        <a:pt x="121" y="391"/>
                        <a:pt x="126" y="355"/>
                        <a:pt x="150" y="319"/>
                      </a:cubicBezTo>
                      <a:cubicBezTo>
                        <a:pt x="161" y="302"/>
                        <a:pt x="323" y="128"/>
                        <a:pt x="363" y="13"/>
                      </a:cubicBezTo>
                      <a:cubicBezTo>
                        <a:pt x="363" y="13"/>
                        <a:pt x="365" y="9"/>
                        <a:pt x="354" y="0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1" name="Freeform 12"/>
                <p:cNvSpPr>
                  <a:spLocks noChangeArrowheads="1"/>
                </p:cNvSpPr>
                <p:nvPr/>
              </p:nvSpPr>
              <p:spPr bwMode="auto">
                <a:xfrm>
                  <a:off x="1010964" y="559918"/>
                  <a:ext cx="233299" cy="220339"/>
                </a:xfrm>
                <a:custGeom>
                  <a:avLst/>
                  <a:gdLst>
                    <a:gd name="T0" fmla="*/ 766440540 w 70"/>
                    <a:gd name="T1" fmla="*/ 412377792 h 66"/>
                    <a:gd name="T2" fmla="*/ 644255189 w 70"/>
                    <a:gd name="T3" fmla="*/ 300926320 h 66"/>
                    <a:gd name="T4" fmla="*/ 155510448 w 70"/>
                    <a:gd name="T5" fmla="*/ 0 h 66"/>
                    <a:gd name="T6" fmla="*/ 144402082 w 70"/>
                    <a:gd name="T7" fmla="*/ 11143812 h 66"/>
                    <a:gd name="T8" fmla="*/ 33325096 w 70"/>
                    <a:gd name="T9" fmla="*/ 267488208 h 66"/>
                    <a:gd name="T10" fmla="*/ 0 w 70"/>
                    <a:gd name="T11" fmla="*/ 334361094 h 66"/>
                    <a:gd name="T12" fmla="*/ 533174869 w 70"/>
                    <a:gd name="T13" fmla="*/ 735595075 h 66"/>
                    <a:gd name="T14" fmla="*/ 655363554 w 70"/>
                    <a:gd name="T15" fmla="*/ 557267377 h 66"/>
                    <a:gd name="T16" fmla="*/ 722010412 w 70"/>
                    <a:gd name="T17" fmla="*/ 468106867 h 66"/>
                    <a:gd name="T18" fmla="*/ 755332175 w 70"/>
                    <a:gd name="T19" fmla="*/ 434668755 h 66"/>
                    <a:gd name="T20" fmla="*/ 766440540 w 70"/>
                    <a:gd name="T21" fmla="*/ 412377792 h 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0"/>
                    <a:gd name="T34" fmla="*/ 0 h 66"/>
                    <a:gd name="T35" fmla="*/ 70 w 70"/>
                    <a:gd name="T36" fmla="*/ 66 h 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0" h="66">
                      <a:moveTo>
                        <a:pt x="69" y="37"/>
                      </a:moveTo>
                      <a:cubicBezTo>
                        <a:pt x="67" y="34"/>
                        <a:pt x="63" y="30"/>
                        <a:pt x="58" y="27"/>
                      </a:cubicBezTo>
                      <a:cubicBezTo>
                        <a:pt x="41" y="17"/>
                        <a:pt x="25" y="2"/>
                        <a:pt x="14" y="0"/>
                      </a:cubicBezTo>
                      <a:cubicBezTo>
                        <a:pt x="14" y="0"/>
                        <a:pt x="14" y="1"/>
                        <a:pt x="13" y="1"/>
                      </a:cubicBezTo>
                      <a:cubicBezTo>
                        <a:pt x="10" y="9"/>
                        <a:pt x="8" y="17"/>
                        <a:pt x="3" y="24"/>
                      </a:cubicBezTo>
                      <a:cubicBezTo>
                        <a:pt x="2" y="26"/>
                        <a:pt x="1" y="28"/>
                        <a:pt x="0" y="30"/>
                      </a:cubicBezTo>
                      <a:cubicBezTo>
                        <a:pt x="11" y="35"/>
                        <a:pt x="39" y="50"/>
                        <a:pt x="48" y="66"/>
                      </a:cubicBezTo>
                      <a:cubicBezTo>
                        <a:pt x="50" y="63"/>
                        <a:pt x="56" y="53"/>
                        <a:pt x="59" y="50"/>
                      </a:cubicBezTo>
                      <a:cubicBezTo>
                        <a:pt x="61" y="48"/>
                        <a:pt x="63" y="45"/>
                        <a:pt x="65" y="42"/>
                      </a:cubicBezTo>
                      <a:cubicBezTo>
                        <a:pt x="66" y="41"/>
                        <a:pt x="70" y="34"/>
                        <a:pt x="68" y="39"/>
                      </a:cubicBezTo>
                      <a:cubicBezTo>
                        <a:pt x="68" y="38"/>
                        <a:pt x="69" y="38"/>
                        <a:pt x="69" y="37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672" name="Freeform 13"/>
                <p:cNvSpPr>
                  <a:spLocks noChangeArrowheads="1"/>
                </p:cNvSpPr>
                <p:nvPr/>
              </p:nvSpPr>
              <p:spPr bwMode="auto">
                <a:xfrm>
                  <a:off x="990226" y="497705"/>
                  <a:ext cx="269590" cy="259222"/>
                </a:xfrm>
                <a:custGeom>
                  <a:avLst/>
                  <a:gdLst>
                    <a:gd name="T0" fmla="*/ 720031622 w 81"/>
                    <a:gd name="T1" fmla="*/ 850444238 h 78"/>
                    <a:gd name="T2" fmla="*/ 819726670 w 81"/>
                    <a:gd name="T3" fmla="*/ 784173137 h 78"/>
                    <a:gd name="T4" fmla="*/ 864035950 w 81"/>
                    <a:gd name="T5" fmla="*/ 574326281 h 78"/>
                    <a:gd name="T6" fmla="*/ 708951806 w 81"/>
                    <a:gd name="T7" fmla="*/ 419700358 h 78"/>
                    <a:gd name="T8" fmla="*/ 110774864 w 81"/>
                    <a:gd name="T9" fmla="*/ 165669445 h 78"/>
                    <a:gd name="T10" fmla="*/ 0 w 81"/>
                    <a:gd name="T11" fmla="*/ 419700358 h 78"/>
                    <a:gd name="T12" fmla="*/ 720031622 w 81"/>
                    <a:gd name="T13" fmla="*/ 850444238 h 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1"/>
                    <a:gd name="T22" fmla="*/ 0 h 78"/>
                    <a:gd name="T23" fmla="*/ 81 w 81"/>
                    <a:gd name="T24" fmla="*/ 78 h 7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1" h="78">
                      <a:moveTo>
                        <a:pt x="65" y="77"/>
                      </a:moveTo>
                      <a:cubicBezTo>
                        <a:pt x="65" y="77"/>
                        <a:pt x="69" y="78"/>
                        <a:pt x="74" y="71"/>
                      </a:cubicBezTo>
                      <a:cubicBezTo>
                        <a:pt x="77" y="66"/>
                        <a:pt x="81" y="55"/>
                        <a:pt x="78" y="52"/>
                      </a:cubicBezTo>
                      <a:cubicBezTo>
                        <a:pt x="76" y="49"/>
                        <a:pt x="72" y="43"/>
                        <a:pt x="64" y="38"/>
                      </a:cubicBezTo>
                      <a:cubicBezTo>
                        <a:pt x="41" y="24"/>
                        <a:pt x="18" y="0"/>
                        <a:pt x="10" y="15"/>
                      </a:cubicBezTo>
                      <a:cubicBezTo>
                        <a:pt x="2" y="30"/>
                        <a:pt x="0" y="38"/>
                        <a:pt x="0" y="38"/>
                      </a:cubicBezTo>
                      <a:cubicBezTo>
                        <a:pt x="0" y="38"/>
                        <a:pt x="50" y="57"/>
                        <a:pt x="65" y="77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1518" name="组合 30"/>
            <p:cNvGrpSpPr>
              <a:grpSpLocks/>
            </p:cNvGrpSpPr>
            <p:nvPr/>
          </p:nvGrpSpPr>
          <p:grpSpPr bwMode="auto">
            <a:xfrm>
              <a:off x="1815435" y="0"/>
              <a:ext cx="2296704" cy="5054821"/>
              <a:chOff x="0" y="0"/>
              <a:chExt cx="2296704" cy="5054821"/>
            </a:xfrm>
          </p:grpSpPr>
          <p:sp>
            <p:nvSpPr>
              <p:cNvPr id="21601" name="Freeform 14"/>
              <p:cNvSpPr>
                <a:spLocks noChangeArrowheads="1"/>
              </p:cNvSpPr>
              <p:nvPr/>
            </p:nvSpPr>
            <p:spPr bwMode="auto">
              <a:xfrm>
                <a:off x="972080" y="3533191"/>
                <a:ext cx="756927" cy="1451641"/>
              </a:xfrm>
              <a:custGeom>
                <a:avLst/>
                <a:gdLst>
                  <a:gd name="T0" fmla="*/ 121234475 w 228"/>
                  <a:gd name="T1" fmla="*/ 0 h 437"/>
                  <a:gd name="T2" fmla="*/ 672307209 w 228"/>
                  <a:gd name="T3" fmla="*/ 1324149051 h 437"/>
                  <a:gd name="T4" fmla="*/ 639244771 w 228"/>
                  <a:gd name="T5" fmla="*/ 2147483646 h 437"/>
                  <a:gd name="T6" fmla="*/ 1157251747 w 228"/>
                  <a:gd name="T7" fmla="*/ 2147483646 h 437"/>
                  <a:gd name="T8" fmla="*/ 1135207908 w 228"/>
                  <a:gd name="T9" fmla="*/ 1456563956 h 437"/>
                  <a:gd name="T10" fmla="*/ 1476874132 w 228"/>
                  <a:gd name="T11" fmla="*/ 1434493698 h 437"/>
                  <a:gd name="T12" fmla="*/ 1708324482 w 228"/>
                  <a:gd name="T13" fmla="*/ 2147483646 h 437"/>
                  <a:gd name="T14" fmla="*/ 2072031225 w 228"/>
                  <a:gd name="T15" fmla="*/ 2147483646 h 437"/>
                  <a:gd name="T16" fmla="*/ 2147483646 w 228"/>
                  <a:gd name="T17" fmla="*/ 2147483646 h 437"/>
                  <a:gd name="T18" fmla="*/ 1917730992 w 228"/>
                  <a:gd name="T19" fmla="*/ 1368286246 h 437"/>
                  <a:gd name="T20" fmla="*/ 2147483646 w 228"/>
                  <a:gd name="T21" fmla="*/ 0 h 437"/>
                  <a:gd name="T22" fmla="*/ 121234475 w 228"/>
                  <a:gd name="T23" fmla="*/ 0 h 4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8"/>
                  <a:gd name="T37" fmla="*/ 0 h 437"/>
                  <a:gd name="T38" fmla="*/ 228 w 228"/>
                  <a:gd name="T39" fmla="*/ 437 h 43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8" h="437">
                    <a:moveTo>
                      <a:pt x="11" y="0"/>
                    </a:moveTo>
                    <a:cubicBezTo>
                      <a:pt x="11" y="0"/>
                      <a:pt x="0" y="108"/>
                      <a:pt x="61" y="120"/>
                    </a:cubicBezTo>
                    <a:cubicBezTo>
                      <a:pt x="58" y="418"/>
                      <a:pt x="58" y="418"/>
                      <a:pt x="58" y="418"/>
                    </a:cubicBezTo>
                    <a:cubicBezTo>
                      <a:pt x="105" y="437"/>
                      <a:pt x="105" y="437"/>
                      <a:pt x="105" y="437"/>
                    </a:cubicBezTo>
                    <a:cubicBezTo>
                      <a:pt x="103" y="132"/>
                      <a:pt x="103" y="132"/>
                      <a:pt x="103" y="132"/>
                    </a:cubicBezTo>
                    <a:cubicBezTo>
                      <a:pt x="103" y="132"/>
                      <a:pt x="124" y="135"/>
                      <a:pt x="134" y="130"/>
                    </a:cubicBezTo>
                    <a:cubicBezTo>
                      <a:pt x="155" y="427"/>
                      <a:pt x="155" y="427"/>
                      <a:pt x="155" y="427"/>
                    </a:cubicBezTo>
                    <a:cubicBezTo>
                      <a:pt x="188" y="402"/>
                      <a:pt x="188" y="402"/>
                      <a:pt x="188" y="40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174" y="124"/>
                      <a:pt x="174" y="124"/>
                      <a:pt x="174" y="124"/>
                    </a:cubicBezTo>
                    <a:cubicBezTo>
                      <a:pt x="174" y="124"/>
                      <a:pt x="228" y="93"/>
                      <a:pt x="21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2" name="Freeform 15"/>
              <p:cNvSpPr>
                <a:spLocks noChangeArrowheads="1"/>
              </p:cNvSpPr>
              <p:nvPr/>
            </p:nvSpPr>
            <p:spPr bwMode="auto">
              <a:xfrm>
                <a:off x="1018740" y="3538375"/>
                <a:ext cx="710267" cy="1446456"/>
              </a:xfrm>
              <a:custGeom>
                <a:avLst/>
                <a:gdLst>
                  <a:gd name="T0" fmla="*/ 1564243583 w 214"/>
                  <a:gd name="T1" fmla="*/ 1683950141 h 436"/>
                  <a:gd name="T2" fmla="*/ 1773543337 w 214"/>
                  <a:gd name="T3" fmla="*/ 1441811417 h 436"/>
                  <a:gd name="T4" fmla="*/ 1762527561 w 214"/>
                  <a:gd name="T5" fmla="*/ 1353763384 h 436"/>
                  <a:gd name="T6" fmla="*/ 2147483646 w 214"/>
                  <a:gd name="T7" fmla="*/ 0 h 436"/>
                  <a:gd name="T8" fmla="*/ 2147483646 w 214"/>
                  <a:gd name="T9" fmla="*/ 55031679 h 436"/>
                  <a:gd name="T10" fmla="*/ 991419886 w 214"/>
                  <a:gd name="T11" fmla="*/ 1210683672 h 436"/>
                  <a:gd name="T12" fmla="*/ 99141989 w 214"/>
                  <a:gd name="T13" fmla="*/ 781441219 h 436"/>
                  <a:gd name="T14" fmla="*/ 0 w 214"/>
                  <a:gd name="T15" fmla="*/ 682385523 h 436"/>
                  <a:gd name="T16" fmla="*/ 517741496 w 214"/>
                  <a:gd name="T17" fmla="*/ 1309739368 h 436"/>
                  <a:gd name="T18" fmla="*/ 517741496 w 214"/>
                  <a:gd name="T19" fmla="*/ 1408795063 h 436"/>
                  <a:gd name="T20" fmla="*/ 716025473 w 214"/>
                  <a:gd name="T21" fmla="*/ 1617910799 h 436"/>
                  <a:gd name="T22" fmla="*/ 738057026 w 214"/>
                  <a:gd name="T23" fmla="*/ 1705962150 h 436"/>
                  <a:gd name="T24" fmla="*/ 760088579 w 214"/>
                  <a:gd name="T25" fmla="*/ 1816022190 h 436"/>
                  <a:gd name="T26" fmla="*/ 749072803 w 214"/>
                  <a:gd name="T27" fmla="*/ 2147483646 h 436"/>
                  <a:gd name="T28" fmla="*/ 1002435662 w 214"/>
                  <a:gd name="T29" fmla="*/ 2147483646 h 436"/>
                  <a:gd name="T30" fmla="*/ 980404109 w 214"/>
                  <a:gd name="T31" fmla="*/ 1441811417 h 436"/>
                  <a:gd name="T32" fmla="*/ 1321896500 w 214"/>
                  <a:gd name="T33" fmla="*/ 1419799408 h 436"/>
                  <a:gd name="T34" fmla="*/ 1553227807 w 214"/>
                  <a:gd name="T35" fmla="*/ 2147483646 h 436"/>
                  <a:gd name="T36" fmla="*/ 1861669549 w 214"/>
                  <a:gd name="T37" fmla="*/ 2147483646 h 436"/>
                  <a:gd name="T38" fmla="*/ 1839637996 w 214"/>
                  <a:gd name="T39" fmla="*/ 2147483646 h 436"/>
                  <a:gd name="T40" fmla="*/ 1564243583 w 214"/>
                  <a:gd name="T41" fmla="*/ 1683950141 h 4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4"/>
                  <a:gd name="T64" fmla="*/ 0 h 436"/>
                  <a:gd name="T65" fmla="*/ 214 w 214"/>
                  <a:gd name="T66" fmla="*/ 436 h 4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4" h="436">
                    <a:moveTo>
                      <a:pt x="142" y="153"/>
                    </a:moveTo>
                    <a:cubicBezTo>
                      <a:pt x="142" y="140"/>
                      <a:pt x="151" y="133"/>
                      <a:pt x="161" y="131"/>
                    </a:cubicBezTo>
                    <a:cubicBezTo>
                      <a:pt x="160" y="123"/>
                      <a:pt x="160" y="123"/>
                      <a:pt x="160" y="123"/>
                    </a:cubicBezTo>
                    <a:cubicBezTo>
                      <a:pt x="160" y="123"/>
                      <a:pt x="214" y="93"/>
                      <a:pt x="196" y="0"/>
                    </a:cubicBezTo>
                    <a:cubicBezTo>
                      <a:pt x="196" y="2"/>
                      <a:pt x="196" y="3"/>
                      <a:pt x="196" y="5"/>
                    </a:cubicBezTo>
                    <a:cubicBezTo>
                      <a:pt x="196" y="63"/>
                      <a:pt x="147" y="110"/>
                      <a:pt x="90" y="110"/>
                    </a:cubicBezTo>
                    <a:cubicBezTo>
                      <a:pt x="58" y="109"/>
                      <a:pt x="29" y="94"/>
                      <a:pt x="9" y="71"/>
                    </a:cubicBezTo>
                    <a:cubicBezTo>
                      <a:pt x="6" y="68"/>
                      <a:pt x="3" y="65"/>
                      <a:pt x="0" y="62"/>
                    </a:cubicBezTo>
                    <a:cubicBezTo>
                      <a:pt x="6" y="88"/>
                      <a:pt x="19" y="113"/>
                      <a:pt x="47" y="119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56" y="129"/>
                      <a:pt x="65" y="135"/>
                      <a:pt x="65" y="147"/>
                    </a:cubicBezTo>
                    <a:cubicBezTo>
                      <a:pt x="66" y="149"/>
                      <a:pt x="67" y="152"/>
                      <a:pt x="67" y="155"/>
                    </a:cubicBezTo>
                    <a:cubicBezTo>
                      <a:pt x="68" y="158"/>
                      <a:pt x="69" y="161"/>
                      <a:pt x="69" y="165"/>
                    </a:cubicBezTo>
                    <a:cubicBezTo>
                      <a:pt x="68" y="252"/>
                      <a:pt x="68" y="339"/>
                      <a:pt x="68" y="427"/>
                    </a:cubicBezTo>
                    <a:cubicBezTo>
                      <a:pt x="91" y="436"/>
                      <a:pt x="91" y="436"/>
                      <a:pt x="91" y="436"/>
                    </a:cubicBezTo>
                    <a:cubicBezTo>
                      <a:pt x="89" y="131"/>
                      <a:pt x="89" y="131"/>
                      <a:pt x="89" y="131"/>
                    </a:cubicBezTo>
                    <a:cubicBezTo>
                      <a:pt x="89" y="131"/>
                      <a:pt x="110" y="134"/>
                      <a:pt x="120" y="129"/>
                    </a:cubicBezTo>
                    <a:cubicBezTo>
                      <a:pt x="141" y="426"/>
                      <a:pt x="141" y="426"/>
                      <a:pt x="141" y="426"/>
                    </a:cubicBezTo>
                    <a:cubicBezTo>
                      <a:pt x="169" y="404"/>
                      <a:pt x="169" y="404"/>
                      <a:pt x="169" y="404"/>
                    </a:cubicBezTo>
                    <a:cubicBezTo>
                      <a:pt x="168" y="401"/>
                      <a:pt x="167" y="398"/>
                      <a:pt x="167" y="394"/>
                    </a:cubicBezTo>
                    <a:cubicBezTo>
                      <a:pt x="162" y="313"/>
                      <a:pt x="138" y="235"/>
                      <a:pt x="142" y="15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3" name="Freeform 16"/>
              <p:cNvSpPr>
                <a:spLocks noChangeArrowheads="1"/>
              </p:cNvSpPr>
              <p:nvPr/>
            </p:nvSpPr>
            <p:spPr bwMode="auto">
              <a:xfrm>
                <a:off x="1005780" y="3458016"/>
                <a:ext cx="668792" cy="189233"/>
              </a:xfrm>
              <a:custGeom>
                <a:avLst/>
                <a:gdLst>
                  <a:gd name="T0" fmla="*/ 11070005 w 201"/>
                  <a:gd name="T1" fmla="*/ 209411214 h 57"/>
                  <a:gd name="T2" fmla="*/ 0 w 201"/>
                  <a:gd name="T3" fmla="*/ 341668481 h 57"/>
                  <a:gd name="T4" fmla="*/ 752833534 w 201"/>
                  <a:gd name="T5" fmla="*/ 330646489 h 57"/>
                  <a:gd name="T6" fmla="*/ 1129250301 w 201"/>
                  <a:gd name="T7" fmla="*/ 617208329 h 57"/>
                  <a:gd name="T8" fmla="*/ 1461383721 w 201"/>
                  <a:gd name="T9" fmla="*/ 330646489 h 57"/>
                  <a:gd name="T10" fmla="*/ 2147483646 w 201"/>
                  <a:gd name="T11" fmla="*/ 308605824 h 57"/>
                  <a:gd name="T12" fmla="*/ 2147483646 w 201"/>
                  <a:gd name="T13" fmla="*/ 198389221 h 57"/>
                  <a:gd name="T14" fmla="*/ 11070005 w 201"/>
                  <a:gd name="T15" fmla="*/ 209411214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"/>
                  <a:gd name="T25" fmla="*/ 0 h 57"/>
                  <a:gd name="T26" fmla="*/ 201 w 201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" h="57">
                    <a:moveTo>
                      <a:pt x="1" y="1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34" y="28"/>
                      <a:pt x="68" y="30"/>
                    </a:cubicBezTo>
                    <a:cubicBezTo>
                      <a:pt x="81" y="30"/>
                      <a:pt x="88" y="56"/>
                      <a:pt x="102" y="56"/>
                    </a:cubicBezTo>
                    <a:cubicBezTo>
                      <a:pt x="117" y="57"/>
                      <a:pt x="119" y="30"/>
                      <a:pt x="132" y="30"/>
                    </a:cubicBezTo>
                    <a:cubicBezTo>
                      <a:pt x="156" y="28"/>
                      <a:pt x="190" y="33"/>
                      <a:pt x="201" y="28"/>
                    </a:cubicBezTo>
                    <a:cubicBezTo>
                      <a:pt x="200" y="18"/>
                      <a:pt x="200" y="18"/>
                      <a:pt x="200" y="18"/>
                    </a:cubicBezTo>
                    <a:cubicBezTo>
                      <a:pt x="200" y="18"/>
                      <a:pt x="87" y="0"/>
                      <a:pt x="1" y="1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4" name="Freeform 17"/>
              <p:cNvSpPr>
                <a:spLocks noChangeArrowheads="1"/>
              </p:cNvSpPr>
              <p:nvPr/>
            </p:nvSpPr>
            <p:spPr bwMode="auto">
              <a:xfrm>
                <a:off x="772480" y="2431498"/>
                <a:ext cx="266999" cy="959120"/>
              </a:xfrm>
              <a:custGeom>
                <a:avLst/>
                <a:gdLst>
                  <a:gd name="T0" fmla="*/ 891105825 w 80"/>
                  <a:gd name="T1" fmla="*/ 352451709 h 289"/>
                  <a:gd name="T2" fmla="*/ 367580861 w 80"/>
                  <a:gd name="T3" fmla="*/ 462594528 h 289"/>
                  <a:gd name="T4" fmla="*/ 11137196 w 80"/>
                  <a:gd name="T5" fmla="*/ 2136740147 h 289"/>
                  <a:gd name="T6" fmla="*/ 824272638 w 80"/>
                  <a:gd name="T7" fmla="*/ 2147483646 h 289"/>
                  <a:gd name="T8" fmla="*/ 891105825 w 80"/>
                  <a:gd name="T9" fmla="*/ 352451709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89"/>
                  <a:gd name="T17" fmla="*/ 80 w 80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89">
                    <a:moveTo>
                      <a:pt x="80" y="32"/>
                    </a:moveTo>
                    <a:cubicBezTo>
                      <a:pt x="80" y="32"/>
                      <a:pt x="53" y="0"/>
                      <a:pt x="33" y="42"/>
                    </a:cubicBezTo>
                    <a:cubicBezTo>
                      <a:pt x="12" y="84"/>
                      <a:pt x="2" y="161"/>
                      <a:pt x="1" y="194"/>
                    </a:cubicBezTo>
                    <a:cubicBezTo>
                      <a:pt x="0" y="226"/>
                      <a:pt x="46" y="289"/>
                      <a:pt x="74" y="282"/>
                    </a:cubicBez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5" name="Freeform 18"/>
              <p:cNvSpPr>
                <a:spLocks noChangeArrowheads="1"/>
              </p:cNvSpPr>
              <p:nvPr/>
            </p:nvSpPr>
            <p:spPr bwMode="auto">
              <a:xfrm>
                <a:off x="772480" y="2431498"/>
                <a:ext cx="266999" cy="959120"/>
              </a:xfrm>
              <a:custGeom>
                <a:avLst/>
                <a:gdLst>
                  <a:gd name="T0" fmla="*/ 367580861 w 80"/>
                  <a:gd name="T1" fmla="*/ 462594528 h 289"/>
                  <a:gd name="T2" fmla="*/ 356443665 w 80"/>
                  <a:gd name="T3" fmla="*/ 473606155 h 289"/>
                  <a:gd name="T4" fmla="*/ 367580861 w 80"/>
                  <a:gd name="T5" fmla="*/ 473606155 h 289"/>
                  <a:gd name="T6" fmla="*/ 657191339 w 80"/>
                  <a:gd name="T7" fmla="*/ 693888473 h 289"/>
                  <a:gd name="T8" fmla="*/ 612635880 w 80"/>
                  <a:gd name="T9" fmla="*/ 1178512892 h 289"/>
                  <a:gd name="T10" fmla="*/ 568080422 w 80"/>
                  <a:gd name="T11" fmla="*/ 1619077529 h 289"/>
                  <a:gd name="T12" fmla="*/ 545802693 w 80"/>
                  <a:gd name="T13" fmla="*/ 1938487720 h 289"/>
                  <a:gd name="T14" fmla="*/ 378721394 w 80"/>
                  <a:gd name="T15" fmla="*/ 2026600647 h 289"/>
                  <a:gd name="T16" fmla="*/ 612635880 w 80"/>
                  <a:gd name="T17" fmla="*/ 2147483646 h 289"/>
                  <a:gd name="T18" fmla="*/ 612635880 w 80"/>
                  <a:gd name="T19" fmla="*/ 2147483646 h 289"/>
                  <a:gd name="T20" fmla="*/ 356443665 w 80"/>
                  <a:gd name="T21" fmla="*/ 2147483646 h 289"/>
                  <a:gd name="T22" fmla="*/ 222777291 w 80"/>
                  <a:gd name="T23" fmla="*/ 2147483646 h 289"/>
                  <a:gd name="T24" fmla="*/ 111388645 w 80"/>
                  <a:gd name="T25" fmla="*/ 2147483646 h 289"/>
                  <a:gd name="T26" fmla="*/ 11137196 w 80"/>
                  <a:gd name="T27" fmla="*/ 2136740147 h 289"/>
                  <a:gd name="T28" fmla="*/ 824272638 w 80"/>
                  <a:gd name="T29" fmla="*/ 2147483646 h 289"/>
                  <a:gd name="T30" fmla="*/ 891105825 w 80"/>
                  <a:gd name="T31" fmla="*/ 352451709 h 289"/>
                  <a:gd name="T32" fmla="*/ 367580861 w 80"/>
                  <a:gd name="T33" fmla="*/ 462594528 h 28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0"/>
                  <a:gd name="T52" fmla="*/ 0 h 289"/>
                  <a:gd name="T53" fmla="*/ 80 w 80"/>
                  <a:gd name="T54" fmla="*/ 289 h 28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0" h="289">
                    <a:moveTo>
                      <a:pt x="33" y="42"/>
                    </a:moveTo>
                    <a:cubicBezTo>
                      <a:pt x="33" y="42"/>
                      <a:pt x="32" y="43"/>
                      <a:pt x="32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44" y="26"/>
                      <a:pt x="61" y="42"/>
                      <a:pt x="59" y="63"/>
                    </a:cubicBezTo>
                    <a:cubicBezTo>
                      <a:pt x="58" y="78"/>
                      <a:pt x="58" y="93"/>
                      <a:pt x="55" y="107"/>
                    </a:cubicBezTo>
                    <a:cubicBezTo>
                      <a:pt x="53" y="120"/>
                      <a:pt x="51" y="133"/>
                      <a:pt x="51" y="147"/>
                    </a:cubicBezTo>
                    <a:cubicBezTo>
                      <a:pt x="51" y="157"/>
                      <a:pt x="55" y="166"/>
                      <a:pt x="49" y="176"/>
                    </a:cubicBezTo>
                    <a:cubicBezTo>
                      <a:pt x="46" y="180"/>
                      <a:pt x="39" y="181"/>
                      <a:pt x="34" y="184"/>
                    </a:cubicBezTo>
                    <a:cubicBezTo>
                      <a:pt x="43" y="192"/>
                      <a:pt x="51" y="199"/>
                      <a:pt x="55" y="211"/>
                    </a:cubicBezTo>
                    <a:cubicBezTo>
                      <a:pt x="57" y="218"/>
                      <a:pt x="60" y="256"/>
                      <a:pt x="55" y="263"/>
                    </a:cubicBezTo>
                    <a:cubicBezTo>
                      <a:pt x="50" y="270"/>
                      <a:pt x="38" y="252"/>
                      <a:pt x="32" y="247"/>
                    </a:cubicBezTo>
                    <a:cubicBezTo>
                      <a:pt x="27" y="242"/>
                      <a:pt x="23" y="235"/>
                      <a:pt x="20" y="229"/>
                    </a:cubicBezTo>
                    <a:cubicBezTo>
                      <a:pt x="17" y="221"/>
                      <a:pt x="13" y="213"/>
                      <a:pt x="10" y="205"/>
                    </a:cubicBezTo>
                    <a:cubicBezTo>
                      <a:pt x="8" y="199"/>
                      <a:pt x="1" y="173"/>
                      <a:pt x="1" y="194"/>
                    </a:cubicBezTo>
                    <a:cubicBezTo>
                      <a:pt x="0" y="226"/>
                      <a:pt x="46" y="289"/>
                      <a:pt x="74" y="282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2"/>
                      <a:pt x="53" y="0"/>
                      <a:pt x="33" y="4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6" name="Freeform 19"/>
              <p:cNvSpPr>
                <a:spLocks noChangeArrowheads="1"/>
              </p:cNvSpPr>
              <p:nvPr/>
            </p:nvSpPr>
            <p:spPr bwMode="auto">
              <a:xfrm>
                <a:off x="930605" y="2483343"/>
                <a:ext cx="793218" cy="1049848"/>
              </a:xfrm>
              <a:custGeom>
                <a:avLst/>
                <a:gdLst>
                  <a:gd name="T0" fmla="*/ 277696290 w 238"/>
                  <a:gd name="T1" fmla="*/ 176603703 h 316"/>
                  <a:gd name="T2" fmla="*/ 1988310901 w 238"/>
                  <a:gd name="T3" fmla="*/ 44150095 h 316"/>
                  <a:gd name="T4" fmla="*/ 2147483646 w 238"/>
                  <a:gd name="T5" fmla="*/ 286980602 h 316"/>
                  <a:gd name="T6" fmla="*/ 2147483646 w 238"/>
                  <a:gd name="T7" fmla="*/ 2147483646 h 316"/>
                  <a:gd name="T8" fmla="*/ 2147483646 w 238"/>
                  <a:gd name="T9" fmla="*/ 2147483646 h 316"/>
                  <a:gd name="T10" fmla="*/ 255482853 w 238"/>
                  <a:gd name="T11" fmla="*/ 2147483646 h 316"/>
                  <a:gd name="T12" fmla="*/ 277696290 w 238"/>
                  <a:gd name="T13" fmla="*/ 176603703 h 3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8"/>
                  <a:gd name="T22" fmla="*/ 0 h 316"/>
                  <a:gd name="T23" fmla="*/ 238 w 238"/>
                  <a:gd name="T24" fmla="*/ 316 h 3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8" h="316">
                    <a:moveTo>
                      <a:pt x="25" y="16"/>
                    </a:moveTo>
                    <a:cubicBezTo>
                      <a:pt x="25" y="16"/>
                      <a:pt x="59" y="0"/>
                      <a:pt x="179" y="4"/>
                    </a:cubicBezTo>
                    <a:cubicBezTo>
                      <a:pt x="179" y="4"/>
                      <a:pt x="194" y="8"/>
                      <a:pt x="198" y="26"/>
                    </a:cubicBezTo>
                    <a:cubicBezTo>
                      <a:pt x="201" y="37"/>
                      <a:pt x="206" y="131"/>
                      <a:pt x="226" y="220"/>
                    </a:cubicBezTo>
                    <a:cubicBezTo>
                      <a:pt x="238" y="276"/>
                      <a:pt x="222" y="316"/>
                      <a:pt x="222" y="316"/>
                    </a:cubicBezTo>
                    <a:cubicBezTo>
                      <a:pt x="23" y="316"/>
                      <a:pt x="23" y="316"/>
                      <a:pt x="23" y="316"/>
                    </a:cubicBezTo>
                    <a:cubicBezTo>
                      <a:pt x="23" y="316"/>
                      <a:pt x="0" y="47"/>
                      <a:pt x="25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7" name="Freeform 20"/>
              <p:cNvSpPr>
                <a:spLocks noChangeArrowheads="1"/>
              </p:cNvSpPr>
              <p:nvPr/>
            </p:nvSpPr>
            <p:spPr bwMode="auto">
              <a:xfrm>
                <a:off x="1467194" y="2493712"/>
                <a:ext cx="225524" cy="798402"/>
              </a:xfrm>
              <a:custGeom>
                <a:avLst/>
                <a:gdLst>
                  <a:gd name="T0" fmla="*/ 714957511 w 68"/>
                  <a:gd name="T1" fmla="*/ 2147483646 h 240"/>
                  <a:gd name="T2" fmla="*/ 417975569 w 68"/>
                  <a:gd name="T3" fmla="*/ 254537211 h 240"/>
                  <a:gd name="T4" fmla="*/ 197990173 w 68"/>
                  <a:gd name="T5" fmla="*/ 11067848 h 240"/>
                  <a:gd name="T6" fmla="*/ 0 w 68"/>
                  <a:gd name="T7" fmla="*/ 0 h 240"/>
                  <a:gd name="T8" fmla="*/ 43997079 w 68"/>
                  <a:gd name="T9" fmla="*/ 243469363 h 240"/>
                  <a:gd name="T10" fmla="*/ 230986324 w 68"/>
                  <a:gd name="T11" fmla="*/ 365202382 h 240"/>
                  <a:gd name="T12" fmla="*/ 318980482 w 68"/>
                  <a:gd name="T13" fmla="*/ 586539376 h 240"/>
                  <a:gd name="T14" fmla="*/ 362977561 w 68"/>
                  <a:gd name="T15" fmla="*/ 1095610471 h 240"/>
                  <a:gd name="T16" fmla="*/ 670960432 w 68"/>
                  <a:gd name="T17" fmla="*/ 2147483646 h 240"/>
                  <a:gd name="T18" fmla="*/ 747956979 w 68"/>
                  <a:gd name="T19" fmla="*/ 2147483646 h 240"/>
                  <a:gd name="T20" fmla="*/ 714957511 w 68"/>
                  <a:gd name="T21" fmla="*/ 2147483646 h 2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8"/>
                  <a:gd name="T34" fmla="*/ 0 h 240"/>
                  <a:gd name="T35" fmla="*/ 68 w 68"/>
                  <a:gd name="T36" fmla="*/ 240 h 2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8" h="240">
                    <a:moveTo>
                      <a:pt x="65" y="217"/>
                    </a:moveTo>
                    <a:cubicBezTo>
                      <a:pt x="45" y="128"/>
                      <a:pt x="41" y="34"/>
                      <a:pt x="38" y="23"/>
                    </a:cubicBezTo>
                    <a:cubicBezTo>
                      <a:pt x="34" y="4"/>
                      <a:pt x="18" y="1"/>
                      <a:pt x="18" y="1"/>
                    </a:cubicBezTo>
                    <a:cubicBezTo>
                      <a:pt x="11" y="1"/>
                      <a:pt x="6" y="0"/>
                      <a:pt x="0" y="0"/>
                    </a:cubicBezTo>
                    <a:cubicBezTo>
                      <a:pt x="1" y="7"/>
                      <a:pt x="3" y="14"/>
                      <a:pt x="4" y="22"/>
                    </a:cubicBezTo>
                    <a:cubicBezTo>
                      <a:pt x="4" y="20"/>
                      <a:pt x="19" y="31"/>
                      <a:pt x="21" y="33"/>
                    </a:cubicBezTo>
                    <a:cubicBezTo>
                      <a:pt x="25" y="39"/>
                      <a:pt x="27" y="46"/>
                      <a:pt x="29" y="53"/>
                    </a:cubicBezTo>
                    <a:cubicBezTo>
                      <a:pt x="32" y="68"/>
                      <a:pt x="30" y="84"/>
                      <a:pt x="33" y="99"/>
                    </a:cubicBezTo>
                    <a:cubicBezTo>
                      <a:pt x="42" y="139"/>
                      <a:pt x="46" y="178"/>
                      <a:pt x="61" y="218"/>
                    </a:cubicBezTo>
                    <a:cubicBezTo>
                      <a:pt x="63" y="225"/>
                      <a:pt x="66" y="233"/>
                      <a:pt x="68" y="240"/>
                    </a:cubicBezTo>
                    <a:cubicBezTo>
                      <a:pt x="68" y="233"/>
                      <a:pt x="66" y="225"/>
                      <a:pt x="65" y="2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8" name="Freeform 21"/>
              <p:cNvSpPr>
                <a:spLocks noChangeArrowheads="1"/>
              </p:cNvSpPr>
              <p:nvPr/>
            </p:nvSpPr>
            <p:spPr bwMode="auto">
              <a:xfrm>
                <a:off x="648054" y="4691911"/>
                <a:ext cx="712860" cy="362910"/>
              </a:xfrm>
              <a:custGeom>
                <a:avLst/>
                <a:gdLst>
                  <a:gd name="T0" fmla="*/ 255217204 w 214"/>
                  <a:gd name="T1" fmla="*/ 1197206796 h 109"/>
                  <a:gd name="T2" fmla="*/ 2147483646 w 214"/>
                  <a:gd name="T3" fmla="*/ 1053098231 h 109"/>
                  <a:gd name="T4" fmla="*/ 1187311635 w 214"/>
                  <a:gd name="T5" fmla="*/ 22170804 h 109"/>
                  <a:gd name="T6" fmla="*/ 255217204 w 214"/>
                  <a:gd name="T7" fmla="*/ 1197206796 h 1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4"/>
                  <a:gd name="T13" fmla="*/ 0 h 109"/>
                  <a:gd name="T14" fmla="*/ 214 w 214"/>
                  <a:gd name="T15" fmla="*/ 109 h 1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4" h="109">
                    <a:moveTo>
                      <a:pt x="23" y="108"/>
                    </a:moveTo>
                    <a:cubicBezTo>
                      <a:pt x="23" y="108"/>
                      <a:pt x="161" y="109"/>
                      <a:pt x="206" y="95"/>
                    </a:cubicBezTo>
                    <a:cubicBezTo>
                      <a:pt x="206" y="95"/>
                      <a:pt x="214" y="5"/>
                      <a:pt x="107" y="2"/>
                    </a:cubicBezTo>
                    <a:cubicBezTo>
                      <a:pt x="0" y="0"/>
                      <a:pt x="4" y="101"/>
                      <a:pt x="23" y="10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09" name="Freeform 22"/>
              <p:cNvSpPr>
                <a:spLocks noChangeArrowheads="1"/>
              </p:cNvSpPr>
              <p:nvPr/>
            </p:nvSpPr>
            <p:spPr bwMode="auto">
              <a:xfrm>
                <a:off x="702490" y="4697095"/>
                <a:ext cx="567696" cy="311066"/>
              </a:xfrm>
              <a:custGeom>
                <a:avLst/>
                <a:gdLst>
                  <a:gd name="T0" fmla="*/ 1884671043 w 171"/>
                  <a:gd name="T1" fmla="*/ 361379271 h 94"/>
                  <a:gd name="T2" fmla="*/ 1002952839 w 171"/>
                  <a:gd name="T3" fmla="*/ 10950185 h 94"/>
                  <a:gd name="T4" fmla="*/ 0 w 171"/>
                  <a:gd name="T5" fmla="*/ 591346394 h 94"/>
                  <a:gd name="T6" fmla="*/ 1884671043 w 171"/>
                  <a:gd name="T7" fmla="*/ 361379271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94"/>
                  <a:gd name="T14" fmla="*/ 171 w 171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94">
                    <a:moveTo>
                      <a:pt x="171" y="33"/>
                    </a:moveTo>
                    <a:cubicBezTo>
                      <a:pt x="157" y="16"/>
                      <a:pt x="132" y="2"/>
                      <a:pt x="91" y="1"/>
                    </a:cubicBezTo>
                    <a:cubicBezTo>
                      <a:pt x="35" y="0"/>
                      <a:pt x="10" y="27"/>
                      <a:pt x="0" y="54"/>
                    </a:cubicBezTo>
                    <a:cubicBezTo>
                      <a:pt x="31" y="94"/>
                      <a:pt x="157" y="87"/>
                      <a:pt x="171" y="3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0" name="Freeform 23"/>
              <p:cNvSpPr>
                <a:spLocks noChangeArrowheads="1"/>
              </p:cNvSpPr>
              <p:nvPr/>
            </p:nvSpPr>
            <p:spPr bwMode="auto">
              <a:xfrm>
                <a:off x="829509" y="4767086"/>
                <a:ext cx="93320" cy="49253"/>
              </a:xfrm>
              <a:custGeom>
                <a:avLst/>
                <a:gdLst>
                  <a:gd name="T0" fmla="*/ 311022229 w 28"/>
                  <a:gd name="T1" fmla="*/ 75472014 h 15"/>
                  <a:gd name="T2" fmla="*/ 155511114 w 28"/>
                  <a:gd name="T3" fmla="*/ 161723867 h 15"/>
                  <a:gd name="T4" fmla="*/ 0 w 28"/>
                  <a:gd name="T5" fmla="*/ 75472014 h 15"/>
                  <a:gd name="T6" fmla="*/ 155511114 w 28"/>
                  <a:gd name="T7" fmla="*/ 0 h 15"/>
                  <a:gd name="T8" fmla="*/ 311022229 w 28"/>
                  <a:gd name="T9" fmla="*/ 7547201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5"/>
                  <a:gd name="T17" fmla="*/ 28 w 2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5">
                    <a:moveTo>
                      <a:pt x="28" y="7"/>
                    </a:moveTo>
                    <a:cubicBezTo>
                      <a:pt x="28" y="12"/>
                      <a:pt x="22" y="15"/>
                      <a:pt x="14" y="15"/>
                    </a:cubicBezTo>
                    <a:cubicBezTo>
                      <a:pt x="6" y="15"/>
                      <a:pt x="0" y="11"/>
                      <a:pt x="0" y="7"/>
                    </a:cubicBezTo>
                    <a:cubicBezTo>
                      <a:pt x="0" y="3"/>
                      <a:pt x="7" y="0"/>
                      <a:pt x="14" y="0"/>
                    </a:cubicBezTo>
                    <a:cubicBezTo>
                      <a:pt x="22" y="0"/>
                      <a:pt x="28" y="3"/>
                      <a:pt x="28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1" name="Freeform 24"/>
              <p:cNvSpPr>
                <a:spLocks noChangeArrowheads="1"/>
              </p:cNvSpPr>
              <p:nvPr/>
            </p:nvSpPr>
            <p:spPr bwMode="auto">
              <a:xfrm>
                <a:off x="1446457" y="4691911"/>
                <a:ext cx="715452" cy="362910"/>
              </a:xfrm>
              <a:custGeom>
                <a:avLst/>
                <a:gdLst>
                  <a:gd name="T0" fmla="*/ 2126107045 w 215"/>
                  <a:gd name="T1" fmla="*/ 1197206796 h 109"/>
                  <a:gd name="T2" fmla="*/ 99660800 w 215"/>
                  <a:gd name="T3" fmla="*/ 1053098231 h 109"/>
                  <a:gd name="T4" fmla="*/ 1184861721 w 215"/>
                  <a:gd name="T5" fmla="*/ 22170804 h 109"/>
                  <a:gd name="T6" fmla="*/ 2126107045 w 215"/>
                  <a:gd name="T7" fmla="*/ 1197206796 h 1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5"/>
                  <a:gd name="T13" fmla="*/ 0 h 109"/>
                  <a:gd name="T14" fmla="*/ 215 w 215"/>
                  <a:gd name="T15" fmla="*/ 109 h 1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5" h="109">
                    <a:moveTo>
                      <a:pt x="192" y="108"/>
                    </a:moveTo>
                    <a:cubicBezTo>
                      <a:pt x="192" y="108"/>
                      <a:pt x="53" y="109"/>
                      <a:pt x="9" y="95"/>
                    </a:cubicBezTo>
                    <a:cubicBezTo>
                      <a:pt x="9" y="95"/>
                      <a:pt x="0" y="5"/>
                      <a:pt x="107" y="2"/>
                    </a:cubicBezTo>
                    <a:cubicBezTo>
                      <a:pt x="215" y="0"/>
                      <a:pt x="211" y="101"/>
                      <a:pt x="192" y="10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2" name="Freeform 25"/>
              <p:cNvSpPr>
                <a:spLocks noChangeArrowheads="1"/>
              </p:cNvSpPr>
              <p:nvPr/>
            </p:nvSpPr>
            <p:spPr bwMode="auto">
              <a:xfrm>
                <a:off x="1539776" y="4697095"/>
                <a:ext cx="565103" cy="311066"/>
              </a:xfrm>
              <a:custGeom>
                <a:avLst/>
                <a:gdLst>
                  <a:gd name="T0" fmla="*/ 0 w 170"/>
                  <a:gd name="T1" fmla="*/ 361379271 h 94"/>
                  <a:gd name="T2" fmla="*/ 872941197 w 170"/>
                  <a:gd name="T3" fmla="*/ 10950185 h 94"/>
                  <a:gd name="T4" fmla="*/ 1878478827 w 170"/>
                  <a:gd name="T5" fmla="*/ 591346394 h 94"/>
                  <a:gd name="T6" fmla="*/ 0 w 170"/>
                  <a:gd name="T7" fmla="*/ 361379271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"/>
                  <a:gd name="T13" fmla="*/ 0 h 94"/>
                  <a:gd name="T14" fmla="*/ 170 w 170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" h="94">
                    <a:moveTo>
                      <a:pt x="0" y="33"/>
                    </a:moveTo>
                    <a:cubicBezTo>
                      <a:pt x="14" y="16"/>
                      <a:pt x="38" y="2"/>
                      <a:pt x="79" y="1"/>
                    </a:cubicBezTo>
                    <a:cubicBezTo>
                      <a:pt x="135" y="0"/>
                      <a:pt x="161" y="27"/>
                      <a:pt x="170" y="54"/>
                    </a:cubicBezTo>
                    <a:cubicBezTo>
                      <a:pt x="140" y="94"/>
                      <a:pt x="13" y="87"/>
                      <a:pt x="0" y="3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3" name="Freeform 26"/>
              <p:cNvSpPr>
                <a:spLocks noChangeArrowheads="1"/>
              </p:cNvSpPr>
              <p:nvPr/>
            </p:nvSpPr>
            <p:spPr bwMode="auto">
              <a:xfrm>
                <a:off x="1887133" y="4767086"/>
                <a:ext cx="93320" cy="49253"/>
              </a:xfrm>
              <a:custGeom>
                <a:avLst/>
                <a:gdLst>
                  <a:gd name="T0" fmla="*/ 0 w 28"/>
                  <a:gd name="T1" fmla="*/ 75472014 h 15"/>
                  <a:gd name="T2" fmla="*/ 155511114 w 28"/>
                  <a:gd name="T3" fmla="*/ 161723867 h 15"/>
                  <a:gd name="T4" fmla="*/ 311022229 w 28"/>
                  <a:gd name="T5" fmla="*/ 75472014 h 15"/>
                  <a:gd name="T6" fmla="*/ 155511114 w 28"/>
                  <a:gd name="T7" fmla="*/ 0 h 15"/>
                  <a:gd name="T8" fmla="*/ 0 w 28"/>
                  <a:gd name="T9" fmla="*/ 7547201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5"/>
                  <a:gd name="T17" fmla="*/ 28 w 2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5">
                    <a:moveTo>
                      <a:pt x="0" y="7"/>
                    </a:moveTo>
                    <a:cubicBezTo>
                      <a:pt x="0" y="12"/>
                      <a:pt x="6" y="15"/>
                      <a:pt x="14" y="15"/>
                    </a:cubicBezTo>
                    <a:cubicBezTo>
                      <a:pt x="22" y="15"/>
                      <a:pt x="28" y="11"/>
                      <a:pt x="28" y="7"/>
                    </a:cubicBezTo>
                    <a:cubicBezTo>
                      <a:pt x="28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4" name="Freeform 27"/>
              <p:cNvSpPr>
                <a:spLocks noChangeArrowheads="1"/>
              </p:cNvSpPr>
              <p:nvPr/>
            </p:nvSpPr>
            <p:spPr bwMode="auto">
              <a:xfrm>
                <a:off x="987634" y="2338179"/>
                <a:ext cx="259222" cy="285144"/>
              </a:xfrm>
              <a:custGeom>
                <a:avLst/>
                <a:gdLst>
                  <a:gd name="T0" fmla="*/ 77314623 w 78"/>
                  <a:gd name="T1" fmla="*/ 0 h 86"/>
                  <a:gd name="T2" fmla="*/ 44177411 w 78"/>
                  <a:gd name="T3" fmla="*/ 659604385 h 86"/>
                  <a:gd name="T4" fmla="*/ 331342213 w 78"/>
                  <a:gd name="T5" fmla="*/ 890464924 h 86"/>
                  <a:gd name="T6" fmla="*/ 839397393 w 78"/>
                  <a:gd name="T7" fmla="*/ 780531966 h 86"/>
                  <a:gd name="T8" fmla="*/ 861487760 w 78"/>
                  <a:gd name="T9" fmla="*/ 593643283 h 86"/>
                  <a:gd name="T10" fmla="*/ 77314623 w 78"/>
                  <a:gd name="T11" fmla="*/ 0 h 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86"/>
                  <a:gd name="T20" fmla="*/ 78 w 78"/>
                  <a:gd name="T21" fmla="*/ 86 h 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86">
                    <a:moveTo>
                      <a:pt x="7" y="0"/>
                    </a:moveTo>
                    <a:cubicBezTo>
                      <a:pt x="7" y="0"/>
                      <a:pt x="0" y="51"/>
                      <a:pt x="4" y="60"/>
                    </a:cubicBezTo>
                    <a:cubicBezTo>
                      <a:pt x="7" y="70"/>
                      <a:pt x="17" y="79"/>
                      <a:pt x="30" y="81"/>
                    </a:cubicBezTo>
                    <a:cubicBezTo>
                      <a:pt x="64" y="86"/>
                      <a:pt x="76" y="71"/>
                      <a:pt x="76" y="71"/>
                    </a:cubicBezTo>
                    <a:cubicBezTo>
                      <a:pt x="78" y="54"/>
                      <a:pt x="78" y="54"/>
                      <a:pt x="78" y="54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5" name="Freeform 28"/>
              <p:cNvSpPr>
                <a:spLocks noChangeArrowheads="1"/>
              </p:cNvSpPr>
              <p:nvPr/>
            </p:nvSpPr>
            <p:spPr bwMode="auto">
              <a:xfrm>
                <a:off x="974673" y="2299296"/>
                <a:ext cx="266999" cy="285144"/>
              </a:xfrm>
              <a:custGeom>
                <a:avLst/>
                <a:gdLst>
                  <a:gd name="T0" fmla="*/ 77970383 w 80"/>
                  <a:gd name="T1" fmla="*/ 0 h 86"/>
                  <a:gd name="T2" fmla="*/ 33414925 w 80"/>
                  <a:gd name="T3" fmla="*/ 659604385 h 86"/>
                  <a:gd name="T4" fmla="*/ 334165936 w 80"/>
                  <a:gd name="T5" fmla="*/ 890464924 h 86"/>
                  <a:gd name="T6" fmla="*/ 824272638 w 80"/>
                  <a:gd name="T7" fmla="*/ 901456231 h 86"/>
                  <a:gd name="T8" fmla="*/ 891105825 w 80"/>
                  <a:gd name="T9" fmla="*/ 527682181 h 86"/>
                  <a:gd name="T10" fmla="*/ 77970383 w 80"/>
                  <a:gd name="T11" fmla="*/ 0 h 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86"/>
                  <a:gd name="T20" fmla="*/ 80 w 80"/>
                  <a:gd name="T21" fmla="*/ 86 h 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86">
                    <a:moveTo>
                      <a:pt x="7" y="0"/>
                    </a:moveTo>
                    <a:cubicBezTo>
                      <a:pt x="7" y="0"/>
                      <a:pt x="0" y="51"/>
                      <a:pt x="3" y="60"/>
                    </a:cubicBezTo>
                    <a:cubicBezTo>
                      <a:pt x="7" y="70"/>
                      <a:pt x="17" y="79"/>
                      <a:pt x="30" y="81"/>
                    </a:cubicBezTo>
                    <a:cubicBezTo>
                      <a:pt x="63" y="86"/>
                      <a:pt x="74" y="82"/>
                      <a:pt x="74" y="82"/>
                    </a:cubicBezTo>
                    <a:cubicBezTo>
                      <a:pt x="80" y="48"/>
                      <a:pt x="80" y="48"/>
                      <a:pt x="80" y="48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6" name="Freeform 29"/>
              <p:cNvSpPr>
                <a:spLocks noChangeArrowheads="1"/>
              </p:cNvSpPr>
              <p:nvPr/>
            </p:nvSpPr>
            <p:spPr bwMode="auto">
              <a:xfrm>
                <a:off x="1340175" y="2351141"/>
                <a:ext cx="259222" cy="222931"/>
              </a:xfrm>
              <a:custGeom>
                <a:avLst/>
                <a:gdLst>
                  <a:gd name="T0" fmla="*/ 861487760 w 78"/>
                  <a:gd name="T1" fmla="*/ 0 h 67"/>
                  <a:gd name="T2" fmla="*/ 795219982 w 78"/>
                  <a:gd name="T3" fmla="*/ 509270897 h 67"/>
                  <a:gd name="T4" fmla="*/ 0 w 78"/>
                  <a:gd name="T5" fmla="*/ 741764638 h 67"/>
                  <a:gd name="T6" fmla="*/ 143582401 w 78"/>
                  <a:gd name="T7" fmla="*/ 166066958 h 67"/>
                  <a:gd name="T8" fmla="*/ 861487760 w 7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67"/>
                  <a:gd name="T17" fmla="*/ 78 w 7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67">
                    <a:moveTo>
                      <a:pt x="78" y="0"/>
                    </a:moveTo>
                    <a:cubicBezTo>
                      <a:pt x="78" y="0"/>
                      <a:pt x="75" y="42"/>
                      <a:pt x="72" y="46"/>
                    </a:cubicBezTo>
                    <a:cubicBezTo>
                      <a:pt x="69" y="51"/>
                      <a:pt x="66" y="65"/>
                      <a:pt x="0" y="67"/>
                    </a:cubicBezTo>
                    <a:cubicBezTo>
                      <a:pt x="13" y="15"/>
                      <a:pt x="13" y="15"/>
                      <a:pt x="13" y="15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7" name="Freeform 30"/>
              <p:cNvSpPr>
                <a:spLocks noChangeArrowheads="1"/>
              </p:cNvSpPr>
              <p:nvPr/>
            </p:nvSpPr>
            <p:spPr bwMode="auto">
              <a:xfrm>
                <a:off x="1358321" y="2322625"/>
                <a:ext cx="259222" cy="220339"/>
              </a:xfrm>
              <a:custGeom>
                <a:avLst/>
                <a:gdLst>
                  <a:gd name="T0" fmla="*/ 861487760 w 78"/>
                  <a:gd name="T1" fmla="*/ 0 h 67"/>
                  <a:gd name="T2" fmla="*/ 795219982 w 78"/>
                  <a:gd name="T3" fmla="*/ 497499153 h 67"/>
                  <a:gd name="T4" fmla="*/ 0 w 78"/>
                  <a:gd name="T5" fmla="*/ 724616044 h 67"/>
                  <a:gd name="T6" fmla="*/ 132535556 w 78"/>
                  <a:gd name="T7" fmla="*/ 162228700 h 67"/>
                  <a:gd name="T8" fmla="*/ 861487760 w 7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67"/>
                  <a:gd name="T17" fmla="*/ 78 w 7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67">
                    <a:moveTo>
                      <a:pt x="78" y="0"/>
                    </a:moveTo>
                    <a:cubicBezTo>
                      <a:pt x="78" y="0"/>
                      <a:pt x="75" y="42"/>
                      <a:pt x="72" y="46"/>
                    </a:cubicBezTo>
                    <a:cubicBezTo>
                      <a:pt x="69" y="51"/>
                      <a:pt x="66" y="65"/>
                      <a:pt x="0" y="67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8" name="Freeform 31"/>
              <p:cNvSpPr>
                <a:spLocks noChangeArrowheads="1"/>
              </p:cNvSpPr>
              <p:nvPr/>
            </p:nvSpPr>
            <p:spPr bwMode="auto">
              <a:xfrm>
                <a:off x="985042" y="2307072"/>
                <a:ext cx="279959" cy="235892"/>
              </a:xfrm>
              <a:custGeom>
                <a:avLst/>
                <a:gdLst>
                  <a:gd name="T0" fmla="*/ 33325120 w 84"/>
                  <a:gd name="T1" fmla="*/ 176616660 h 71"/>
                  <a:gd name="T2" fmla="*/ 11108373 w 84"/>
                  <a:gd name="T3" fmla="*/ 121424576 h 71"/>
                  <a:gd name="T4" fmla="*/ 77755279 w 84"/>
                  <a:gd name="T5" fmla="*/ 11037088 h 71"/>
                  <a:gd name="T6" fmla="*/ 233265838 w 84"/>
                  <a:gd name="T7" fmla="*/ 110384166 h 71"/>
                  <a:gd name="T8" fmla="*/ 544283623 w 84"/>
                  <a:gd name="T9" fmla="*/ 309078324 h 71"/>
                  <a:gd name="T10" fmla="*/ 821982954 w 84"/>
                  <a:gd name="T11" fmla="*/ 507769158 h 71"/>
                  <a:gd name="T12" fmla="*/ 821982954 w 84"/>
                  <a:gd name="T13" fmla="*/ 772695809 h 71"/>
                  <a:gd name="T14" fmla="*/ 655364022 w 84"/>
                  <a:gd name="T15" fmla="*/ 574001652 h 71"/>
                  <a:gd name="T16" fmla="*/ 510961836 w 84"/>
                  <a:gd name="T17" fmla="*/ 496732071 h 71"/>
                  <a:gd name="T18" fmla="*/ 344342904 w 84"/>
                  <a:gd name="T19" fmla="*/ 397384992 h 71"/>
                  <a:gd name="T20" fmla="*/ 111077066 w 84"/>
                  <a:gd name="T21" fmla="*/ 242845830 h 71"/>
                  <a:gd name="T22" fmla="*/ 33325120 w 84"/>
                  <a:gd name="T23" fmla="*/ 176616660 h 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4"/>
                  <a:gd name="T37" fmla="*/ 0 h 71"/>
                  <a:gd name="T38" fmla="*/ 84 w 84"/>
                  <a:gd name="T39" fmla="*/ 71 h 7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4" h="71">
                    <a:moveTo>
                      <a:pt x="3" y="16"/>
                    </a:moveTo>
                    <a:cubicBezTo>
                      <a:pt x="2" y="14"/>
                      <a:pt x="1" y="12"/>
                      <a:pt x="1" y="11"/>
                    </a:cubicBezTo>
                    <a:cubicBezTo>
                      <a:pt x="0" y="6"/>
                      <a:pt x="0" y="0"/>
                      <a:pt x="7" y="1"/>
                    </a:cubicBezTo>
                    <a:cubicBezTo>
                      <a:pt x="12" y="2"/>
                      <a:pt x="17" y="7"/>
                      <a:pt x="21" y="10"/>
                    </a:cubicBezTo>
                    <a:cubicBezTo>
                      <a:pt x="31" y="15"/>
                      <a:pt x="40" y="21"/>
                      <a:pt x="49" y="28"/>
                    </a:cubicBezTo>
                    <a:cubicBezTo>
                      <a:pt x="57" y="34"/>
                      <a:pt x="67" y="39"/>
                      <a:pt x="74" y="46"/>
                    </a:cubicBezTo>
                    <a:cubicBezTo>
                      <a:pt x="76" y="48"/>
                      <a:pt x="84" y="68"/>
                      <a:pt x="74" y="70"/>
                    </a:cubicBezTo>
                    <a:cubicBezTo>
                      <a:pt x="63" y="71"/>
                      <a:pt x="67" y="57"/>
                      <a:pt x="59" y="52"/>
                    </a:cubicBezTo>
                    <a:cubicBezTo>
                      <a:pt x="54" y="50"/>
                      <a:pt x="51" y="48"/>
                      <a:pt x="46" y="45"/>
                    </a:cubicBezTo>
                    <a:cubicBezTo>
                      <a:pt x="42" y="41"/>
                      <a:pt x="36" y="40"/>
                      <a:pt x="31" y="36"/>
                    </a:cubicBezTo>
                    <a:cubicBezTo>
                      <a:pt x="24" y="31"/>
                      <a:pt x="17" y="26"/>
                      <a:pt x="10" y="22"/>
                    </a:cubicBezTo>
                    <a:cubicBezTo>
                      <a:pt x="7" y="20"/>
                      <a:pt x="4" y="18"/>
                      <a:pt x="3" y="1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19" name="Freeform 32"/>
              <p:cNvSpPr>
                <a:spLocks noChangeArrowheads="1"/>
              </p:cNvSpPr>
              <p:nvPr/>
            </p:nvSpPr>
            <p:spPr bwMode="auto">
              <a:xfrm>
                <a:off x="1360913" y="2345956"/>
                <a:ext cx="266999" cy="155533"/>
              </a:xfrm>
              <a:custGeom>
                <a:avLst/>
                <a:gdLst>
                  <a:gd name="T0" fmla="*/ 779717180 w 80"/>
                  <a:gd name="T1" fmla="*/ 32853864 h 47"/>
                  <a:gd name="T2" fmla="*/ 534662160 w 80"/>
                  <a:gd name="T3" fmla="*/ 120458654 h 47"/>
                  <a:gd name="T4" fmla="*/ 278469945 w 80"/>
                  <a:gd name="T5" fmla="*/ 197116568 h 47"/>
                  <a:gd name="T6" fmla="*/ 44555458 w 80"/>
                  <a:gd name="T7" fmla="*/ 394233135 h 47"/>
                  <a:gd name="T8" fmla="*/ 0 w 80"/>
                  <a:gd name="T9" fmla="*/ 514691789 h 47"/>
                  <a:gd name="T10" fmla="*/ 267332749 w 80"/>
                  <a:gd name="T11" fmla="*/ 361379271 h 47"/>
                  <a:gd name="T12" fmla="*/ 690606263 w 80"/>
                  <a:gd name="T13" fmla="*/ 208066753 h 47"/>
                  <a:gd name="T14" fmla="*/ 891105825 w 80"/>
                  <a:gd name="T15" fmla="*/ 54754234 h 47"/>
                  <a:gd name="T16" fmla="*/ 779717180 w 80"/>
                  <a:gd name="T17" fmla="*/ 32853864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47"/>
                  <a:gd name="T29" fmla="*/ 80 w 8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47">
                    <a:moveTo>
                      <a:pt x="70" y="3"/>
                    </a:moveTo>
                    <a:cubicBezTo>
                      <a:pt x="62" y="2"/>
                      <a:pt x="54" y="8"/>
                      <a:pt x="48" y="11"/>
                    </a:cubicBezTo>
                    <a:cubicBezTo>
                      <a:pt x="40" y="15"/>
                      <a:pt x="33" y="16"/>
                      <a:pt x="25" y="18"/>
                    </a:cubicBezTo>
                    <a:cubicBezTo>
                      <a:pt x="15" y="20"/>
                      <a:pt x="8" y="28"/>
                      <a:pt x="4" y="36"/>
                    </a:cubicBezTo>
                    <a:cubicBezTo>
                      <a:pt x="3" y="40"/>
                      <a:pt x="2" y="44"/>
                      <a:pt x="0" y="47"/>
                    </a:cubicBezTo>
                    <a:cubicBezTo>
                      <a:pt x="9" y="45"/>
                      <a:pt x="17" y="38"/>
                      <a:pt x="24" y="33"/>
                    </a:cubicBezTo>
                    <a:cubicBezTo>
                      <a:pt x="36" y="25"/>
                      <a:pt x="49" y="19"/>
                      <a:pt x="62" y="19"/>
                    </a:cubicBezTo>
                    <a:cubicBezTo>
                      <a:pt x="69" y="18"/>
                      <a:pt x="80" y="14"/>
                      <a:pt x="80" y="5"/>
                    </a:cubicBezTo>
                    <a:cubicBezTo>
                      <a:pt x="80" y="0"/>
                      <a:pt x="75" y="4"/>
                      <a:pt x="70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0" name="Freeform 33"/>
              <p:cNvSpPr>
                <a:spLocks noChangeArrowheads="1"/>
              </p:cNvSpPr>
              <p:nvPr/>
            </p:nvSpPr>
            <p:spPr bwMode="auto">
              <a:xfrm>
                <a:off x="1093915" y="2540371"/>
                <a:ext cx="445861" cy="992819"/>
              </a:xfrm>
              <a:custGeom>
                <a:avLst/>
                <a:gdLst>
                  <a:gd name="T0" fmla="*/ 329260572 w 172"/>
                  <a:gd name="T1" fmla="*/ 0 h 383"/>
                  <a:gd name="T2" fmla="*/ 0 w 172"/>
                  <a:gd name="T3" fmla="*/ 1888204351 h 383"/>
                  <a:gd name="T4" fmla="*/ 396455972 w 172"/>
                  <a:gd name="T5" fmla="*/ 2147483646 h 383"/>
                  <a:gd name="T6" fmla="*/ 853385731 w 172"/>
                  <a:gd name="T7" fmla="*/ 2147483646 h 383"/>
                  <a:gd name="T8" fmla="*/ 1155767624 w 172"/>
                  <a:gd name="T9" fmla="*/ 1988997513 h 383"/>
                  <a:gd name="T10" fmla="*/ 685397230 w 172"/>
                  <a:gd name="T11" fmla="*/ 0 h 383"/>
                  <a:gd name="T12" fmla="*/ 329260572 w 172"/>
                  <a:gd name="T13" fmla="*/ 0 h 3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2"/>
                  <a:gd name="T22" fmla="*/ 0 h 383"/>
                  <a:gd name="T23" fmla="*/ 172 w 172"/>
                  <a:gd name="T24" fmla="*/ 383 h 3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2" h="383">
                    <a:moveTo>
                      <a:pt x="49" y="0"/>
                    </a:moveTo>
                    <a:lnTo>
                      <a:pt x="0" y="281"/>
                    </a:lnTo>
                    <a:lnTo>
                      <a:pt x="59" y="383"/>
                    </a:lnTo>
                    <a:lnTo>
                      <a:pt x="127" y="383"/>
                    </a:lnTo>
                    <a:lnTo>
                      <a:pt x="172" y="296"/>
                    </a:lnTo>
                    <a:lnTo>
                      <a:pt x="10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1" name="Freeform 34"/>
              <p:cNvSpPr>
                <a:spLocks noChangeArrowheads="1"/>
              </p:cNvSpPr>
              <p:nvPr/>
            </p:nvSpPr>
            <p:spPr bwMode="auto">
              <a:xfrm>
                <a:off x="1127613" y="2540371"/>
                <a:ext cx="383648" cy="1060217"/>
              </a:xfrm>
              <a:custGeom>
                <a:avLst/>
                <a:gdLst>
                  <a:gd name="T0" fmla="*/ 378397027 w 115"/>
                  <a:gd name="T1" fmla="*/ 22091732 h 319"/>
                  <a:gd name="T2" fmla="*/ 0 w 115"/>
                  <a:gd name="T3" fmla="*/ 2147483646 h 319"/>
                  <a:gd name="T4" fmla="*/ 712277541 w 115"/>
                  <a:gd name="T5" fmla="*/ 2147483646 h 319"/>
                  <a:gd name="T6" fmla="*/ 1279876417 w 115"/>
                  <a:gd name="T7" fmla="*/ 2147483646 h 319"/>
                  <a:gd name="T8" fmla="*/ 634373644 w 115"/>
                  <a:gd name="T9" fmla="*/ 0 h 319"/>
                  <a:gd name="T10" fmla="*/ 378397027 w 115"/>
                  <a:gd name="T11" fmla="*/ 22091732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5"/>
                  <a:gd name="T19" fmla="*/ 0 h 319"/>
                  <a:gd name="T20" fmla="*/ 115 w 115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5" h="319">
                    <a:moveTo>
                      <a:pt x="34" y="2"/>
                    </a:moveTo>
                    <a:cubicBezTo>
                      <a:pt x="34" y="2"/>
                      <a:pt x="11" y="116"/>
                      <a:pt x="0" y="222"/>
                    </a:cubicBezTo>
                    <a:cubicBezTo>
                      <a:pt x="64" y="319"/>
                      <a:pt x="64" y="319"/>
                      <a:pt x="64" y="319"/>
                    </a:cubicBezTo>
                    <a:cubicBezTo>
                      <a:pt x="115" y="232"/>
                      <a:pt x="115" y="232"/>
                      <a:pt x="115" y="232"/>
                    </a:cubicBezTo>
                    <a:cubicBezTo>
                      <a:pt x="115" y="232"/>
                      <a:pt x="96" y="108"/>
                      <a:pt x="57" y="0"/>
                    </a:cubicBezTo>
                    <a:lnTo>
                      <a:pt x="34" y="2"/>
                    </a:lnTo>
                    <a:close/>
                  </a:path>
                </a:pathLst>
              </a:custGeom>
              <a:solidFill>
                <a:srgbClr val="A832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2" name="Freeform 35"/>
              <p:cNvSpPr>
                <a:spLocks noChangeArrowheads="1"/>
              </p:cNvSpPr>
              <p:nvPr/>
            </p:nvSpPr>
            <p:spPr bwMode="auto">
              <a:xfrm>
                <a:off x="1293515" y="2540371"/>
                <a:ext cx="217746" cy="1060217"/>
              </a:xfrm>
              <a:custGeom>
                <a:avLst/>
                <a:gdLst>
                  <a:gd name="T0" fmla="*/ 78556057 w 65"/>
                  <a:gd name="T1" fmla="*/ 0 h 319"/>
                  <a:gd name="T2" fmla="*/ 33666882 w 65"/>
                  <a:gd name="T3" fmla="*/ 11047528 h 319"/>
                  <a:gd name="T4" fmla="*/ 0 w 65"/>
                  <a:gd name="T5" fmla="*/ 22091732 h 319"/>
                  <a:gd name="T6" fmla="*/ 157108764 w 65"/>
                  <a:gd name="T7" fmla="*/ 2147483646 h 319"/>
                  <a:gd name="T8" fmla="*/ 729435700 w 65"/>
                  <a:gd name="T9" fmla="*/ 2147483646 h 319"/>
                  <a:gd name="T10" fmla="*/ 78556057 w 65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319"/>
                  <a:gd name="T20" fmla="*/ 65 w 65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319">
                    <a:moveTo>
                      <a:pt x="7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4" y="319"/>
                      <a:pt x="14" y="319"/>
                      <a:pt x="14" y="319"/>
                    </a:cubicBezTo>
                    <a:cubicBezTo>
                      <a:pt x="65" y="232"/>
                      <a:pt x="65" y="232"/>
                      <a:pt x="65" y="232"/>
                    </a:cubicBezTo>
                    <a:cubicBezTo>
                      <a:pt x="65" y="232"/>
                      <a:pt x="46" y="108"/>
                      <a:pt x="7" y="0"/>
                    </a:cubicBezTo>
                    <a:close/>
                  </a:path>
                </a:pathLst>
              </a:custGeom>
              <a:solidFill>
                <a:srgbClr val="9B27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3" name="Freeform 36"/>
              <p:cNvSpPr>
                <a:spLocks noChangeArrowheads="1"/>
              </p:cNvSpPr>
              <p:nvPr/>
            </p:nvSpPr>
            <p:spPr bwMode="auto">
              <a:xfrm>
                <a:off x="1184642" y="2623322"/>
                <a:ext cx="191824" cy="248853"/>
              </a:xfrm>
              <a:custGeom>
                <a:avLst/>
                <a:gdLst>
                  <a:gd name="T0" fmla="*/ 535976100 w 58"/>
                  <a:gd name="T1" fmla="*/ 0 h 75"/>
                  <a:gd name="T2" fmla="*/ 535976100 w 58"/>
                  <a:gd name="T3" fmla="*/ 0 h 75"/>
                  <a:gd name="T4" fmla="*/ 54692991 w 58"/>
                  <a:gd name="T5" fmla="*/ 462395418 h 75"/>
                  <a:gd name="T6" fmla="*/ 0 w 58"/>
                  <a:gd name="T7" fmla="*/ 825704208 h 75"/>
                  <a:gd name="T8" fmla="*/ 0 w 58"/>
                  <a:gd name="T9" fmla="*/ 825704208 h 75"/>
                  <a:gd name="T10" fmla="*/ 634421500 w 58"/>
                  <a:gd name="T11" fmla="*/ 330281020 h 75"/>
                  <a:gd name="T12" fmla="*/ 535976100 w 58"/>
                  <a:gd name="T13" fmla="*/ 0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75"/>
                  <a:gd name="T23" fmla="*/ 58 w 58"/>
                  <a:gd name="T24" fmla="*/ 75 h 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75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0" y="19"/>
                      <a:pt x="5" y="42"/>
                    </a:cubicBezTo>
                    <a:cubicBezTo>
                      <a:pt x="3" y="52"/>
                      <a:pt x="1" y="63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40" y="62"/>
                      <a:pt x="58" y="30"/>
                    </a:cubicBezTo>
                    <a:cubicBezTo>
                      <a:pt x="55" y="20"/>
                      <a:pt x="52" y="10"/>
                      <a:pt x="49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4" name="Freeform 37"/>
              <p:cNvSpPr>
                <a:spLocks noChangeArrowheads="1"/>
              </p:cNvSpPr>
              <p:nvPr/>
            </p:nvSpPr>
            <p:spPr bwMode="auto">
              <a:xfrm>
                <a:off x="1140575" y="2859215"/>
                <a:ext cx="300697" cy="295513"/>
              </a:xfrm>
              <a:custGeom>
                <a:avLst/>
                <a:gdLst>
                  <a:gd name="T0" fmla="*/ 1004652065 w 90"/>
                  <a:gd name="T1" fmla="*/ 363819668 h 89"/>
                  <a:gd name="T2" fmla="*/ 1004652065 w 90"/>
                  <a:gd name="T3" fmla="*/ 363819668 h 89"/>
                  <a:gd name="T4" fmla="*/ 915348397 w 90"/>
                  <a:gd name="T5" fmla="*/ 0 h 89"/>
                  <a:gd name="T6" fmla="*/ 915348397 w 90"/>
                  <a:gd name="T7" fmla="*/ 0 h 89"/>
                  <a:gd name="T8" fmla="*/ 55812704 w 90"/>
                  <a:gd name="T9" fmla="*/ 584318851 h 89"/>
                  <a:gd name="T10" fmla="*/ 55812704 w 90"/>
                  <a:gd name="T11" fmla="*/ 584318851 h 89"/>
                  <a:gd name="T12" fmla="*/ 0 w 90"/>
                  <a:gd name="T13" fmla="*/ 981212732 h 89"/>
                  <a:gd name="T14" fmla="*/ 1004652065 w 90"/>
                  <a:gd name="T15" fmla="*/ 363819668 h 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0"/>
                  <a:gd name="T25" fmla="*/ 0 h 89"/>
                  <a:gd name="T26" fmla="*/ 90 w 90"/>
                  <a:gd name="T27" fmla="*/ 89 h 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0" h="89">
                    <a:moveTo>
                      <a:pt x="90" y="33"/>
                    </a:moveTo>
                    <a:cubicBezTo>
                      <a:pt x="90" y="33"/>
                      <a:pt x="90" y="33"/>
                      <a:pt x="90" y="33"/>
                    </a:cubicBezTo>
                    <a:cubicBezTo>
                      <a:pt x="88" y="22"/>
                      <a:pt x="85" y="11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41" y="36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3" y="65"/>
                      <a:pt x="2" y="77"/>
                      <a:pt x="0" y="89"/>
                    </a:cubicBezTo>
                    <a:cubicBezTo>
                      <a:pt x="53" y="83"/>
                      <a:pt x="90" y="33"/>
                      <a:pt x="90" y="3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5" name="Freeform 38"/>
              <p:cNvSpPr>
                <a:spLocks noChangeArrowheads="1"/>
              </p:cNvSpPr>
              <p:nvPr/>
            </p:nvSpPr>
            <p:spPr bwMode="auto">
              <a:xfrm>
                <a:off x="1192419" y="3108068"/>
                <a:ext cx="298106" cy="339581"/>
              </a:xfrm>
              <a:custGeom>
                <a:avLst/>
                <a:gdLst>
                  <a:gd name="T0" fmla="*/ 164567761 w 90"/>
                  <a:gd name="T1" fmla="*/ 1130541721 h 102"/>
                  <a:gd name="T2" fmla="*/ 987413192 w 90"/>
                  <a:gd name="T3" fmla="*/ 321430063 h 102"/>
                  <a:gd name="T4" fmla="*/ 987413192 w 90"/>
                  <a:gd name="T5" fmla="*/ 321430063 h 102"/>
                  <a:gd name="T6" fmla="*/ 932558375 w 90"/>
                  <a:gd name="T7" fmla="*/ 0 h 102"/>
                  <a:gd name="T8" fmla="*/ 932558375 w 90"/>
                  <a:gd name="T9" fmla="*/ 0 h 102"/>
                  <a:gd name="T10" fmla="*/ 0 w 90"/>
                  <a:gd name="T11" fmla="*/ 897782250 h 102"/>
                  <a:gd name="T12" fmla="*/ 164567761 w 90"/>
                  <a:gd name="T13" fmla="*/ 1130541721 h 1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0"/>
                  <a:gd name="T22" fmla="*/ 0 h 102"/>
                  <a:gd name="T23" fmla="*/ 90 w 90"/>
                  <a:gd name="T24" fmla="*/ 102 h 1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0" h="102">
                    <a:moveTo>
                      <a:pt x="15" y="102"/>
                    </a:moveTo>
                    <a:cubicBezTo>
                      <a:pt x="54" y="86"/>
                      <a:pt x="90" y="29"/>
                      <a:pt x="9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89" y="20"/>
                      <a:pt x="87" y="11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54" y="47"/>
                      <a:pt x="0" y="80"/>
                      <a:pt x="0" y="81"/>
                    </a:cubicBezTo>
                    <a:lnTo>
                      <a:pt x="15" y="10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6" name="Freeform 39"/>
              <p:cNvSpPr>
                <a:spLocks noChangeArrowheads="1"/>
              </p:cNvSpPr>
              <p:nvPr/>
            </p:nvSpPr>
            <p:spPr bwMode="auto">
              <a:xfrm>
                <a:off x="1205380" y="2447052"/>
                <a:ext cx="178864" cy="119242"/>
              </a:xfrm>
              <a:custGeom>
                <a:avLst/>
                <a:gdLst>
                  <a:gd name="T0" fmla="*/ 10970325 w 54"/>
                  <a:gd name="T1" fmla="*/ 32914104 h 36"/>
                  <a:gd name="T2" fmla="*/ 109713190 w 54"/>
                  <a:gd name="T3" fmla="*/ 373018787 h 36"/>
                  <a:gd name="T4" fmla="*/ 373024184 w 54"/>
                  <a:gd name="T5" fmla="*/ 373018787 h 36"/>
                  <a:gd name="T6" fmla="*/ 526621988 w 54"/>
                  <a:gd name="T7" fmla="*/ 0 h 36"/>
                  <a:gd name="T8" fmla="*/ 10970325 w 54"/>
                  <a:gd name="T9" fmla="*/ 32914104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6"/>
                  <a:gd name="T17" fmla="*/ 54 w 54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6">
                    <a:moveTo>
                      <a:pt x="1" y="3"/>
                    </a:moveTo>
                    <a:cubicBezTo>
                      <a:pt x="0" y="8"/>
                      <a:pt x="1" y="30"/>
                      <a:pt x="10" y="34"/>
                    </a:cubicBezTo>
                    <a:cubicBezTo>
                      <a:pt x="14" y="36"/>
                      <a:pt x="24" y="36"/>
                      <a:pt x="34" y="34"/>
                    </a:cubicBezTo>
                    <a:cubicBezTo>
                      <a:pt x="54" y="30"/>
                      <a:pt x="48" y="0"/>
                      <a:pt x="48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9B27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7" name="Freeform 40"/>
              <p:cNvSpPr>
                <a:spLocks noChangeArrowheads="1"/>
              </p:cNvSpPr>
              <p:nvPr/>
            </p:nvSpPr>
            <p:spPr bwMode="auto">
              <a:xfrm>
                <a:off x="300697" y="80360"/>
                <a:ext cx="1692718" cy="2436683"/>
              </a:xfrm>
              <a:custGeom>
                <a:avLst/>
                <a:gdLst>
                  <a:gd name="T0" fmla="*/ 44236807 w 509"/>
                  <a:gd name="T1" fmla="*/ 2147483646 h 734"/>
                  <a:gd name="T2" fmla="*/ 121652882 w 509"/>
                  <a:gd name="T3" fmla="*/ 2147483646 h 734"/>
                  <a:gd name="T4" fmla="*/ 718863081 w 509"/>
                  <a:gd name="T5" fmla="*/ 2147483646 h 734"/>
                  <a:gd name="T6" fmla="*/ 2147483646 w 509"/>
                  <a:gd name="T7" fmla="*/ 2147483646 h 734"/>
                  <a:gd name="T8" fmla="*/ 2147483646 w 509"/>
                  <a:gd name="T9" fmla="*/ 2147483646 h 734"/>
                  <a:gd name="T10" fmla="*/ 2147483646 w 509"/>
                  <a:gd name="T11" fmla="*/ 2147483646 h 734"/>
                  <a:gd name="T12" fmla="*/ 2147483646 w 509"/>
                  <a:gd name="T13" fmla="*/ 2147483646 h 734"/>
                  <a:gd name="T14" fmla="*/ 2147483646 w 509"/>
                  <a:gd name="T15" fmla="*/ 2147483646 h 734"/>
                  <a:gd name="T16" fmla="*/ 2147483646 w 509"/>
                  <a:gd name="T17" fmla="*/ 2147483646 h 734"/>
                  <a:gd name="T18" fmla="*/ 2147483646 w 509"/>
                  <a:gd name="T19" fmla="*/ 1487784196 h 734"/>
                  <a:gd name="T20" fmla="*/ 44236807 w 509"/>
                  <a:gd name="T21" fmla="*/ 2147483646 h 7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09"/>
                  <a:gd name="T34" fmla="*/ 0 h 734"/>
                  <a:gd name="T35" fmla="*/ 509 w 509"/>
                  <a:gd name="T36" fmla="*/ 734 h 7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09" h="734">
                    <a:moveTo>
                      <a:pt x="4" y="347"/>
                    </a:moveTo>
                    <a:cubicBezTo>
                      <a:pt x="4" y="347"/>
                      <a:pt x="0" y="536"/>
                      <a:pt x="11" y="595"/>
                    </a:cubicBezTo>
                    <a:cubicBezTo>
                      <a:pt x="21" y="654"/>
                      <a:pt x="32" y="660"/>
                      <a:pt x="65" y="669"/>
                    </a:cubicBezTo>
                    <a:cubicBezTo>
                      <a:pt x="99" y="677"/>
                      <a:pt x="209" y="682"/>
                      <a:pt x="224" y="692"/>
                    </a:cubicBezTo>
                    <a:cubicBezTo>
                      <a:pt x="240" y="702"/>
                      <a:pt x="273" y="734"/>
                      <a:pt x="296" y="731"/>
                    </a:cubicBezTo>
                    <a:cubicBezTo>
                      <a:pt x="319" y="728"/>
                      <a:pt x="330" y="706"/>
                      <a:pt x="344" y="703"/>
                    </a:cubicBezTo>
                    <a:cubicBezTo>
                      <a:pt x="358" y="699"/>
                      <a:pt x="439" y="684"/>
                      <a:pt x="457" y="678"/>
                    </a:cubicBezTo>
                    <a:cubicBezTo>
                      <a:pt x="475" y="672"/>
                      <a:pt x="488" y="656"/>
                      <a:pt x="490" y="614"/>
                    </a:cubicBezTo>
                    <a:cubicBezTo>
                      <a:pt x="493" y="572"/>
                      <a:pt x="509" y="401"/>
                      <a:pt x="493" y="319"/>
                    </a:cubicBezTo>
                    <a:cubicBezTo>
                      <a:pt x="477" y="236"/>
                      <a:pt x="467" y="168"/>
                      <a:pt x="416" y="135"/>
                    </a:cubicBezTo>
                    <a:cubicBezTo>
                      <a:pt x="400" y="119"/>
                      <a:pt x="11" y="0"/>
                      <a:pt x="4" y="3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8" name="Freeform 41"/>
              <p:cNvSpPr>
                <a:spLocks noChangeArrowheads="1"/>
              </p:cNvSpPr>
              <p:nvPr/>
            </p:nvSpPr>
            <p:spPr bwMode="auto">
              <a:xfrm>
                <a:off x="1874171" y="1314254"/>
                <a:ext cx="352541" cy="495114"/>
              </a:xfrm>
              <a:custGeom>
                <a:avLst/>
                <a:gdLst>
                  <a:gd name="T0" fmla="*/ 132735012 w 106"/>
                  <a:gd name="T1" fmla="*/ 1645220624 h 149"/>
                  <a:gd name="T2" fmla="*/ 741111025 w 106"/>
                  <a:gd name="T3" fmla="*/ 265002292 h 149"/>
                  <a:gd name="T4" fmla="*/ 0 w 106"/>
                  <a:gd name="T5" fmla="*/ 541046623 h 149"/>
                  <a:gd name="T6" fmla="*/ 132735012 w 106"/>
                  <a:gd name="T7" fmla="*/ 1645220624 h 1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6"/>
                  <a:gd name="T13" fmla="*/ 0 h 149"/>
                  <a:gd name="T14" fmla="*/ 106 w 106"/>
                  <a:gd name="T15" fmla="*/ 149 h 1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6" h="149">
                    <a:moveTo>
                      <a:pt x="12" y="149"/>
                    </a:moveTo>
                    <a:cubicBezTo>
                      <a:pt x="99" y="149"/>
                      <a:pt x="106" y="49"/>
                      <a:pt x="67" y="24"/>
                    </a:cubicBezTo>
                    <a:cubicBezTo>
                      <a:pt x="29" y="0"/>
                      <a:pt x="0" y="49"/>
                      <a:pt x="0" y="49"/>
                    </a:cubicBezTo>
                    <a:lnTo>
                      <a:pt x="12" y="14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29" name="Freeform 42"/>
              <p:cNvSpPr>
                <a:spLocks noChangeArrowheads="1"/>
              </p:cNvSpPr>
              <p:nvPr/>
            </p:nvSpPr>
            <p:spPr bwMode="auto">
              <a:xfrm>
                <a:off x="33698" y="1332399"/>
                <a:ext cx="352541" cy="438085"/>
              </a:xfrm>
              <a:custGeom>
                <a:avLst/>
                <a:gdLst>
                  <a:gd name="T0" fmla="*/ 1017642855 w 106"/>
                  <a:gd name="T1" fmla="*/ 1398855187 h 132"/>
                  <a:gd name="T2" fmla="*/ 309717246 w 106"/>
                  <a:gd name="T3" fmla="*/ 1145519261 h 132"/>
                  <a:gd name="T4" fmla="*/ 619434492 w 106"/>
                  <a:gd name="T5" fmla="*/ 11015183 h 132"/>
                  <a:gd name="T6" fmla="*/ 1106133972 w 106"/>
                  <a:gd name="T7" fmla="*/ 605801860 h 132"/>
                  <a:gd name="T8" fmla="*/ 1017642855 w 106"/>
                  <a:gd name="T9" fmla="*/ 1398855187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132"/>
                  <a:gd name="T17" fmla="*/ 106 w 106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132">
                    <a:moveTo>
                      <a:pt x="92" y="127"/>
                    </a:moveTo>
                    <a:cubicBezTo>
                      <a:pt x="92" y="127"/>
                      <a:pt x="57" y="132"/>
                      <a:pt x="28" y="104"/>
                    </a:cubicBezTo>
                    <a:cubicBezTo>
                      <a:pt x="0" y="76"/>
                      <a:pt x="7" y="2"/>
                      <a:pt x="56" y="1"/>
                    </a:cubicBezTo>
                    <a:cubicBezTo>
                      <a:pt x="106" y="0"/>
                      <a:pt x="100" y="55"/>
                      <a:pt x="100" y="55"/>
                    </a:cubicBezTo>
                    <a:lnTo>
                      <a:pt x="92" y="12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0" name="Freeform 43"/>
              <p:cNvSpPr>
                <a:spLocks noChangeArrowheads="1"/>
              </p:cNvSpPr>
              <p:nvPr/>
            </p:nvSpPr>
            <p:spPr bwMode="auto">
              <a:xfrm>
                <a:off x="316250" y="0"/>
                <a:ext cx="1617543" cy="2423723"/>
              </a:xfrm>
              <a:custGeom>
                <a:avLst/>
                <a:gdLst>
                  <a:gd name="T0" fmla="*/ 110775069 w 486"/>
                  <a:gd name="T1" fmla="*/ 2147483646 h 730"/>
                  <a:gd name="T2" fmla="*/ 33232854 w 486"/>
                  <a:gd name="T3" fmla="*/ 2147483646 h 730"/>
                  <a:gd name="T4" fmla="*/ 88618724 w 486"/>
                  <a:gd name="T5" fmla="*/ 2147483646 h 730"/>
                  <a:gd name="T6" fmla="*/ 764342320 w 486"/>
                  <a:gd name="T7" fmla="*/ 2147483646 h 730"/>
                  <a:gd name="T8" fmla="*/ 2147483646 w 486"/>
                  <a:gd name="T9" fmla="*/ 2147483646 h 730"/>
                  <a:gd name="T10" fmla="*/ 2147483646 w 486"/>
                  <a:gd name="T11" fmla="*/ 2147483646 h 730"/>
                  <a:gd name="T12" fmla="*/ 2147483646 w 486"/>
                  <a:gd name="T13" fmla="*/ 2147483646 h 730"/>
                  <a:gd name="T14" fmla="*/ 2147483646 w 486"/>
                  <a:gd name="T15" fmla="*/ 2147483646 h 730"/>
                  <a:gd name="T16" fmla="*/ 2147483646 w 486"/>
                  <a:gd name="T17" fmla="*/ 2147483646 h 730"/>
                  <a:gd name="T18" fmla="*/ 2147483646 w 486"/>
                  <a:gd name="T19" fmla="*/ 2147483646 h 730"/>
                  <a:gd name="T20" fmla="*/ 2147483646 w 486"/>
                  <a:gd name="T21" fmla="*/ 1477152923 h 730"/>
                  <a:gd name="T22" fmla="*/ 110775069 w 486"/>
                  <a:gd name="T23" fmla="*/ 2147483646 h 7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6"/>
                  <a:gd name="T37" fmla="*/ 0 h 730"/>
                  <a:gd name="T38" fmla="*/ 486 w 486"/>
                  <a:gd name="T39" fmla="*/ 730 h 7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6" h="730">
                    <a:moveTo>
                      <a:pt x="10" y="347"/>
                    </a:moveTo>
                    <a:cubicBezTo>
                      <a:pt x="10" y="347"/>
                      <a:pt x="0" y="458"/>
                      <a:pt x="3" y="536"/>
                    </a:cubicBezTo>
                    <a:cubicBezTo>
                      <a:pt x="4" y="560"/>
                      <a:pt x="6" y="589"/>
                      <a:pt x="8" y="603"/>
                    </a:cubicBezTo>
                    <a:cubicBezTo>
                      <a:pt x="18" y="662"/>
                      <a:pt x="36" y="660"/>
                      <a:pt x="69" y="669"/>
                    </a:cubicBezTo>
                    <a:cubicBezTo>
                      <a:pt x="78" y="671"/>
                      <a:pt x="151" y="683"/>
                      <a:pt x="198" y="701"/>
                    </a:cubicBezTo>
                    <a:cubicBezTo>
                      <a:pt x="229" y="712"/>
                      <a:pt x="252" y="728"/>
                      <a:pt x="285" y="729"/>
                    </a:cubicBezTo>
                    <a:cubicBezTo>
                      <a:pt x="311" y="730"/>
                      <a:pt x="310" y="716"/>
                      <a:pt x="333" y="710"/>
                    </a:cubicBezTo>
                    <a:cubicBezTo>
                      <a:pt x="391" y="695"/>
                      <a:pt x="438" y="679"/>
                      <a:pt x="444" y="677"/>
                    </a:cubicBezTo>
                    <a:cubicBezTo>
                      <a:pt x="461" y="671"/>
                      <a:pt x="474" y="655"/>
                      <a:pt x="476" y="613"/>
                    </a:cubicBezTo>
                    <a:cubicBezTo>
                      <a:pt x="479" y="571"/>
                      <a:pt x="486" y="400"/>
                      <a:pt x="471" y="317"/>
                    </a:cubicBezTo>
                    <a:cubicBezTo>
                      <a:pt x="456" y="235"/>
                      <a:pt x="455" y="167"/>
                      <a:pt x="406" y="134"/>
                    </a:cubicBezTo>
                    <a:cubicBezTo>
                      <a:pt x="391" y="118"/>
                      <a:pt x="18" y="0"/>
                      <a:pt x="10" y="34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1" name="Freeform 44"/>
              <p:cNvSpPr>
                <a:spLocks noChangeArrowheads="1"/>
              </p:cNvSpPr>
              <p:nvPr/>
            </p:nvSpPr>
            <p:spPr bwMode="auto">
              <a:xfrm>
                <a:off x="375871" y="57029"/>
                <a:ext cx="1423128" cy="969489"/>
              </a:xfrm>
              <a:custGeom>
                <a:avLst/>
                <a:gdLst>
                  <a:gd name="T0" fmla="*/ 1370951073 w 428"/>
                  <a:gd name="T1" fmla="*/ 2147483646 h 292"/>
                  <a:gd name="T2" fmla="*/ 2147483646 w 428"/>
                  <a:gd name="T3" fmla="*/ 2147483646 h 292"/>
                  <a:gd name="T4" fmla="*/ 2147483646 w 428"/>
                  <a:gd name="T5" fmla="*/ 2147483646 h 292"/>
                  <a:gd name="T6" fmla="*/ 2147483646 w 428"/>
                  <a:gd name="T7" fmla="*/ 1289752387 h 292"/>
                  <a:gd name="T8" fmla="*/ 0 w 428"/>
                  <a:gd name="T9" fmla="*/ 2147483646 h 292"/>
                  <a:gd name="T10" fmla="*/ 597028797 w 428"/>
                  <a:gd name="T11" fmla="*/ 2147483646 h 292"/>
                  <a:gd name="T12" fmla="*/ 1370951073 w 428"/>
                  <a:gd name="T13" fmla="*/ 2147483646 h 2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8"/>
                  <a:gd name="T22" fmla="*/ 0 h 292"/>
                  <a:gd name="T23" fmla="*/ 428 w 428"/>
                  <a:gd name="T24" fmla="*/ 292 h 2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8" h="292">
                    <a:moveTo>
                      <a:pt x="124" y="291"/>
                    </a:moveTo>
                    <a:cubicBezTo>
                      <a:pt x="170" y="290"/>
                      <a:pt x="210" y="287"/>
                      <a:pt x="258" y="279"/>
                    </a:cubicBezTo>
                    <a:cubicBezTo>
                      <a:pt x="324" y="269"/>
                      <a:pt x="373" y="228"/>
                      <a:pt x="428" y="202"/>
                    </a:cubicBezTo>
                    <a:cubicBezTo>
                      <a:pt x="420" y="158"/>
                      <a:pt x="419" y="138"/>
                      <a:pt x="388" y="117"/>
                    </a:cubicBezTo>
                    <a:cubicBezTo>
                      <a:pt x="374" y="102"/>
                      <a:pt x="53" y="0"/>
                      <a:pt x="0" y="261"/>
                    </a:cubicBezTo>
                    <a:cubicBezTo>
                      <a:pt x="18" y="267"/>
                      <a:pt x="36" y="273"/>
                      <a:pt x="54" y="278"/>
                    </a:cubicBezTo>
                    <a:cubicBezTo>
                      <a:pt x="76" y="279"/>
                      <a:pt x="101" y="292"/>
                      <a:pt x="124" y="29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2" name="Freeform 45"/>
              <p:cNvSpPr>
                <a:spLocks noChangeArrowheads="1"/>
              </p:cNvSpPr>
              <p:nvPr/>
            </p:nvSpPr>
            <p:spPr bwMode="auto">
              <a:xfrm>
                <a:off x="150349" y="593618"/>
                <a:ext cx="375872" cy="1257225"/>
              </a:xfrm>
              <a:custGeom>
                <a:avLst/>
                <a:gdLst>
                  <a:gd name="T0" fmla="*/ 132772626 w 113"/>
                  <a:gd name="T1" fmla="*/ 0 h 378"/>
                  <a:gd name="T2" fmla="*/ 77449590 w 113"/>
                  <a:gd name="T3" fmla="*/ 2147483646 h 378"/>
                  <a:gd name="T4" fmla="*/ 730242791 w 113"/>
                  <a:gd name="T5" fmla="*/ 2147483646 h 378"/>
                  <a:gd name="T6" fmla="*/ 840885537 w 113"/>
                  <a:gd name="T7" fmla="*/ 2147483646 h 378"/>
                  <a:gd name="T8" fmla="*/ 1040041150 w 113"/>
                  <a:gd name="T9" fmla="*/ 2147483646 h 378"/>
                  <a:gd name="T10" fmla="*/ 1228133486 w 113"/>
                  <a:gd name="T11" fmla="*/ 2147483646 h 378"/>
                  <a:gd name="T12" fmla="*/ 1250263366 w 113"/>
                  <a:gd name="T13" fmla="*/ 398240986 h 378"/>
                  <a:gd name="T14" fmla="*/ 132772626 w 113"/>
                  <a:gd name="T15" fmla="*/ 0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3"/>
                  <a:gd name="T25" fmla="*/ 0 h 378"/>
                  <a:gd name="T26" fmla="*/ 113 w 113"/>
                  <a:gd name="T27" fmla="*/ 378 h 3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3" h="378">
                    <a:moveTo>
                      <a:pt x="12" y="0"/>
                    </a:moveTo>
                    <a:cubicBezTo>
                      <a:pt x="12" y="0"/>
                      <a:pt x="0" y="165"/>
                      <a:pt x="7" y="226"/>
                    </a:cubicBezTo>
                    <a:cubicBezTo>
                      <a:pt x="7" y="226"/>
                      <a:pt x="59" y="207"/>
                      <a:pt x="66" y="271"/>
                    </a:cubicBezTo>
                    <a:cubicBezTo>
                      <a:pt x="73" y="337"/>
                      <a:pt x="76" y="371"/>
                      <a:pt x="76" y="371"/>
                    </a:cubicBezTo>
                    <a:cubicBezTo>
                      <a:pt x="76" y="371"/>
                      <a:pt x="77" y="377"/>
                      <a:pt x="94" y="378"/>
                    </a:cubicBezTo>
                    <a:cubicBezTo>
                      <a:pt x="110" y="378"/>
                      <a:pt x="111" y="371"/>
                      <a:pt x="111" y="371"/>
                    </a:cubicBezTo>
                    <a:cubicBezTo>
                      <a:pt x="113" y="36"/>
                      <a:pt x="113" y="36"/>
                      <a:pt x="113" y="36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3" name="Freeform 46"/>
              <p:cNvSpPr>
                <a:spLocks noChangeArrowheads="1"/>
              </p:cNvSpPr>
              <p:nvPr/>
            </p:nvSpPr>
            <p:spPr bwMode="auto">
              <a:xfrm>
                <a:off x="165902" y="1252041"/>
                <a:ext cx="171086" cy="139980"/>
              </a:xfrm>
              <a:custGeom>
                <a:avLst/>
                <a:gdLst>
                  <a:gd name="T0" fmla="*/ 573929792 w 51"/>
                  <a:gd name="T1" fmla="*/ 466533343 h 42"/>
                  <a:gd name="T2" fmla="*/ 573929792 w 51"/>
                  <a:gd name="T3" fmla="*/ 455424930 h 42"/>
                  <a:gd name="T4" fmla="*/ 573929792 w 51"/>
                  <a:gd name="T5" fmla="*/ 433208104 h 42"/>
                  <a:gd name="T6" fmla="*/ 382618743 w 51"/>
                  <a:gd name="T7" fmla="*/ 0 h 42"/>
                  <a:gd name="T8" fmla="*/ 0 w 51"/>
                  <a:gd name="T9" fmla="*/ 11108413 h 42"/>
                  <a:gd name="T10" fmla="*/ 22506196 w 51"/>
                  <a:gd name="T11" fmla="*/ 311022229 h 42"/>
                  <a:gd name="T12" fmla="*/ 573929792 w 51"/>
                  <a:gd name="T13" fmla="*/ 466533343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42"/>
                  <a:gd name="T23" fmla="*/ 51 w 51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42">
                    <a:moveTo>
                      <a:pt x="51" y="42"/>
                    </a:moveTo>
                    <a:cubicBezTo>
                      <a:pt x="51" y="42"/>
                      <a:pt x="51" y="41"/>
                      <a:pt x="51" y="41"/>
                    </a:cubicBezTo>
                    <a:cubicBezTo>
                      <a:pt x="51" y="40"/>
                      <a:pt x="51" y="39"/>
                      <a:pt x="51" y="39"/>
                    </a:cubicBezTo>
                    <a:cubicBezTo>
                      <a:pt x="48" y="25"/>
                      <a:pt x="42" y="12"/>
                      <a:pt x="34" y="0"/>
                    </a:cubicBezTo>
                    <a:cubicBezTo>
                      <a:pt x="23" y="0"/>
                      <a:pt x="11" y="1"/>
                      <a:pt x="0" y="1"/>
                    </a:cubicBezTo>
                    <a:cubicBezTo>
                      <a:pt x="1" y="11"/>
                      <a:pt x="1" y="20"/>
                      <a:pt x="2" y="28"/>
                    </a:cubicBezTo>
                    <a:cubicBezTo>
                      <a:pt x="2" y="28"/>
                      <a:pt x="34" y="16"/>
                      <a:pt x="51" y="4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4" name="Freeform 47"/>
              <p:cNvSpPr>
                <a:spLocks noChangeArrowheads="1"/>
              </p:cNvSpPr>
              <p:nvPr/>
            </p:nvSpPr>
            <p:spPr bwMode="auto">
              <a:xfrm>
                <a:off x="176271" y="645463"/>
                <a:ext cx="355134" cy="300697"/>
              </a:xfrm>
              <a:custGeom>
                <a:avLst/>
                <a:gdLst>
                  <a:gd name="T0" fmla="*/ 11015792 w 107"/>
                  <a:gd name="T1" fmla="*/ 0 h 91"/>
                  <a:gd name="T2" fmla="*/ 0 w 107"/>
                  <a:gd name="T3" fmla="*/ 535022572 h 91"/>
                  <a:gd name="T4" fmla="*/ 1156661481 w 107"/>
                  <a:gd name="T5" fmla="*/ 993611932 h 91"/>
                  <a:gd name="T6" fmla="*/ 1178693065 w 107"/>
                  <a:gd name="T7" fmla="*/ 524101654 h 91"/>
                  <a:gd name="T8" fmla="*/ 11015792 w 107"/>
                  <a:gd name="T9" fmla="*/ 0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91"/>
                  <a:gd name="T17" fmla="*/ 107 w 107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91">
                    <a:moveTo>
                      <a:pt x="1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52" y="90"/>
                      <a:pt x="105" y="91"/>
                    </a:cubicBezTo>
                    <a:cubicBezTo>
                      <a:pt x="107" y="48"/>
                      <a:pt x="107" y="48"/>
                      <a:pt x="107" y="4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5" name="Freeform 48"/>
              <p:cNvSpPr>
                <a:spLocks noChangeArrowheads="1"/>
              </p:cNvSpPr>
              <p:nvPr/>
            </p:nvSpPr>
            <p:spPr bwMode="auto">
              <a:xfrm>
                <a:off x="0" y="38884"/>
                <a:ext cx="2296704" cy="1858620"/>
              </a:xfrm>
              <a:custGeom>
                <a:avLst/>
                <a:gdLst>
                  <a:gd name="T0" fmla="*/ 1551100682 w 690"/>
                  <a:gd name="T1" fmla="*/ 110549654 h 559"/>
                  <a:gd name="T2" fmla="*/ 2147483646 w 690"/>
                  <a:gd name="T3" fmla="*/ 773847575 h 559"/>
                  <a:gd name="T4" fmla="*/ 2147483646 w 690"/>
                  <a:gd name="T5" fmla="*/ 44221191 h 559"/>
                  <a:gd name="T6" fmla="*/ 2147483646 w 690"/>
                  <a:gd name="T7" fmla="*/ 1149717728 h 559"/>
                  <a:gd name="T8" fmla="*/ 2147483646 w 690"/>
                  <a:gd name="T9" fmla="*/ 1713521294 h 559"/>
                  <a:gd name="T10" fmla="*/ 2147483646 w 690"/>
                  <a:gd name="T11" fmla="*/ 2147483646 h 559"/>
                  <a:gd name="T12" fmla="*/ 2147483646 w 690"/>
                  <a:gd name="T13" fmla="*/ 2147483646 h 559"/>
                  <a:gd name="T14" fmla="*/ 2147483646 w 690"/>
                  <a:gd name="T15" fmla="*/ 2147483646 h 559"/>
                  <a:gd name="T16" fmla="*/ 2147483646 w 690"/>
                  <a:gd name="T17" fmla="*/ 2147483646 h 559"/>
                  <a:gd name="T18" fmla="*/ 2147483646 w 690"/>
                  <a:gd name="T19" fmla="*/ 2147483646 h 559"/>
                  <a:gd name="T20" fmla="*/ 2147483646 w 690"/>
                  <a:gd name="T21" fmla="*/ 2147483646 h 559"/>
                  <a:gd name="T22" fmla="*/ 2147483646 w 690"/>
                  <a:gd name="T23" fmla="*/ 2147483646 h 559"/>
                  <a:gd name="T24" fmla="*/ 2147483646 w 690"/>
                  <a:gd name="T25" fmla="*/ 2147483646 h 559"/>
                  <a:gd name="T26" fmla="*/ 0 w 690"/>
                  <a:gd name="T27" fmla="*/ 530637672 h 559"/>
                  <a:gd name="T28" fmla="*/ 753392140 w 690"/>
                  <a:gd name="T29" fmla="*/ 961780989 h 559"/>
                  <a:gd name="T30" fmla="*/ 930661075 w 690"/>
                  <a:gd name="T31" fmla="*/ 143715547 h 559"/>
                  <a:gd name="T32" fmla="*/ 1263037415 w 690"/>
                  <a:gd name="T33" fmla="*/ 707519113 h 559"/>
                  <a:gd name="T34" fmla="*/ 1551100682 w 690"/>
                  <a:gd name="T35" fmla="*/ 110549654 h 55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90"/>
                  <a:gd name="T55" fmla="*/ 0 h 559"/>
                  <a:gd name="T56" fmla="*/ 690 w 690"/>
                  <a:gd name="T57" fmla="*/ 559 h 55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90" h="559">
                    <a:moveTo>
                      <a:pt x="140" y="10"/>
                    </a:moveTo>
                    <a:cubicBezTo>
                      <a:pt x="140" y="10"/>
                      <a:pt x="155" y="81"/>
                      <a:pt x="246" y="70"/>
                    </a:cubicBezTo>
                    <a:cubicBezTo>
                      <a:pt x="336" y="59"/>
                      <a:pt x="367" y="0"/>
                      <a:pt x="440" y="4"/>
                    </a:cubicBezTo>
                    <a:cubicBezTo>
                      <a:pt x="513" y="8"/>
                      <a:pt x="565" y="57"/>
                      <a:pt x="565" y="104"/>
                    </a:cubicBezTo>
                    <a:cubicBezTo>
                      <a:pt x="565" y="104"/>
                      <a:pt x="646" y="79"/>
                      <a:pt x="674" y="155"/>
                    </a:cubicBezTo>
                    <a:cubicBezTo>
                      <a:pt x="690" y="201"/>
                      <a:pt x="662" y="277"/>
                      <a:pt x="630" y="408"/>
                    </a:cubicBezTo>
                    <a:cubicBezTo>
                      <a:pt x="630" y="409"/>
                      <a:pt x="605" y="388"/>
                      <a:pt x="575" y="418"/>
                    </a:cubicBezTo>
                    <a:cubicBezTo>
                      <a:pt x="558" y="435"/>
                      <a:pt x="566" y="550"/>
                      <a:pt x="566" y="550"/>
                    </a:cubicBezTo>
                    <a:cubicBezTo>
                      <a:pt x="566" y="550"/>
                      <a:pt x="562" y="559"/>
                      <a:pt x="542" y="559"/>
                    </a:cubicBezTo>
                    <a:cubicBezTo>
                      <a:pt x="523" y="559"/>
                      <a:pt x="522" y="550"/>
                      <a:pt x="522" y="550"/>
                    </a:cubicBezTo>
                    <a:cubicBezTo>
                      <a:pt x="522" y="550"/>
                      <a:pt x="522" y="415"/>
                      <a:pt x="524" y="303"/>
                    </a:cubicBezTo>
                    <a:cubicBezTo>
                      <a:pt x="526" y="257"/>
                      <a:pt x="514" y="222"/>
                      <a:pt x="507" y="208"/>
                    </a:cubicBezTo>
                    <a:cubicBezTo>
                      <a:pt x="507" y="208"/>
                      <a:pt x="368" y="308"/>
                      <a:pt x="197" y="270"/>
                    </a:cubicBezTo>
                    <a:cubicBezTo>
                      <a:pt x="26" y="232"/>
                      <a:pt x="10" y="125"/>
                      <a:pt x="0" y="48"/>
                    </a:cubicBezTo>
                    <a:cubicBezTo>
                      <a:pt x="0" y="48"/>
                      <a:pt x="27" y="72"/>
                      <a:pt x="68" y="87"/>
                    </a:cubicBezTo>
                    <a:cubicBezTo>
                      <a:pt x="68" y="87"/>
                      <a:pt x="54" y="38"/>
                      <a:pt x="84" y="13"/>
                    </a:cubicBezTo>
                    <a:cubicBezTo>
                      <a:pt x="84" y="13"/>
                      <a:pt x="90" y="49"/>
                      <a:pt x="114" y="64"/>
                    </a:cubicBezTo>
                    <a:cubicBezTo>
                      <a:pt x="114" y="64"/>
                      <a:pt x="102" y="35"/>
                      <a:pt x="140" y="1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6" name="Freeform 49"/>
              <p:cNvSpPr>
                <a:spLocks noChangeArrowheads="1"/>
              </p:cNvSpPr>
              <p:nvPr/>
            </p:nvSpPr>
            <p:spPr bwMode="auto">
              <a:xfrm>
                <a:off x="1884540" y="1259817"/>
                <a:ext cx="248853" cy="204786"/>
              </a:xfrm>
              <a:custGeom>
                <a:avLst/>
                <a:gdLst>
                  <a:gd name="T0" fmla="*/ 330281020 w 75"/>
                  <a:gd name="T1" fmla="*/ 76368663 h 62"/>
                  <a:gd name="T2" fmla="*/ 33027770 w 75"/>
                  <a:gd name="T3" fmla="*/ 676408158 h 62"/>
                  <a:gd name="T4" fmla="*/ 44037027 w 75"/>
                  <a:gd name="T5" fmla="*/ 676408158 h 62"/>
                  <a:gd name="T6" fmla="*/ 99083310 w 75"/>
                  <a:gd name="T7" fmla="*/ 556400259 h 62"/>
                  <a:gd name="T8" fmla="*/ 704602384 w 75"/>
                  <a:gd name="T9" fmla="*/ 447302169 h 62"/>
                  <a:gd name="T10" fmla="*/ 737630154 w 75"/>
                  <a:gd name="T11" fmla="*/ 327294270 h 62"/>
                  <a:gd name="T12" fmla="*/ 748639411 w 75"/>
                  <a:gd name="T13" fmla="*/ 272745225 h 62"/>
                  <a:gd name="T14" fmla="*/ 770657925 w 75"/>
                  <a:gd name="T15" fmla="*/ 207286371 h 62"/>
                  <a:gd name="T16" fmla="*/ 792676438 w 75"/>
                  <a:gd name="T17" fmla="*/ 130917708 h 62"/>
                  <a:gd name="T18" fmla="*/ 792676438 w 75"/>
                  <a:gd name="T19" fmla="*/ 109098090 h 62"/>
                  <a:gd name="T20" fmla="*/ 825704208 w 75"/>
                  <a:gd name="T21" fmla="*/ 0 h 62"/>
                  <a:gd name="T22" fmla="*/ 825704208 w 75"/>
                  <a:gd name="T23" fmla="*/ 0 h 62"/>
                  <a:gd name="T24" fmla="*/ 330281020 w 75"/>
                  <a:gd name="T25" fmla="*/ 76368663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5"/>
                  <a:gd name="T40" fmla="*/ 0 h 62"/>
                  <a:gd name="T41" fmla="*/ 75 w 75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5" h="62">
                    <a:moveTo>
                      <a:pt x="30" y="7"/>
                    </a:moveTo>
                    <a:cubicBezTo>
                      <a:pt x="12" y="32"/>
                      <a:pt x="0" y="59"/>
                      <a:pt x="3" y="62"/>
                    </a:cubicBezTo>
                    <a:cubicBezTo>
                      <a:pt x="3" y="62"/>
                      <a:pt x="4" y="62"/>
                      <a:pt x="4" y="62"/>
                    </a:cubicBezTo>
                    <a:cubicBezTo>
                      <a:pt x="5" y="57"/>
                      <a:pt x="7" y="53"/>
                      <a:pt x="9" y="51"/>
                    </a:cubicBezTo>
                    <a:cubicBezTo>
                      <a:pt x="39" y="21"/>
                      <a:pt x="64" y="42"/>
                      <a:pt x="64" y="41"/>
                    </a:cubicBezTo>
                    <a:cubicBezTo>
                      <a:pt x="65" y="38"/>
                      <a:pt x="66" y="34"/>
                      <a:pt x="67" y="30"/>
                    </a:cubicBezTo>
                    <a:cubicBezTo>
                      <a:pt x="68" y="28"/>
                      <a:pt x="68" y="27"/>
                      <a:pt x="68" y="25"/>
                    </a:cubicBezTo>
                    <a:cubicBezTo>
                      <a:pt x="69" y="23"/>
                      <a:pt x="69" y="21"/>
                      <a:pt x="70" y="19"/>
                    </a:cubicBezTo>
                    <a:cubicBezTo>
                      <a:pt x="71" y="17"/>
                      <a:pt x="71" y="14"/>
                      <a:pt x="72" y="12"/>
                    </a:cubicBezTo>
                    <a:cubicBezTo>
                      <a:pt x="72" y="11"/>
                      <a:pt x="72" y="10"/>
                      <a:pt x="72" y="10"/>
                    </a:cubicBezTo>
                    <a:cubicBezTo>
                      <a:pt x="73" y="6"/>
                      <a:pt x="74" y="3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0" y="1"/>
                      <a:pt x="45" y="3"/>
                      <a:pt x="30" y="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7" name="Freeform 50"/>
              <p:cNvSpPr>
                <a:spLocks noChangeArrowheads="1"/>
              </p:cNvSpPr>
              <p:nvPr/>
            </p:nvSpPr>
            <p:spPr bwMode="auto">
              <a:xfrm>
                <a:off x="508074" y="1018742"/>
                <a:ext cx="222931" cy="222931"/>
              </a:xfrm>
              <a:custGeom>
                <a:avLst/>
                <a:gdLst>
                  <a:gd name="T0" fmla="*/ 741764638 w 67"/>
                  <a:gd name="T1" fmla="*/ 309990546 h 67"/>
                  <a:gd name="T2" fmla="*/ 365347308 w 67"/>
                  <a:gd name="T3" fmla="*/ 33213392 h 67"/>
                  <a:gd name="T4" fmla="*/ 11070021 w 67"/>
                  <a:gd name="T5" fmla="*/ 453914135 h 67"/>
                  <a:gd name="T6" fmla="*/ 0 w 67"/>
                  <a:gd name="T7" fmla="*/ 741764638 h 67"/>
                  <a:gd name="T8" fmla="*/ 741764638 w 67"/>
                  <a:gd name="T9" fmla="*/ 309990546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7"/>
                  <a:gd name="T17" fmla="*/ 67 w 6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7">
                    <a:moveTo>
                      <a:pt x="67" y="28"/>
                    </a:moveTo>
                    <a:cubicBezTo>
                      <a:pt x="67" y="28"/>
                      <a:pt x="55" y="0"/>
                      <a:pt x="33" y="3"/>
                    </a:cubicBezTo>
                    <a:cubicBezTo>
                      <a:pt x="11" y="6"/>
                      <a:pt x="1" y="41"/>
                      <a:pt x="1" y="4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29" y="24"/>
                      <a:pt x="67" y="2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8" name="Freeform 51"/>
              <p:cNvSpPr>
                <a:spLocks noChangeArrowheads="1"/>
              </p:cNvSpPr>
              <p:nvPr/>
            </p:nvSpPr>
            <p:spPr bwMode="auto">
              <a:xfrm>
                <a:off x="1487932" y="1065402"/>
                <a:ext cx="217746" cy="225524"/>
              </a:xfrm>
              <a:custGeom>
                <a:avLst/>
                <a:gdLst>
                  <a:gd name="T0" fmla="*/ 217693213 w 66"/>
                  <a:gd name="T1" fmla="*/ 0 h 68"/>
                  <a:gd name="T2" fmla="*/ 10884001 w 66"/>
                  <a:gd name="T3" fmla="*/ 395977029 h 68"/>
                  <a:gd name="T4" fmla="*/ 533345733 w 66"/>
                  <a:gd name="T5" fmla="*/ 747956979 h 68"/>
                  <a:gd name="T6" fmla="*/ 685728343 w 66"/>
                  <a:gd name="T7" fmla="*/ 527968267 h 68"/>
                  <a:gd name="T8" fmla="*/ 217693213 w 6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8"/>
                  <a:gd name="T17" fmla="*/ 66 w 6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8">
                    <a:moveTo>
                      <a:pt x="20" y="0"/>
                    </a:moveTo>
                    <a:cubicBezTo>
                      <a:pt x="20" y="0"/>
                      <a:pt x="0" y="18"/>
                      <a:pt x="1" y="36"/>
                    </a:cubicBezTo>
                    <a:cubicBezTo>
                      <a:pt x="1" y="36"/>
                      <a:pt x="33" y="33"/>
                      <a:pt x="49" y="68"/>
                    </a:cubicBezTo>
                    <a:cubicBezTo>
                      <a:pt x="49" y="68"/>
                      <a:pt x="66" y="61"/>
                      <a:pt x="63" y="48"/>
                    </a:cubicBezTo>
                    <a:cubicBezTo>
                      <a:pt x="60" y="35"/>
                      <a:pt x="46" y="1"/>
                      <a:pt x="20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39" name="Freeform 52"/>
              <p:cNvSpPr>
                <a:spLocks noChangeArrowheads="1"/>
              </p:cNvSpPr>
              <p:nvPr/>
            </p:nvSpPr>
            <p:spPr bwMode="auto">
              <a:xfrm>
                <a:off x="606579" y="1309070"/>
                <a:ext cx="233299" cy="230708"/>
              </a:xfrm>
              <a:custGeom>
                <a:avLst/>
                <a:gdLst>
                  <a:gd name="T0" fmla="*/ 766440540 w 70"/>
                  <a:gd name="T1" fmla="*/ 401913111 h 70"/>
                  <a:gd name="T2" fmla="*/ 366559389 w 70"/>
                  <a:gd name="T3" fmla="*/ 749510967 h 70"/>
                  <a:gd name="T4" fmla="*/ 11108365 w 70"/>
                  <a:gd name="T5" fmla="*/ 358460907 h 70"/>
                  <a:gd name="T6" fmla="*/ 410989517 w 70"/>
                  <a:gd name="T7" fmla="*/ 10863051 h 70"/>
                  <a:gd name="T8" fmla="*/ 766440540 w 70"/>
                  <a:gd name="T9" fmla="*/ 401913111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70"/>
                  <a:gd name="T17" fmla="*/ 70 w 70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70">
                    <a:moveTo>
                      <a:pt x="69" y="37"/>
                    </a:moveTo>
                    <a:cubicBezTo>
                      <a:pt x="68" y="55"/>
                      <a:pt x="52" y="70"/>
                      <a:pt x="33" y="69"/>
                    </a:cubicBezTo>
                    <a:cubicBezTo>
                      <a:pt x="15" y="68"/>
                      <a:pt x="0" y="52"/>
                      <a:pt x="1" y="33"/>
                    </a:cubicBezTo>
                    <a:cubicBezTo>
                      <a:pt x="2" y="14"/>
                      <a:pt x="18" y="0"/>
                      <a:pt x="37" y="1"/>
                    </a:cubicBezTo>
                    <a:cubicBezTo>
                      <a:pt x="56" y="2"/>
                      <a:pt x="70" y="18"/>
                      <a:pt x="69" y="3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0" name="Freeform 53"/>
              <p:cNvSpPr>
                <a:spLocks noChangeArrowheads="1"/>
              </p:cNvSpPr>
              <p:nvPr/>
            </p:nvSpPr>
            <p:spPr bwMode="auto">
              <a:xfrm>
                <a:off x="676568" y="1324623"/>
                <a:ext cx="124426" cy="101097"/>
              </a:xfrm>
              <a:custGeom>
                <a:avLst/>
                <a:gdLst>
                  <a:gd name="T0" fmla="*/ 375252444 w 38"/>
                  <a:gd name="T1" fmla="*/ 238481083 h 30"/>
                  <a:gd name="T2" fmla="*/ 150100323 w 38"/>
                  <a:gd name="T3" fmla="*/ 295260528 h 30"/>
                  <a:gd name="T4" fmla="*/ 32164121 w 38"/>
                  <a:gd name="T5" fmla="*/ 90849134 h 30"/>
                  <a:gd name="T6" fmla="*/ 257316242 w 38"/>
                  <a:gd name="T7" fmla="*/ 34069689 h 30"/>
                  <a:gd name="T8" fmla="*/ 375252444 w 38"/>
                  <a:gd name="T9" fmla="*/ 23848108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0"/>
                  <a:gd name="T17" fmla="*/ 38 w 38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0">
                    <a:moveTo>
                      <a:pt x="35" y="21"/>
                    </a:moveTo>
                    <a:cubicBezTo>
                      <a:pt x="32" y="28"/>
                      <a:pt x="23" y="30"/>
                      <a:pt x="14" y="26"/>
                    </a:cubicBezTo>
                    <a:cubicBezTo>
                      <a:pt x="5" y="22"/>
                      <a:pt x="0" y="14"/>
                      <a:pt x="3" y="8"/>
                    </a:cubicBezTo>
                    <a:cubicBezTo>
                      <a:pt x="6" y="2"/>
                      <a:pt x="15" y="0"/>
                      <a:pt x="24" y="3"/>
                    </a:cubicBezTo>
                    <a:cubicBezTo>
                      <a:pt x="33" y="7"/>
                      <a:pt x="38" y="15"/>
                      <a:pt x="35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1" name="Freeform 54"/>
              <p:cNvSpPr>
                <a:spLocks noChangeArrowheads="1"/>
              </p:cNvSpPr>
              <p:nvPr/>
            </p:nvSpPr>
            <p:spPr bwMode="auto">
              <a:xfrm>
                <a:off x="1415350" y="1309070"/>
                <a:ext cx="230708" cy="230708"/>
              </a:xfrm>
              <a:custGeom>
                <a:avLst/>
                <a:gdLst>
                  <a:gd name="T0" fmla="*/ 749510967 w 70"/>
                  <a:gd name="T1" fmla="*/ 401913111 h 70"/>
                  <a:gd name="T2" fmla="*/ 358460907 w 70"/>
                  <a:gd name="T3" fmla="*/ 749510967 h 70"/>
                  <a:gd name="T4" fmla="*/ 10863051 w 70"/>
                  <a:gd name="T5" fmla="*/ 358460907 h 70"/>
                  <a:gd name="T6" fmla="*/ 401913111 w 70"/>
                  <a:gd name="T7" fmla="*/ 10863051 h 70"/>
                  <a:gd name="T8" fmla="*/ 749510967 w 70"/>
                  <a:gd name="T9" fmla="*/ 401913111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70"/>
                  <a:gd name="T17" fmla="*/ 70 w 70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70">
                    <a:moveTo>
                      <a:pt x="69" y="37"/>
                    </a:moveTo>
                    <a:cubicBezTo>
                      <a:pt x="68" y="55"/>
                      <a:pt x="52" y="70"/>
                      <a:pt x="33" y="69"/>
                    </a:cubicBezTo>
                    <a:cubicBezTo>
                      <a:pt x="14" y="68"/>
                      <a:pt x="0" y="52"/>
                      <a:pt x="1" y="33"/>
                    </a:cubicBezTo>
                    <a:cubicBezTo>
                      <a:pt x="2" y="14"/>
                      <a:pt x="18" y="0"/>
                      <a:pt x="37" y="1"/>
                    </a:cubicBezTo>
                    <a:cubicBezTo>
                      <a:pt x="56" y="2"/>
                      <a:pt x="70" y="18"/>
                      <a:pt x="69" y="3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2" name="Freeform 55"/>
              <p:cNvSpPr>
                <a:spLocks noChangeArrowheads="1"/>
              </p:cNvSpPr>
              <p:nvPr/>
            </p:nvSpPr>
            <p:spPr bwMode="auto">
              <a:xfrm>
                <a:off x="1485339" y="1324623"/>
                <a:ext cx="121835" cy="101097"/>
              </a:xfrm>
              <a:custGeom>
                <a:avLst/>
                <a:gdLst>
                  <a:gd name="T0" fmla="*/ 379496268 w 37"/>
                  <a:gd name="T1" fmla="*/ 238481083 h 30"/>
                  <a:gd name="T2" fmla="*/ 151799824 w 37"/>
                  <a:gd name="T3" fmla="*/ 295260528 h 30"/>
                  <a:gd name="T4" fmla="*/ 32529945 w 37"/>
                  <a:gd name="T5" fmla="*/ 90849134 h 30"/>
                  <a:gd name="T6" fmla="*/ 260226389 w 37"/>
                  <a:gd name="T7" fmla="*/ 34069689 h 30"/>
                  <a:gd name="T8" fmla="*/ 379496268 w 37"/>
                  <a:gd name="T9" fmla="*/ 23848108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30"/>
                  <a:gd name="T17" fmla="*/ 37 w 37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30">
                    <a:moveTo>
                      <a:pt x="35" y="21"/>
                    </a:moveTo>
                    <a:cubicBezTo>
                      <a:pt x="32" y="28"/>
                      <a:pt x="23" y="30"/>
                      <a:pt x="14" y="26"/>
                    </a:cubicBezTo>
                    <a:cubicBezTo>
                      <a:pt x="5" y="22"/>
                      <a:pt x="0" y="14"/>
                      <a:pt x="3" y="8"/>
                    </a:cubicBezTo>
                    <a:cubicBezTo>
                      <a:pt x="5" y="2"/>
                      <a:pt x="15" y="0"/>
                      <a:pt x="24" y="3"/>
                    </a:cubicBezTo>
                    <a:cubicBezTo>
                      <a:pt x="32" y="7"/>
                      <a:pt x="37" y="15"/>
                      <a:pt x="35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3" name="Freeform 56"/>
              <p:cNvSpPr>
                <a:spLocks noChangeArrowheads="1"/>
              </p:cNvSpPr>
              <p:nvPr/>
            </p:nvSpPr>
            <p:spPr bwMode="auto">
              <a:xfrm>
                <a:off x="842469" y="1472379"/>
                <a:ext cx="614356" cy="689529"/>
              </a:xfrm>
              <a:custGeom>
                <a:avLst/>
                <a:gdLst>
                  <a:gd name="T0" fmla="*/ 540370933 w 185"/>
                  <a:gd name="T1" fmla="*/ 241769421 h 208"/>
                  <a:gd name="T2" fmla="*/ 507288693 w 185"/>
                  <a:gd name="T3" fmla="*/ 1835247734 h 208"/>
                  <a:gd name="T4" fmla="*/ 1830648046 w 185"/>
                  <a:gd name="T5" fmla="*/ 1725354050 h 208"/>
                  <a:gd name="T6" fmla="*/ 1488780518 w 185"/>
                  <a:gd name="T7" fmla="*/ 219790684 h 208"/>
                  <a:gd name="T8" fmla="*/ 1047659626 w 185"/>
                  <a:gd name="T9" fmla="*/ 10989368 h 208"/>
                  <a:gd name="T10" fmla="*/ 540370933 w 185"/>
                  <a:gd name="T11" fmla="*/ 241769421 h 2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5"/>
                  <a:gd name="T19" fmla="*/ 0 h 208"/>
                  <a:gd name="T20" fmla="*/ 185 w 185"/>
                  <a:gd name="T21" fmla="*/ 208 h 2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5" h="208">
                    <a:moveTo>
                      <a:pt x="49" y="22"/>
                    </a:moveTo>
                    <a:cubicBezTo>
                      <a:pt x="49" y="22"/>
                      <a:pt x="0" y="126"/>
                      <a:pt x="46" y="167"/>
                    </a:cubicBezTo>
                    <a:cubicBezTo>
                      <a:pt x="93" y="208"/>
                      <a:pt x="155" y="186"/>
                      <a:pt x="166" y="157"/>
                    </a:cubicBezTo>
                    <a:cubicBezTo>
                      <a:pt x="185" y="107"/>
                      <a:pt x="142" y="90"/>
                      <a:pt x="135" y="20"/>
                    </a:cubicBezTo>
                    <a:cubicBezTo>
                      <a:pt x="135" y="20"/>
                      <a:pt x="122" y="2"/>
                      <a:pt x="95" y="1"/>
                    </a:cubicBezTo>
                    <a:cubicBezTo>
                      <a:pt x="68" y="0"/>
                      <a:pt x="49" y="22"/>
                      <a:pt x="49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4" name="Freeform 57"/>
              <p:cNvSpPr>
                <a:spLocks noChangeArrowheads="1"/>
              </p:cNvSpPr>
              <p:nvPr/>
            </p:nvSpPr>
            <p:spPr bwMode="auto">
              <a:xfrm>
                <a:off x="870985" y="1462010"/>
                <a:ext cx="549550" cy="609172"/>
              </a:xfrm>
              <a:custGeom>
                <a:avLst/>
                <a:gdLst>
                  <a:gd name="T0" fmla="*/ 488090326 w 165"/>
                  <a:gd name="T1" fmla="*/ 230177627 h 184"/>
                  <a:gd name="T2" fmla="*/ 465901829 w 165"/>
                  <a:gd name="T3" fmla="*/ 1600284912 h 184"/>
                  <a:gd name="T4" fmla="*/ 1641755645 w 165"/>
                  <a:gd name="T5" fmla="*/ 1501635466 h 184"/>
                  <a:gd name="T6" fmla="*/ 1353338483 w 165"/>
                  <a:gd name="T7" fmla="*/ 175372011 h 184"/>
                  <a:gd name="T8" fmla="*/ 942901237 w 165"/>
                  <a:gd name="T9" fmla="*/ 10961785 h 184"/>
                  <a:gd name="T10" fmla="*/ 488090326 w 165"/>
                  <a:gd name="T11" fmla="*/ 230177627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84"/>
                  <a:gd name="T20" fmla="*/ 165 w 165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84">
                    <a:moveTo>
                      <a:pt x="44" y="21"/>
                    </a:moveTo>
                    <a:cubicBezTo>
                      <a:pt x="44" y="21"/>
                      <a:pt x="0" y="109"/>
                      <a:pt x="42" y="146"/>
                    </a:cubicBezTo>
                    <a:cubicBezTo>
                      <a:pt x="83" y="184"/>
                      <a:pt x="139" y="164"/>
                      <a:pt x="148" y="137"/>
                    </a:cubicBezTo>
                    <a:cubicBezTo>
                      <a:pt x="165" y="91"/>
                      <a:pt x="128" y="80"/>
                      <a:pt x="122" y="16"/>
                    </a:cubicBezTo>
                    <a:cubicBezTo>
                      <a:pt x="122" y="16"/>
                      <a:pt x="109" y="2"/>
                      <a:pt x="85" y="1"/>
                    </a:cubicBezTo>
                    <a:cubicBezTo>
                      <a:pt x="61" y="0"/>
                      <a:pt x="44" y="21"/>
                      <a:pt x="44" y="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5" name="Freeform 58"/>
              <p:cNvSpPr>
                <a:spLocks noChangeArrowheads="1"/>
              </p:cNvSpPr>
              <p:nvPr/>
            </p:nvSpPr>
            <p:spPr bwMode="auto">
              <a:xfrm>
                <a:off x="865800" y="2040075"/>
                <a:ext cx="743967" cy="404386"/>
              </a:xfrm>
              <a:custGeom>
                <a:avLst/>
                <a:gdLst>
                  <a:gd name="T0" fmla="*/ 0 w 224"/>
                  <a:gd name="T1" fmla="*/ 571314552 h 122"/>
                  <a:gd name="T2" fmla="*/ 2147483646 w 224"/>
                  <a:gd name="T3" fmla="*/ 10988029 h 122"/>
                  <a:gd name="T4" fmla="*/ 2147483646 w 224"/>
                  <a:gd name="T5" fmla="*/ 21972744 h 122"/>
                  <a:gd name="T6" fmla="*/ 2147483646 w 224"/>
                  <a:gd name="T7" fmla="*/ 54933518 h 122"/>
                  <a:gd name="T8" fmla="*/ 0 w 224"/>
                  <a:gd name="T9" fmla="*/ 571314552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"/>
                  <a:gd name="T16" fmla="*/ 0 h 122"/>
                  <a:gd name="T17" fmla="*/ 224 w 22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" h="122">
                    <a:moveTo>
                      <a:pt x="0" y="52"/>
                    </a:moveTo>
                    <a:cubicBezTo>
                      <a:pt x="0" y="52"/>
                      <a:pt x="136" y="111"/>
                      <a:pt x="217" y="1"/>
                    </a:cubicBezTo>
                    <a:cubicBezTo>
                      <a:pt x="217" y="1"/>
                      <a:pt x="220" y="0"/>
                      <a:pt x="222" y="2"/>
                    </a:cubicBezTo>
                    <a:cubicBezTo>
                      <a:pt x="224" y="3"/>
                      <a:pt x="223" y="5"/>
                      <a:pt x="223" y="5"/>
                    </a:cubicBezTo>
                    <a:cubicBezTo>
                      <a:pt x="223" y="5"/>
                      <a:pt x="145" y="122"/>
                      <a:pt x="0" y="5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6" name="Freeform 59"/>
              <p:cNvSpPr>
                <a:spLocks noChangeArrowheads="1"/>
              </p:cNvSpPr>
              <p:nvPr/>
            </p:nvSpPr>
            <p:spPr bwMode="auto">
              <a:xfrm>
                <a:off x="1526815" y="1920833"/>
                <a:ext cx="139980" cy="119242"/>
              </a:xfrm>
              <a:custGeom>
                <a:avLst/>
                <a:gdLst>
                  <a:gd name="T0" fmla="*/ 11108413 w 42"/>
                  <a:gd name="T1" fmla="*/ 208451577 h 36"/>
                  <a:gd name="T2" fmla="*/ 355452547 w 42"/>
                  <a:gd name="T3" fmla="*/ 362048523 h 36"/>
                  <a:gd name="T4" fmla="*/ 422103024 w 42"/>
                  <a:gd name="T5" fmla="*/ 394962627 h 36"/>
                  <a:gd name="T6" fmla="*/ 466533343 w 42"/>
                  <a:gd name="T7" fmla="*/ 362048523 h 36"/>
                  <a:gd name="T8" fmla="*/ 44430319 w 42"/>
                  <a:gd name="T9" fmla="*/ 153596945 h 36"/>
                  <a:gd name="T10" fmla="*/ 11108413 w 42"/>
                  <a:gd name="T11" fmla="*/ 175537473 h 36"/>
                  <a:gd name="T12" fmla="*/ 11108413 w 42"/>
                  <a:gd name="T13" fmla="*/ 20845157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36"/>
                  <a:gd name="T23" fmla="*/ 42 w 42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36">
                    <a:moveTo>
                      <a:pt x="1" y="19"/>
                    </a:moveTo>
                    <a:cubicBezTo>
                      <a:pt x="1" y="19"/>
                      <a:pt x="25" y="7"/>
                      <a:pt x="32" y="33"/>
                    </a:cubicBezTo>
                    <a:cubicBezTo>
                      <a:pt x="32" y="33"/>
                      <a:pt x="34" y="36"/>
                      <a:pt x="38" y="36"/>
                    </a:cubicBezTo>
                    <a:cubicBezTo>
                      <a:pt x="42" y="36"/>
                      <a:pt x="42" y="33"/>
                      <a:pt x="42" y="33"/>
                    </a:cubicBezTo>
                    <a:cubicBezTo>
                      <a:pt x="42" y="33"/>
                      <a:pt x="38" y="0"/>
                      <a:pt x="4" y="14"/>
                    </a:cubicBezTo>
                    <a:cubicBezTo>
                      <a:pt x="3" y="15"/>
                      <a:pt x="2" y="15"/>
                      <a:pt x="1" y="16"/>
                    </a:cubicBezTo>
                    <a:cubicBezTo>
                      <a:pt x="0" y="17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7" name="Freeform 60"/>
              <p:cNvSpPr>
                <a:spLocks noChangeArrowheads="1"/>
              </p:cNvSpPr>
              <p:nvPr/>
            </p:nvSpPr>
            <p:spPr bwMode="auto">
              <a:xfrm>
                <a:off x="1915647" y="1555329"/>
                <a:ext cx="292921" cy="254037"/>
              </a:xfrm>
              <a:custGeom>
                <a:avLst/>
                <a:gdLst>
                  <a:gd name="T0" fmla="*/ 110797368 w 88"/>
                  <a:gd name="T1" fmla="*/ 838114252 h 77"/>
                  <a:gd name="T2" fmla="*/ 0 w 88"/>
                  <a:gd name="T3" fmla="*/ 772806947 h 77"/>
                  <a:gd name="T4" fmla="*/ 797753700 w 88"/>
                  <a:gd name="T5" fmla="*/ 0 h 77"/>
                  <a:gd name="T6" fmla="*/ 110797368 w 88"/>
                  <a:gd name="T7" fmla="*/ 838114252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8"/>
                  <a:gd name="T13" fmla="*/ 0 h 77"/>
                  <a:gd name="T14" fmla="*/ 88 w 8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8" h="77">
                    <a:moveTo>
                      <a:pt x="10" y="77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71" y="48"/>
                      <a:pt x="72" y="0"/>
                    </a:cubicBezTo>
                    <a:cubicBezTo>
                      <a:pt x="72" y="0"/>
                      <a:pt x="88" y="53"/>
                      <a:pt x="10" y="7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8" name="Freeform 61"/>
              <p:cNvSpPr>
                <a:spLocks noChangeArrowheads="1"/>
              </p:cNvSpPr>
              <p:nvPr/>
            </p:nvSpPr>
            <p:spPr bwMode="auto">
              <a:xfrm>
                <a:off x="114058" y="1397205"/>
                <a:ext cx="222931" cy="269590"/>
              </a:xfrm>
              <a:custGeom>
                <a:avLst/>
                <a:gdLst>
                  <a:gd name="T0" fmla="*/ 608911072 w 67"/>
                  <a:gd name="T1" fmla="*/ 875112438 h 81"/>
                  <a:gd name="T2" fmla="*/ 276777155 w 67"/>
                  <a:gd name="T3" fmla="*/ 166160632 h 81"/>
                  <a:gd name="T4" fmla="*/ 221423720 w 67"/>
                  <a:gd name="T5" fmla="*/ 720031622 h 81"/>
                  <a:gd name="T6" fmla="*/ 608911072 w 67"/>
                  <a:gd name="T7" fmla="*/ 875112438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81"/>
                  <a:gd name="T14" fmla="*/ 67 w 67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81">
                    <a:moveTo>
                      <a:pt x="55" y="79"/>
                    </a:moveTo>
                    <a:cubicBezTo>
                      <a:pt x="55" y="79"/>
                      <a:pt x="67" y="0"/>
                      <a:pt x="25" y="15"/>
                    </a:cubicBezTo>
                    <a:cubicBezTo>
                      <a:pt x="0" y="24"/>
                      <a:pt x="4" y="50"/>
                      <a:pt x="20" y="65"/>
                    </a:cubicBezTo>
                    <a:cubicBezTo>
                      <a:pt x="30" y="75"/>
                      <a:pt x="44" y="81"/>
                      <a:pt x="55" y="7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49" name="Freeform 62"/>
              <p:cNvSpPr>
                <a:spLocks noChangeArrowheads="1"/>
              </p:cNvSpPr>
              <p:nvPr/>
            </p:nvSpPr>
            <p:spPr bwMode="auto">
              <a:xfrm>
                <a:off x="116649" y="1462010"/>
                <a:ext cx="186640" cy="204786"/>
              </a:xfrm>
              <a:custGeom>
                <a:avLst/>
                <a:gdLst>
                  <a:gd name="T0" fmla="*/ 599827631 w 56"/>
                  <a:gd name="T1" fmla="*/ 643678731 h 62"/>
                  <a:gd name="T2" fmla="*/ 622044457 w 56"/>
                  <a:gd name="T3" fmla="*/ 425482551 h 62"/>
                  <a:gd name="T4" fmla="*/ 99972383 w 56"/>
                  <a:gd name="T5" fmla="*/ 338204079 h 62"/>
                  <a:gd name="T6" fmla="*/ 599827631 w 56"/>
                  <a:gd name="T7" fmla="*/ 643678731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62"/>
                  <a:gd name="T14" fmla="*/ 56 w 56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62">
                    <a:moveTo>
                      <a:pt x="54" y="59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0" y="0"/>
                      <a:pt x="9" y="31"/>
                    </a:cubicBezTo>
                    <a:cubicBezTo>
                      <a:pt x="18" y="62"/>
                      <a:pt x="54" y="59"/>
                      <a:pt x="54" y="5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0" name="Freeform 63"/>
              <p:cNvSpPr>
                <a:spLocks noChangeArrowheads="1"/>
              </p:cNvSpPr>
              <p:nvPr/>
            </p:nvSpPr>
            <p:spPr bwMode="auto">
              <a:xfrm>
                <a:off x="536588" y="1526816"/>
                <a:ext cx="64806" cy="28515"/>
              </a:xfrm>
              <a:custGeom>
                <a:avLst/>
                <a:gdLst>
                  <a:gd name="T0" fmla="*/ 209990882 w 20"/>
                  <a:gd name="T1" fmla="*/ 63524291 h 8"/>
                  <a:gd name="T2" fmla="*/ 167993354 w 20"/>
                  <a:gd name="T3" fmla="*/ 101638153 h 8"/>
                  <a:gd name="T4" fmla="*/ 31498956 w 20"/>
                  <a:gd name="T5" fmla="*/ 88934721 h 8"/>
                  <a:gd name="T6" fmla="*/ 0 w 20"/>
                  <a:gd name="T7" fmla="*/ 38113862 h 8"/>
                  <a:gd name="T8" fmla="*/ 0 w 20"/>
                  <a:gd name="T9" fmla="*/ 38113862 h 8"/>
                  <a:gd name="T10" fmla="*/ 41997528 w 20"/>
                  <a:gd name="T11" fmla="*/ 0 h 8"/>
                  <a:gd name="T12" fmla="*/ 167993354 w 20"/>
                  <a:gd name="T13" fmla="*/ 12703433 h 8"/>
                  <a:gd name="T14" fmla="*/ 209990882 w 20"/>
                  <a:gd name="T15" fmla="*/ 6352429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8"/>
                  <a:gd name="T26" fmla="*/ 20 w 20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8">
                    <a:moveTo>
                      <a:pt x="20" y="5"/>
                    </a:moveTo>
                    <a:cubicBezTo>
                      <a:pt x="19" y="7"/>
                      <a:pt x="18" y="8"/>
                      <a:pt x="16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20" y="3"/>
                      <a:pt x="20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1" name="Freeform 64"/>
              <p:cNvSpPr>
                <a:spLocks noChangeArrowheads="1"/>
              </p:cNvSpPr>
              <p:nvPr/>
            </p:nvSpPr>
            <p:spPr bwMode="auto">
              <a:xfrm>
                <a:off x="1679756" y="1544961"/>
                <a:ext cx="57029" cy="18146"/>
              </a:xfrm>
              <a:custGeom>
                <a:avLst/>
                <a:gdLst>
                  <a:gd name="T0" fmla="*/ 180057326 w 17"/>
                  <a:gd name="T1" fmla="*/ 36585360 h 6"/>
                  <a:gd name="T2" fmla="*/ 157550999 w 17"/>
                  <a:gd name="T3" fmla="*/ 54879553 h 6"/>
                  <a:gd name="T4" fmla="*/ 22506327 w 17"/>
                  <a:gd name="T5" fmla="*/ 54879553 h 6"/>
                  <a:gd name="T6" fmla="*/ 0 w 17"/>
                  <a:gd name="T7" fmla="*/ 27439776 h 6"/>
                  <a:gd name="T8" fmla="*/ 0 w 17"/>
                  <a:gd name="T9" fmla="*/ 27439776 h 6"/>
                  <a:gd name="T10" fmla="*/ 22506327 w 17"/>
                  <a:gd name="T11" fmla="*/ 0 h 6"/>
                  <a:gd name="T12" fmla="*/ 157550999 w 17"/>
                  <a:gd name="T13" fmla="*/ 0 h 6"/>
                  <a:gd name="T14" fmla="*/ 180057326 w 17"/>
                  <a:gd name="T15" fmla="*/ 3658536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6"/>
                  <a:gd name="T26" fmla="*/ 17 w 17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6">
                    <a:moveTo>
                      <a:pt x="16" y="4"/>
                    </a:moveTo>
                    <a:cubicBezTo>
                      <a:pt x="16" y="5"/>
                      <a:pt x="15" y="6"/>
                      <a:pt x="14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2"/>
                      <a:pt x="16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2" name="Freeform 65"/>
              <p:cNvSpPr>
                <a:spLocks noChangeArrowheads="1"/>
              </p:cNvSpPr>
              <p:nvPr/>
            </p:nvSpPr>
            <p:spPr bwMode="auto">
              <a:xfrm>
                <a:off x="1150944" y="2327810"/>
                <a:ext cx="160717" cy="54437"/>
              </a:xfrm>
              <a:custGeom>
                <a:avLst/>
                <a:gdLst>
                  <a:gd name="T0" fmla="*/ 538124044 w 48"/>
                  <a:gd name="T1" fmla="*/ 115756878 h 16"/>
                  <a:gd name="T2" fmla="*/ 269063696 w 48"/>
                  <a:gd name="T3" fmla="*/ 185211686 h 16"/>
                  <a:gd name="T4" fmla="*/ 0 w 48"/>
                  <a:gd name="T5" fmla="*/ 81029475 h 16"/>
                  <a:gd name="T6" fmla="*/ 269063696 w 48"/>
                  <a:gd name="T7" fmla="*/ 11574667 h 16"/>
                  <a:gd name="T8" fmla="*/ 538124044 w 48"/>
                  <a:gd name="T9" fmla="*/ 115756878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"/>
                  <a:gd name="T17" fmla="*/ 48 w 4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">
                    <a:moveTo>
                      <a:pt x="48" y="10"/>
                    </a:moveTo>
                    <a:cubicBezTo>
                      <a:pt x="48" y="14"/>
                      <a:pt x="37" y="16"/>
                      <a:pt x="24" y="16"/>
                    </a:cubicBezTo>
                    <a:cubicBezTo>
                      <a:pt x="10" y="15"/>
                      <a:pt x="0" y="11"/>
                      <a:pt x="0" y="7"/>
                    </a:cubicBezTo>
                    <a:cubicBezTo>
                      <a:pt x="0" y="3"/>
                      <a:pt x="11" y="0"/>
                      <a:pt x="24" y="1"/>
                    </a:cubicBezTo>
                    <a:cubicBezTo>
                      <a:pt x="38" y="1"/>
                      <a:pt x="48" y="5"/>
                      <a:pt x="48" y="10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3" name="Freeform 66"/>
              <p:cNvSpPr>
                <a:spLocks noChangeArrowheads="1"/>
              </p:cNvSpPr>
              <p:nvPr/>
            </p:nvSpPr>
            <p:spPr bwMode="auto">
              <a:xfrm>
                <a:off x="1809367" y="438085"/>
                <a:ext cx="370688" cy="567696"/>
              </a:xfrm>
              <a:custGeom>
                <a:avLst/>
                <a:gdLst>
                  <a:gd name="T0" fmla="*/ 0 w 111"/>
                  <a:gd name="T1" fmla="*/ 991930905 h 171"/>
                  <a:gd name="T2" fmla="*/ 200745919 w 111"/>
                  <a:gd name="T3" fmla="*/ 1697304804 h 171"/>
                  <a:gd name="T4" fmla="*/ 200745919 w 111"/>
                  <a:gd name="T5" fmla="*/ 1884671043 h 171"/>
                  <a:gd name="T6" fmla="*/ 1204465498 w 111"/>
                  <a:gd name="T7" fmla="*/ 760480250 h 171"/>
                  <a:gd name="T8" fmla="*/ 1104095878 w 111"/>
                  <a:gd name="T9" fmla="*/ 330644742 h 171"/>
                  <a:gd name="T10" fmla="*/ 468402693 w 111"/>
                  <a:gd name="T11" fmla="*/ 220428721 h 171"/>
                  <a:gd name="T12" fmla="*/ 301115540 w 111"/>
                  <a:gd name="T13" fmla="*/ 650267549 h 171"/>
                  <a:gd name="T14" fmla="*/ 189591884 w 111"/>
                  <a:gd name="T15" fmla="*/ 837630468 h 171"/>
                  <a:gd name="T16" fmla="*/ 0 w 111"/>
                  <a:gd name="T17" fmla="*/ 991930905 h 1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1"/>
                  <a:gd name="T28" fmla="*/ 0 h 171"/>
                  <a:gd name="T29" fmla="*/ 111 w 111"/>
                  <a:gd name="T30" fmla="*/ 171 h 1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1" h="171">
                    <a:moveTo>
                      <a:pt x="0" y="90"/>
                    </a:moveTo>
                    <a:cubicBezTo>
                      <a:pt x="17" y="106"/>
                      <a:pt x="18" y="132"/>
                      <a:pt x="18" y="154"/>
                    </a:cubicBezTo>
                    <a:cubicBezTo>
                      <a:pt x="18" y="160"/>
                      <a:pt x="18" y="165"/>
                      <a:pt x="18" y="171"/>
                    </a:cubicBezTo>
                    <a:cubicBezTo>
                      <a:pt x="42" y="155"/>
                      <a:pt x="103" y="94"/>
                      <a:pt x="108" y="69"/>
                    </a:cubicBezTo>
                    <a:cubicBezTo>
                      <a:pt x="111" y="55"/>
                      <a:pt x="103" y="43"/>
                      <a:pt x="99" y="30"/>
                    </a:cubicBezTo>
                    <a:cubicBezTo>
                      <a:pt x="96" y="20"/>
                      <a:pt x="74" y="0"/>
                      <a:pt x="42" y="20"/>
                    </a:cubicBezTo>
                    <a:cubicBezTo>
                      <a:pt x="36" y="33"/>
                      <a:pt x="33" y="46"/>
                      <a:pt x="27" y="59"/>
                    </a:cubicBezTo>
                    <a:cubicBezTo>
                      <a:pt x="24" y="65"/>
                      <a:pt x="21" y="71"/>
                      <a:pt x="17" y="76"/>
                    </a:cubicBezTo>
                    <a:cubicBezTo>
                      <a:pt x="12" y="82"/>
                      <a:pt x="5" y="85"/>
                      <a:pt x="0" y="9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4" name="Freeform 67"/>
              <p:cNvSpPr>
                <a:spLocks noChangeArrowheads="1"/>
              </p:cNvSpPr>
              <p:nvPr/>
            </p:nvSpPr>
            <p:spPr bwMode="auto">
              <a:xfrm>
                <a:off x="1622727" y="404386"/>
                <a:ext cx="256630" cy="313659"/>
              </a:xfrm>
              <a:custGeom>
                <a:avLst/>
                <a:gdLst>
                  <a:gd name="T0" fmla="*/ 855311129 w 77"/>
                  <a:gd name="T1" fmla="*/ 55671136 h 94"/>
                  <a:gd name="T2" fmla="*/ 0 w 77"/>
                  <a:gd name="T3" fmla="*/ 1046616684 h 94"/>
                  <a:gd name="T4" fmla="*/ 844202716 w 77"/>
                  <a:gd name="T5" fmla="*/ 89072482 h 94"/>
                  <a:gd name="T6" fmla="*/ 855311129 w 77"/>
                  <a:gd name="T7" fmla="*/ 55671136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94"/>
                  <a:gd name="T14" fmla="*/ 77 w 77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94">
                    <a:moveTo>
                      <a:pt x="77" y="5"/>
                    </a:moveTo>
                    <a:cubicBezTo>
                      <a:pt x="60" y="0"/>
                      <a:pt x="17" y="83"/>
                      <a:pt x="0" y="94"/>
                    </a:cubicBezTo>
                    <a:cubicBezTo>
                      <a:pt x="35" y="87"/>
                      <a:pt x="70" y="41"/>
                      <a:pt x="76" y="8"/>
                    </a:cubicBezTo>
                    <a:lnTo>
                      <a:pt x="77" y="5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5" name="Freeform 68"/>
              <p:cNvSpPr>
                <a:spLocks noChangeArrowheads="1"/>
              </p:cNvSpPr>
              <p:nvPr/>
            </p:nvSpPr>
            <p:spPr bwMode="auto">
              <a:xfrm>
                <a:off x="1182051" y="111466"/>
                <a:ext cx="528812" cy="127019"/>
              </a:xfrm>
              <a:custGeom>
                <a:avLst/>
                <a:gdLst>
                  <a:gd name="T0" fmla="*/ 0 w 159"/>
                  <a:gd name="T1" fmla="*/ 413400049 h 38"/>
                  <a:gd name="T2" fmla="*/ 674744157 w 159"/>
                  <a:gd name="T3" fmla="*/ 44690632 h 38"/>
                  <a:gd name="T4" fmla="*/ 895970495 w 159"/>
                  <a:gd name="T5" fmla="*/ 11174329 h 38"/>
                  <a:gd name="T6" fmla="*/ 1460099820 w 159"/>
                  <a:gd name="T7" fmla="*/ 145249569 h 38"/>
                  <a:gd name="T8" fmla="*/ 1758755543 w 159"/>
                  <a:gd name="T9" fmla="*/ 402229062 h 38"/>
                  <a:gd name="T10" fmla="*/ 1404790741 w 159"/>
                  <a:gd name="T11" fmla="*/ 391054732 h 38"/>
                  <a:gd name="T12" fmla="*/ 1050829265 w 159"/>
                  <a:gd name="T13" fmla="*/ 346364100 h 38"/>
                  <a:gd name="T14" fmla="*/ 365023292 w 159"/>
                  <a:gd name="T15" fmla="*/ 335189771 h 38"/>
                  <a:gd name="T16" fmla="*/ 0 w 159"/>
                  <a:gd name="T17" fmla="*/ 413400049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9"/>
                  <a:gd name="T28" fmla="*/ 0 h 38"/>
                  <a:gd name="T29" fmla="*/ 159 w 159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9" h="38">
                    <a:moveTo>
                      <a:pt x="0" y="37"/>
                    </a:moveTo>
                    <a:cubicBezTo>
                      <a:pt x="21" y="28"/>
                      <a:pt x="39" y="12"/>
                      <a:pt x="61" y="4"/>
                    </a:cubicBezTo>
                    <a:cubicBezTo>
                      <a:pt x="68" y="2"/>
                      <a:pt x="74" y="1"/>
                      <a:pt x="81" y="1"/>
                    </a:cubicBezTo>
                    <a:cubicBezTo>
                      <a:pt x="100" y="0"/>
                      <a:pt x="116" y="3"/>
                      <a:pt x="132" y="13"/>
                    </a:cubicBezTo>
                    <a:cubicBezTo>
                      <a:pt x="141" y="18"/>
                      <a:pt x="155" y="27"/>
                      <a:pt x="159" y="36"/>
                    </a:cubicBezTo>
                    <a:cubicBezTo>
                      <a:pt x="158" y="35"/>
                      <a:pt x="130" y="35"/>
                      <a:pt x="127" y="35"/>
                    </a:cubicBezTo>
                    <a:cubicBezTo>
                      <a:pt x="116" y="34"/>
                      <a:pt x="106" y="33"/>
                      <a:pt x="95" y="31"/>
                    </a:cubicBezTo>
                    <a:cubicBezTo>
                      <a:pt x="75" y="29"/>
                      <a:pt x="54" y="27"/>
                      <a:pt x="33" y="30"/>
                    </a:cubicBezTo>
                    <a:cubicBezTo>
                      <a:pt x="22" y="31"/>
                      <a:pt x="11" y="38"/>
                      <a:pt x="0" y="3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6" name="Freeform 69"/>
              <p:cNvSpPr>
                <a:spLocks noChangeArrowheads="1"/>
              </p:cNvSpPr>
              <p:nvPr/>
            </p:nvSpPr>
            <p:spPr bwMode="auto">
              <a:xfrm>
                <a:off x="230706" y="222931"/>
                <a:ext cx="228115" cy="282552"/>
              </a:xfrm>
              <a:custGeom>
                <a:avLst/>
                <a:gdLst>
                  <a:gd name="T0" fmla="*/ 10929684 w 69"/>
                  <a:gd name="T1" fmla="*/ 0 h 85"/>
                  <a:gd name="T2" fmla="*/ 43718736 w 69"/>
                  <a:gd name="T3" fmla="*/ 232048323 h 85"/>
                  <a:gd name="T4" fmla="*/ 142085891 w 69"/>
                  <a:gd name="T5" fmla="*/ 453047201 h 85"/>
                  <a:gd name="T6" fmla="*/ 415331295 w 69"/>
                  <a:gd name="T7" fmla="*/ 751395520 h 85"/>
                  <a:gd name="T8" fmla="*/ 754151496 w 69"/>
                  <a:gd name="T9" fmla="*/ 939242738 h 85"/>
                  <a:gd name="T10" fmla="*/ 174874943 w 69"/>
                  <a:gd name="T11" fmla="*/ 331496655 h 85"/>
                  <a:gd name="T12" fmla="*/ 109296839 w 69"/>
                  <a:gd name="T13" fmla="*/ 154698882 h 85"/>
                  <a:gd name="T14" fmla="*/ 10929684 w 69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85"/>
                  <a:gd name="T26" fmla="*/ 69 w 69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85">
                    <a:moveTo>
                      <a:pt x="1" y="0"/>
                    </a:moveTo>
                    <a:cubicBezTo>
                      <a:pt x="0" y="7"/>
                      <a:pt x="3" y="15"/>
                      <a:pt x="4" y="21"/>
                    </a:cubicBezTo>
                    <a:cubicBezTo>
                      <a:pt x="6" y="28"/>
                      <a:pt x="9" y="35"/>
                      <a:pt x="13" y="41"/>
                    </a:cubicBezTo>
                    <a:cubicBezTo>
                      <a:pt x="19" y="52"/>
                      <a:pt x="27" y="62"/>
                      <a:pt x="38" y="68"/>
                    </a:cubicBezTo>
                    <a:cubicBezTo>
                      <a:pt x="47" y="74"/>
                      <a:pt x="58" y="84"/>
                      <a:pt x="69" y="85"/>
                    </a:cubicBezTo>
                    <a:cubicBezTo>
                      <a:pt x="44" y="73"/>
                      <a:pt x="28" y="55"/>
                      <a:pt x="16" y="30"/>
                    </a:cubicBezTo>
                    <a:cubicBezTo>
                      <a:pt x="13" y="25"/>
                      <a:pt x="12" y="19"/>
                      <a:pt x="10" y="14"/>
                    </a:cubicBezTo>
                    <a:cubicBezTo>
                      <a:pt x="8" y="10"/>
                      <a:pt x="6" y="3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7" name="Freeform 70"/>
              <p:cNvSpPr>
                <a:spLocks noChangeArrowheads="1"/>
              </p:cNvSpPr>
              <p:nvPr/>
            </p:nvSpPr>
            <p:spPr bwMode="auto">
              <a:xfrm>
                <a:off x="406977" y="209970"/>
                <a:ext cx="202193" cy="212562"/>
              </a:xfrm>
              <a:custGeom>
                <a:avLst/>
                <a:gdLst>
                  <a:gd name="T0" fmla="*/ 560329837 w 61"/>
                  <a:gd name="T1" fmla="*/ 628761717 h 64"/>
                  <a:gd name="T2" fmla="*/ 219737386 w 61"/>
                  <a:gd name="T3" fmla="*/ 308865871 h 64"/>
                  <a:gd name="T4" fmla="*/ 0 w 61"/>
                  <a:gd name="T5" fmla="*/ 0 h 64"/>
                  <a:gd name="T6" fmla="*/ 164803868 w 61"/>
                  <a:gd name="T7" fmla="*/ 430205560 h 64"/>
                  <a:gd name="T8" fmla="*/ 670196873 w 61"/>
                  <a:gd name="T9" fmla="*/ 705978185 h 64"/>
                  <a:gd name="T10" fmla="*/ 659208844 w 61"/>
                  <a:gd name="T11" fmla="*/ 694948210 h 64"/>
                  <a:gd name="T12" fmla="*/ 560329837 w 61"/>
                  <a:gd name="T13" fmla="*/ 628761717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4"/>
                  <a:gd name="T23" fmla="*/ 61 w 61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4">
                    <a:moveTo>
                      <a:pt x="51" y="57"/>
                    </a:moveTo>
                    <a:cubicBezTo>
                      <a:pt x="40" y="50"/>
                      <a:pt x="27" y="39"/>
                      <a:pt x="20" y="28"/>
                    </a:cubicBezTo>
                    <a:cubicBezTo>
                      <a:pt x="14" y="17"/>
                      <a:pt x="9" y="9"/>
                      <a:pt x="0" y="0"/>
                    </a:cubicBezTo>
                    <a:cubicBezTo>
                      <a:pt x="2" y="12"/>
                      <a:pt x="8" y="30"/>
                      <a:pt x="15" y="39"/>
                    </a:cubicBezTo>
                    <a:cubicBezTo>
                      <a:pt x="24" y="52"/>
                      <a:pt x="45" y="61"/>
                      <a:pt x="61" y="64"/>
                    </a:cubicBezTo>
                    <a:cubicBezTo>
                      <a:pt x="61" y="63"/>
                      <a:pt x="60" y="63"/>
                      <a:pt x="60" y="63"/>
                    </a:cubicBezTo>
                    <a:cubicBezTo>
                      <a:pt x="57" y="62"/>
                      <a:pt x="54" y="60"/>
                      <a:pt x="51" y="5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8" name="Oval 71"/>
              <p:cNvSpPr>
                <a:spLocks noChangeArrowheads="1"/>
              </p:cNvSpPr>
              <p:nvPr/>
            </p:nvSpPr>
            <p:spPr bwMode="auto">
              <a:xfrm>
                <a:off x="1140575" y="1920833"/>
                <a:ext cx="90728" cy="3629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buFont typeface="Arial" charset="0"/>
                  <a:buNone/>
                </a:pPr>
                <a:endParaRPr lang="zh-CN" altLang="zh-CN">
                  <a:solidFill>
                    <a:srgbClr val="000000"/>
                  </a:solidFill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21659" name="Freeform 72"/>
              <p:cNvSpPr>
                <a:spLocks noChangeArrowheads="1"/>
              </p:cNvSpPr>
              <p:nvPr/>
            </p:nvSpPr>
            <p:spPr bwMode="auto">
              <a:xfrm>
                <a:off x="1897502" y="1438681"/>
                <a:ext cx="222931" cy="269590"/>
              </a:xfrm>
              <a:custGeom>
                <a:avLst/>
                <a:gdLst>
                  <a:gd name="T0" fmla="*/ 132853567 w 67"/>
                  <a:gd name="T1" fmla="*/ 875112438 h 81"/>
                  <a:gd name="T2" fmla="*/ 453914135 w 67"/>
                  <a:gd name="T3" fmla="*/ 166160632 h 81"/>
                  <a:gd name="T4" fmla="*/ 520340918 w 67"/>
                  <a:gd name="T5" fmla="*/ 720031622 h 81"/>
                  <a:gd name="T6" fmla="*/ 132853567 w 67"/>
                  <a:gd name="T7" fmla="*/ 875112438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81"/>
                  <a:gd name="T14" fmla="*/ 67 w 67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81">
                    <a:moveTo>
                      <a:pt x="12" y="79"/>
                    </a:moveTo>
                    <a:cubicBezTo>
                      <a:pt x="12" y="79"/>
                      <a:pt x="0" y="0"/>
                      <a:pt x="41" y="15"/>
                    </a:cubicBezTo>
                    <a:cubicBezTo>
                      <a:pt x="67" y="24"/>
                      <a:pt x="62" y="50"/>
                      <a:pt x="47" y="65"/>
                    </a:cubicBezTo>
                    <a:cubicBezTo>
                      <a:pt x="37" y="75"/>
                      <a:pt x="22" y="81"/>
                      <a:pt x="12" y="7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0" name="Freeform 73"/>
              <p:cNvSpPr>
                <a:spLocks noChangeArrowheads="1"/>
              </p:cNvSpPr>
              <p:nvPr/>
            </p:nvSpPr>
            <p:spPr bwMode="auto">
              <a:xfrm>
                <a:off x="1928609" y="1500894"/>
                <a:ext cx="186640" cy="207377"/>
              </a:xfrm>
              <a:custGeom>
                <a:avLst/>
                <a:gdLst>
                  <a:gd name="T0" fmla="*/ 22216826 w 56"/>
                  <a:gd name="T1" fmla="*/ 660070957 h 62"/>
                  <a:gd name="T2" fmla="*/ 0 w 56"/>
                  <a:gd name="T3" fmla="*/ 436317863 h 62"/>
                  <a:gd name="T4" fmla="*/ 522072074 w 56"/>
                  <a:gd name="T5" fmla="*/ 346817964 h 62"/>
                  <a:gd name="T6" fmla="*/ 22216826 w 56"/>
                  <a:gd name="T7" fmla="*/ 660070957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62"/>
                  <a:gd name="T14" fmla="*/ 56 w 56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62">
                    <a:moveTo>
                      <a:pt x="2" y="5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56" y="0"/>
                      <a:pt x="47" y="31"/>
                    </a:cubicBezTo>
                    <a:cubicBezTo>
                      <a:pt x="38" y="62"/>
                      <a:pt x="2" y="59"/>
                      <a:pt x="2" y="5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1" name="Freeform 74"/>
              <p:cNvSpPr>
                <a:spLocks noChangeArrowheads="1"/>
              </p:cNvSpPr>
              <p:nvPr/>
            </p:nvSpPr>
            <p:spPr bwMode="auto">
              <a:xfrm>
                <a:off x="1430903" y="2714051"/>
                <a:ext cx="127019" cy="178864"/>
              </a:xfrm>
              <a:custGeom>
                <a:avLst/>
                <a:gdLst>
                  <a:gd name="T0" fmla="*/ 0 w 49"/>
                  <a:gd name="T1" fmla="*/ 33597917 h 69"/>
                  <a:gd name="T2" fmla="*/ 309102033 w 49"/>
                  <a:gd name="T3" fmla="*/ 0 h 69"/>
                  <a:gd name="T4" fmla="*/ 329261762 w 49"/>
                  <a:gd name="T5" fmla="*/ 335984359 h 69"/>
                  <a:gd name="T6" fmla="*/ 235187344 w 49"/>
                  <a:gd name="T7" fmla="*/ 463656964 h 69"/>
                  <a:gd name="T8" fmla="*/ 80636327 w 49"/>
                  <a:gd name="T9" fmla="*/ 376301341 h 69"/>
                  <a:gd name="T10" fmla="*/ 0 w 49"/>
                  <a:gd name="T11" fmla="*/ 33597917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69"/>
                  <a:gd name="T20" fmla="*/ 49 w 49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69">
                    <a:moveTo>
                      <a:pt x="0" y="5"/>
                    </a:moveTo>
                    <a:lnTo>
                      <a:pt x="46" y="0"/>
                    </a:lnTo>
                    <a:lnTo>
                      <a:pt x="49" y="50"/>
                    </a:lnTo>
                    <a:lnTo>
                      <a:pt x="35" y="69"/>
                    </a:lnTo>
                    <a:lnTo>
                      <a:pt x="12" y="5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2" name="Freeform 75"/>
              <p:cNvSpPr>
                <a:spLocks noChangeArrowheads="1"/>
              </p:cNvSpPr>
              <p:nvPr/>
            </p:nvSpPr>
            <p:spPr bwMode="auto">
              <a:xfrm>
                <a:off x="1441272" y="2714051"/>
                <a:ext cx="108873" cy="158126"/>
              </a:xfrm>
              <a:custGeom>
                <a:avLst/>
                <a:gdLst>
                  <a:gd name="T0" fmla="*/ 0 w 42"/>
                  <a:gd name="T1" fmla="*/ 40316946 h 61"/>
                  <a:gd name="T2" fmla="*/ 282222146 w 42"/>
                  <a:gd name="T3" fmla="*/ 0 h 61"/>
                  <a:gd name="T4" fmla="*/ 282222146 w 42"/>
                  <a:gd name="T5" fmla="*/ 315824282 h 61"/>
                  <a:gd name="T6" fmla="*/ 208307748 w 42"/>
                  <a:gd name="T7" fmla="*/ 409898883 h 61"/>
                  <a:gd name="T8" fmla="*/ 60476359 w 42"/>
                  <a:gd name="T9" fmla="*/ 369581938 h 61"/>
                  <a:gd name="T10" fmla="*/ 0 w 42"/>
                  <a:gd name="T11" fmla="*/ 403169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61"/>
                  <a:gd name="T20" fmla="*/ 42 w 42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61">
                    <a:moveTo>
                      <a:pt x="0" y="6"/>
                    </a:moveTo>
                    <a:lnTo>
                      <a:pt x="42" y="0"/>
                    </a:lnTo>
                    <a:lnTo>
                      <a:pt x="42" y="47"/>
                    </a:lnTo>
                    <a:lnTo>
                      <a:pt x="31" y="61"/>
                    </a:lnTo>
                    <a:lnTo>
                      <a:pt x="9" y="5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63" name="Freeform 76"/>
              <p:cNvSpPr>
                <a:spLocks noChangeArrowheads="1"/>
              </p:cNvSpPr>
              <p:nvPr/>
            </p:nvSpPr>
            <p:spPr bwMode="auto">
              <a:xfrm>
                <a:off x="1443864" y="2716642"/>
                <a:ext cx="103689" cy="145164"/>
              </a:xfrm>
              <a:custGeom>
                <a:avLst/>
                <a:gdLst>
                  <a:gd name="T0" fmla="*/ 0 w 40"/>
                  <a:gd name="T1" fmla="*/ 40316709 h 56"/>
                  <a:gd name="T2" fmla="*/ 268785218 w 40"/>
                  <a:gd name="T3" fmla="*/ 0 h 56"/>
                  <a:gd name="T4" fmla="*/ 268785218 w 40"/>
                  <a:gd name="T5" fmla="*/ 295660185 h 56"/>
                  <a:gd name="T6" fmla="*/ 188148875 w 40"/>
                  <a:gd name="T7" fmla="*/ 376296195 h 56"/>
                  <a:gd name="T8" fmla="*/ 60476609 w 40"/>
                  <a:gd name="T9" fmla="*/ 335979486 h 56"/>
                  <a:gd name="T10" fmla="*/ 0 w 40"/>
                  <a:gd name="T11" fmla="*/ 40316709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"/>
                  <a:gd name="T19" fmla="*/ 0 h 56"/>
                  <a:gd name="T20" fmla="*/ 40 w 40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" h="56">
                    <a:moveTo>
                      <a:pt x="0" y="6"/>
                    </a:moveTo>
                    <a:lnTo>
                      <a:pt x="40" y="0"/>
                    </a:lnTo>
                    <a:lnTo>
                      <a:pt x="40" y="44"/>
                    </a:lnTo>
                    <a:lnTo>
                      <a:pt x="28" y="56"/>
                    </a:lnTo>
                    <a:lnTo>
                      <a:pt x="9" y="5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19" name="组合 94"/>
            <p:cNvGrpSpPr>
              <a:grpSpLocks/>
            </p:cNvGrpSpPr>
            <p:nvPr/>
          </p:nvGrpSpPr>
          <p:grpSpPr bwMode="auto">
            <a:xfrm>
              <a:off x="1802915" y="8180"/>
              <a:ext cx="2741681" cy="5054821"/>
              <a:chOff x="0" y="0"/>
              <a:chExt cx="2741681" cy="5054821"/>
            </a:xfrm>
          </p:grpSpPr>
          <p:grpSp>
            <p:nvGrpSpPr>
              <p:cNvPr id="21520" name="组合 95"/>
              <p:cNvGrpSpPr>
                <a:grpSpLocks/>
              </p:cNvGrpSpPr>
              <p:nvPr/>
            </p:nvGrpSpPr>
            <p:grpSpPr bwMode="auto">
              <a:xfrm>
                <a:off x="0" y="871340"/>
                <a:ext cx="2741681" cy="3782039"/>
                <a:chOff x="0" y="0"/>
                <a:chExt cx="2741681" cy="3782039"/>
              </a:xfrm>
            </p:grpSpPr>
            <p:grpSp>
              <p:nvGrpSpPr>
                <p:cNvPr id="21585" name="组合 160"/>
                <p:cNvGrpSpPr>
                  <a:grpSpLocks/>
                </p:cNvGrpSpPr>
                <p:nvPr/>
              </p:nvGrpSpPr>
              <p:grpSpPr bwMode="auto">
                <a:xfrm>
                  <a:off x="1194129" y="0"/>
                  <a:ext cx="1547552" cy="2011561"/>
                  <a:chOff x="0" y="0"/>
                  <a:chExt cx="1547552" cy="2011561"/>
                </a:xfrm>
              </p:grpSpPr>
              <p:sp>
                <p:nvSpPr>
                  <p:cNvPr id="21594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2033776317 h 215"/>
                      <a:gd name="T2" fmla="*/ 320294750 w 156"/>
                      <a:gd name="T3" fmla="*/ 1198277872 h 215"/>
                      <a:gd name="T4" fmla="*/ 1005064899 w 156"/>
                      <a:gd name="T5" fmla="*/ 43975173 h 215"/>
                      <a:gd name="T6" fmla="*/ 1170734025 w 156"/>
                      <a:gd name="T7" fmla="*/ 164899438 h 215"/>
                      <a:gd name="T8" fmla="*/ 1115513198 w 156"/>
                      <a:gd name="T9" fmla="*/ 252846469 h 215"/>
                      <a:gd name="T10" fmla="*/ 1446851449 w 156"/>
                      <a:gd name="T11" fmla="*/ 175894060 h 215"/>
                      <a:gd name="T12" fmla="*/ 1380583799 w 156"/>
                      <a:gd name="T13" fmla="*/ 439735151 h 215"/>
                      <a:gd name="T14" fmla="*/ 1601477074 w 156"/>
                      <a:gd name="T15" fmla="*/ 406754600 h 215"/>
                      <a:gd name="T16" fmla="*/ 1281182324 w 156"/>
                      <a:gd name="T17" fmla="*/ 1451127657 h 215"/>
                      <a:gd name="T18" fmla="*/ 673723325 w 156"/>
                      <a:gd name="T19" fmla="*/ 2147483646 h 215"/>
                      <a:gd name="T20" fmla="*/ 530144524 w 156"/>
                      <a:gd name="T21" fmla="*/ 2147483646 h 215"/>
                      <a:gd name="T22" fmla="*/ 0 w 156"/>
                      <a:gd name="T23" fmla="*/ 2033776317 h 21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215"/>
                      <a:gd name="T38" fmla="*/ 156 w 156"/>
                      <a:gd name="T39" fmla="*/ 215 h 21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5" name="Freeform 8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199601"/>
                    <a:ext cx="204786" cy="508074"/>
                  </a:xfrm>
                  <a:custGeom>
                    <a:avLst/>
                    <a:gdLst>
                      <a:gd name="T0" fmla="*/ 76368663 w 62"/>
                      <a:gd name="T1" fmla="*/ 1268146063 h 153"/>
                      <a:gd name="T2" fmla="*/ 76368663 w 62"/>
                      <a:gd name="T3" fmla="*/ 937323474 h 153"/>
                      <a:gd name="T4" fmla="*/ 414572742 w 62"/>
                      <a:gd name="T5" fmla="*/ 22053068 h 153"/>
                      <a:gd name="T6" fmla="*/ 512761023 w 62"/>
                      <a:gd name="T7" fmla="*/ 220547286 h 153"/>
                      <a:gd name="T8" fmla="*/ 523670832 w 62"/>
                      <a:gd name="T9" fmla="*/ 838079686 h 153"/>
                      <a:gd name="T10" fmla="*/ 76368663 w 62"/>
                      <a:gd name="T11" fmla="*/ 1268146063 h 15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2"/>
                      <a:gd name="T19" fmla="*/ 0 h 153"/>
                      <a:gd name="T20" fmla="*/ 62 w 62"/>
                      <a:gd name="T21" fmla="*/ 153 h 15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6" name="Freeform 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029109" y="0"/>
                    <a:ext cx="489930" cy="712860"/>
                  </a:xfrm>
                  <a:custGeom>
                    <a:avLst/>
                    <a:gdLst>
                      <a:gd name="T0" fmla="*/ 1588958852 w 148"/>
                      <a:gd name="T1" fmla="*/ 406754600 h 215"/>
                      <a:gd name="T2" fmla="*/ 1545126669 w 148"/>
                      <a:gd name="T3" fmla="*/ 373774050 h 215"/>
                      <a:gd name="T4" fmla="*/ 1545126669 w 148"/>
                      <a:gd name="T5" fmla="*/ 428743845 h 215"/>
                      <a:gd name="T6" fmla="*/ 1336916350 w 148"/>
                      <a:gd name="T7" fmla="*/ 967417333 h 215"/>
                      <a:gd name="T8" fmla="*/ 1128709341 w 148"/>
                      <a:gd name="T9" fmla="*/ 1033378434 h 215"/>
                      <a:gd name="T10" fmla="*/ 1424584026 w 148"/>
                      <a:gd name="T11" fmla="*/ 373774050 h 215"/>
                      <a:gd name="T12" fmla="*/ 1380748533 w 148"/>
                      <a:gd name="T13" fmla="*/ 417749223 h 215"/>
                      <a:gd name="T14" fmla="*/ 1457458992 w 148"/>
                      <a:gd name="T15" fmla="*/ 219869233 h 215"/>
                      <a:gd name="T16" fmla="*/ 1238291454 w 148"/>
                      <a:gd name="T17" fmla="*/ 626623834 h 215"/>
                      <a:gd name="T18" fmla="*/ 909541804 w 148"/>
                      <a:gd name="T19" fmla="*/ 703576242 h 215"/>
                      <a:gd name="T20" fmla="*/ 1139666559 w 148"/>
                      <a:gd name="T21" fmla="*/ 285827019 h 215"/>
                      <a:gd name="T22" fmla="*/ 1106791594 w 148"/>
                      <a:gd name="T23" fmla="*/ 252846469 h 215"/>
                      <a:gd name="T24" fmla="*/ 997209481 w 148"/>
                      <a:gd name="T25" fmla="*/ 43975173 h 215"/>
                      <a:gd name="T26" fmla="*/ 909541804 w 148"/>
                      <a:gd name="T27" fmla="*/ 76952408 h 215"/>
                      <a:gd name="T28" fmla="*/ 1051998882 w 148"/>
                      <a:gd name="T29" fmla="*/ 230860540 h 215"/>
                      <a:gd name="T30" fmla="*/ 909541804 w 148"/>
                      <a:gd name="T31" fmla="*/ 538676804 h 215"/>
                      <a:gd name="T32" fmla="*/ 525999441 w 148"/>
                      <a:gd name="T33" fmla="*/ 681590313 h 215"/>
                      <a:gd name="T34" fmla="*/ 493124476 w 148"/>
                      <a:gd name="T35" fmla="*/ 736556793 h 215"/>
                      <a:gd name="T36" fmla="*/ 493124476 w 148"/>
                      <a:gd name="T37" fmla="*/ 747551415 h 215"/>
                      <a:gd name="T38" fmla="*/ 504085005 w 148"/>
                      <a:gd name="T39" fmla="*/ 1187286566 h 215"/>
                      <a:gd name="T40" fmla="*/ 471210040 w 148"/>
                      <a:gd name="T41" fmla="*/ 1714968747 h 215"/>
                      <a:gd name="T42" fmla="*/ 252042502 w 148"/>
                      <a:gd name="T43" fmla="*/ 1747949298 h 215"/>
                      <a:gd name="T44" fmla="*/ 197249790 w 148"/>
                      <a:gd name="T45" fmla="*/ 1736954676 h 215"/>
                      <a:gd name="T46" fmla="*/ 153417607 w 148"/>
                      <a:gd name="T47" fmla="*/ 1638016339 h 215"/>
                      <a:gd name="T48" fmla="*/ 230124755 w 148"/>
                      <a:gd name="T49" fmla="*/ 1066358985 h 215"/>
                      <a:gd name="T50" fmla="*/ 76707148 w 148"/>
                      <a:gd name="T51" fmla="*/ 1594041166 h 215"/>
                      <a:gd name="T52" fmla="*/ 43832183 w 148"/>
                      <a:gd name="T53" fmla="*/ 1736954676 h 215"/>
                      <a:gd name="T54" fmla="*/ 43832183 w 148"/>
                      <a:gd name="T55" fmla="*/ 1890862808 h 215"/>
                      <a:gd name="T56" fmla="*/ 0 w 148"/>
                      <a:gd name="T57" fmla="*/ 2033776317 h 215"/>
                      <a:gd name="T58" fmla="*/ 668459830 w 148"/>
                      <a:gd name="T59" fmla="*/ 2147483646 h 215"/>
                      <a:gd name="T60" fmla="*/ 1534166140 w 148"/>
                      <a:gd name="T61" fmla="*/ 736556793 h 215"/>
                      <a:gd name="T62" fmla="*/ 1117748812 w 148"/>
                      <a:gd name="T63" fmla="*/ 1528080065 h 215"/>
                      <a:gd name="T64" fmla="*/ 1008166699 w 148"/>
                      <a:gd name="T65" fmla="*/ 1879868186 h 215"/>
                      <a:gd name="T66" fmla="*/ 635584865 w 148"/>
                      <a:gd name="T67" fmla="*/ 1627021717 h 215"/>
                      <a:gd name="T68" fmla="*/ 602709900 w 148"/>
                      <a:gd name="T69" fmla="*/ 1033378434 h 215"/>
                      <a:gd name="T70" fmla="*/ 953373987 w 148"/>
                      <a:gd name="T71" fmla="*/ 1176291944 h 215"/>
                      <a:gd name="T72" fmla="*/ 1117748812 w 148"/>
                      <a:gd name="T73" fmla="*/ 1528080065 h 215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48"/>
                      <a:gd name="T112" fmla="*/ 0 h 215"/>
                      <a:gd name="T113" fmla="*/ 148 w 148"/>
                      <a:gd name="T114" fmla="*/ 215 h 215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7" name="Freeform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96209"/>
                    <a:ext cx="1223526" cy="1386836"/>
                  </a:xfrm>
                  <a:custGeom>
                    <a:avLst/>
                    <a:gdLst>
                      <a:gd name="T0" fmla="*/ 2147483646 w 368"/>
                      <a:gd name="T1" fmla="*/ 0 h 417"/>
                      <a:gd name="T2" fmla="*/ 884343314 w 368"/>
                      <a:gd name="T3" fmla="*/ 2147483646 h 417"/>
                      <a:gd name="T4" fmla="*/ 0 w 368"/>
                      <a:gd name="T5" fmla="*/ 2147483646 h 417"/>
                      <a:gd name="T6" fmla="*/ 22109913 w 368"/>
                      <a:gd name="T7" fmla="*/ 2147483646 h 417"/>
                      <a:gd name="T8" fmla="*/ 486388158 w 368"/>
                      <a:gd name="T9" fmla="*/ 2147483646 h 417"/>
                      <a:gd name="T10" fmla="*/ 486388158 w 368"/>
                      <a:gd name="T11" fmla="*/ 2147483646 h 417"/>
                      <a:gd name="T12" fmla="*/ 707473986 w 368"/>
                      <a:gd name="T13" fmla="*/ 2147483646 h 417"/>
                      <a:gd name="T14" fmla="*/ 1282298470 w 368"/>
                      <a:gd name="T15" fmla="*/ 2147483646 h 417"/>
                      <a:gd name="T16" fmla="*/ 1315460015 w 368"/>
                      <a:gd name="T17" fmla="*/ 2147483646 h 417"/>
                      <a:gd name="T18" fmla="*/ 1315460015 w 368"/>
                      <a:gd name="T19" fmla="*/ 2147483646 h 417"/>
                      <a:gd name="T20" fmla="*/ 1348621559 w 368"/>
                      <a:gd name="T21" fmla="*/ 2147483646 h 417"/>
                      <a:gd name="T22" fmla="*/ 1658143714 w 368"/>
                      <a:gd name="T23" fmla="*/ 2147483646 h 417"/>
                      <a:gd name="T24" fmla="*/ 2147483646 w 368"/>
                      <a:gd name="T25" fmla="*/ 464543500 h 417"/>
                      <a:gd name="T26" fmla="*/ 2147483646 w 368"/>
                      <a:gd name="T27" fmla="*/ 0 h 41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68"/>
                      <a:gd name="T43" fmla="*/ 0 h 417"/>
                      <a:gd name="T44" fmla="*/ 368 w 368"/>
                      <a:gd name="T45" fmla="*/ 417 h 417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8" name="Freeform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92122"/>
                    <a:ext cx="1213157" cy="1319439"/>
                  </a:xfrm>
                  <a:custGeom>
                    <a:avLst/>
                    <a:gdLst>
                      <a:gd name="T0" fmla="*/ 2147483646 w 365"/>
                      <a:gd name="T1" fmla="*/ 0 h 397"/>
                      <a:gd name="T2" fmla="*/ 2147483646 w 365"/>
                      <a:gd name="T3" fmla="*/ 2043475335 h 397"/>
                      <a:gd name="T4" fmla="*/ 2143136566 w 365"/>
                      <a:gd name="T5" fmla="*/ 2147483646 h 397"/>
                      <a:gd name="T6" fmla="*/ 1866958883 w 365"/>
                      <a:gd name="T7" fmla="*/ 2147483646 h 397"/>
                      <a:gd name="T8" fmla="*/ 1634970027 w 365"/>
                      <a:gd name="T9" fmla="*/ 2147483646 h 397"/>
                      <a:gd name="T10" fmla="*/ 1248321934 w 365"/>
                      <a:gd name="T11" fmla="*/ 2147483646 h 397"/>
                      <a:gd name="T12" fmla="*/ 817485014 w 365"/>
                      <a:gd name="T13" fmla="*/ 2147483646 h 397"/>
                      <a:gd name="T14" fmla="*/ 463977711 w 365"/>
                      <a:gd name="T15" fmla="*/ 2147483646 h 397"/>
                      <a:gd name="T16" fmla="*/ 475025749 w 365"/>
                      <a:gd name="T17" fmla="*/ 2147483646 h 397"/>
                      <a:gd name="T18" fmla="*/ 0 w 365"/>
                      <a:gd name="T19" fmla="*/ 2147483646 h 397"/>
                      <a:gd name="T20" fmla="*/ 22092752 w 365"/>
                      <a:gd name="T21" fmla="*/ 2147483646 h 397"/>
                      <a:gd name="T22" fmla="*/ 486073787 w 365"/>
                      <a:gd name="T23" fmla="*/ 2147483646 h 397"/>
                      <a:gd name="T24" fmla="*/ 486073787 w 365"/>
                      <a:gd name="T25" fmla="*/ 2147483646 h 397"/>
                      <a:gd name="T26" fmla="*/ 707014605 w 365"/>
                      <a:gd name="T27" fmla="*/ 2147483646 h 397"/>
                      <a:gd name="T28" fmla="*/ 1005285041 w 365"/>
                      <a:gd name="T29" fmla="*/ 2147483646 h 397"/>
                      <a:gd name="T30" fmla="*/ 1082614659 w 365"/>
                      <a:gd name="T31" fmla="*/ 2147483646 h 397"/>
                      <a:gd name="T32" fmla="*/ 1281462725 w 365"/>
                      <a:gd name="T33" fmla="*/ 2147483646 h 397"/>
                      <a:gd name="T34" fmla="*/ 1314603515 w 365"/>
                      <a:gd name="T35" fmla="*/ 2147483646 h 397"/>
                      <a:gd name="T36" fmla="*/ 1303558801 w 365"/>
                      <a:gd name="T37" fmla="*/ 2147483646 h 397"/>
                      <a:gd name="T38" fmla="*/ 1325651553 w 365"/>
                      <a:gd name="T39" fmla="*/ 2147483646 h 397"/>
                      <a:gd name="T40" fmla="*/ 1657066103 w 365"/>
                      <a:gd name="T41" fmla="*/ 2147483646 h 397"/>
                      <a:gd name="T42" fmla="*/ 2147483646 w 365"/>
                      <a:gd name="T43" fmla="*/ 143596175 h 397"/>
                      <a:gd name="T44" fmla="*/ 2147483646 w 365"/>
                      <a:gd name="T45" fmla="*/ 0 h 39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65"/>
                      <a:gd name="T70" fmla="*/ 0 h 397"/>
                      <a:gd name="T71" fmla="*/ 365 w 365"/>
                      <a:gd name="T72" fmla="*/ 397 h 397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9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1010964" y="559918"/>
                    <a:ext cx="233299" cy="220339"/>
                  </a:xfrm>
                  <a:custGeom>
                    <a:avLst/>
                    <a:gdLst>
                      <a:gd name="T0" fmla="*/ 766440540 w 70"/>
                      <a:gd name="T1" fmla="*/ 412377792 h 66"/>
                      <a:gd name="T2" fmla="*/ 644255189 w 70"/>
                      <a:gd name="T3" fmla="*/ 300926320 h 66"/>
                      <a:gd name="T4" fmla="*/ 155510448 w 70"/>
                      <a:gd name="T5" fmla="*/ 0 h 66"/>
                      <a:gd name="T6" fmla="*/ 144402082 w 70"/>
                      <a:gd name="T7" fmla="*/ 11143812 h 66"/>
                      <a:gd name="T8" fmla="*/ 33325096 w 70"/>
                      <a:gd name="T9" fmla="*/ 267488208 h 66"/>
                      <a:gd name="T10" fmla="*/ 0 w 70"/>
                      <a:gd name="T11" fmla="*/ 334361094 h 66"/>
                      <a:gd name="T12" fmla="*/ 533174869 w 70"/>
                      <a:gd name="T13" fmla="*/ 735595075 h 66"/>
                      <a:gd name="T14" fmla="*/ 655363554 w 70"/>
                      <a:gd name="T15" fmla="*/ 557267377 h 66"/>
                      <a:gd name="T16" fmla="*/ 722010412 w 70"/>
                      <a:gd name="T17" fmla="*/ 468106867 h 66"/>
                      <a:gd name="T18" fmla="*/ 755332175 w 70"/>
                      <a:gd name="T19" fmla="*/ 434668755 h 66"/>
                      <a:gd name="T20" fmla="*/ 766440540 w 70"/>
                      <a:gd name="T21" fmla="*/ 412377792 h 6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0"/>
                      <a:gd name="T34" fmla="*/ 0 h 66"/>
                      <a:gd name="T35" fmla="*/ 70 w 70"/>
                      <a:gd name="T36" fmla="*/ 66 h 6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00" name="Freeform 13"/>
                  <p:cNvSpPr>
                    <a:spLocks noChangeArrowheads="1"/>
                  </p:cNvSpPr>
                  <p:nvPr/>
                </p:nvSpPr>
                <p:spPr bwMode="auto">
                  <a:xfrm>
                    <a:off x="990226" y="497705"/>
                    <a:ext cx="269590" cy="259222"/>
                  </a:xfrm>
                  <a:custGeom>
                    <a:avLst/>
                    <a:gdLst>
                      <a:gd name="T0" fmla="*/ 720031622 w 81"/>
                      <a:gd name="T1" fmla="*/ 850444238 h 78"/>
                      <a:gd name="T2" fmla="*/ 819726670 w 81"/>
                      <a:gd name="T3" fmla="*/ 784173137 h 78"/>
                      <a:gd name="T4" fmla="*/ 864035950 w 81"/>
                      <a:gd name="T5" fmla="*/ 574326281 h 78"/>
                      <a:gd name="T6" fmla="*/ 708951806 w 81"/>
                      <a:gd name="T7" fmla="*/ 419700358 h 78"/>
                      <a:gd name="T8" fmla="*/ 110774864 w 81"/>
                      <a:gd name="T9" fmla="*/ 165669445 h 78"/>
                      <a:gd name="T10" fmla="*/ 0 w 81"/>
                      <a:gd name="T11" fmla="*/ 419700358 h 78"/>
                      <a:gd name="T12" fmla="*/ 720031622 w 81"/>
                      <a:gd name="T13" fmla="*/ 850444238 h 7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81"/>
                      <a:gd name="T22" fmla="*/ 0 h 78"/>
                      <a:gd name="T23" fmla="*/ 81 w 81"/>
                      <a:gd name="T24" fmla="*/ 78 h 7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86" name="组合 161"/>
                <p:cNvGrpSpPr>
                  <a:grpSpLocks/>
                </p:cNvGrpSpPr>
                <p:nvPr/>
              </p:nvGrpSpPr>
              <p:grpSpPr bwMode="auto">
                <a:xfrm rot="-10645034">
                  <a:off x="0" y="1770478"/>
                  <a:ext cx="1547552" cy="2011561"/>
                  <a:chOff x="0" y="0"/>
                  <a:chExt cx="1547552" cy="2011561"/>
                </a:xfrm>
              </p:grpSpPr>
              <p:sp>
                <p:nvSpPr>
                  <p:cNvPr id="21587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2033776317 h 215"/>
                      <a:gd name="T2" fmla="*/ 320294750 w 156"/>
                      <a:gd name="T3" fmla="*/ 1198277872 h 215"/>
                      <a:gd name="T4" fmla="*/ 1005064899 w 156"/>
                      <a:gd name="T5" fmla="*/ 43975173 h 215"/>
                      <a:gd name="T6" fmla="*/ 1170734025 w 156"/>
                      <a:gd name="T7" fmla="*/ 164899438 h 215"/>
                      <a:gd name="T8" fmla="*/ 1115513198 w 156"/>
                      <a:gd name="T9" fmla="*/ 252846469 h 215"/>
                      <a:gd name="T10" fmla="*/ 1446851449 w 156"/>
                      <a:gd name="T11" fmla="*/ 175894060 h 215"/>
                      <a:gd name="T12" fmla="*/ 1380583799 w 156"/>
                      <a:gd name="T13" fmla="*/ 439735151 h 215"/>
                      <a:gd name="T14" fmla="*/ 1601477074 w 156"/>
                      <a:gd name="T15" fmla="*/ 406754600 h 215"/>
                      <a:gd name="T16" fmla="*/ 1281182324 w 156"/>
                      <a:gd name="T17" fmla="*/ 1451127657 h 215"/>
                      <a:gd name="T18" fmla="*/ 673723325 w 156"/>
                      <a:gd name="T19" fmla="*/ 2147483646 h 215"/>
                      <a:gd name="T20" fmla="*/ 530144524 w 156"/>
                      <a:gd name="T21" fmla="*/ 2147483646 h 215"/>
                      <a:gd name="T22" fmla="*/ 0 w 156"/>
                      <a:gd name="T23" fmla="*/ 2033776317 h 21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215"/>
                      <a:gd name="T38" fmla="*/ 156 w 156"/>
                      <a:gd name="T39" fmla="*/ 215 h 21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88" name="Freeform 8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199601"/>
                    <a:ext cx="204786" cy="508074"/>
                  </a:xfrm>
                  <a:custGeom>
                    <a:avLst/>
                    <a:gdLst>
                      <a:gd name="T0" fmla="*/ 76368663 w 62"/>
                      <a:gd name="T1" fmla="*/ 1268146063 h 153"/>
                      <a:gd name="T2" fmla="*/ 76368663 w 62"/>
                      <a:gd name="T3" fmla="*/ 937323474 h 153"/>
                      <a:gd name="T4" fmla="*/ 414572742 w 62"/>
                      <a:gd name="T5" fmla="*/ 22053068 h 153"/>
                      <a:gd name="T6" fmla="*/ 512761023 w 62"/>
                      <a:gd name="T7" fmla="*/ 220547286 h 153"/>
                      <a:gd name="T8" fmla="*/ 523670832 w 62"/>
                      <a:gd name="T9" fmla="*/ 838079686 h 153"/>
                      <a:gd name="T10" fmla="*/ 76368663 w 62"/>
                      <a:gd name="T11" fmla="*/ 1268146063 h 15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2"/>
                      <a:gd name="T19" fmla="*/ 0 h 153"/>
                      <a:gd name="T20" fmla="*/ 62 w 62"/>
                      <a:gd name="T21" fmla="*/ 153 h 15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89" name="Freeform 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029109" y="0"/>
                    <a:ext cx="489930" cy="712860"/>
                  </a:xfrm>
                  <a:custGeom>
                    <a:avLst/>
                    <a:gdLst>
                      <a:gd name="T0" fmla="*/ 1588958852 w 148"/>
                      <a:gd name="T1" fmla="*/ 406754600 h 215"/>
                      <a:gd name="T2" fmla="*/ 1545126669 w 148"/>
                      <a:gd name="T3" fmla="*/ 373774050 h 215"/>
                      <a:gd name="T4" fmla="*/ 1545126669 w 148"/>
                      <a:gd name="T5" fmla="*/ 428743845 h 215"/>
                      <a:gd name="T6" fmla="*/ 1336916350 w 148"/>
                      <a:gd name="T7" fmla="*/ 967417333 h 215"/>
                      <a:gd name="T8" fmla="*/ 1128709341 w 148"/>
                      <a:gd name="T9" fmla="*/ 1033378434 h 215"/>
                      <a:gd name="T10" fmla="*/ 1424584026 w 148"/>
                      <a:gd name="T11" fmla="*/ 373774050 h 215"/>
                      <a:gd name="T12" fmla="*/ 1380748533 w 148"/>
                      <a:gd name="T13" fmla="*/ 417749223 h 215"/>
                      <a:gd name="T14" fmla="*/ 1457458992 w 148"/>
                      <a:gd name="T15" fmla="*/ 219869233 h 215"/>
                      <a:gd name="T16" fmla="*/ 1238291454 w 148"/>
                      <a:gd name="T17" fmla="*/ 626623834 h 215"/>
                      <a:gd name="T18" fmla="*/ 909541804 w 148"/>
                      <a:gd name="T19" fmla="*/ 703576242 h 215"/>
                      <a:gd name="T20" fmla="*/ 1139666559 w 148"/>
                      <a:gd name="T21" fmla="*/ 285827019 h 215"/>
                      <a:gd name="T22" fmla="*/ 1106791594 w 148"/>
                      <a:gd name="T23" fmla="*/ 252846469 h 215"/>
                      <a:gd name="T24" fmla="*/ 997209481 w 148"/>
                      <a:gd name="T25" fmla="*/ 43975173 h 215"/>
                      <a:gd name="T26" fmla="*/ 909541804 w 148"/>
                      <a:gd name="T27" fmla="*/ 76952408 h 215"/>
                      <a:gd name="T28" fmla="*/ 1051998882 w 148"/>
                      <a:gd name="T29" fmla="*/ 230860540 h 215"/>
                      <a:gd name="T30" fmla="*/ 909541804 w 148"/>
                      <a:gd name="T31" fmla="*/ 538676804 h 215"/>
                      <a:gd name="T32" fmla="*/ 525999441 w 148"/>
                      <a:gd name="T33" fmla="*/ 681590313 h 215"/>
                      <a:gd name="T34" fmla="*/ 493124476 w 148"/>
                      <a:gd name="T35" fmla="*/ 736556793 h 215"/>
                      <a:gd name="T36" fmla="*/ 493124476 w 148"/>
                      <a:gd name="T37" fmla="*/ 747551415 h 215"/>
                      <a:gd name="T38" fmla="*/ 504085005 w 148"/>
                      <a:gd name="T39" fmla="*/ 1187286566 h 215"/>
                      <a:gd name="T40" fmla="*/ 471210040 w 148"/>
                      <a:gd name="T41" fmla="*/ 1714968747 h 215"/>
                      <a:gd name="T42" fmla="*/ 252042502 w 148"/>
                      <a:gd name="T43" fmla="*/ 1747949298 h 215"/>
                      <a:gd name="T44" fmla="*/ 197249790 w 148"/>
                      <a:gd name="T45" fmla="*/ 1736954676 h 215"/>
                      <a:gd name="T46" fmla="*/ 153417607 w 148"/>
                      <a:gd name="T47" fmla="*/ 1638016339 h 215"/>
                      <a:gd name="T48" fmla="*/ 230124755 w 148"/>
                      <a:gd name="T49" fmla="*/ 1066358985 h 215"/>
                      <a:gd name="T50" fmla="*/ 76707148 w 148"/>
                      <a:gd name="T51" fmla="*/ 1594041166 h 215"/>
                      <a:gd name="T52" fmla="*/ 43832183 w 148"/>
                      <a:gd name="T53" fmla="*/ 1736954676 h 215"/>
                      <a:gd name="T54" fmla="*/ 43832183 w 148"/>
                      <a:gd name="T55" fmla="*/ 1890862808 h 215"/>
                      <a:gd name="T56" fmla="*/ 0 w 148"/>
                      <a:gd name="T57" fmla="*/ 2033776317 h 215"/>
                      <a:gd name="T58" fmla="*/ 668459830 w 148"/>
                      <a:gd name="T59" fmla="*/ 2147483646 h 215"/>
                      <a:gd name="T60" fmla="*/ 1534166140 w 148"/>
                      <a:gd name="T61" fmla="*/ 736556793 h 215"/>
                      <a:gd name="T62" fmla="*/ 1117748812 w 148"/>
                      <a:gd name="T63" fmla="*/ 1528080065 h 215"/>
                      <a:gd name="T64" fmla="*/ 1008166699 w 148"/>
                      <a:gd name="T65" fmla="*/ 1879868186 h 215"/>
                      <a:gd name="T66" fmla="*/ 635584865 w 148"/>
                      <a:gd name="T67" fmla="*/ 1627021717 h 215"/>
                      <a:gd name="T68" fmla="*/ 602709900 w 148"/>
                      <a:gd name="T69" fmla="*/ 1033378434 h 215"/>
                      <a:gd name="T70" fmla="*/ 953373987 w 148"/>
                      <a:gd name="T71" fmla="*/ 1176291944 h 215"/>
                      <a:gd name="T72" fmla="*/ 1117748812 w 148"/>
                      <a:gd name="T73" fmla="*/ 1528080065 h 215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48"/>
                      <a:gd name="T112" fmla="*/ 0 h 215"/>
                      <a:gd name="T113" fmla="*/ 148 w 148"/>
                      <a:gd name="T114" fmla="*/ 215 h 215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0" name="Freeform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96209"/>
                    <a:ext cx="1223526" cy="1386836"/>
                  </a:xfrm>
                  <a:custGeom>
                    <a:avLst/>
                    <a:gdLst>
                      <a:gd name="T0" fmla="*/ 2147483646 w 368"/>
                      <a:gd name="T1" fmla="*/ 0 h 417"/>
                      <a:gd name="T2" fmla="*/ 884343314 w 368"/>
                      <a:gd name="T3" fmla="*/ 2147483646 h 417"/>
                      <a:gd name="T4" fmla="*/ 0 w 368"/>
                      <a:gd name="T5" fmla="*/ 2147483646 h 417"/>
                      <a:gd name="T6" fmla="*/ 22109913 w 368"/>
                      <a:gd name="T7" fmla="*/ 2147483646 h 417"/>
                      <a:gd name="T8" fmla="*/ 486388158 w 368"/>
                      <a:gd name="T9" fmla="*/ 2147483646 h 417"/>
                      <a:gd name="T10" fmla="*/ 486388158 w 368"/>
                      <a:gd name="T11" fmla="*/ 2147483646 h 417"/>
                      <a:gd name="T12" fmla="*/ 707473986 w 368"/>
                      <a:gd name="T13" fmla="*/ 2147483646 h 417"/>
                      <a:gd name="T14" fmla="*/ 1282298470 w 368"/>
                      <a:gd name="T15" fmla="*/ 2147483646 h 417"/>
                      <a:gd name="T16" fmla="*/ 1315460015 w 368"/>
                      <a:gd name="T17" fmla="*/ 2147483646 h 417"/>
                      <a:gd name="T18" fmla="*/ 1315460015 w 368"/>
                      <a:gd name="T19" fmla="*/ 2147483646 h 417"/>
                      <a:gd name="T20" fmla="*/ 1348621559 w 368"/>
                      <a:gd name="T21" fmla="*/ 2147483646 h 417"/>
                      <a:gd name="T22" fmla="*/ 1658143714 w 368"/>
                      <a:gd name="T23" fmla="*/ 2147483646 h 417"/>
                      <a:gd name="T24" fmla="*/ 2147483646 w 368"/>
                      <a:gd name="T25" fmla="*/ 464543500 h 417"/>
                      <a:gd name="T26" fmla="*/ 2147483646 w 368"/>
                      <a:gd name="T27" fmla="*/ 0 h 41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68"/>
                      <a:gd name="T43" fmla="*/ 0 h 417"/>
                      <a:gd name="T44" fmla="*/ 368 w 368"/>
                      <a:gd name="T45" fmla="*/ 417 h 417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1" name="Freeform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92122"/>
                    <a:ext cx="1213157" cy="1319439"/>
                  </a:xfrm>
                  <a:custGeom>
                    <a:avLst/>
                    <a:gdLst>
                      <a:gd name="T0" fmla="*/ 2147483646 w 365"/>
                      <a:gd name="T1" fmla="*/ 0 h 397"/>
                      <a:gd name="T2" fmla="*/ 2147483646 w 365"/>
                      <a:gd name="T3" fmla="*/ 2043475335 h 397"/>
                      <a:gd name="T4" fmla="*/ 2143136566 w 365"/>
                      <a:gd name="T5" fmla="*/ 2147483646 h 397"/>
                      <a:gd name="T6" fmla="*/ 1866958883 w 365"/>
                      <a:gd name="T7" fmla="*/ 2147483646 h 397"/>
                      <a:gd name="T8" fmla="*/ 1634970027 w 365"/>
                      <a:gd name="T9" fmla="*/ 2147483646 h 397"/>
                      <a:gd name="T10" fmla="*/ 1248321934 w 365"/>
                      <a:gd name="T11" fmla="*/ 2147483646 h 397"/>
                      <a:gd name="T12" fmla="*/ 817485014 w 365"/>
                      <a:gd name="T13" fmla="*/ 2147483646 h 397"/>
                      <a:gd name="T14" fmla="*/ 463977711 w 365"/>
                      <a:gd name="T15" fmla="*/ 2147483646 h 397"/>
                      <a:gd name="T16" fmla="*/ 475025749 w 365"/>
                      <a:gd name="T17" fmla="*/ 2147483646 h 397"/>
                      <a:gd name="T18" fmla="*/ 0 w 365"/>
                      <a:gd name="T19" fmla="*/ 2147483646 h 397"/>
                      <a:gd name="T20" fmla="*/ 22092752 w 365"/>
                      <a:gd name="T21" fmla="*/ 2147483646 h 397"/>
                      <a:gd name="T22" fmla="*/ 486073787 w 365"/>
                      <a:gd name="T23" fmla="*/ 2147483646 h 397"/>
                      <a:gd name="T24" fmla="*/ 486073787 w 365"/>
                      <a:gd name="T25" fmla="*/ 2147483646 h 397"/>
                      <a:gd name="T26" fmla="*/ 707014605 w 365"/>
                      <a:gd name="T27" fmla="*/ 2147483646 h 397"/>
                      <a:gd name="T28" fmla="*/ 1005285041 w 365"/>
                      <a:gd name="T29" fmla="*/ 2147483646 h 397"/>
                      <a:gd name="T30" fmla="*/ 1082614659 w 365"/>
                      <a:gd name="T31" fmla="*/ 2147483646 h 397"/>
                      <a:gd name="T32" fmla="*/ 1281462725 w 365"/>
                      <a:gd name="T33" fmla="*/ 2147483646 h 397"/>
                      <a:gd name="T34" fmla="*/ 1314603515 w 365"/>
                      <a:gd name="T35" fmla="*/ 2147483646 h 397"/>
                      <a:gd name="T36" fmla="*/ 1303558801 w 365"/>
                      <a:gd name="T37" fmla="*/ 2147483646 h 397"/>
                      <a:gd name="T38" fmla="*/ 1325651553 w 365"/>
                      <a:gd name="T39" fmla="*/ 2147483646 h 397"/>
                      <a:gd name="T40" fmla="*/ 1657066103 w 365"/>
                      <a:gd name="T41" fmla="*/ 2147483646 h 397"/>
                      <a:gd name="T42" fmla="*/ 2147483646 w 365"/>
                      <a:gd name="T43" fmla="*/ 143596175 h 397"/>
                      <a:gd name="T44" fmla="*/ 2147483646 w 365"/>
                      <a:gd name="T45" fmla="*/ 0 h 39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65"/>
                      <a:gd name="T70" fmla="*/ 0 h 397"/>
                      <a:gd name="T71" fmla="*/ 365 w 365"/>
                      <a:gd name="T72" fmla="*/ 397 h 397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2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1010964" y="559918"/>
                    <a:ext cx="233299" cy="220339"/>
                  </a:xfrm>
                  <a:custGeom>
                    <a:avLst/>
                    <a:gdLst>
                      <a:gd name="T0" fmla="*/ 766440540 w 70"/>
                      <a:gd name="T1" fmla="*/ 412377792 h 66"/>
                      <a:gd name="T2" fmla="*/ 644255189 w 70"/>
                      <a:gd name="T3" fmla="*/ 300926320 h 66"/>
                      <a:gd name="T4" fmla="*/ 155510448 w 70"/>
                      <a:gd name="T5" fmla="*/ 0 h 66"/>
                      <a:gd name="T6" fmla="*/ 144402082 w 70"/>
                      <a:gd name="T7" fmla="*/ 11143812 h 66"/>
                      <a:gd name="T8" fmla="*/ 33325096 w 70"/>
                      <a:gd name="T9" fmla="*/ 267488208 h 66"/>
                      <a:gd name="T10" fmla="*/ 0 w 70"/>
                      <a:gd name="T11" fmla="*/ 334361094 h 66"/>
                      <a:gd name="T12" fmla="*/ 533174869 w 70"/>
                      <a:gd name="T13" fmla="*/ 735595075 h 66"/>
                      <a:gd name="T14" fmla="*/ 655363554 w 70"/>
                      <a:gd name="T15" fmla="*/ 557267377 h 66"/>
                      <a:gd name="T16" fmla="*/ 722010412 w 70"/>
                      <a:gd name="T17" fmla="*/ 468106867 h 66"/>
                      <a:gd name="T18" fmla="*/ 755332175 w 70"/>
                      <a:gd name="T19" fmla="*/ 434668755 h 66"/>
                      <a:gd name="T20" fmla="*/ 766440540 w 70"/>
                      <a:gd name="T21" fmla="*/ 412377792 h 6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0"/>
                      <a:gd name="T34" fmla="*/ 0 h 66"/>
                      <a:gd name="T35" fmla="*/ 70 w 70"/>
                      <a:gd name="T36" fmla="*/ 66 h 6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3" name="Freeform 13"/>
                  <p:cNvSpPr>
                    <a:spLocks noChangeArrowheads="1"/>
                  </p:cNvSpPr>
                  <p:nvPr/>
                </p:nvSpPr>
                <p:spPr bwMode="auto">
                  <a:xfrm>
                    <a:off x="990226" y="497705"/>
                    <a:ext cx="269590" cy="259222"/>
                  </a:xfrm>
                  <a:custGeom>
                    <a:avLst/>
                    <a:gdLst>
                      <a:gd name="T0" fmla="*/ 720031622 w 81"/>
                      <a:gd name="T1" fmla="*/ 850444238 h 78"/>
                      <a:gd name="T2" fmla="*/ 819726670 w 81"/>
                      <a:gd name="T3" fmla="*/ 784173137 h 78"/>
                      <a:gd name="T4" fmla="*/ 864035950 w 81"/>
                      <a:gd name="T5" fmla="*/ 574326281 h 78"/>
                      <a:gd name="T6" fmla="*/ 708951806 w 81"/>
                      <a:gd name="T7" fmla="*/ 419700358 h 78"/>
                      <a:gd name="T8" fmla="*/ 110774864 w 81"/>
                      <a:gd name="T9" fmla="*/ 165669445 h 78"/>
                      <a:gd name="T10" fmla="*/ 0 w 81"/>
                      <a:gd name="T11" fmla="*/ 419700358 h 78"/>
                      <a:gd name="T12" fmla="*/ 720031622 w 81"/>
                      <a:gd name="T13" fmla="*/ 850444238 h 7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81"/>
                      <a:gd name="T22" fmla="*/ 0 h 78"/>
                      <a:gd name="T23" fmla="*/ 81 w 81"/>
                      <a:gd name="T24" fmla="*/ 78 h 7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1521" name="组合 96"/>
              <p:cNvGrpSpPr>
                <a:grpSpLocks/>
              </p:cNvGrpSpPr>
              <p:nvPr/>
            </p:nvGrpSpPr>
            <p:grpSpPr bwMode="auto">
              <a:xfrm>
                <a:off x="28037" y="0"/>
                <a:ext cx="2296704" cy="5054821"/>
                <a:chOff x="0" y="0"/>
                <a:chExt cx="2296704" cy="5054821"/>
              </a:xfrm>
            </p:grpSpPr>
            <p:sp>
              <p:nvSpPr>
                <p:cNvPr id="21522" name="Freeform 14"/>
                <p:cNvSpPr>
                  <a:spLocks noChangeArrowheads="1"/>
                </p:cNvSpPr>
                <p:nvPr/>
              </p:nvSpPr>
              <p:spPr bwMode="auto">
                <a:xfrm>
                  <a:off x="972080" y="3533191"/>
                  <a:ext cx="756927" cy="1451641"/>
                </a:xfrm>
                <a:custGeom>
                  <a:avLst/>
                  <a:gdLst>
                    <a:gd name="T0" fmla="*/ 121234475 w 228"/>
                    <a:gd name="T1" fmla="*/ 0 h 437"/>
                    <a:gd name="T2" fmla="*/ 672307209 w 228"/>
                    <a:gd name="T3" fmla="*/ 1324149051 h 437"/>
                    <a:gd name="T4" fmla="*/ 639244771 w 228"/>
                    <a:gd name="T5" fmla="*/ 2147483646 h 437"/>
                    <a:gd name="T6" fmla="*/ 1157251747 w 228"/>
                    <a:gd name="T7" fmla="*/ 2147483646 h 437"/>
                    <a:gd name="T8" fmla="*/ 1135207908 w 228"/>
                    <a:gd name="T9" fmla="*/ 1456563956 h 437"/>
                    <a:gd name="T10" fmla="*/ 1476874132 w 228"/>
                    <a:gd name="T11" fmla="*/ 1434493698 h 437"/>
                    <a:gd name="T12" fmla="*/ 1708324482 w 228"/>
                    <a:gd name="T13" fmla="*/ 2147483646 h 437"/>
                    <a:gd name="T14" fmla="*/ 2072031225 w 228"/>
                    <a:gd name="T15" fmla="*/ 2147483646 h 437"/>
                    <a:gd name="T16" fmla="*/ 2147483646 w 228"/>
                    <a:gd name="T17" fmla="*/ 2147483646 h 437"/>
                    <a:gd name="T18" fmla="*/ 1917730992 w 228"/>
                    <a:gd name="T19" fmla="*/ 1368286246 h 437"/>
                    <a:gd name="T20" fmla="*/ 2147483646 w 228"/>
                    <a:gd name="T21" fmla="*/ 0 h 437"/>
                    <a:gd name="T22" fmla="*/ 121234475 w 228"/>
                    <a:gd name="T23" fmla="*/ 0 h 43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8"/>
                    <a:gd name="T37" fmla="*/ 0 h 437"/>
                    <a:gd name="T38" fmla="*/ 228 w 228"/>
                    <a:gd name="T39" fmla="*/ 437 h 43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8" h="437">
                      <a:moveTo>
                        <a:pt x="11" y="0"/>
                      </a:moveTo>
                      <a:cubicBezTo>
                        <a:pt x="11" y="0"/>
                        <a:pt x="0" y="108"/>
                        <a:pt x="61" y="120"/>
                      </a:cubicBezTo>
                      <a:cubicBezTo>
                        <a:pt x="58" y="418"/>
                        <a:pt x="58" y="418"/>
                        <a:pt x="58" y="418"/>
                      </a:cubicBezTo>
                      <a:cubicBezTo>
                        <a:pt x="105" y="437"/>
                        <a:pt x="105" y="437"/>
                        <a:pt x="105" y="437"/>
                      </a:cubicBezTo>
                      <a:cubicBezTo>
                        <a:pt x="103" y="132"/>
                        <a:pt x="103" y="132"/>
                        <a:pt x="103" y="132"/>
                      </a:cubicBezTo>
                      <a:cubicBezTo>
                        <a:pt x="103" y="132"/>
                        <a:pt x="124" y="135"/>
                        <a:pt x="134" y="130"/>
                      </a:cubicBezTo>
                      <a:cubicBezTo>
                        <a:pt x="155" y="427"/>
                        <a:pt x="155" y="427"/>
                        <a:pt x="155" y="427"/>
                      </a:cubicBezTo>
                      <a:cubicBezTo>
                        <a:pt x="188" y="402"/>
                        <a:pt x="188" y="402"/>
                        <a:pt x="188" y="402"/>
                      </a:cubicBezTo>
                      <a:cubicBezTo>
                        <a:pt x="210" y="381"/>
                        <a:pt x="210" y="381"/>
                        <a:pt x="210" y="381"/>
                      </a:cubicBezTo>
                      <a:cubicBezTo>
                        <a:pt x="174" y="124"/>
                        <a:pt x="174" y="124"/>
                        <a:pt x="174" y="124"/>
                      </a:cubicBezTo>
                      <a:cubicBezTo>
                        <a:pt x="174" y="124"/>
                        <a:pt x="228" y="93"/>
                        <a:pt x="210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3" name="Freeform 15">
                  <a:hlinkClick r:id="rId3"/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8740" y="3538375"/>
                  <a:ext cx="710267" cy="1446456"/>
                </a:xfrm>
                <a:custGeom>
                  <a:avLst/>
                  <a:gdLst>
                    <a:gd name="T0" fmla="*/ 1564243583 w 214"/>
                    <a:gd name="T1" fmla="*/ 1683950141 h 436"/>
                    <a:gd name="T2" fmla="*/ 1773543337 w 214"/>
                    <a:gd name="T3" fmla="*/ 1441811417 h 436"/>
                    <a:gd name="T4" fmla="*/ 1762527561 w 214"/>
                    <a:gd name="T5" fmla="*/ 1353763384 h 436"/>
                    <a:gd name="T6" fmla="*/ 2147483646 w 214"/>
                    <a:gd name="T7" fmla="*/ 0 h 436"/>
                    <a:gd name="T8" fmla="*/ 2147483646 w 214"/>
                    <a:gd name="T9" fmla="*/ 55031679 h 436"/>
                    <a:gd name="T10" fmla="*/ 991419886 w 214"/>
                    <a:gd name="T11" fmla="*/ 1210683672 h 436"/>
                    <a:gd name="T12" fmla="*/ 99141989 w 214"/>
                    <a:gd name="T13" fmla="*/ 781441219 h 436"/>
                    <a:gd name="T14" fmla="*/ 0 w 214"/>
                    <a:gd name="T15" fmla="*/ 682385523 h 436"/>
                    <a:gd name="T16" fmla="*/ 517741496 w 214"/>
                    <a:gd name="T17" fmla="*/ 1309739368 h 436"/>
                    <a:gd name="T18" fmla="*/ 517741496 w 214"/>
                    <a:gd name="T19" fmla="*/ 1408795063 h 436"/>
                    <a:gd name="T20" fmla="*/ 716025473 w 214"/>
                    <a:gd name="T21" fmla="*/ 1617910799 h 436"/>
                    <a:gd name="T22" fmla="*/ 738057026 w 214"/>
                    <a:gd name="T23" fmla="*/ 1705962150 h 436"/>
                    <a:gd name="T24" fmla="*/ 760088579 w 214"/>
                    <a:gd name="T25" fmla="*/ 1816022190 h 436"/>
                    <a:gd name="T26" fmla="*/ 749072803 w 214"/>
                    <a:gd name="T27" fmla="*/ 2147483646 h 436"/>
                    <a:gd name="T28" fmla="*/ 1002435662 w 214"/>
                    <a:gd name="T29" fmla="*/ 2147483646 h 436"/>
                    <a:gd name="T30" fmla="*/ 980404109 w 214"/>
                    <a:gd name="T31" fmla="*/ 1441811417 h 436"/>
                    <a:gd name="T32" fmla="*/ 1321896500 w 214"/>
                    <a:gd name="T33" fmla="*/ 1419799408 h 436"/>
                    <a:gd name="T34" fmla="*/ 1553227807 w 214"/>
                    <a:gd name="T35" fmla="*/ 2147483646 h 436"/>
                    <a:gd name="T36" fmla="*/ 1861669549 w 214"/>
                    <a:gd name="T37" fmla="*/ 2147483646 h 436"/>
                    <a:gd name="T38" fmla="*/ 1839637996 w 214"/>
                    <a:gd name="T39" fmla="*/ 2147483646 h 436"/>
                    <a:gd name="T40" fmla="*/ 1564243583 w 214"/>
                    <a:gd name="T41" fmla="*/ 1683950141 h 4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4"/>
                    <a:gd name="T64" fmla="*/ 0 h 436"/>
                    <a:gd name="T65" fmla="*/ 214 w 214"/>
                    <a:gd name="T66" fmla="*/ 436 h 4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4" h="436">
                      <a:moveTo>
                        <a:pt x="142" y="153"/>
                      </a:moveTo>
                      <a:cubicBezTo>
                        <a:pt x="142" y="140"/>
                        <a:pt x="151" y="133"/>
                        <a:pt x="161" y="131"/>
                      </a:cubicBezTo>
                      <a:cubicBezTo>
                        <a:pt x="160" y="123"/>
                        <a:pt x="160" y="123"/>
                        <a:pt x="160" y="123"/>
                      </a:cubicBezTo>
                      <a:cubicBezTo>
                        <a:pt x="160" y="123"/>
                        <a:pt x="214" y="93"/>
                        <a:pt x="196" y="0"/>
                      </a:cubicBezTo>
                      <a:cubicBezTo>
                        <a:pt x="196" y="2"/>
                        <a:pt x="196" y="3"/>
                        <a:pt x="196" y="5"/>
                      </a:cubicBezTo>
                      <a:cubicBezTo>
                        <a:pt x="196" y="63"/>
                        <a:pt x="147" y="110"/>
                        <a:pt x="90" y="110"/>
                      </a:cubicBezTo>
                      <a:cubicBezTo>
                        <a:pt x="58" y="109"/>
                        <a:pt x="29" y="94"/>
                        <a:pt x="9" y="71"/>
                      </a:cubicBezTo>
                      <a:cubicBezTo>
                        <a:pt x="6" y="68"/>
                        <a:pt x="3" y="65"/>
                        <a:pt x="0" y="62"/>
                      </a:cubicBezTo>
                      <a:cubicBezTo>
                        <a:pt x="6" y="88"/>
                        <a:pt x="19" y="113"/>
                        <a:pt x="47" y="119"/>
                      </a:cubicBezTo>
                      <a:cubicBezTo>
                        <a:pt x="47" y="128"/>
                        <a:pt x="47" y="128"/>
                        <a:pt x="47" y="128"/>
                      </a:cubicBezTo>
                      <a:cubicBezTo>
                        <a:pt x="56" y="129"/>
                        <a:pt x="65" y="135"/>
                        <a:pt x="65" y="147"/>
                      </a:cubicBezTo>
                      <a:cubicBezTo>
                        <a:pt x="66" y="149"/>
                        <a:pt x="67" y="152"/>
                        <a:pt x="67" y="155"/>
                      </a:cubicBezTo>
                      <a:cubicBezTo>
                        <a:pt x="68" y="158"/>
                        <a:pt x="69" y="161"/>
                        <a:pt x="69" y="165"/>
                      </a:cubicBezTo>
                      <a:cubicBezTo>
                        <a:pt x="68" y="252"/>
                        <a:pt x="68" y="339"/>
                        <a:pt x="68" y="427"/>
                      </a:cubicBezTo>
                      <a:cubicBezTo>
                        <a:pt x="91" y="436"/>
                        <a:pt x="91" y="436"/>
                        <a:pt x="91" y="436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110" y="134"/>
                        <a:pt x="120" y="129"/>
                      </a:cubicBezTo>
                      <a:cubicBezTo>
                        <a:pt x="141" y="426"/>
                        <a:pt x="141" y="426"/>
                        <a:pt x="141" y="426"/>
                      </a:cubicBezTo>
                      <a:cubicBezTo>
                        <a:pt x="169" y="404"/>
                        <a:pt x="169" y="404"/>
                        <a:pt x="169" y="404"/>
                      </a:cubicBezTo>
                      <a:cubicBezTo>
                        <a:pt x="168" y="401"/>
                        <a:pt x="167" y="398"/>
                        <a:pt x="167" y="394"/>
                      </a:cubicBezTo>
                      <a:cubicBezTo>
                        <a:pt x="162" y="313"/>
                        <a:pt x="138" y="235"/>
                        <a:pt x="142" y="153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4" name="Freeform 16"/>
                <p:cNvSpPr>
                  <a:spLocks noChangeArrowheads="1"/>
                </p:cNvSpPr>
                <p:nvPr/>
              </p:nvSpPr>
              <p:spPr bwMode="auto">
                <a:xfrm>
                  <a:off x="1005780" y="3458016"/>
                  <a:ext cx="668792" cy="189233"/>
                </a:xfrm>
                <a:custGeom>
                  <a:avLst/>
                  <a:gdLst>
                    <a:gd name="T0" fmla="*/ 11070005 w 201"/>
                    <a:gd name="T1" fmla="*/ 209411214 h 57"/>
                    <a:gd name="T2" fmla="*/ 0 w 201"/>
                    <a:gd name="T3" fmla="*/ 341668481 h 57"/>
                    <a:gd name="T4" fmla="*/ 752833534 w 201"/>
                    <a:gd name="T5" fmla="*/ 330646489 h 57"/>
                    <a:gd name="T6" fmla="*/ 1129250301 w 201"/>
                    <a:gd name="T7" fmla="*/ 617208329 h 57"/>
                    <a:gd name="T8" fmla="*/ 1461383721 w 201"/>
                    <a:gd name="T9" fmla="*/ 330646489 h 57"/>
                    <a:gd name="T10" fmla="*/ 2147483646 w 201"/>
                    <a:gd name="T11" fmla="*/ 308605824 h 57"/>
                    <a:gd name="T12" fmla="*/ 2147483646 w 201"/>
                    <a:gd name="T13" fmla="*/ 198389221 h 57"/>
                    <a:gd name="T14" fmla="*/ 11070005 w 201"/>
                    <a:gd name="T15" fmla="*/ 209411214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1"/>
                    <a:gd name="T25" fmla="*/ 0 h 57"/>
                    <a:gd name="T26" fmla="*/ 201 w 201"/>
                    <a:gd name="T27" fmla="*/ 57 h 5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1" h="57">
                      <a:moveTo>
                        <a:pt x="1" y="19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34" y="28"/>
                        <a:pt x="68" y="30"/>
                      </a:cubicBezTo>
                      <a:cubicBezTo>
                        <a:pt x="81" y="30"/>
                        <a:pt x="88" y="56"/>
                        <a:pt x="102" y="56"/>
                      </a:cubicBezTo>
                      <a:cubicBezTo>
                        <a:pt x="117" y="57"/>
                        <a:pt x="119" y="30"/>
                        <a:pt x="132" y="30"/>
                      </a:cubicBezTo>
                      <a:cubicBezTo>
                        <a:pt x="156" y="28"/>
                        <a:pt x="190" y="33"/>
                        <a:pt x="201" y="28"/>
                      </a:cubicBezTo>
                      <a:cubicBezTo>
                        <a:pt x="200" y="18"/>
                        <a:pt x="200" y="18"/>
                        <a:pt x="200" y="18"/>
                      </a:cubicBezTo>
                      <a:cubicBezTo>
                        <a:pt x="200" y="18"/>
                        <a:pt x="87" y="0"/>
                        <a:pt x="1" y="19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5" name="Freeform 17"/>
                <p:cNvSpPr>
                  <a:spLocks noChangeArrowheads="1"/>
                </p:cNvSpPr>
                <p:nvPr/>
              </p:nvSpPr>
              <p:spPr bwMode="auto">
                <a:xfrm>
                  <a:off x="772480" y="2431498"/>
                  <a:ext cx="266999" cy="959120"/>
                </a:xfrm>
                <a:custGeom>
                  <a:avLst/>
                  <a:gdLst>
                    <a:gd name="T0" fmla="*/ 891105825 w 80"/>
                    <a:gd name="T1" fmla="*/ 352451709 h 289"/>
                    <a:gd name="T2" fmla="*/ 367580861 w 80"/>
                    <a:gd name="T3" fmla="*/ 462594528 h 289"/>
                    <a:gd name="T4" fmla="*/ 11137196 w 80"/>
                    <a:gd name="T5" fmla="*/ 2136740147 h 289"/>
                    <a:gd name="T6" fmla="*/ 824272638 w 80"/>
                    <a:gd name="T7" fmla="*/ 2147483646 h 289"/>
                    <a:gd name="T8" fmla="*/ 891105825 w 80"/>
                    <a:gd name="T9" fmla="*/ 352451709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0"/>
                    <a:gd name="T16" fmla="*/ 0 h 289"/>
                    <a:gd name="T17" fmla="*/ 80 w 80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0" h="289">
                      <a:moveTo>
                        <a:pt x="80" y="32"/>
                      </a:moveTo>
                      <a:cubicBezTo>
                        <a:pt x="80" y="32"/>
                        <a:pt x="53" y="0"/>
                        <a:pt x="33" y="42"/>
                      </a:cubicBezTo>
                      <a:cubicBezTo>
                        <a:pt x="12" y="84"/>
                        <a:pt x="2" y="161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lnTo>
                        <a:pt x="80" y="3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6" name="Freeform 18"/>
                <p:cNvSpPr>
                  <a:spLocks noChangeArrowheads="1"/>
                </p:cNvSpPr>
                <p:nvPr/>
              </p:nvSpPr>
              <p:spPr bwMode="auto">
                <a:xfrm>
                  <a:off x="772480" y="2431498"/>
                  <a:ext cx="266999" cy="959120"/>
                </a:xfrm>
                <a:custGeom>
                  <a:avLst/>
                  <a:gdLst>
                    <a:gd name="T0" fmla="*/ 367580861 w 80"/>
                    <a:gd name="T1" fmla="*/ 462594528 h 289"/>
                    <a:gd name="T2" fmla="*/ 356443665 w 80"/>
                    <a:gd name="T3" fmla="*/ 473606155 h 289"/>
                    <a:gd name="T4" fmla="*/ 367580861 w 80"/>
                    <a:gd name="T5" fmla="*/ 473606155 h 289"/>
                    <a:gd name="T6" fmla="*/ 657191339 w 80"/>
                    <a:gd name="T7" fmla="*/ 693888473 h 289"/>
                    <a:gd name="T8" fmla="*/ 612635880 w 80"/>
                    <a:gd name="T9" fmla="*/ 1178512892 h 289"/>
                    <a:gd name="T10" fmla="*/ 568080422 w 80"/>
                    <a:gd name="T11" fmla="*/ 1619077529 h 289"/>
                    <a:gd name="T12" fmla="*/ 545802693 w 80"/>
                    <a:gd name="T13" fmla="*/ 1938487720 h 289"/>
                    <a:gd name="T14" fmla="*/ 378721394 w 80"/>
                    <a:gd name="T15" fmla="*/ 2026600647 h 289"/>
                    <a:gd name="T16" fmla="*/ 612635880 w 80"/>
                    <a:gd name="T17" fmla="*/ 2147483646 h 289"/>
                    <a:gd name="T18" fmla="*/ 612635880 w 80"/>
                    <a:gd name="T19" fmla="*/ 2147483646 h 289"/>
                    <a:gd name="T20" fmla="*/ 356443665 w 80"/>
                    <a:gd name="T21" fmla="*/ 2147483646 h 289"/>
                    <a:gd name="T22" fmla="*/ 222777291 w 80"/>
                    <a:gd name="T23" fmla="*/ 2147483646 h 289"/>
                    <a:gd name="T24" fmla="*/ 111388645 w 80"/>
                    <a:gd name="T25" fmla="*/ 2147483646 h 289"/>
                    <a:gd name="T26" fmla="*/ 11137196 w 80"/>
                    <a:gd name="T27" fmla="*/ 2136740147 h 289"/>
                    <a:gd name="T28" fmla="*/ 824272638 w 80"/>
                    <a:gd name="T29" fmla="*/ 2147483646 h 289"/>
                    <a:gd name="T30" fmla="*/ 891105825 w 80"/>
                    <a:gd name="T31" fmla="*/ 352451709 h 289"/>
                    <a:gd name="T32" fmla="*/ 367580861 w 80"/>
                    <a:gd name="T33" fmla="*/ 462594528 h 28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0"/>
                    <a:gd name="T52" fmla="*/ 0 h 289"/>
                    <a:gd name="T53" fmla="*/ 80 w 80"/>
                    <a:gd name="T54" fmla="*/ 289 h 28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0" h="289">
                      <a:moveTo>
                        <a:pt x="33" y="42"/>
                      </a:moveTo>
                      <a:cubicBezTo>
                        <a:pt x="33" y="42"/>
                        <a:pt x="32" y="43"/>
                        <a:pt x="32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44" y="26"/>
                        <a:pt x="61" y="42"/>
                        <a:pt x="59" y="63"/>
                      </a:cubicBezTo>
                      <a:cubicBezTo>
                        <a:pt x="58" y="78"/>
                        <a:pt x="58" y="93"/>
                        <a:pt x="55" y="107"/>
                      </a:cubicBezTo>
                      <a:cubicBezTo>
                        <a:pt x="53" y="120"/>
                        <a:pt x="51" y="133"/>
                        <a:pt x="51" y="147"/>
                      </a:cubicBezTo>
                      <a:cubicBezTo>
                        <a:pt x="51" y="157"/>
                        <a:pt x="55" y="166"/>
                        <a:pt x="49" y="176"/>
                      </a:cubicBezTo>
                      <a:cubicBezTo>
                        <a:pt x="46" y="180"/>
                        <a:pt x="39" y="181"/>
                        <a:pt x="34" y="184"/>
                      </a:cubicBezTo>
                      <a:cubicBezTo>
                        <a:pt x="43" y="192"/>
                        <a:pt x="51" y="199"/>
                        <a:pt x="55" y="211"/>
                      </a:cubicBezTo>
                      <a:cubicBezTo>
                        <a:pt x="57" y="218"/>
                        <a:pt x="60" y="256"/>
                        <a:pt x="55" y="263"/>
                      </a:cubicBezTo>
                      <a:cubicBezTo>
                        <a:pt x="50" y="270"/>
                        <a:pt x="38" y="252"/>
                        <a:pt x="32" y="247"/>
                      </a:cubicBezTo>
                      <a:cubicBezTo>
                        <a:pt x="27" y="242"/>
                        <a:pt x="23" y="235"/>
                        <a:pt x="20" y="229"/>
                      </a:cubicBezTo>
                      <a:cubicBezTo>
                        <a:pt x="17" y="221"/>
                        <a:pt x="13" y="213"/>
                        <a:pt x="10" y="205"/>
                      </a:cubicBezTo>
                      <a:cubicBezTo>
                        <a:pt x="8" y="199"/>
                        <a:pt x="1" y="173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cubicBezTo>
                        <a:pt x="80" y="32"/>
                        <a:pt x="80" y="32"/>
                        <a:pt x="80" y="32"/>
                      </a:cubicBezTo>
                      <a:cubicBezTo>
                        <a:pt x="80" y="32"/>
                        <a:pt x="53" y="0"/>
                        <a:pt x="33" y="42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7" name="Freeform 19"/>
                <p:cNvSpPr>
                  <a:spLocks noChangeArrowheads="1"/>
                </p:cNvSpPr>
                <p:nvPr/>
              </p:nvSpPr>
              <p:spPr bwMode="auto">
                <a:xfrm>
                  <a:off x="930605" y="2483343"/>
                  <a:ext cx="793218" cy="1049848"/>
                </a:xfrm>
                <a:custGeom>
                  <a:avLst/>
                  <a:gdLst>
                    <a:gd name="T0" fmla="*/ 277696290 w 238"/>
                    <a:gd name="T1" fmla="*/ 176603703 h 316"/>
                    <a:gd name="T2" fmla="*/ 1988310901 w 238"/>
                    <a:gd name="T3" fmla="*/ 44150095 h 316"/>
                    <a:gd name="T4" fmla="*/ 2147483646 w 238"/>
                    <a:gd name="T5" fmla="*/ 286980602 h 316"/>
                    <a:gd name="T6" fmla="*/ 2147483646 w 238"/>
                    <a:gd name="T7" fmla="*/ 2147483646 h 316"/>
                    <a:gd name="T8" fmla="*/ 2147483646 w 238"/>
                    <a:gd name="T9" fmla="*/ 2147483646 h 316"/>
                    <a:gd name="T10" fmla="*/ 255482853 w 238"/>
                    <a:gd name="T11" fmla="*/ 2147483646 h 316"/>
                    <a:gd name="T12" fmla="*/ 277696290 w 238"/>
                    <a:gd name="T13" fmla="*/ 176603703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38"/>
                    <a:gd name="T22" fmla="*/ 0 h 316"/>
                    <a:gd name="T23" fmla="*/ 238 w 238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38" h="316">
                      <a:moveTo>
                        <a:pt x="25" y="16"/>
                      </a:moveTo>
                      <a:cubicBezTo>
                        <a:pt x="25" y="16"/>
                        <a:pt x="59" y="0"/>
                        <a:pt x="179" y="4"/>
                      </a:cubicBezTo>
                      <a:cubicBezTo>
                        <a:pt x="179" y="4"/>
                        <a:pt x="194" y="8"/>
                        <a:pt x="198" y="26"/>
                      </a:cubicBezTo>
                      <a:cubicBezTo>
                        <a:pt x="201" y="37"/>
                        <a:pt x="206" y="131"/>
                        <a:pt x="226" y="220"/>
                      </a:cubicBezTo>
                      <a:cubicBezTo>
                        <a:pt x="238" y="276"/>
                        <a:pt x="222" y="316"/>
                        <a:pt x="222" y="316"/>
                      </a:cubicBezTo>
                      <a:cubicBezTo>
                        <a:pt x="23" y="316"/>
                        <a:pt x="23" y="316"/>
                        <a:pt x="23" y="316"/>
                      </a:cubicBezTo>
                      <a:cubicBezTo>
                        <a:pt x="23" y="316"/>
                        <a:pt x="0" y="47"/>
                        <a:pt x="25" y="1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8" name="Freeform 20"/>
                <p:cNvSpPr>
                  <a:spLocks noChangeArrowheads="1"/>
                </p:cNvSpPr>
                <p:nvPr/>
              </p:nvSpPr>
              <p:spPr bwMode="auto">
                <a:xfrm>
                  <a:off x="1467194" y="2493712"/>
                  <a:ext cx="225524" cy="798402"/>
                </a:xfrm>
                <a:custGeom>
                  <a:avLst/>
                  <a:gdLst>
                    <a:gd name="T0" fmla="*/ 714957511 w 68"/>
                    <a:gd name="T1" fmla="*/ 2147483646 h 240"/>
                    <a:gd name="T2" fmla="*/ 417975569 w 68"/>
                    <a:gd name="T3" fmla="*/ 254537211 h 240"/>
                    <a:gd name="T4" fmla="*/ 197990173 w 68"/>
                    <a:gd name="T5" fmla="*/ 11067848 h 240"/>
                    <a:gd name="T6" fmla="*/ 0 w 68"/>
                    <a:gd name="T7" fmla="*/ 0 h 240"/>
                    <a:gd name="T8" fmla="*/ 43997079 w 68"/>
                    <a:gd name="T9" fmla="*/ 243469363 h 240"/>
                    <a:gd name="T10" fmla="*/ 230986324 w 68"/>
                    <a:gd name="T11" fmla="*/ 365202382 h 240"/>
                    <a:gd name="T12" fmla="*/ 318980482 w 68"/>
                    <a:gd name="T13" fmla="*/ 586539376 h 240"/>
                    <a:gd name="T14" fmla="*/ 362977561 w 68"/>
                    <a:gd name="T15" fmla="*/ 1095610471 h 240"/>
                    <a:gd name="T16" fmla="*/ 670960432 w 68"/>
                    <a:gd name="T17" fmla="*/ 2147483646 h 240"/>
                    <a:gd name="T18" fmla="*/ 747956979 w 68"/>
                    <a:gd name="T19" fmla="*/ 2147483646 h 240"/>
                    <a:gd name="T20" fmla="*/ 714957511 w 68"/>
                    <a:gd name="T21" fmla="*/ 2147483646 h 2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8"/>
                    <a:gd name="T34" fmla="*/ 0 h 240"/>
                    <a:gd name="T35" fmla="*/ 68 w 68"/>
                    <a:gd name="T36" fmla="*/ 240 h 2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8" h="240">
                      <a:moveTo>
                        <a:pt x="65" y="217"/>
                      </a:moveTo>
                      <a:cubicBezTo>
                        <a:pt x="45" y="128"/>
                        <a:pt x="41" y="34"/>
                        <a:pt x="38" y="23"/>
                      </a:cubicBezTo>
                      <a:cubicBezTo>
                        <a:pt x="34" y="4"/>
                        <a:pt x="18" y="1"/>
                        <a:pt x="18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1" y="7"/>
                        <a:pt x="3" y="14"/>
                        <a:pt x="4" y="22"/>
                      </a:cubicBezTo>
                      <a:cubicBezTo>
                        <a:pt x="4" y="20"/>
                        <a:pt x="19" y="31"/>
                        <a:pt x="21" y="33"/>
                      </a:cubicBezTo>
                      <a:cubicBezTo>
                        <a:pt x="25" y="39"/>
                        <a:pt x="27" y="46"/>
                        <a:pt x="29" y="53"/>
                      </a:cubicBezTo>
                      <a:cubicBezTo>
                        <a:pt x="32" y="68"/>
                        <a:pt x="30" y="84"/>
                        <a:pt x="33" y="99"/>
                      </a:cubicBezTo>
                      <a:cubicBezTo>
                        <a:pt x="42" y="139"/>
                        <a:pt x="46" y="178"/>
                        <a:pt x="61" y="218"/>
                      </a:cubicBezTo>
                      <a:cubicBezTo>
                        <a:pt x="63" y="225"/>
                        <a:pt x="66" y="233"/>
                        <a:pt x="68" y="240"/>
                      </a:cubicBezTo>
                      <a:cubicBezTo>
                        <a:pt x="68" y="233"/>
                        <a:pt x="66" y="225"/>
                        <a:pt x="65" y="21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29" name="Freeform 21"/>
                <p:cNvSpPr>
                  <a:spLocks noChangeArrowheads="1"/>
                </p:cNvSpPr>
                <p:nvPr/>
              </p:nvSpPr>
              <p:spPr bwMode="auto">
                <a:xfrm>
                  <a:off x="648054" y="4691911"/>
                  <a:ext cx="712860" cy="362910"/>
                </a:xfrm>
                <a:custGeom>
                  <a:avLst/>
                  <a:gdLst>
                    <a:gd name="T0" fmla="*/ 255217204 w 214"/>
                    <a:gd name="T1" fmla="*/ 1197206796 h 109"/>
                    <a:gd name="T2" fmla="*/ 2147483646 w 214"/>
                    <a:gd name="T3" fmla="*/ 1053098231 h 109"/>
                    <a:gd name="T4" fmla="*/ 1187311635 w 214"/>
                    <a:gd name="T5" fmla="*/ 22170804 h 109"/>
                    <a:gd name="T6" fmla="*/ 255217204 w 214"/>
                    <a:gd name="T7" fmla="*/ 1197206796 h 10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4"/>
                    <a:gd name="T13" fmla="*/ 0 h 109"/>
                    <a:gd name="T14" fmla="*/ 214 w 214"/>
                    <a:gd name="T15" fmla="*/ 109 h 10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4" h="109">
                      <a:moveTo>
                        <a:pt x="23" y="108"/>
                      </a:moveTo>
                      <a:cubicBezTo>
                        <a:pt x="23" y="108"/>
                        <a:pt x="161" y="109"/>
                        <a:pt x="206" y="95"/>
                      </a:cubicBezTo>
                      <a:cubicBezTo>
                        <a:pt x="206" y="95"/>
                        <a:pt x="214" y="5"/>
                        <a:pt x="107" y="2"/>
                      </a:cubicBezTo>
                      <a:cubicBezTo>
                        <a:pt x="0" y="0"/>
                        <a:pt x="4" y="101"/>
                        <a:pt x="23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0" name="Freeform 22"/>
                <p:cNvSpPr>
                  <a:spLocks noChangeArrowheads="1"/>
                </p:cNvSpPr>
                <p:nvPr/>
              </p:nvSpPr>
              <p:spPr bwMode="auto">
                <a:xfrm>
                  <a:off x="702490" y="4697095"/>
                  <a:ext cx="567696" cy="311066"/>
                </a:xfrm>
                <a:custGeom>
                  <a:avLst/>
                  <a:gdLst>
                    <a:gd name="T0" fmla="*/ 1884671043 w 171"/>
                    <a:gd name="T1" fmla="*/ 361379271 h 94"/>
                    <a:gd name="T2" fmla="*/ 1002952839 w 171"/>
                    <a:gd name="T3" fmla="*/ 10950185 h 94"/>
                    <a:gd name="T4" fmla="*/ 0 w 171"/>
                    <a:gd name="T5" fmla="*/ 591346394 h 94"/>
                    <a:gd name="T6" fmla="*/ 1884671043 w 171"/>
                    <a:gd name="T7" fmla="*/ 361379271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1"/>
                    <a:gd name="T13" fmla="*/ 0 h 94"/>
                    <a:gd name="T14" fmla="*/ 171 w 171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1" h="94">
                      <a:moveTo>
                        <a:pt x="171" y="33"/>
                      </a:moveTo>
                      <a:cubicBezTo>
                        <a:pt x="157" y="16"/>
                        <a:pt x="132" y="2"/>
                        <a:pt x="91" y="1"/>
                      </a:cubicBezTo>
                      <a:cubicBezTo>
                        <a:pt x="35" y="0"/>
                        <a:pt x="10" y="27"/>
                        <a:pt x="0" y="54"/>
                      </a:cubicBezTo>
                      <a:cubicBezTo>
                        <a:pt x="31" y="94"/>
                        <a:pt x="157" y="87"/>
                        <a:pt x="171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1" name="Freeform 23"/>
                <p:cNvSpPr>
                  <a:spLocks noChangeArrowheads="1"/>
                </p:cNvSpPr>
                <p:nvPr/>
              </p:nvSpPr>
              <p:spPr bwMode="auto">
                <a:xfrm>
                  <a:off x="829509" y="4767086"/>
                  <a:ext cx="93320" cy="49253"/>
                </a:xfrm>
                <a:custGeom>
                  <a:avLst/>
                  <a:gdLst>
                    <a:gd name="T0" fmla="*/ 311022229 w 28"/>
                    <a:gd name="T1" fmla="*/ 75472014 h 15"/>
                    <a:gd name="T2" fmla="*/ 155511114 w 28"/>
                    <a:gd name="T3" fmla="*/ 161723867 h 15"/>
                    <a:gd name="T4" fmla="*/ 0 w 28"/>
                    <a:gd name="T5" fmla="*/ 75472014 h 15"/>
                    <a:gd name="T6" fmla="*/ 155511114 w 28"/>
                    <a:gd name="T7" fmla="*/ 0 h 15"/>
                    <a:gd name="T8" fmla="*/ 311022229 w 28"/>
                    <a:gd name="T9" fmla="*/ 7547201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15"/>
                    <a:gd name="T17" fmla="*/ 28 w 2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15">
                      <a:moveTo>
                        <a:pt x="28" y="7"/>
                      </a:moveTo>
                      <a:cubicBezTo>
                        <a:pt x="28" y="12"/>
                        <a:pt x="22" y="15"/>
                        <a:pt x="14" y="15"/>
                      </a:cubicBezTo>
                      <a:cubicBezTo>
                        <a:pt x="6" y="15"/>
                        <a:pt x="0" y="11"/>
                        <a:pt x="0" y="7"/>
                      </a:cubicBezTo>
                      <a:cubicBezTo>
                        <a:pt x="0" y="3"/>
                        <a:pt x="7" y="0"/>
                        <a:pt x="14" y="0"/>
                      </a:cubicBezTo>
                      <a:cubicBezTo>
                        <a:pt x="22" y="0"/>
                        <a:pt x="28" y="3"/>
                        <a:pt x="28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2" name="Freeform 24"/>
                <p:cNvSpPr>
                  <a:spLocks noChangeArrowheads="1"/>
                </p:cNvSpPr>
                <p:nvPr/>
              </p:nvSpPr>
              <p:spPr bwMode="auto">
                <a:xfrm>
                  <a:off x="1446457" y="4691911"/>
                  <a:ext cx="715452" cy="362910"/>
                </a:xfrm>
                <a:custGeom>
                  <a:avLst/>
                  <a:gdLst>
                    <a:gd name="T0" fmla="*/ 2126107045 w 215"/>
                    <a:gd name="T1" fmla="*/ 1197206796 h 109"/>
                    <a:gd name="T2" fmla="*/ 99660800 w 215"/>
                    <a:gd name="T3" fmla="*/ 1053098231 h 109"/>
                    <a:gd name="T4" fmla="*/ 1184861721 w 215"/>
                    <a:gd name="T5" fmla="*/ 22170804 h 109"/>
                    <a:gd name="T6" fmla="*/ 2126107045 w 215"/>
                    <a:gd name="T7" fmla="*/ 1197206796 h 10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5"/>
                    <a:gd name="T13" fmla="*/ 0 h 109"/>
                    <a:gd name="T14" fmla="*/ 215 w 215"/>
                    <a:gd name="T15" fmla="*/ 109 h 10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5" h="109">
                      <a:moveTo>
                        <a:pt x="192" y="108"/>
                      </a:moveTo>
                      <a:cubicBezTo>
                        <a:pt x="192" y="108"/>
                        <a:pt x="53" y="109"/>
                        <a:pt x="9" y="95"/>
                      </a:cubicBezTo>
                      <a:cubicBezTo>
                        <a:pt x="9" y="95"/>
                        <a:pt x="0" y="5"/>
                        <a:pt x="107" y="2"/>
                      </a:cubicBezTo>
                      <a:cubicBezTo>
                        <a:pt x="215" y="0"/>
                        <a:pt x="211" y="101"/>
                        <a:pt x="192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3" name="Freeform 25"/>
                <p:cNvSpPr>
                  <a:spLocks noChangeArrowheads="1"/>
                </p:cNvSpPr>
                <p:nvPr/>
              </p:nvSpPr>
              <p:spPr bwMode="auto">
                <a:xfrm>
                  <a:off x="1539776" y="4697095"/>
                  <a:ext cx="565103" cy="311066"/>
                </a:xfrm>
                <a:custGeom>
                  <a:avLst/>
                  <a:gdLst>
                    <a:gd name="T0" fmla="*/ 0 w 170"/>
                    <a:gd name="T1" fmla="*/ 361379271 h 94"/>
                    <a:gd name="T2" fmla="*/ 872941197 w 170"/>
                    <a:gd name="T3" fmla="*/ 10950185 h 94"/>
                    <a:gd name="T4" fmla="*/ 1878478827 w 170"/>
                    <a:gd name="T5" fmla="*/ 591346394 h 94"/>
                    <a:gd name="T6" fmla="*/ 0 w 170"/>
                    <a:gd name="T7" fmla="*/ 361379271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0"/>
                    <a:gd name="T13" fmla="*/ 0 h 94"/>
                    <a:gd name="T14" fmla="*/ 170 w 170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0" h="94">
                      <a:moveTo>
                        <a:pt x="0" y="33"/>
                      </a:moveTo>
                      <a:cubicBezTo>
                        <a:pt x="14" y="16"/>
                        <a:pt x="38" y="2"/>
                        <a:pt x="79" y="1"/>
                      </a:cubicBezTo>
                      <a:cubicBezTo>
                        <a:pt x="135" y="0"/>
                        <a:pt x="161" y="27"/>
                        <a:pt x="170" y="54"/>
                      </a:cubicBezTo>
                      <a:cubicBezTo>
                        <a:pt x="140" y="94"/>
                        <a:pt x="13" y="87"/>
                        <a:pt x="0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4" name="Freeform 26"/>
                <p:cNvSpPr>
                  <a:spLocks noChangeArrowheads="1"/>
                </p:cNvSpPr>
                <p:nvPr/>
              </p:nvSpPr>
              <p:spPr bwMode="auto">
                <a:xfrm>
                  <a:off x="1887133" y="4767086"/>
                  <a:ext cx="93320" cy="49253"/>
                </a:xfrm>
                <a:custGeom>
                  <a:avLst/>
                  <a:gdLst>
                    <a:gd name="T0" fmla="*/ 0 w 28"/>
                    <a:gd name="T1" fmla="*/ 75472014 h 15"/>
                    <a:gd name="T2" fmla="*/ 155511114 w 28"/>
                    <a:gd name="T3" fmla="*/ 161723867 h 15"/>
                    <a:gd name="T4" fmla="*/ 311022229 w 28"/>
                    <a:gd name="T5" fmla="*/ 75472014 h 15"/>
                    <a:gd name="T6" fmla="*/ 155511114 w 28"/>
                    <a:gd name="T7" fmla="*/ 0 h 15"/>
                    <a:gd name="T8" fmla="*/ 0 w 28"/>
                    <a:gd name="T9" fmla="*/ 7547201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15"/>
                    <a:gd name="T17" fmla="*/ 28 w 2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15">
                      <a:moveTo>
                        <a:pt x="0" y="7"/>
                      </a:moveTo>
                      <a:cubicBezTo>
                        <a:pt x="0" y="12"/>
                        <a:pt x="6" y="15"/>
                        <a:pt x="14" y="15"/>
                      </a:cubicBezTo>
                      <a:cubicBezTo>
                        <a:pt x="22" y="15"/>
                        <a:pt x="28" y="11"/>
                        <a:pt x="28" y="7"/>
                      </a:cubicBezTo>
                      <a:cubicBezTo>
                        <a:pt x="28" y="3"/>
                        <a:pt x="22" y="0"/>
                        <a:pt x="14" y="0"/>
                      </a:cubicBezTo>
                      <a:cubicBezTo>
                        <a:pt x="6" y="0"/>
                        <a:pt x="0" y="3"/>
                        <a:pt x="0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5" name="Freeform 27"/>
                <p:cNvSpPr>
                  <a:spLocks noChangeArrowheads="1"/>
                </p:cNvSpPr>
                <p:nvPr/>
              </p:nvSpPr>
              <p:spPr bwMode="auto">
                <a:xfrm>
                  <a:off x="987634" y="2338179"/>
                  <a:ext cx="259222" cy="285144"/>
                </a:xfrm>
                <a:custGeom>
                  <a:avLst/>
                  <a:gdLst>
                    <a:gd name="T0" fmla="*/ 77314623 w 78"/>
                    <a:gd name="T1" fmla="*/ 0 h 86"/>
                    <a:gd name="T2" fmla="*/ 44177411 w 78"/>
                    <a:gd name="T3" fmla="*/ 659604385 h 86"/>
                    <a:gd name="T4" fmla="*/ 331342213 w 78"/>
                    <a:gd name="T5" fmla="*/ 890464924 h 86"/>
                    <a:gd name="T6" fmla="*/ 839397393 w 78"/>
                    <a:gd name="T7" fmla="*/ 780531966 h 86"/>
                    <a:gd name="T8" fmla="*/ 861487760 w 78"/>
                    <a:gd name="T9" fmla="*/ 593643283 h 86"/>
                    <a:gd name="T10" fmla="*/ 77314623 w 78"/>
                    <a:gd name="T11" fmla="*/ 0 h 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8"/>
                    <a:gd name="T19" fmla="*/ 0 h 86"/>
                    <a:gd name="T20" fmla="*/ 78 w 78"/>
                    <a:gd name="T21" fmla="*/ 86 h 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8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4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4" y="86"/>
                        <a:pt x="76" y="71"/>
                        <a:pt x="76" y="71"/>
                      </a:cubicBezTo>
                      <a:cubicBezTo>
                        <a:pt x="78" y="54"/>
                        <a:pt x="78" y="54"/>
                        <a:pt x="78" y="54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6" name="Freeform 28"/>
                <p:cNvSpPr>
                  <a:spLocks noChangeArrowheads="1"/>
                </p:cNvSpPr>
                <p:nvPr/>
              </p:nvSpPr>
              <p:spPr bwMode="auto">
                <a:xfrm>
                  <a:off x="974673" y="2299296"/>
                  <a:ext cx="266999" cy="285144"/>
                </a:xfrm>
                <a:custGeom>
                  <a:avLst/>
                  <a:gdLst>
                    <a:gd name="T0" fmla="*/ 77970383 w 80"/>
                    <a:gd name="T1" fmla="*/ 0 h 86"/>
                    <a:gd name="T2" fmla="*/ 33414925 w 80"/>
                    <a:gd name="T3" fmla="*/ 659604385 h 86"/>
                    <a:gd name="T4" fmla="*/ 334165936 w 80"/>
                    <a:gd name="T5" fmla="*/ 890464924 h 86"/>
                    <a:gd name="T6" fmla="*/ 824272638 w 80"/>
                    <a:gd name="T7" fmla="*/ 901456231 h 86"/>
                    <a:gd name="T8" fmla="*/ 891105825 w 80"/>
                    <a:gd name="T9" fmla="*/ 527682181 h 86"/>
                    <a:gd name="T10" fmla="*/ 77970383 w 80"/>
                    <a:gd name="T11" fmla="*/ 0 h 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0"/>
                    <a:gd name="T19" fmla="*/ 0 h 86"/>
                    <a:gd name="T20" fmla="*/ 80 w 80"/>
                    <a:gd name="T21" fmla="*/ 86 h 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0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3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3" y="86"/>
                        <a:pt x="74" y="82"/>
                        <a:pt x="74" y="82"/>
                      </a:cubicBezTo>
                      <a:cubicBezTo>
                        <a:pt x="80" y="48"/>
                        <a:pt x="80" y="48"/>
                        <a:pt x="80" y="48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7" name="Freeform 29"/>
                <p:cNvSpPr>
                  <a:spLocks noChangeArrowheads="1"/>
                </p:cNvSpPr>
                <p:nvPr/>
              </p:nvSpPr>
              <p:spPr bwMode="auto">
                <a:xfrm>
                  <a:off x="1340175" y="2351141"/>
                  <a:ext cx="259222" cy="222931"/>
                </a:xfrm>
                <a:custGeom>
                  <a:avLst/>
                  <a:gdLst>
                    <a:gd name="T0" fmla="*/ 861487760 w 78"/>
                    <a:gd name="T1" fmla="*/ 0 h 67"/>
                    <a:gd name="T2" fmla="*/ 795219982 w 78"/>
                    <a:gd name="T3" fmla="*/ 509270897 h 67"/>
                    <a:gd name="T4" fmla="*/ 0 w 78"/>
                    <a:gd name="T5" fmla="*/ 741764638 h 67"/>
                    <a:gd name="T6" fmla="*/ 143582401 w 78"/>
                    <a:gd name="T7" fmla="*/ 166066958 h 67"/>
                    <a:gd name="T8" fmla="*/ 861487760 w 78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67"/>
                    <a:gd name="T17" fmla="*/ 78 w 7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8" name="Freeform 30"/>
                <p:cNvSpPr>
                  <a:spLocks noChangeArrowheads="1"/>
                </p:cNvSpPr>
                <p:nvPr/>
              </p:nvSpPr>
              <p:spPr bwMode="auto">
                <a:xfrm>
                  <a:off x="1358321" y="2322625"/>
                  <a:ext cx="259222" cy="220339"/>
                </a:xfrm>
                <a:custGeom>
                  <a:avLst/>
                  <a:gdLst>
                    <a:gd name="T0" fmla="*/ 861487760 w 78"/>
                    <a:gd name="T1" fmla="*/ 0 h 67"/>
                    <a:gd name="T2" fmla="*/ 795219982 w 78"/>
                    <a:gd name="T3" fmla="*/ 497499153 h 67"/>
                    <a:gd name="T4" fmla="*/ 0 w 78"/>
                    <a:gd name="T5" fmla="*/ 724616044 h 67"/>
                    <a:gd name="T6" fmla="*/ 132535556 w 78"/>
                    <a:gd name="T7" fmla="*/ 162228700 h 67"/>
                    <a:gd name="T8" fmla="*/ 861487760 w 78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67"/>
                    <a:gd name="T17" fmla="*/ 78 w 7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39" name="Freeform 31"/>
                <p:cNvSpPr>
                  <a:spLocks noChangeArrowheads="1"/>
                </p:cNvSpPr>
                <p:nvPr/>
              </p:nvSpPr>
              <p:spPr bwMode="auto">
                <a:xfrm>
                  <a:off x="985042" y="2307072"/>
                  <a:ext cx="279959" cy="235892"/>
                </a:xfrm>
                <a:custGeom>
                  <a:avLst/>
                  <a:gdLst>
                    <a:gd name="T0" fmla="*/ 33325120 w 84"/>
                    <a:gd name="T1" fmla="*/ 176616660 h 71"/>
                    <a:gd name="T2" fmla="*/ 11108373 w 84"/>
                    <a:gd name="T3" fmla="*/ 121424576 h 71"/>
                    <a:gd name="T4" fmla="*/ 77755279 w 84"/>
                    <a:gd name="T5" fmla="*/ 11037088 h 71"/>
                    <a:gd name="T6" fmla="*/ 233265838 w 84"/>
                    <a:gd name="T7" fmla="*/ 110384166 h 71"/>
                    <a:gd name="T8" fmla="*/ 544283623 w 84"/>
                    <a:gd name="T9" fmla="*/ 309078324 h 71"/>
                    <a:gd name="T10" fmla="*/ 821982954 w 84"/>
                    <a:gd name="T11" fmla="*/ 507769158 h 71"/>
                    <a:gd name="T12" fmla="*/ 821982954 w 84"/>
                    <a:gd name="T13" fmla="*/ 772695809 h 71"/>
                    <a:gd name="T14" fmla="*/ 655364022 w 84"/>
                    <a:gd name="T15" fmla="*/ 574001652 h 71"/>
                    <a:gd name="T16" fmla="*/ 510961836 w 84"/>
                    <a:gd name="T17" fmla="*/ 496732071 h 71"/>
                    <a:gd name="T18" fmla="*/ 344342904 w 84"/>
                    <a:gd name="T19" fmla="*/ 397384992 h 71"/>
                    <a:gd name="T20" fmla="*/ 111077066 w 84"/>
                    <a:gd name="T21" fmla="*/ 242845830 h 71"/>
                    <a:gd name="T22" fmla="*/ 33325120 w 84"/>
                    <a:gd name="T23" fmla="*/ 17661666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"/>
                    <a:gd name="T37" fmla="*/ 0 h 71"/>
                    <a:gd name="T38" fmla="*/ 84 w 84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" h="71">
                      <a:moveTo>
                        <a:pt x="3" y="16"/>
                      </a:moveTo>
                      <a:cubicBezTo>
                        <a:pt x="2" y="14"/>
                        <a:pt x="1" y="12"/>
                        <a:pt x="1" y="11"/>
                      </a:cubicBezTo>
                      <a:cubicBezTo>
                        <a:pt x="0" y="6"/>
                        <a:pt x="0" y="0"/>
                        <a:pt x="7" y="1"/>
                      </a:cubicBezTo>
                      <a:cubicBezTo>
                        <a:pt x="12" y="2"/>
                        <a:pt x="17" y="7"/>
                        <a:pt x="21" y="10"/>
                      </a:cubicBezTo>
                      <a:cubicBezTo>
                        <a:pt x="31" y="15"/>
                        <a:pt x="40" y="21"/>
                        <a:pt x="49" y="28"/>
                      </a:cubicBezTo>
                      <a:cubicBezTo>
                        <a:pt x="57" y="34"/>
                        <a:pt x="67" y="39"/>
                        <a:pt x="74" y="46"/>
                      </a:cubicBezTo>
                      <a:cubicBezTo>
                        <a:pt x="76" y="48"/>
                        <a:pt x="84" y="68"/>
                        <a:pt x="74" y="70"/>
                      </a:cubicBezTo>
                      <a:cubicBezTo>
                        <a:pt x="63" y="71"/>
                        <a:pt x="67" y="57"/>
                        <a:pt x="59" y="52"/>
                      </a:cubicBezTo>
                      <a:cubicBezTo>
                        <a:pt x="54" y="50"/>
                        <a:pt x="51" y="48"/>
                        <a:pt x="46" y="45"/>
                      </a:cubicBezTo>
                      <a:cubicBezTo>
                        <a:pt x="42" y="41"/>
                        <a:pt x="36" y="40"/>
                        <a:pt x="31" y="36"/>
                      </a:cubicBezTo>
                      <a:cubicBezTo>
                        <a:pt x="24" y="31"/>
                        <a:pt x="17" y="26"/>
                        <a:pt x="10" y="22"/>
                      </a:cubicBezTo>
                      <a:cubicBezTo>
                        <a:pt x="7" y="20"/>
                        <a:pt x="4" y="18"/>
                        <a:pt x="3" y="16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0" name="Freeform 32"/>
                <p:cNvSpPr>
                  <a:spLocks noChangeArrowheads="1"/>
                </p:cNvSpPr>
                <p:nvPr/>
              </p:nvSpPr>
              <p:spPr bwMode="auto">
                <a:xfrm>
                  <a:off x="1360913" y="2345956"/>
                  <a:ext cx="266999" cy="155533"/>
                </a:xfrm>
                <a:custGeom>
                  <a:avLst/>
                  <a:gdLst>
                    <a:gd name="T0" fmla="*/ 779717180 w 80"/>
                    <a:gd name="T1" fmla="*/ 32853864 h 47"/>
                    <a:gd name="T2" fmla="*/ 534662160 w 80"/>
                    <a:gd name="T3" fmla="*/ 120458654 h 47"/>
                    <a:gd name="T4" fmla="*/ 278469945 w 80"/>
                    <a:gd name="T5" fmla="*/ 197116568 h 47"/>
                    <a:gd name="T6" fmla="*/ 44555458 w 80"/>
                    <a:gd name="T7" fmla="*/ 394233135 h 47"/>
                    <a:gd name="T8" fmla="*/ 0 w 80"/>
                    <a:gd name="T9" fmla="*/ 514691789 h 47"/>
                    <a:gd name="T10" fmla="*/ 267332749 w 80"/>
                    <a:gd name="T11" fmla="*/ 361379271 h 47"/>
                    <a:gd name="T12" fmla="*/ 690606263 w 80"/>
                    <a:gd name="T13" fmla="*/ 208066753 h 47"/>
                    <a:gd name="T14" fmla="*/ 891105825 w 80"/>
                    <a:gd name="T15" fmla="*/ 54754234 h 47"/>
                    <a:gd name="T16" fmla="*/ 779717180 w 80"/>
                    <a:gd name="T17" fmla="*/ 32853864 h 4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0"/>
                    <a:gd name="T28" fmla="*/ 0 h 47"/>
                    <a:gd name="T29" fmla="*/ 80 w 80"/>
                    <a:gd name="T30" fmla="*/ 47 h 4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0" h="47">
                      <a:moveTo>
                        <a:pt x="70" y="3"/>
                      </a:moveTo>
                      <a:cubicBezTo>
                        <a:pt x="62" y="2"/>
                        <a:pt x="54" y="8"/>
                        <a:pt x="48" y="11"/>
                      </a:cubicBezTo>
                      <a:cubicBezTo>
                        <a:pt x="40" y="15"/>
                        <a:pt x="33" y="16"/>
                        <a:pt x="25" y="18"/>
                      </a:cubicBezTo>
                      <a:cubicBezTo>
                        <a:pt x="15" y="20"/>
                        <a:pt x="8" y="28"/>
                        <a:pt x="4" y="36"/>
                      </a:cubicBezTo>
                      <a:cubicBezTo>
                        <a:pt x="3" y="40"/>
                        <a:pt x="2" y="44"/>
                        <a:pt x="0" y="47"/>
                      </a:cubicBezTo>
                      <a:cubicBezTo>
                        <a:pt x="9" y="45"/>
                        <a:pt x="17" y="38"/>
                        <a:pt x="24" y="33"/>
                      </a:cubicBezTo>
                      <a:cubicBezTo>
                        <a:pt x="36" y="25"/>
                        <a:pt x="49" y="19"/>
                        <a:pt x="62" y="19"/>
                      </a:cubicBezTo>
                      <a:cubicBezTo>
                        <a:pt x="69" y="18"/>
                        <a:pt x="80" y="14"/>
                        <a:pt x="80" y="5"/>
                      </a:cubicBezTo>
                      <a:cubicBezTo>
                        <a:pt x="80" y="0"/>
                        <a:pt x="75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1" name="Freeform 33"/>
                <p:cNvSpPr>
                  <a:spLocks noChangeArrowheads="1"/>
                </p:cNvSpPr>
                <p:nvPr/>
              </p:nvSpPr>
              <p:spPr bwMode="auto">
                <a:xfrm>
                  <a:off x="1093915" y="2540371"/>
                  <a:ext cx="445861" cy="992819"/>
                </a:xfrm>
                <a:custGeom>
                  <a:avLst/>
                  <a:gdLst>
                    <a:gd name="T0" fmla="*/ 329260572 w 172"/>
                    <a:gd name="T1" fmla="*/ 0 h 383"/>
                    <a:gd name="T2" fmla="*/ 0 w 172"/>
                    <a:gd name="T3" fmla="*/ 1888204351 h 383"/>
                    <a:gd name="T4" fmla="*/ 396455972 w 172"/>
                    <a:gd name="T5" fmla="*/ 2147483646 h 383"/>
                    <a:gd name="T6" fmla="*/ 853385731 w 172"/>
                    <a:gd name="T7" fmla="*/ 2147483646 h 383"/>
                    <a:gd name="T8" fmla="*/ 1155767624 w 172"/>
                    <a:gd name="T9" fmla="*/ 1988997513 h 383"/>
                    <a:gd name="T10" fmla="*/ 685397230 w 172"/>
                    <a:gd name="T11" fmla="*/ 0 h 383"/>
                    <a:gd name="T12" fmla="*/ 329260572 w 172"/>
                    <a:gd name="T13" fmla="*/ 0 h 38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2"/>
                    <a:gd name="T22" fmla="*/ 0 h 383"/>
                    <a:gd name="T23" fmla="*/ 172 w 172"/>
                    <a:gd name="T24" fmla="*/ 383 h 38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2" h="383">
                      <a:moveTo>
                        <a:pt x="49" y="0"/>
                      </a:moveTo>
                      <a:lnTo>
                        <a:pt x="0" y="281"/>
                      </a:lnTo>
                      <a:lnTo>
                        <a:pt x="59" y="383"/>
                      </a:lnTo>
                      <a:lnTo>
                        <a:pt x="127" y="383"/>
                      </a:lnTo>
                      <a:lnTo>
                        <a:pt x="172" y="296"/>
                      </a:lnTo>
                      <a:lnTo>
                        <a:pt x="102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2" name="Freeform 34"/>
                <p:cNvSpPr>
                  <a:spLocks noChangeArrowheads="1"/>
                </p:cNvSpPr>
                <p:nvPr/>
              </p:nvSpPr>
              <p:spPr bwMode="auto">
                <a:xfrm>
                  <a:off x="1127613" y="2540371"/>
                  <a:ext cx="383648" cy="1060217"/>
                </a:xfrm>
                <a:custGeom>
                  <a:avLst/>
                  <a:gdLst>
                    <a:gd name="T0" fmla="*/ 378397027 w 115"/>
                    <a:gd name="T1" fmla="*/ 22091732 h 319"/>
                    <a:gd name="T2" fmla="*/ 0 w 115"/>
                    <a:gd name="T3" fmla="*/ 2147483646 h 319"/>
                    <a:gd name="T4" fmla="*/ 712277541 w 115"/>
                    <a:gd name="T5" fmla="*/ 2147483646 h 319"/>
                    <a:gd name="T6" fmla="*/ 1279876417 w 115"/>
                    <a:gd name="T7" fmla="*/ 2147483646 h 319"/>
                    <a:gd name="T8" fmla="*/ 634373644 w 115"/>
                    <a:gd name="T9" fmla="*/ 0 h 319"/>
                    <a:gd name="T10" fmla="*/ 378397027 w 115"/>
                    <a:gd name="T11" fmla="*/ 22091732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5"/>
                    <a:gd name="T19" fmla="*/ 0 h 319"/>
                    <a:gd name="T20" fmla="*/ 115 w 115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5" h="319">
                      <a:moveTo>
                        <a:pt x="34" y="2"/>
                      </a:moveTo>
                      <a:cubicBezTo>
                        <a:pt x="34" y="2"/>
                        <a:pt x="11" y="116"/>
                        <a:pt x="0" y="222"/>
                      </a:cubicBezTo>
                      <a:cubicBezTo>
                        <a:pt x="64" y="319"/>
                        <a:pt x="64" y="319"/>
                        <a:pt x="64" y="319"/>
                      </a:cubicBezTo>
                      <a:cubicBezTo>
                        <a:pt x="115" y="232"/>
                        <a:pt x="115" y="232"/>
                        <a:pt x="115" y="232"/>
                      </a:cubicBezTo>
                      <a:cubicBezTo>
                        <a:pt x="115" y="232"/>
                        <a:pt x="96" y="108"/>
                        <a:pt x="57" y="0"/>
                      </a:cubicBezTo>
                      <a:lnTo>
                        <a:pt x="34" y="2"/>
                      </a:lnTo>
                      <a:close/>
                    </a:path>
                  </a:pathLst>
                </a:custGeom>
                <a:solidFill>
                  <a:srgbClr val="A832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3" name="Freeform 35"/>
                <p:cNvSpPr>
                  <a:spLocks noChangeArrowheads="1"/>
                </p:cNvSpPr>
                <p:nvPr/>
              </p:nvSpPr>
              <p:spPr bwMode="auto">
                <a:xfrm>
                  <a:off x="1293515" y="2540371"/>
                  <a:ext cx="217746" cy="1060217"/>
                </a:xfrm>
                <a:custGeom>
                  <a:avLst/>
                  <a:gdLst>
                    <a:gd name="T0" fmla="*/ 78556057 w 65"/>
                    <a:gd name="T1" fmla="*/ 0 h 319"/>
                    <a:gd name="T2" fmla="*/ 33666882 w 65"/>
                    <a:gd name="T3" fmla="*/ 11047528 h 319"/>
                    <a:gd name="T4" fmla="*/ 0 w 65"/>
                    <a:gd name="T5" fmla="*/ 22091732 h 319"/>
                    <a:gd name="T6" fmla="*/ 157108764 w 65"/>
                    <a:gd name="T7" fmla="*/ 2147483646 h 319"/>
                    <a:gd name="T8" fmla="*/ 729435700 w 65"/>
                    <a:gd name="T9" fmla="*/ 2147483646 h 319"/>
                    <a:gd name="T10" fmla="*/ 78556057 w 65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5"/>
                    <a:gd name="T19" fmla="*/ 0 h 319"/>
                    <a:gd name="T20" fmla="*/ 65 w 65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5" h="319">
                      <a:moveTo>
                        <a:pt x="7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4" y="319"/>
                        <a:pt x="14" y="319"/>
                        <a:pt x="14" y="319"/>
                      </a:cubicBezTo>
                      <a:cubicBezTo>
                        <a:pt x="65" y="232"/>
                        <a:pt x="65" y="232"/>
                        <a:pt x="65" y="232"/>
                      </a:cubicBezTo>
                      <a:cubicBezTo>
                        <a:pt x="65" y="232"/>
                        <a:pt x="46" y="108"/>
                        <a:pt x="7" y="0"/>
                      </a:cubicBez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4" name="Freeform 36"/>
                <p:cNvSpPr>
                  <a:spLocks noChangeArrowheads="1"/>
                </p:cNvSpPr>
                <p:nvPr/>
              </p:nvSpPr>
              <p:spPr bwMode="auto">
                <a:xfrm>
                  <a:off x="1184642" y="2623322"/>
                  <a:ext cx="191824" cy="248853"/>
                </a:xfrm>
                <a:custGeom>
                  <a:avLst/>
                  <a:gdLst>
                    <a:gd name="T0" fmla="*/ 535976100 w 58"/>
                    <a:gd name="T1" fmla="*/ 0 h 75"/>
                    <a:gd name="T2" fmla="*/ 535976100 w 58"/>
                    <a:gd name="T3" fmla="*/ 0 h 75"/>
                    <a:gd name="T4" fmla="*/ 54692991 w 58"/>
                    <a:gd name="T5" fmla="*/ 462395418 h 75"/>
                    <a:gd name="T6" fmla="*/ 0 w 58"/>
                    <a:gd name="T7" fmla="*/ 825704208 h 75"/>
                    <a:gd name="T8" fmla="*/ 0 w 58"/>
                    <a:gd name="T9" fmla="*/ 825704208 h 75"/>
                    <a:gd name="T10" fmla="*/ 634421500 w 58"/>
                    <a:gd name="T11" fmla="*/ 330281020 h 75"/>
                    <a:gd name="T12" fmla="*/ 535976100 w 58"/>
                    <a:gd name="T13" fmla="*/ 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8"/>
                    <a:gd name="T22" fmla="*/ 0 h 75"/>
                    <a:gd name="T23" fmla="*/ 58 w 5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8" h="75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0" y="19"/>
                        <a:pt x="5" y="42"/>
                      </a:cubicBezTo>
                      <a:cubicBezTo>
                        <a:pt x="3" y="52"/>
                        <a:pt x="1" y="63"/>
                        <a:pt x="0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40" y="62"/>
                        <a:pt x="58" y="30"/>
                      </a:cubicBezTo>
                      <a:cubicBezTo>
                        <a:pt x="55" y="20"/>
                        <a:pt x="52" y="10"/>
                        <a:pt x="49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5" name="Freeform 37"/>
                <p:cNvSpPr>
                  <a:spLocks noChangeArrowheads="1"/>
                </p:cNvSpPr>
                <p:nvPr/>
              </p:nvSpPr>
              <p:spPr bwMode="auto">
                <a:xfrm>
                  <a:off x="1140575" y="2859215"/>
                  <a:ext cx="300697" cy="295513"/>
                </a:xfrm>
                <a:custGeom>
                  <a:avLst/>
                  <a:gdLst>
                    <a:gd name="T0" fmla="*/ 1004652065 w 90"/>
                    <a:gd name="T1" fmla="*/ 363819668 h 89"/>
                    <a:gd name="T2" fmla="*/ 1004652065 w 90"/>
                    <a:gd name="T3" fmla="*/ 363819668 h 89"/>
                    <a:gd name="T4" fmla="*/ 915348397 w 90"/>
                    <a:gd name="T5" fmla="*/ 0 h 89"/>
                    <a:gd name="T6" fmla="*/ 915348397 w 90"/>
                    <a:gd name="T7" fmla="*/ 0 h 89"/>
                    <a:gd name="T8" fmla="*/ 55812704 w 90"/>
                    <a:gd name="T9" fmla="*/ 584318851 h 89"/>
                    <a:gd name="T10" fmla="*/ 55812704 w 90"/>
                    <a:gd name="T11" fmla="*/ 584318851 h 89"/>
                    <a:gd name="T12" fmla="*/ 0 w 90"/>
                    <a:gd name="T13" fmla="*/ 981212732 h 89"/>
                    <a:gd name="T14" fmla="*/ 1004652065 w 90"/>
                    <a:gd name="T15" fmla="*/ 363819668 h 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0"/>
                    <a:gd name="T25" fmla="*/ 0 h 89"/>
                    <a:gd name="T26" fmla="*/ 90 w 90"/>
                    <a:gd name="T27" fmla="*/ 89 h 8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0" h="89">
                      <a:moveTo>
                        <a:pt x="90" y="33"/>
                      </a:moveTo>
                      <a:cubicBezTo>
                        <a:pt x="90" y="33"/>
                        <a:pt x="90" y="33"/>
                        <a:pt x="90" y="33"/>
                      </a:cubicBezTo>
                      <a:cubicBezTo>
                        <a:pt x="88" y="22"/>
                        <a:pt x="85" y="11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41" y="36"/>
                        <a:pt x="5" y="53"/>
                        <a:pt x="5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3" y="65"/>
                        <a:pt x="2" y="77"/>
                        <a:pt x="0" y="89"/>
                      </a:cubicBezTo>
                      <a:cubicBezTo>
                        <a:pt x="53" y="83"/>
                        <a:pt x="90" y="33"/>
                        <a:pt x="90" y="33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6" name="Freeform 38"/>
                <p:cNvSpPr>
                  <a:spLocks noChangeArrowheads="1"/>
                </p:cNvSpPr>
                <p:nvPr/>
              </p:nvSpPr>
              <p:spPr bwMode="auto">
                <a:xfrm>
                  <a:off x="1192419" y="3108068"/>
                  <a:ext cx="298106" cy="339581"/>
                </a:xfrm>
                <a:custGeom>
                  <a:avLst/>
                  <a:gdLst>
                    <a:gd name="T0" fmla="*/ 164567761 w 90"/>
                    <a:gd name="T1" fmla="*/ 1130541721 h 102"/>
                    <a:gd name="T2" fmla="*/ 987413192 w 90"/>
                    <a:gd name="T3" fmla="*/ 321430063 h 102"/>
                    <a:gd name="T4" fmla="*/ 987413192 w 90"/>
                    <a:gd name="T5" fmla="*/ 321430063 h 102"/>
                    <a:gd name="T6" fmla="*/ 932558375 w 90"/>
                    <a:gd name="T7" fmla="*/ 0 h 102"/>
                    <a:gd name="T8" fmla="*/ 932558375 w 90"/>
                    <a:gd name="T9" fmla="*/ 0 h 102"/>
                    <a:gd name="T10" fmla="*/ 0 w 90"/>
                    <a:gd name="T11" fmla="*/ 897782250 h 102"/>
                    <a:gd name="T12" fmla="*/ 164567761 w 90"/>
                    <a:gd name="T13" fmla="*/ 1130541721 h 1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0"/>
                    <a:gd name="T22" fmla="*/ 0 h 102"/>
                    <a:gd name="T23" fmla="*/ 90 w 90"/>
                    <a:gd name="T24" fmla="*/ 102 h 10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0" h="102">
                      <a:moveTo>
                        <a:pt x="15" y="102"/>
                      </a:moveTo>
                      <a:cubicBezTo>
                        <a:pt x="54" y="86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9" y="20"/>
                        <a:pt x="87" y="11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54" y="47"/>
                        <a:pt x="0" y="80"/>
                        <a:pt x="0" y="81"/>
                      </a:cubicBezTo>
                      <a:lnTo>
                        <a:pt x="15" y="10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7" name="Freeform 39"/>
                <p:cNvSpPr>
                  <a:spLocks noChangeArrowheads="1"/>
                </p:cNvSpPr>
                <p:nvPr/>
              </p:nvSpPr>
              <p:spPr bwMode="auto">
                <a:xfrm>
                  <a:off x="1205380" y="2447052"/>
                  <a:ext cx="178864" cy="119242"/>
                </a:xfrm>
                <a:custGeom>
                  <a:avLst/>
                  <a:gdLst>
                    <a:gd name="T0" fmla="*/ 10970325 w 54"/>
                    <a:gd name="T1" fmla="*/ 32914104 h 36"/>
                    <a:gd name="T2" fmla="*/ 109713190 w 54"/>
                    <a:gd name="T3" fmla="*/ 373018787 h 36"/>
                    <a:gd name="T4" fmla="*/ 373024184 w 54"/>
                    <a:gd name="T5" fmla="*/ 373018787 h 36"/>
                    <a:gd name="T6" fmla="*/ 526621988 w 54"/>
                    <a:gd name="T7" fmla="*/ 0 h 36"/>
                    <a:gd name="T8" fmla="*/ 10970325 w 54"/>
                    <a:gd name="T9" fmla="*/ 32914104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36"/>
                    <a:gd name="T17" fmla="*/ 54 w 54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36">
                      <a:moveTo>
                        <a:pt x="1" y="3"/>
                      </a:moveTo>
                      <a:cubicBezTo>
                        <a:pt x="0" y="8"/>
                        <a:pt x="1" y="30"/>
                        <a:pt x="10" y="34"/>
                      </a:cubicBezTo>
                      <a:cubicBezTo>
                        <a:pt x="14" y="36"/>
                        <a:pt x="24" y="36"/>
                        <a:pt x="34" y="34"/>
                      </a:cubicBezTo>
                      <a:cubicBezTo>
                        <a:pt x="54" y="30"/>
                        <a:pt x="48" y="0"/>
                        <a:pt x="48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8" name="Freeform 40"/>
                <p:cNvSpPr>
                  <a:spLocks noChangeArrowheads="1"/>
                </p:cNvSpPr>
                <p:nvPr/>
              </p:nvSpPr>
              <p:spPr bwMode="auto">
                <a:xfrm>
                  <a:off x="300697" y="80360"/>
                  <a:ext cx="1692718" cy="2436683"/>
                </a:xfrm>
                <a:custGeom>
                  <a:avLst/>
                  <a:gdLst>
                    <a:gd name="T0" fmla="*/ 44236807 w 509"/>
                    <a:gd name="T1" fmla="*/ 2147483646 h 734"/>
                    <a:gd name="T2" fmla="*/ 121652882 w 509"/>
                    <a:gd name="T3" fmla="*/ 2147483646 h 734"/>
                    <a:gd name="T4" fmla="*/ 718863081 w 509"/>
                    <a:gd name="T5" fmla="*/ 2147483646 h 734"/>
                    <a:gd name="T6" fmla="*/ 2147483646 w 509"/>
                    <a:gd name="T7" fmla="*/ 2147483646 h 734"/>
                    <a:gd name="T8" fmla="*/ 2147483646 w 509"/>
                    <a:gd name="T9" fmla="*/ 2147483646 h 734"/>
                    <a:gd name="T10" fmla="*/ 2147483646 w 509"/>
                    <a:gd name="T11" fmla="*/ 2147483646 h 734"/>
                    <a:gd name="T12" fmla="*/ 2147483646 w 509"/>
                    <a:gd name="T13" fmla="*/ 2147483646 h 734"/>
                    <a:gd name="T14" fmla="*/ 2147483646 w 509"/>
                    <a:gd name="T15" fmla="*/ 2147483646 h 734"/>
                    <a:gd name="T16" fmla="*/ 2147483646 w 509"/>
                    <a:gd name="T17" fmla="*/ 2147483646 h 734"/>
                    <a:gd name="T18" fmla="*/ 2147483646 w 509"/>
                    <a:gd name="T19" fmla="*/ 1487784196 h 734"/>
                    <a:gd name="T20" fmla="*/ 44236807 w 509"/>
                    <a:gd name="T21" fmla="*/ 2147483646 h 7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09"/>
                    <a:gd name="T34" fmla="*/ 0 h 734"/>
                    <a:gd name="T35" fmla="*/ 509 w 509"/>
                    <a:gd name="T36" fmla="*/ 734 h 73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09" h="734">
                      <a:moveTo>
                        <a:pt x="4" y="347"/>
                      </a:moveTo>
                      <a:cubicBezTo>
                        <a:pt x="4" y="347"/>
                        <a:pt x="0" y="536"/>
                        <a:pt x="11" y="595"/>
                      </a:cubicBezTo>
                      <a:cubicBezTo>
                        <a:pt x="21" y="654"/>
                        <a:pt x="32" y="660"/>
                        <a:pt x="65" y="669"/>
                      </a:cubicBezTo>
                      <a:cubicBezTo>
                        <a:pt x="99" y="677"/>
                        <a:pt x="209" y="682"/>
                        <a:pt x="224" y="692"/>
                      </a:cubicBezTo>
                      <a:cubicBezTo>
                        <a:pt x="240" y="702"/>
                        <a:pt x="273" y="734"/>
                        <a:pt x="296" y="731"/>
                      </a:cubicBezTo>
                      <a:cubicBezTo>
                        <a:pt x="319" y="728"/>
                        <a:pt x="330" y="706"/>
                        <a:pt x="344" y="703"/>
                      </a:cubicBezTo>
                      <a:cubicBezTo>
                        <a:pt x="358" y="699"/>
                        <a:pt x="439" y="684"/>
                        <a:pt x="457" y="678"/>
                      </a:cubicBezTo>
                      <a:cubicBezTo>
                        <a:pt x="475" y="672"/>
                        <a:pt x="488" y="656"/>
                        <a:pt x="490" y="614"/>
                      </a:cubicBezTo>
                      <a:cubicBezTo>
                        <a:pt x="493" y="572"/>
                        <a:pt x="509" y="401"/>
                        <a:pt x="493" y="319"/>
                      </a:cubicBezTo>
                      <a:cubicBezTo>
                        <a:pt x="477" y="236"/>
                        <a:pt x="467" y="168"/>
                        <a:pt x="416" y="135"/>
                      </a:cubicBezTo>
                      <a:cubicBezTo>
                        <a:pt x="400" y="119"/>
                        <a:pt x="11" y="0"/>
                        <a:pt x="4" y="34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49" name="Freeform 41"/>
                <p:cNvSpPr>
                  <a:spLocks noChangeArrowheads="1"/>
                </p:cNvSpPr>
                <p:nvPr/>
              </p:nvSpPr>
              <p:spPr bwMode="auto">
                <a:xfrm>
                  <a:off x="1874171" y="1314254"/>
                  <a:ext cx="352541" cy="495114"/>
                </a:xfrm>
                <a:custGeom>
                  <a:avLst/>
                  <a:gdLst>
                    <a:gd name="T0" fmla="*/ 132735012 w 106"/>
                    <a:gd name="T1" fmla="*/ 1645220624 h 149"/>
                    <a:gd name="T2" fmla="*/ 741111025 w 106"/>
                    <a:gd name="T3" fmla="*/ 265002292 h 149"/>
                    <a:gd name="T4" fmla="*/ 0 w 106"/>
                    <a:gd name="T5" fmla="*/ 541046623 h 149"/>
                    <a:gd name="T6" fmla="*/ 132735012 w 106"/>
                    <a:gd name="T7" fmla="*/ 1645220624 h 14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6"/>
                    <a:gd name="T13" fmla="*/ 0 h 149"/>
                    <a:gd name="T14" fmla="*/ 106 w 106"/>
                    <a:gd name="T15" fmla="*/ 149 h 14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6" h="149">
                      <a:moveTo>
                        <a:pt x="12" y="149"/>
                      </a:moveTo>
                      <a:cubicBezTo>
                        <a:pt x="99" y="149"/>
                        <a:pt x="106" y="49"/>
                        <a:pt x="67" y="24"/>
                      </a:cubicBezTo>
                      <a:cubicBezTo>
                        <a:pt x="29" y="0"/>
                        <a:pt x="0" y="49"/>
                        <a:pt x="0" y="49"/>
                      </a:cubicBezTo>
                      <a:lnTo>
                        <a:pt x="12" y="149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0" name="Freeform 42"/>
                <p:cNvSpPr>
                  <a:spLocks noChangeArrowheads="1"/>
                </p:cNvSpPr>
                <p:nvPr/>
              </p:nvSpPr>
              <p:spPr bwMode="auto">
                <a:xfrm>
                  <a:off x="33698" y="1332399"/>
                  <a:ext cx="352541" cy="438085"/>
                </a:xfrm>
                <a:custGeom>
                  <a:avLst/>
                  <a:gdLst>
                    <a:gd name="T0" fmla="*/ 1017642855 w 106"/>
                    <a:gd name="T1" fmla="*/ 1398855187 h 132"/>
                    <a:gd name="T2" fmla="*/ 309717246 w 106"/>
                    <a:gd name="T3" fmla="*/ 1145519261 h 132"/>
                    <a:gd name="T4" fmla="*/ 619434492 w 106"/>
                    <a:gd name="T5" fmla="*/ 11015183 h 132"/>
                    <a:gd name="T6" fmla="*/ 1106133972 w 106"/>
                    <a:gd name="T7" fmla="*/ 605801860 h 132"/>
                    <a:gd name="T8" fmla="*/ 1017642855 w 106"/>
                    <a:gd name="T9" fmla="*/ 1398855187 h 1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6"/>
                    <a:gd name="T16" fmla="*/ 0 h 132"/>
                    <a:gd name="T17" fmla="*/ 106 w 106"/>
                    <a:gd name="T18" fmla="*/ 132 h 1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6" h="132">
                      <a:moveTo>
                        <a:pt x="92" y="127"/>
                      </a:moveTo>
                      <a:cubicBezTo>
                        <a:pt x="92" y="127"/>
                        <a:pt x="57" y="132"/>
                        <a:pt x="28" y="104"/>
                      </a:cubicBezTo>
                      <a:cubicBezTo>
                        <a:pt x="0" y="76"/>
                        <a:pt x="7" y="2"/>
                        <a:pt x="56" y="1"/>
                      </a:cubicBezTo>
                      <a:cubicBezTo>
                        <a:pt x="106" y="0"/>
                        <a:pt x="100" y="55"/>
                        <a:pt x="100" y="55"/>
                      </a:cubicBezTo>
                      <a:lnTo>
                        <a:pt x="92" y="127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1" name="Freeform 43"/>
                <p:cNvSpPr>
                  <a:spLocks noChangeArrowheads="1"/>
                </p:cNvSpPr>
                <p:nvPr/>
              </p:nvSpPr>
              <p:spPr bwMode="auto">
                <a:xfrm>
                  <a:off x="316250" y="0"/>
                  <a:ext cx="1617543" cy="2423723"/>
                </a:xfrm>
                <a:custGeom>
                  <a:avLst/>
                  <a:gdLst>
                    <a:gd name="T0" fmla="*/ 110775069 w 486"/>
                    <a:gd name="T1" fmla="*/ 2147483646 h 730"/>
                    <a:gd name="T2" fmla="*/ 33232854 w 486"/>
                    <a:gd name="T3" fmla="*/ 2147483646 h 730"/>
                    <a:gd name="T4" fmla="*/ 88618724 w 486"/>
                    <a:gd name="T5" fmla="*/ 2147483646 h 730"/>
                    <a:gd name="T6" fmla="*/ 764342320 w 486"/>
                    <a:gd name="T7" fmla="*/ 2147483646 h 730"/>
                    <a:gd name="T8" fmla="*/ 2147483646 w 486"/>
                    <a:gd name="T9" fmla="*/ 2147483646 h 730"/>
                    <a:gd name="T10" fmla="*/ 2147483646 w 486"/>
                    <a:gd name="T11" fmla="*/ 2147483646 h 730"/>
                    <a:gd name="T12" fmla="*/ 2147483646 w 486"/>
                    <a:gd name="T13" fmla="*/ 2147483646 h 730"/>
                    <a:gd name="T14" fmla="*/ 2147483646 w 486"/>
                    <a:gd name="T15" fmla="*/ 2147483646 h 730"/>
                    <a:gd name="T16" fmla="*/ 2147483646 w 486"/>
                    <a:gd name="T17" fmla="*/ 2147483646 h 730"/>
                    <a:gd name="T18" fmla="*/ 2147483646 w 486"/>
                    <a:gd name="T19" fmla="*/ 2147483646 h 730"/>
                    <a:gd name="T20" fmla="*/ 2147483646 w 486"/>
                    <a:gd name="T21" fmla="*/ 1477152923 h 730"/>
                    <a:gd name="T22" fmla="*/ 110775069 w 486"/>
                    <a:gd name="T23" fmla="*/ 2147483646 h 73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6"/>
                    <a:gd name="T37" fmla="*/ 0 h 730"/>
                    <a:gd name="T38" fmla="*/ 486 w 486"/>
                    <a:gd name="T39" fmla="*/ 730 h 73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6" h="730">
                      <a:moveTo>
                        <a:pt x="10" y="347"/>
                      </a:moveTo>
                      <a:cubicBezTo>
                        <a:pt x="10" y="347"/>
                        <a:pt x="0" y="458"/>
                        <a:pt x="3" y="536"/>
                      </a:cubicBezTo>
                      <a:cubicBezTo>
                        <a:pt x="4" y="560"/>
                        <a:pt x="6" y="589"/>
                        <a:pt x="8" y="603"/>
                      </a:cubicBezTo>
                      <a:cubicBezTo>
                        <a:pt x="18" y="662"/>
                        <a:pt x="36" y="660"/>
                        <a:pt x="69" y="669"/>
                      </a:cubicBezTo>
                      <a:cubicBezTo>
                        <a:pt x="78" y="671"/>
                        <a:pt x="151" y="683"/>
                        <a:pt x="198" y="701"/>
                      </a:cubicBezTo>
                      <a:cubicBezTo>
                        <a:pt x="229" y="712"/>
                        <a:pt x="252" y="728"/>
                        <a:pt x="285" y="729"/>
                      </a:cubicBezTo>
                      <a:cubicBezTo>
                        <a:pt x="311" y="730"/>
                        <a:pt x="310" y="716"/>
                        <a:pt x="333" y="710"/>
                      </a:cubicBezTo>
                      <a:cubicBezTo>
                        <a:pt x="391" y="695"/>
                        <a:pt x="438" y="679"/>
                        <a:pt x="444" y="677"/>
                      </a:cubicBezTo>
                      <a:cubicBezTo>
                        <a:pt x="461" y="671"/>
                        <a:pt x="474" y="655"/>
                        <a:pt x="476" y="613"/>
                      </a:cubicBezTo>
                      <a:cubicBezTo>
                        <a:pt x="479" y="571"/>
                        <a:pt x="486" y="400"/>
                        <a:pt x="471" y="317"/>
                      </a:cubicBezTo>
                      <a:cubicBezTo>
                        <a:pt x="456" y="235"/>
                        <a:pt x="455" y="167"/>
                        <a:pt x="406" y="134"/>
                      </a:cubicBezTo>
                      <a:cubicBezTo>
                        <a:pt x="391" y="118"/>
                        <a:pt x="18" y="0"/>
                        <a:pt x="10" y="3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2" name="Freeform 44"/>
                <p:cNvSpPr>
                  <a:spLocks noChangeArrowheads="1"/>
                </p:cNvSpPr>
                <p:nvPr/>
              </p:nvSpPr>
              <p:spPr bwMode="auto">
                <a:xfrm>
                  <a:off x="375871" y="57029"/>
                  <a:ext cx="1423128" cy="969489"/>
                </a:xfrm>
                <a:custGeom>
                  <a:avLst/>
                  <a:gdLst>
                    <a:gd name="T0" fmla="*/ 1370951073 w 428"/>
                    <a:gd name="T1" fmla="*/ 2147483646 h 292"/>
                    <a:gd name="T2" fmla="*/ 2147483646 w 428"/>
                    <a:gd name="T3" fmla="*/ 2147483646 h 292"/>
                    <a:gd name="T4" fmla="*/ 2147483646 w 428"/>
                    <a:gd name="T5" fmla="*/ 2147483646 h 292"/>
                    <a:gd name="T6" fmla="*/ 2147483646 w 428"/>
                    <a:gd name="T7" fmla="*/ 1289752387 h 292"/>
                    <a:gd name="T8" fmla="*/ 0 w 428"/>
                    <a:gd name="T9" fmla="*/ 2147483646 h 292"/>
                    <a:gd name="T10" fmla="*/ 597028797 w 428"/>
                    <a:gd name="T11" fmla="*/ 2147483646 h 292"/>
                    <a:gd name="T12" fmla="*/ 1370951073 w 428"/>
                    <a:gd name="T13" fmla="*/ 2147483646 h 29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28"/>
                    <a:gd name="T22" fmla="*/ 0 h 292"/>
                    <a:gd name="T23" fmla="*/ 428 w 428"/>
                    <a:gd name="T24" fmla="*/ 292 h 29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28" h="292">
                      <a:moveTo>
                        <a:pt x="124" y="291"/>
                      </a:moveTo>
                      <a:cubicBezTo>
                        <a:pt x="170" y="290"/>
                        <a:pt x="210" y="287"/>
                        <a:pt x="258" y="279"/>
                      </a:cubicBezTo>
                      <a:cubicBezTo>
                        <a:pt x="324" y="269"/>
                        <a:pt x="373" y="228"/>
                        <a:pt x="428" y="202"/>
                      </a:cubicBezTo>
                      <a:cubicBezTo>
                        <a:pt x="420" y="158"/>
                        <a:pt x="419" y="138"/>
                        <a:pt x="388" y="117"/>
                      </a:cubicBezTo>
                      <a:cubicBezTo>
                        <a:pt x="374" y="102"/>
                        <a:pt x="53" y="0"/>
                        <a:pt x="0" y="261"/>
                      </a:cubicBezTo>
                      <a:cubicBezTo>
                        <a:pt x="18" y="267"/>
                        <a:pt x="36" y="273"/>
                        <a:pt x="54" y="278"/>
                      </a:cubicBezTo>
                      <a:cubicBezTo>
                        <a:pt x="76" y="279"/>
                        <a:pt x="101" y="292"/>
                        <a:pt x="124" y="29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3" name="Freeform 45"/>
                <p:cNvSpPr>
                  <a:spLocks noChangeArrowheads="1"/>
                </p:cNvSpPr>
                <p:nvPr/>
              </p:nvSpPr>
              <p:spPr bwMode="auto">
                <a:xfrm>
                  <a:off x="150349" y="593618"/>
                  <a:ext cx="375872" cy="1257225"/>
                </a:xfrm>
                <a:custGeom>
                  <a:avLst/>
                  <a:gdLst>
                    <a:gd name="T0" fmla="*/ 132772626 w 113"/>
                    <a:gd name="T1" fmla="*/ 0 h 378"/>
                    <a:gd name="T2" fmla="*/ 77449590 w 113"/>
                    <a:gd name="T3" fmla="*/ 2147483646 h 378"/>
                    <a:gd name="T4" fmla="*/ 730242791 w 113"/>
                    <a:gd name="T5" fmla="*/ 2147483646 h 378"/>
                    <a:gd name="T6" fmla="*/ 840885537 w 113"/>
                    <a:gd name="T7" fmla="*/ 2147483646 h 378"/>
                    <a:gd name="T8" fmla="*/ 1040041150 w 113"/>
                    <a:gd name="T9" fmla="*/ 2147483646 h 378"/>
                    <a:gd name="T10" fmla="*/ 1228133486 w 113"/>
                    <a:gd name="T11" fmla="*/ 2147483646 h 378"/>
                    <a:gd name="T12" fmla="*/ 1250263366 w 113"/>
                    <a:gd name="T13" fmla="*/ 398240986 h 378"/>
                    <a:gd name="T14" fmla="*/ 132772626 w 113"/>
                    <a:gd name="T15" fmla="*/ 0 h 37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3"/>
                    <a:gd name="T25" fmla="*/ 0 h 378"/>
                    <a:gd name="T26" fmla="*/ 113 w 113"/>
                    <a:gd name="T27" fmla="*/ 378 h 37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3" h="378">
                      <a:moveTo>
                        <a:pt x="12" y="0"/>
                      </a:moveTo>
                      <a:cubicBezTo>
                        <a:pt x="12" y="0"/>
                        <a:pt x="0" y="165"/>
                        <a:pt x="7" y="226"/>
                      </a:cubicBezTo>
                      <a:cubicBezTo>
                        <a:pt x="7" y="226"/>
                        <a:pt x="59" y="207"/>
                        <a:pt x="66" y="271"/>
                      </a:cubicBezTo>
                      <a:cubicBezTo>
                        <a:pt x="73" y="337"/>
                        <a:pt x="76" y="371"/>
                        <a:pt x="76" y="371"/>
                      </a:cubicBezTo>
                      <a:cubicBezTo>
                        <a:pt x="76" y="371"/>
                        <a:pt x="77" y="377"/>
                        <a:pt x="94" y="378"/>
                      </a:cubicBezTo>
                      <a:cubicBezTo>
                        <a:pt x="110" y="378"/>
                        <a:pt x="111" y="371"/>
                        <a:pt x="111" y="37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4" name="Freeform 46"/>
                <p:cNvSpPr>
                  <a:spLocks noChangeArrowheads="1"/>
                </p:cNvSpPr>
                <p:nvPr/>
              </p:nvSpPr>
              <p:spPr bwMode="auto">
                <a:xfrm>
                  <a:off x="165902" y="1252041"/>
                  <a:ext cx="171086" cy="139980"/>
                </a:xfrm>
                <a:custGeom>
                  <a:avLst/>
                  <a:gdLst>
                    <a:gd name="T0" fmla="*/ 573929792 w 51"/>
                    <a:gd name="T1" fmla="*/ 466533343 h 42"/>
                    <a:gd name="T2" fmla="*/ 573929792 w 51"/>
                    <a:gd name="T3" fmla="*/ 455424930 h 42"/>
                    <a:gd name="T4" fmla="*/ 573929792 w 51"/>
                    <a:gd name="T5" fmla="*/ 433208104 h 42"/>
                    <a:gd name="T6" fmla="*/ 382618743 w 51"/>
                    <a:gd name="T7" fmla="*/ 0 h 42"/>
                    <a:gd name="T8" fmla="*/ 0 w 51"/>
                    <a:gd name="T9" fmla="*/ 11108413 h 42"/>
                    <a:gd name="T10" fmla="*/ 22506196 w 51"/>
                    <a:gd name="T11" fmla="*/ 311022229 h 42"/>
                    <a:gd name="T12" fmla="*/ 573929792 w 51"/>
                    <a:gd name="T13" fmla="*/ 466533343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"/>
                    <a:gd name="T22" fmla="*/ 0 h 42"/>
                    <a:gd name="T23" fmla="*/ 51 w 51"/>
                    <a:gd name="T24" fmla="*/ 42 h 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" h="42">
                      <a:moveTo>
                        <a:pt x="51" y="42"/>
                      </a:moveTo>
                      <a:cubicBezTo>
                        <a:pt x="51" y="42"/>
                        <a:pt x="51" y="41"/>
                        <a:pt x="51" y="41"/>
                      </a:cubicBezTo>
                      <a:cubicBezTo>
                        <a:pt x="51" y="40"/>
                        <a:pt x="51" y="39"/>
                        <a:pt x="51" y="39"/>
                      </a:cubicBezTo>
                      <a:cubicBezTo>
                        <a:pt x="48" y="25"/>
                        <a:pt x="42" y="12"/>
                        <a:pt x="34" y="0"/>
                      </a:cubicBezTo>
                      <a:cubicBezTo>
                        <a:pt x="23" y="0"/>
                        <a:pt x="11" y="1"/>
                        <a:pt x="0" y="1"/>
                      </a:cubicBezTo>
                      <a:cubicBezTo>
                        <a:pt x="1" y="11"/>
                        <a:pt x="1" y="20"/>
                        <a:pt x="2" y="28"/>
                      </a:cubicBezTo>
                      <a:cubicBezTo>
                        <a:pt x="2" y="28"/>
                        <a:pt x="34" y="16"/>
                        <a:pt x="51" y="42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5" name="Freeform 47"/>
                <p:cNvSpPr>
                  <a:spLocks noChangeArrowheads="1"/>
                </p:cNvSpPr>
                <p:nvPr/>
              </p:nvSpPr>
              <p:spPr bwMode="auto">
                <a:xfrm>
                  <a:off x="176271" y="645463"/>
                  <a:ext cx="355134" cy="300697"/>
                </a:xfrm>
                <a:custGeom>
                  <a:avLst/>
                  <a:gdLst>
                    <a:gd name="T0" fmla="*/ 11015792 w 107"/>
                    <a:gd name="T1" fmla="*/ 0 h 91"/>
                    <a:gd name="T2" fmla="*/ 0 w 107"/>
                    <a:gd name="T3" fmla="*/ 535022572 h 91"/>
                    <a:gd name="T4" fmla="*/ 1156661481 w 107"/>
                    <a:gd name="T5" fmla="*/ 993611932 h 91"/>
                    <a:gd name="T6" fmla="*/ 1178693065 w 107"/>
                    <a:gd name="T7" fmla="*/ 524101654 h 91"/>
                    <a:gd name="T8" fmla="*/ 11015792 w 107"/>
                    <a:gd name="T9" fmla="*/ 0 h 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7"/>
                    <a:gd name="T16" fmla="*/ 0 h 91"/>
                    <a:gd name="T17" fmla="*/ 107 w 107"/>
                    <a:gd name="T18" fmla="*/ 91 h 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7" h="91">
                      <a:moveTo>
                        <a:pt x="1" y="0"/>
                      </a:move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52" y="90"/>
                        <a:pt x="105" y="91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6" name="Freeform 48"/>
                <p:cNvSpPr>
                  <a:spLocks noChangeArrowheads="1"/>
                </p:cNvSpPr>
                <p:nvPr/>
              </p:nvSpPr>
              <p:spPr bwMode="auto">
                <a:xfrm>
                  <a:off x="0" y="38884"/>
                  <a:ext cx="2296704" cy="1858620"/>
                </a:xfrm>
                <a:custGeom>
                  <a:avLst/>
                  <a:gdLst>
                    <a:gd name="T0" fmla="*/ 1551100682 w 690"/>
                    <a:gd name="T1" fmla="*/ 110549654 h 559"/>
                    <a:gd name="T2" fmla="*/ 2147483646 w 690"/>
                    <a:gd name="T3" fmla="*/ 773847575 h 559"/>
                    <a:gd name="T4" fmla="*/ 2147483646 w 690"/>
                    <a:gd name="T5" fmla="*/ 44221191 h 559"/>
                    <a:gd name="T6" fmla="*/ 2147483646 w 690"/>
                    <a:gd name="T7" fmla="*/ 1149717728 h 559"/>
                    <a:gd name="T8" fmla="*/ 2147483646 w 690"/>
                    <a:gd name="T9" fmla="*/ 1713521294 h 559"/>
                    <a:gd name="T10" fmla="*/ 2147483646 w 690"/>
                    <a:gd name="T11" fmla="*/ 2147483646 h 559"/>
                    <a:gd name="T12" fmla="*/ 2147483646 w 690"/>
                    <a:gd name="T13" fmla="*/ 2147483646 h 559"/>
                    <a:gd name="T14" fmla="*/ 2147483646 w 690"/>
                    <a:gd name="T15" fmla="*/ 2147483646 h 559"/>
                    <a:gd name="T16" fmla="*/ 2147483646 w 690"/>
                    <a:gd name="T17" fmla="*/ 2147483646 h 559"/>
                    <a:gd name="T18" fmla="*/ 2147483646 w 690"/>
                    <a:gd name="T19" fmla="*/ 2147483646 h 559"/>
                    <a:gd name="T20" fmla="*/ 2147483646 w 690"/>
                    <a:gd name="T21" fmla="*/ 2147483646 h 559"/>
                    <a:gd name="T22" fmla="*/ 2147483646 w 690"/>
                    <a:gd name="T23" fmla="*/ 2147483646 h 559"/>
                    <a:gd name="T24" fmla="*/ 2147483646 w 690"/>
                    <a:gd name="T25" fmla="*/ 2147483646 h 559"/>
                    <a:gd name="T26" fmla="*/ 0 w 690"/>
                    <a:gd name="T27" fmla="*/ 530637672 h 559"/>
                    <a:gd name="T28" fmla="*/ 753392140 w 690"/>
                    <a:gd name="T29" fmla="*/ 961780989 h 559"/>
                    <a:gd name="T30" fmla="*/ 930661075 w 690"/>
                    <a:gd name="T31" fmla="*/ 143715547 h 559"/>
                    <a:gd name="T32" fmla="*/ 1263037415 w 690"/>
                    <a:gd name="T33" fmla="*/ 707519113 h 559"/>
                    <a:gd name="T34" fmla="*/ 1551100682 w 690"/>
                    <a:gd name="T35" fmla="*/ 110549654 h 55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90"/>
                    <a:gd name="T55" fmla="*/ 0 h 559"/>
                    <a:gd name="T56" fmla="*/ 690 w 690"/>
                    <a:gd name="T57" fmla="*/ 559 h 55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90" h="559">
                      <a:moveTo>
                        <a:pt x="140" y="10"/>
                      </a:moveTo>
                      <a:cubicBezTo>
                        <a:pt x="140" y="10"/>
                        <a:pt x="155" y="81"/>
                        <a:pt x="246" y="70"/>
                      </a:cubicBezTo>
                      <a:cubicBezTo>
                        <a:pt x="336" y="59"/>
                        <a:pt x="367" y="0"/>
                        <a:pt x="440" y="4"/>
                      </a:cubicBezTo>
                      <a:cubicBezTo>
                        <a:pt x="513" y="8"/>
                        <a:pt x="565" y="57"/>
                        <a:pt x="565" y="104"/>
                      </a:cubicBezTo>
                      <a:cubicBezTo>
                        <a:pt x="565" y="104"/>
                        <a:pt x="646" y="79"/>
                        <a:pt x="674" y="155"/>
                      </a:cubicBezTo>
                      <a:cubicBezTo>
                        <a:pt x="690" y="201"/>
                        <a:pt x="662" y="277"/>
                        <a:pt x="630" y="408"/>
                      </a:cubicBezTo>
                      <a:cubicBezTo>
                        <a:pt x="630" y="409"/>
                        <a:pt x="605" y="388"/>
                        <a:pt x="575" y="418"/>
                      </a:cubicBezTo>
                      <a:cubicBezTo>
                        <a:pt x="558" y="435"/>
                        <a:pt x="566" y="550"/>
                        <a:pt x="566" y="550"/>
                      </a:cubicBezTo>
                      <a:cubicBezTo>
                        <a:pt x="566" y="550"/>
                        <a:pt x="562" y="559"/>
                        <a:pt x="542" y="559"/>
                      </a:cubicBezTo>
                      <a:cubicBezTo>
                        <a:pt x="523" y="559"/>
                        <a:pt x="522" y="550"/>
                        <a:pt x="522" y="550"/>
                      </a:cubicBezTo>
                      <a:cubicBezTo>
                        <a:pt x="522" y="550"/>
                        <a:pt x="522" y="415"/>
                        <a:pt x="524" y="303"/>
                      </a:cubicBezTo>
                      <a:cubicBezTo>
                        <a:pt x="526" y="257"/>
                        <a:pt x="514" y="222"/>
                        <a:pt x="507" y="208"/>
                      </a:cubicBezTo>
                      <a:cubicBezTo>
                        <a:pt x="507" y="208"/>
                        <a:pt x="368" y="308"/>
                        <a:pt x="197" y="270"/>
                      </a:cubicBezTo>
                      <a:cubicBezTo>
                        <a:pt x="26" y="232"/>
                        <a:pt x="10" y="125"/>
                        <a:pt x="0" y="48"/>
                      </a:cubicBezTo>
                      <a:cubicBezTo>
                        <a:pt x="0" y="48"/>
                        <a:pt x="27" y="72"/>
                        <a:pt x="68" y="87"/>
                      </a:cubicBezTo>
                      <a:cubicBezTo>
                        <a:pt x="68" y="87"/>
                        <a:pt x="54" y="38"/>
                        <a:pt x="84" y="13"/>
                      </a:cubicBezTo>
                      <a:cubicBezTo>
                        <a:pt x="84" y="13"/>
                        <a:pt x="90" y="49"/>
                        <a:pt x="114" y="64"/>
                      </a:cubicBezTo>
                      <a:cubicBezTo>
                        <a:pt x="114" y="64"/>
                        <a:pt x="102" y="35"/>
                        <a:pt x="140" y="1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7" name="Freeform 49"/>
                <p:cNvSpPr>
                  <a:spLocks noChangeArrowheads="1"/>
                </p:cNvSpPr>
                <p:nvPr/>
              </p:nvSpPr>
              <p:spPr bwMode="auto">
                <a:xfrm>
                  <a:off x="1884540" y="1259817"/>
                  <a:ext cx="248853" cy="204786"/>
                </a:xfrm>
                <a:custGeom>
                  <a:avLst/>
                  <a:gdLst>
                    <a:gd name="T0" fmla="*/ 330281020 w 75"/>
                    <a:gd name="T1" fmla="*/ 76368663 h 62"/>
                    <a:gd name="T2" fmla="*/ 33027770 w 75"/>
                    <a:gd name="T3" fmla="*/ 676408158 h 62"/>
                    <a:gd name="T4" fmla="*/ 44037027 w 75"/>
                    <a:gd name="T5" fmla="*/ 676408158 h 62"/>
                    <a:gd name="T6" fmla="*/ 99083310 w 75"/>
                    <a:gd name="T7" fmla="*/ 556400259 h 62"/>
                    <a:gd name="T8" fmla="*/ 704602384 w 75"/>
                    <a:gd name="T9" fmla="*/ 447302169 h 62"/>
                    <a:gd name="T10" fmla="*/ 737630154 w 75"/>
                    <a:gd name="T11" fmla="*/ 327294270 h 62"/>
                    <a:gd name="T12" fmla="*/ 748639411 w 75"/>
                    <a:gd name="T13" fmla="*/ 272745225 h 62"/>
                    <a:gd name="T14" fmla="*/ 770657925 w 75"/>
                    <a:gd name="T15" fmla="*/ 207286371 h 62"/>
                    <a:gd name="T16" fmla="*/ 792676438 w 75"/>
                    <a:gd name="T17" fmla="*/ 130917708 h 62"/>
                    <a:gd name="T18" fmla="*/ 792676438 w 75"/>
                    <a:gd name="T19" fmla="*/ 109098090 h 62"/>
                    <a:gd name="T20" fmla="*/ 825704208 w 75"/>
                    <a:gd name="T21" fmla="*/ 0 h 62"/>
                    <a:gd name="T22" fmla="*/ 825704208 w 75"/>
                    <a:gd name="T23" fmla="*/ 0 h 62"/>
                    <a:gd name="T24" fmla="*/ 330281020 w 75"/>
                    <a:gd name="T25" fmla="*/ 76368663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5"/>
                    <a:gd name="T40" fmla="*/ 0 h 62"/>
                    <a:gd name="T41" fmla="*/ 75 w 75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5" h="62">
                      <a:moveTo>
                        <a:pt x="30" y="7"/>
                      </a:moveTo>
                      <a:cubicBezTo>
                        <a:pt x="12" y="32"/>
                        <a:pt x="0" y="59"/>
                        <a:pt x="3" y="62"/>
                      </a:cubicBezTo>
                      <a:cubicBezTo>
                        <a:pt x="3" y="62"/>
                        <a:pt x="4" y="62"/>
                        <a:pt x="4" y="62"/>
                      </a:cubicBezTo>
                      <a:cubicBezTo>
                        <a:pt x="5" y="57"/>
                        <a:pt x="7" y="53"/>
                        <a:pt x="9" y="51"/>
                      </a:cubicBezTo>
                      <a:cubicBezTo>
                        <a:pt x="39" y="21"/>
                        <a:pt x="64" y="42"/>
                        <a:pt x="64" y="41"/>
                      </a:cubicBezTo>
                      <a:cubicBezTo>
                        <a:pt x="65" y="38"/>
                        <a:pt x="66" y="34"/>
                        <a:pt x="67" y="30"/>
                      </a:cubicBezTo>
                      <a:cubicBezTo>
                        <a:pt x="68" y="28"/>
                        <a:pt x="68" y="27"/>
                        <a:pt x="68" y="25"/>
                      </a:cubicBezTo>
                      <a:cubicBezTo>
                        <a:pt x="69" y="23"/>
                        <a:pt x="69" y="21"/>
                        <a:pt x="70" y="19"/>
                      </a:cubicBezTo>
                      <a:cubicBezTo>
                        <a:pt x="71" y="17"/>
                        <a:pt x="71" y="14"/>
                        <a:pt x="72" y="12"/>
                      </a:cubicBezTo>
                      <a:cubicBezTo>
                        <a:pt x="72" y="11"/>
                        <a:pt x="72" y="10"/>
                        <a:pt x="72" y="10"/>
                      </a:cubicBezTo>
                      <a:cubicBezTo>
                        <a:pt x="73" y="6"/>
                        <a:pt x="74" y="3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0" y="1"/>
                        <a:pt x="45" y="3"/>
                        <a:pt x="30" y="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8" name="Freeform 50"/>
                <p:cNvSpPr>
                  <a:spLocks noChangeArrowheads="1"/>
                </p:cNvSpPr>
                <p:nvPr/>
              </p:nvSpPr>
              <p:spPr bwMode="auto">
                <a:xfrm>
                  <a:off x="508074" y="1018742"/>
                  <a:ext cx="222931" cy="222931"/>
                </a:xfrm>
                <a:custGeom>
                  <a:avLst/>
                  <a:gdLst>
                    <a:gd name="T0" fmla="*/ 741764638 w 67"/>
                    <a:gd name="T1" fmla="*/ 309990546 h 67"/>
                    <a:gd name="T2" fmla="*/ 365347308 w 67"/>
                    <a:gd name="T3" fmla="*/ 33213392 h 67"/>
                    <a:gd name="T4" fmla="*/ 11070021 w 67"/>
                    <a:gd name="T5" fmla="*/ 453914135 h 67"/>
                    <a:gd name="T6" fmla="*/ 0 w 67"/>
                    <a:gd name="T7" fmla="*/ 741764638 h 67"/>
                    <a:gd name="T8" fmla="*/ 741764638 w 67"/>
                    <a:gd name="T9" fmla="*/ 30999054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7"/>
                    <a:gd name="T16" fmla="*/ 0 h 67"/>
                    <a:gd name="T17" fmla="*/ 67 w 67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7" h="67">
                      <a:moveTo>
                        <a:pt x="67" y="28"/>
                      </a:moveTo>
                      <a:cubicBezTo>
                        <a:pt x="67" y="28"/>
                        <a:pt x="55" y="0"/>
                        <a:pt x="33" y="3"/>
                      </a:cubicBezTo>
                      <a:cubicBezTo>
                        <a:pt x="11" y="6"/>
                        <a:pt x="1" y="41"/>
                        <a:pt x="1" y="41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29" y="24"/>
                        <a:pt x="67" y="28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59" name="Freeform 51"/>
                <p:cNvSpPr>
                  <a:spLocks noChangeArrowheads="1"/>
                </p:cNvSpPr>
                <p:nvPr/>
              </p:nvSpPr>
              <p:spPr bwMode="auto">
                <a:xfrm>
                  <a:off x="1487932" y="1065402"/>
                  <a:ext cx="217746" cy="225524"/>
                </a:xfrm>
                <a:custGeom>
                  <a:avLst/>
                  <a:gdLst>
                    <a:gd name="T0" fmla="*/ 217693213 w 66"/>
                    <a:gd name="T1" fmla="*/ 0 h 68"/>
                    <a:gd name="T2" fmla="*/ 10884001 w 66"/>
                    <a:gd name="T3" fmla="*/ 395977029 h 68"/>
                    <a:gd name="T4" fmla="*/ 533345733 w 66"/>
                    <a:gd name="T5" fmla="*/ 747956979 h 68"/>
                    <a:gd name="T6" fmla="*/ 685728343 w 66"/>
                    <a:gd name="T7" fmla="*/ 527968267 h 68"/>
                    <a:gd name="T8" fmla="*/ 217693213 w 66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68"/>
                    <a:gd name="T17" fmla="*/ 66 w 66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68">
                      <a:moveTo>
                        <a:pt x="20" y="0"/>
                      </a:moveTo>
                      <a:cubicBezTo>
                        <a:pt x="20" y="0"/>
                        <a:pt x="0" y="18"/>
                        <a:pt x="1" y="36"/>
                      </a:cubicBezTo>
                      <a:cubicBezTo>
                        <a:pt x="1" y="36"/>
                        <a:pt x="33" y="33"/>
                        <a:pt x="49" y="68"/>
                      </a:cubicBezTo>
                      <a:cubicBezTo>
                        <a:pt x="49" y="68"/>
                        <a:pt x="66" y="61"/>
                        <a:pt x="63" y="48"/>
                      </a:cubicBezTo>
                      <a:cubicBezTo>
                        <a:pt x="60" y="35"/>
                        <a:pt x="46" y="1"/>
                        <a:pt x="20" y="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0" name="Freeform 52"/>
                <p:cNvSpPr>
                  <a:spLocks noChangeArrowheads="1"/>
                </p:cNvSpPr>
                <p:nvPr/>
              </p:nvSpPr>
              <p:spPr bwMode="auto">
                <a:xfrm>
                  <a:off x="606579" y="1309070"/>
                  <a:ext cx="233299" cy="230708"/>
                </a:xfrm>
                <a:custGeom>
                  <a:avLst/>
                  <a:gdLst>
                    <a:gd name="T0" fmla="*/ 766440540 w 70"/>
                    <a:gd name="T1" fmla="*/ 401913111 h 70"/>
                    <a:gd name="T2" fmla="*/ 366559389 w 70"/>
                    <a:gd name="T3" fmla="*/ 749510967 h 70"/>
                    <a:gd name="T4" fmla="*/ 11108365 w 70"/>
                    <a:gd name="T5" fmla="*/ 358460907 h 70"/>
                    <a:gd name="T6" fmla="*/ 410989517 w 70"/>
                    <a:gd name="T7" fmla="*/ 10863051 h 70"/>
                    <a:gd name="T8" fmla="*/ 766440540 w 70"/>
                    <a:gd name="T9" fmla="*/ 401913111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70"/>
                    <a:gd name="T17" fmla="*/ 70 w 70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5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1" name="Freeform 53"/>
                <p:cNvSpPr>
                  <a:spLocks noChangeArrowheads="1"/>
                </p:cNvSpPr>
                <p:nvPr/>
              </p:nvSpPr>
              <p:spPr bwMode="auto">
                <a:xfrm>
                  <a:off x="676568" y="1324623"/>
                  <a:ext cx="124426" cy="101097"/>
                </a:xfrm>
                <a:custGeom>
                  <a:avLst/>
                  <a:gdLst>
                    <a:gd name="T0" fmla="*/ 375252444 w 38"/>
                    <a:gd name="T1" fmla="*/ 238481083 h 30"/>
                    <a:gd name="T2" fmla="*/ 150100323 w 38"/>
                    <a:gd name="T3" fmla="*/ 295260528 h 30"/>
                    <a:gd name="T4" fmla="*/ 32164121 w 38"/>
                    <a:gd name="T5" fmla="*/ 90849134 h 30"/>
                    <a:gd name="T6" fmla="*/ 257316242 w 38"/>
                    <a:gd name="T7" fmla="*/ 34069689 h 30"/>
                    <a:gd name="T8" fmla="*/ 375252444 w 38"/>
                    <a:gd name="T9" fmla="*/ 238481083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30"/>
                    <a:gd name="T17" fmla="*/ 38 w 38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6" y="2"/>
                        <a:pt x="15" y="0"/>
                        <a:pt x="24" y="3"/>
                      </a:cubicBezTo>
                      <a:cubicBezTo>
                        <a:pt x="33" y="7"/>
                        <a:pt x="38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2" name="Freeform 54"/>
                <p:cNvSpPr>
                  <a:spLocks noChangeArrowheads="1"/>
                </p:cNvSpPr>
                <p:nvPr/>
              </p:nvSpPr>
              <p:spPr bwMode="auto">
                <a:xfrm>
                  <a:off x="1415350" y="1309070"/>
                  <a:ext cx="230708" cy="230708"/>
                </a:xfrm>
                <a:custGeom>
                  <a:avLst/>
                  <a:gdLst>
                    <a:gd name="T0" fmla="*/ 749510967 w 70"/>
                    <a:gd name="T1" fmla="*/ 401913111 h 70"/>
                    <a:gd name="T2" fmla="*/ 358460907 w 70"/>
                    <a:gd name="T3" fmla="*/ 749510967 h 70"/>
                    <a:gd name="T4" fmla="*/ 10863051 w 70"/>
                    <a:gd name="T5" fmla="*/ 358460907 h 70"/>
                    <a:gd name="T6" fmla="*/ 401913111 w 70"/>
                    <a:gd name="T7" fmla="*/ 10863051 h 70"/>
                    <a:gd name="T8" fmla="*/ 749510967 w 70"/>
                    <a:gd name="T9" fmla="*/ 401913111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70"/>
                    <a:gd name="T17" fmla="*/ 70 w 70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4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3" name="Freeform 55"/>
                <p:cNvSpPr>
                  <a:spLocks noChangeArrowheads="1"/>
                </p:cNvSpPr>
                <p:nvPr/>
              </p:nvSpPr>
              <p:spPr bwMode="auto">
                <a:xfrm>
                  <a:off x="1485339" y="1324623"/>
                  <a:ext cx="121835" cy="101097"/>
                </a:xfrm>
                <a:custGeom>
                  <a:avLst/>
                  <a:gdLst>
                    <a:gd name="T0" fmla="*/ 379496268 w 37"/>
                    <a:gd name="T1" fmla="*/ 238481083 h 30"/>
                    <a:gd name="T2" fmla="*/ 151799824 w 37"/>
                    <a:gd name="T3" fmla="*/ 295260528 h 30"/>
                    <a:gd name="T4" fmla="*/ 32529945 w 37"/>
                    <a:gd name="T5" fmla="*/ 90849134 h 30"/>
                    <a:gd name="T6" fmla="*/ 260226389 w 37"/>
                    <a:gd name="T7" fmla="*/ 34069689 h 30"/>
                    <a:gd name="T8" fmla="*/ 379496268 w 37"/>
                    <a:gd name="T9" fmla="*/ 238481083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"/>
                    <a:gd name="T16" fmla="*/ 0 h 30"/>
                    <a:gd name="T17" fmla="*/ 37 w 37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5" y="2"/>
                        <a:pt x="15" y="0"/>
                        <a:pt x="24" y="3"/>
                      </a:cubicBezTo>
                      <a:cubicBezTo>
                        <a:pt x="32" y="7"/>
                        <a:pt x="37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4" name="Freeform 56"/>
                <p:cNvSpPr>
                  <a:spLocks noChangeArrowheads="1"/>
                </p:cNvSpPr>
                <p:nvPr/>
              </p:nvSpPr>
              <p:spPr bwMode="auto">
                <a:xfrm>
                  <a:off x="842469" y="1472379"/>
                  <a:ext cx="614356" cy="689529"/>
                </a:xfrm>
                <a:custGeom>
                  <a:avLst/>
                  <a:gdLst>
                    <a:gd name="T0" fmla="*/ 540370933 w 185"/>
                    <a:gd name="T1" fmla="*/ 241769421 h 208"/>
                    <a:gd name="T2" fmla="*/ 507288693 w 185"/>
                    <a:gd name="T3" fmla="*/ 1835247734 h 208"/>
                    <a:gd name="T4" fmla="*/ 1830648046 w 185"/>
                    <a:gd name="T5" fmla="*/ 1725354050 h 208"/>
                    <a:gd name="T6" fmla="*/ 1488780518 w 185"/>
                    <a:gd name="T7" fmla="*/ 219790684 h 208"/>
                    <a:gd name="T8" fmla="*/ 1047659626 w 185"/>
                    <a:gd name="T9" fmla="*/ 10989368 h 208"/>
                    <a:gd name="T10" fmla="*/ 540370933 w 185"/>
                    <a:gd name="T11" fmla="*/ 241769421 h 2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5"/>
                    <a:gd name="T19" fmla="*/ 0 h 208"/>
                    <a:gd name="T20" fmla="*/ 185 w 185"/>
                    <a:gd name="T21" fmla="*/ 208 h 2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5" h="208">
                      <a:moveTo>
                        <a:pt x="49" y="22"/>
                      </a:moveTo>
                      <a:cubicBezTo>
                        <a:pt x="49" y="22"/>
                        <a:pt x="0" y="126"/>
                        <a:pt x="46" y="167"/>
                      </a:cubicBezTo>
                      <a:cubicBezTo>
                        <a:pt x="93" y="208"/>
                        <a:pt x="155" y="186"/>
                        <a:pt x="166" y="157"/>
                      </a:cubicBezTo>
                      <a:cubicBezTo>
                        <a:pt x="185" y="107"/>
                        <a:pt x="142" y="90"/>
                        <a:pt x="135" y="20"/>
                      </a:cubicBezTo>
                      <a:cubicBezTo>
                        <a:pt x="135" y="20"/>
                        <a:pt x="122" y="2"/>
                        <a:pt x="95" y="1"/>
                      </a:cubicBezTo>
                      <a:cubicBezTo>
                        <a:pt x="68" y="0"/>
                        <a:pt x="49" y="22"/>
                        <a:pt x="49" y="2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5" name="Freeform 57"/>
                <p:cNvSpPr>
                  <a:spLocks noChangeArrowheads="1"/>
                </p:cNvSpPr>
                <p:nvPr/>
              </p:nvSpPr>
              <p:spPr bwMode="auto">
                <a:xfrm>
                  <a:off x="870985" y="1462010"/>
                  <a:ext cx="549550" cy="609172"/>
                </a:xfrm>
                <a:custGeom>
                  <a:avLst/>
                  <a:gdLst>
                    <a:gd name="T0" fmla="*/ 488090326 w 165"/>
                    <a:gd name="T1" fmla="*/ 230177627 h 184"/>
                    <a:gd name="T2" fmla="*/ 465901829 w 165"/>
                    <a:gd name="T3" fmla="*/ 1600284912 h 184"/>
                    <a:gd name="T4" fmla="*/ 1641755645 w 165"/>
                    <a:gd name="T5" fmla="*/ 1501635466 h 184"/>
                    <a:gd name="T6" fmla="*/ 1353338483 w 165"/>
                    <a:gd name="T7" fmla="*/ 175372011 h 184"/>
                    <a:gd name="T8" fmla="*/ 942901237 w 165"/>
                    <a:gd name="T9" fmla="*/ 10961785 h 184"/>
                    <a:gd name="T10" fmla="*/ 488090326 w 165"/>
                    <a:gd name="T11" fmla="*/ 230177627 h 1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5"/>
                    <a:gd name="T19" fmla="*/ 0 h 184"/>
                    <a:gd name="T20" fmla="*/ 165 w 165"/>
                    <a:gd name="T21" fmla="*/ 184 h 1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5" h="184">
                      <a:moveTo>
                        <a:pt x="44" y="21"/>
                      </a:moveTo>
                      <a:cubicBezTo>
                        <a:pt x="44" y="21"/>
                        <a:pt x="0" y="109"/>
                        <a:pt x="42" y="146"/>
                      </a:cubicBezTo>
                      <a:cubicBezTo>
                        <a:pt x="83" y="184"/>
                        <a:pt x="139" y="164"/>
                        <a:pt x="148" y="137"/>
                      </a:cubicBezTo>
                      <a:cubicBezTo>
                        <a:pt x="165" y="91"/>
                        <a:pt x="128" y="80"/>
                        <a:pt x="122" y="16"/>
                      </a:cubicBezTo>
                      <a:cubicBezTo>
                        <a:pt x="122" y="16"/>
                        <a:pt x="109" y="2"/>
                        <a:pt x="85" y="1"/>
                      </a:cubicBezTo>
                      <a:cubicBezTo>
                        <a:pt x="61" y="0"/>
                        <a:pt x="44" y="21"/>
                        <a:pt x="44" y="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6" name="Freeform 58"/>
                <p:cNvSpPr>
                  <a:spLocks noChangeArrowheads="1"/>
                </p:cNvSpPr>
                <p:nvPr/>
              </p:nvSpPr>
              <p:spPr bwMode="auto">
                <a:xfrm>
                  <a:off x="865800" y="2040075"/>
                  <a:ext cx="743967" cy="404386"/>
                </a:xfrm>
                <a:custGeom>
                  <a:avLst/>
                  <a:gdLst>
                    <a:gd name="T0" fmla="*/ 0 w 224"/>
                    <a:gd name="T1" fmla="*/ 571314552 h 122"/>
                    <a:gd name="T2" fmla="*/ 2147483646 w 224"/>
                    <a:gd name="T3" fmla="*/ 10988029 h 122"/>
                    <a:gd name="T4" fmla="*/ 2147483646 w 224"/>
                    <a:gd name="T5" fmla="*/ 21972744 h 122"/>
                    <a:gd name="T6" fmla="*/ 2147483646 w 224"/>
                    <a:gd name="T7" fmla="*/ 54933518 h 122"/>
                    <a:gd name="T8" fmla="*/ 0 w 224"/>
                    <a:gd name="T9" fmla="*/ 571314552 h 1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4"/>
                    <a:gd name="T16" fmla="*/ 0 h 122"/>
                    <a:gd name="T17" fmla="*/ 224 w 224"/>
                    <a:gd name="T18" fmla="*/ 122 h 1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4" h="122">
                      <a:moveTo>
                        <a:pt x="0" y="52"/>
                      </a:moveTo>
                      <a:cubicBezTo>
                        <a:pt x="0" y="52"/>
                        <a:pt x="136" y="111"/>
                        <a:pt x="217" y="1"/>
                      </a:cubicBezTo>
                      <a:cubicBezTo>
                        <a:pt x="217" y="1"/>
                        <a:pt x="220" y="0"/>
                        <a:pt x="222" y="2"/>
                      </a:cubicBezTo>
                      <a:cubicBezTo>
                        <a:pt x="224" y="3"/>
                        <a:pt x="223" y="5"/>
                        <a:pt x="223" y="5"/>
                      </a:cubicBezTo>
                      <a:cubicBezTo>
                        <a:pt x="223" y="5"/>
                        <a:pt x="145" y="122"/>
                        <a:pt x="0" y="52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7" name="Freeform 59"/>
                <p:cNvSpPr>
                  <a:spLocks noChangeArrowheads="1"/>
                </p:cNvSpPr>
                <p:nvPr/>
              </p:nvSpPr>
              <p:spPr bwMode="auto">
                <a:xfrm>
                  <a:off x="1526815" y="1920833"/>
                  <a:ext cx="139980" cy="119242"/>
                </a:xfrm>
                <a:custGeom>
                  <a:avLst/>
                  <a:gdLst>
                    <a:gd name="T0" fmla="*/ 11108413 w 42"/>
                    <a:gd name="T1" fmla="*/ 208451577 h 36"/>
                    <a:gd name="T2" fmla="*/ 355452547 w 42"/>
                    <a:gd name="T3" fmla="*/ 362048523 h 36"/>
                    <a:gd name="T4" fmla="*/ 422103024 w 42"/>
                    <a:gd name="T5" fmla="*/ 394962627 h 36"/>
                    <a:gd name="T6" fmla="*/ 466533343 w 42"/>
                    <a:gd name="T7" fmla="*/ 362048523 h 36"/>
                    <a:gd name="T8" fmla="*/ 44430319 w 42"/>
                    <a:gd name="T9" fmla="*/ 153596945 h 36"/>
                    <a:gd name="T10" fmla="*/ 11108413 w 42"/>
                    <a:gd name="T11" fmla="*/ 175537473 h 36"/>
                    <a:gd name="T12" fmla="*/ 11108413 w 42"/>
                    <a:gd name="T13" fmla="*/ 208451577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2"/>
                    <a:gd name="T22" fmla="*/ 0 h 36"/>
                    <a:gd name="T23" fmla="*/ 42 w 42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2" h="36">
                      <a:moveTo>
                        <a:pt x="1" y="19"/>
                      </a:moveTo>
                      <a:cubicBezTo>
                        <a:pt x="1" y="19"/>
                        <a:pt x="25" y="7"/>
                        <a:pt x="32" y="33"/>
                      </a:cubicBezTo>
                      <a:cubicBezTo>
                        <a:pt x="32" y="33"/>
                        <a:pt x="34" y="36"/>
                        <a:pt x="38" y="36"/>
                      </a:cubicBezTo>
                      <a:cubicBezTo>
                        <a:pt x="42" y="36"/>
                        <a:pt x="42" y="33"/>
                        <a:pt x="42" y="33"/>
                      </a:cubicBezTo>
                      <a:cubicBezTo>
                        <a:pt x="42" y="33"/>
                        <a:pt x="38" y="0"/>
                        <a:pt x="4" y="14"/>
                      </a:cubicBezTo>
                      <a:cubicBezTo>
                        <a:pt x="3" y="15"/>
                        <a:pt x="2" y="15"/>
                        <a:pt x="1" y="16"/>
                      </a:cubicBezTo>
                      <a:cubicBezTo>
                        <a:pt x="0" y="17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8" name="Freeform 60"/>
                <p:cNvSpPr>
                  <a:spLocks noChangeArrowheads="1"/>
                </p:cNvSpPr>
                <p:nvPr/>
              </p:nvSpPr>
              <p:spPr bwMode="auto">
                <a:xfrm>
                  <a:off x="1915647" y="1555329"/>
                  <a:ext cx="292921" cy="254037"/>
                </a:xfrm>
                <a:custGeom>
                  <a:avLst/>
                  <a:gdLst>
                    <a:gd name="T0" fmla="*/ 110797368 w 88"/>
                    <a:gd name="T1" fmla="*/ 838114252 h 77"/>
                    <a:gd name="T2" fmla="*/ 0 w 88"/>
                    <a:gd name="T3" fmla="*/ 772806947 h 77"/>
                    <a:gd name="T4" fmla="*/ 797753700 w 88"/>
                    <a:gd name="T5" fmla="*/ 0 h 77"/>
                    <a:gd name="T6" fmla="*/ 110797368 w 88"/>
                    <a:gd name="T7" fmla="*/ 838114252 h 7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8"/>
                    <a:gd name="T13" fmla="*/ 0 h 77"/>
                    <a:gd name="T14" fmla="*/ 88 w 88"/>
                    <a:gd name="T15" fmla="*/ 77 h 7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8" h="77">
                      <a:moveTo>
                        <a:pt x="10" y="77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71" y="48"/>
                        <a:pt x="72" y="0"/>
                      </a:cubicBezTo>
                      <a:cubicBezTo>
                        <a:pt x="72" y="0"/>
                        <a:pt x="88" y="53"/>
                        <a:pt x="10" y="7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69" name="Freeform 61"/>
                <p:cNvSpPr>
                  <a:spLocks noChangeArrowheads="1"/>
                </p:cNvSpPr>
                <p:nvPr/>
              </p:nvSpPr>
              <p:spPr bwMode="auto">
                <a:xfrm>
                  <a:off x="114058" y="1397205"/>
                  <a:ext cx="222931" cy="269590"/>
                </a:xfrm>
                <a:custGeom>
                  <a:avLst/>
                  <a:gdLst>
                    <a:gd name="T0" fmla="*/ 608911072 w 67"/>
                    <a:gd name="T1" fmla="*/ 875112438 h 81"/>
                    <a:gd name="T2" fmla="*/ 276777155 w 67"/>
                    <a:gd name="T3" fmla="*/ 166160632 h 81"/>
                    <a:gd name="T4" fmla="*/ 221423720 w 67"/>
                    <a:gd name="T5" fmla="*/ 720031622 h 81"/>
                    <a:gd name="T6" fmla="*/ 608911072 w 67"/>
                    <a:gd name="T7" fmla="*/ 875112438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7"/>
                    <a:gd name="T13" fmla="*/ 0 h 81"/>
                    <a:gd name="T14" fmla="*/ 67 w 67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7" h="81">
                      <a:moveTo>
                        <a:pt x="55" y="79"/>
                      </a:moveTo>
                      <a:cubicBezTo>
                        <a:pt x="55" y="79"/>
                        <a:pt x="67" y="0"/>
                        <a:pt x="25" y="15"/>
                      </a:cubicBezTo>
                      <a:cubicBezTo>
                        <a:pt x="0" y="24"/>
                        <a:pt x="4" y="50"/>
                        <a:pt x="20" y="65"/>
                      </a:cubicBezTo>
                      <a:cubicBezTo>
                        <a:pt x="30" y="75"/>
                        <a:pt x="44" y="81"/>
                        <a:pt x="55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0" name="Freeform 62"/>
                <p:cNvSpPr>
                  <a:spLocks noChangeArrowheads="1"/>
                </p:cNvSpPr>
                <p:nvPr/>
              </p:nvSpPr>
              <p:spPr bwMode="auto">
                <a:xfrm>
                  <a:off x="116649" y="1462010"/>
                  <a:ext cx="186640" cy="204786"/>
                </a:xfrm>
                <a:custGeom>
                  <a:avLst/>
                  <a:gdLst>
                    <a:gd name="T0" fmla="*/ 599827631 w 56"/>
                    <a:gd name="T1" fmla="*/ 643678731 h 62"/>
                    <a:gd name="T2" fmla="*/ 622044457 w 56"/>
                    <a:gd name="T3" fmla="*/ 425482551 h 62"/>
                    <a:gd name="T4" fmla="*/ 99972383 w 56"/>
                    <a:gd name="T5" fmla="*/ 338204079 h 62"/>
                    <a:gd name="T6" fmla="*/ 599827631 w 56"/>
                    <a:gd name="T7" fmla="*/ 643678731 h 6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62"/>
                    <a:gd name="T14" fmla="*/ 56 w 56"/>
                    <a:gd name="T15" fmla="*/ 62 h 6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62">
                      <a:moveTo>
                        <a:pt x="54" y="59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6" y="39"/>
                        <a:pt x="0" y="0"/>
                        <a:pt x="9" y="31"/>
                      </a:cubicBezTo>
                      <a:cubicBezTo>
                        <a:pt x="18" y="62"/>
                        <a:pt x="54" y="59"/>
                        <a:pt x="54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1" name="Freeform 63"/>
                <p:cNvSpPr>
                  <a:spLocks noChangeArrowheads="1"/>
                </p:cNvSpPr>
                <p:nvPr/>
              </p:nvSpPr>
              <p:spPr bwMode="auto">
                <a:xfrm>
                  <a:off x="536588" y="1526816"/>
                  <a:ext cx="64806" cy="28515"/>
                </a:xfrm>
                <a:custGeom>
                  <a:avLst/>
                  <a:gdLst>
                    <a:gd name="T0" fmla="*/ 209990882 w 20"/>
                    <a:gd name="T1" fmla="*/ 63524291 h 8"/>
                    <a:gd name="T2" fmla="*/ 167993354 w 20"/>
                    <a:gd name="T3" fmla="*/ 101638153 h 8"/>
                    <a:gd name="T4" fmla="*/ 31498956 w 20"/>
                    <a:gd name="T5" fmla="*/ 88934721 h 8"/>
                    <a:gd name="T6" fmla="*/ 0 w 20"/>
                    <a:gd name="T7" fmla="*/ 38113862 h 8"/>
                    <a:gd name="T8" fmla="*/ 0 w 20"/>
                    <a:gd name="T9" fmla="*/ 38113862 h 8"/>
                    <a:gd name="T10" fmla="*/ 41997528 w 20"/>
                    <a:gd name="T11" fmla="*/ 0 h 8"/>
                    <a:gd name="T12" fmla="*/ 167993354 w 20"/>
                    <a:gd name="T13" fmla="*/ 12703433 h 8"/>
                    <a:gd name="T14" fmla="*/ 209990882 w 20"/>
                    <a:gd name="T15" fmla="*/ 63524291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"/>
                    <a:gd name="T25" fmla="*/ 0 h 8"/>
                    <a:gd name="T26" fmla="*/ 20 w 20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" h="8">
                      <a:moveTo>
                        <a:pt x="20" y="5"/>
                      </a:moveTo>
                      <a:cubicBezTo>
                        <a:pt x="19" y="7"/>
                        <a:pt x="18" y="8"/>
                        <a:pt x="16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8" y="1"/>
                        <a:pt x="20" y="3"/>
                        <a:pt x="20" y="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2" name="Freeform 64"/>
                <p:cNvSpPr>
                  <a:spLocks noChangeArrowheads="1"/>
                </p:cNvSpPr>
                <p:nvPr/>
              </p:nvSpPr>
              <p:spPr bwMode="auto">
                <a:xfrm>
                  <a:off x="1679756" y="1544961"/>
                  <a:ext cx="57029" cy="18146"/>
                </a:xfrm>
                <a:custGeom>
                  <a:avLst/>
                  <a:gdLst>
                    <a:gd name="T0" fmla="*/ 180057326 w 17"/>
                    <a:gd name="T1" fmla="*/ 36585360 h 6"/>
                    <a:gd name="T2" fmla="*/ 157550999 w 17"/>
                    <a:gd name="T3" fmla="*/ 54879553 h 6"/>
                    <a:gd name="T4" fmla="*/ 22506327 w 17"/>
                    <a:gd name="T5" fmla="*/ 54879553 h 6"/>
                    <a:gd name="T6" fmla="*/ 0 w 17"/>
                    <a:gd name="T7" fmla="*/ 27439776 h 6"/>
                    <a:gd name="T8" fmla="*/ 0 w 17"/>
                    <a:gd name="T9" fmla="*/ 27439776 h 6"/>
                    <a:gd name="T10" fmla="*/ 22506327 w 17"/>
                    <a:gd name="T11" fmla="*/ 0 h 6"/>
                    <a:gd name="T12" fmla="*/ 157550999 w 17"/>
                    <a:gd name="T13" fmla="*/ 0 h 6"/>
                    <a:gd name="T14" fmla="*/ 180057326 w 17"/>
                    <a:gd name="T15" fmla="*/ 3658536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"/>
                    <a:gd name="T25" fmla="*/ 0 h 6"/>
                    <a:gd name="T26" fmla="*/ 17 w 17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" h="6">
                      <a:moveTo>
                        <a:pt x="16" y="4"/>
                      </a:moveTo>
                      <a:cubicBezTo>
                        <a:pt x="16" y="5"/>
                        <a:pt x="15" y="6"/>
                        <a:pt x="14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7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3" name="Freeform 65"/>
                <p:cNvSpPr>
                  <a:spLocks noChangeArrowheads="1"/>
                </p:cNvSpPr>
                <p:nvPr/>
              </p:nvSpPr>
              <p:spPr bwMode="auto">
                <a:xfrm>
                  <a:off x="1150944" y="2327810"/>
                  <a:ext cx="160717" cy="54437"/>
                </a:xfrm>
                <a:custGeom>
                  <a:avLst/>
                  <a:gdLst>
                    <a:gd name="T0" fmla="*/ 538124044 w 48"/>
                    <a:gd name="T1" fmla="*/ 115756878 h 16"/>
                    <a:gd name="T2" fmla="*/ 269063696 w 48"/>
                    <a:gd name="T3" fmla="*/ 185211686 h 16"/>
                    <a:gd name="T4" fmla="*/ 0 w 48"/>
                    <a:gd name="T5" fmla="*/ 81029475 h 16"/>
                    <a:gd name="T6" fmla="*/ 269063696 w 48"/>
                    <a:gd name="T7" fmla="*/ 11574667 h 16"/>
                    <a:gd name="T8" fmla="*/ 538124044 w 48"/>
                    <a:gd name="T9" fmla="*/ 11575687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16"/>
                    <a:gd name="T17" fmla="*/ 48 w 48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16">
                      <a:moveTo>
                        <a:pt x="48" y="10"/>
                      </a:moveTo>
                      <a:cubicBezTo>
                        <a:pt x="48" y="14"/>
                        <a:pt x="37" y="16"/>
                        <a:pt x="24" y="16"/>
                      </a:cubicBezTo>
                      <a:cubicBezTo>
                        <a:pt x="10" y="15"/>
                        <a:pt x="0" y="11"/>
                        <a:pt x="0" y="7"/>
                      </a:cubicBezTo>
                      <a:cubicBezTo>
                        <a:pt x="0" y="3"/>
                        <a:pt x="11" y="0"/>
                        <a:pt x="24" y="1"/>
                      </a:cubicBezTo>
                      <a:cubicBezTo>
                        <a:pt x="38" y="1"/>
                        <a:pt x="48" y="5"/>
                        <a:pt x="48" y="10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4" name="Freeform 66"/>
                <p:cNvSpPr>
                  <a:spLocks noChangeArrowheads="1"/>
                </p:cNvSpPr>
                <p:nvPr/>
              </p:nvSpPr>
              <p:spPr bwMode="auto">
                <a:xfrm>
                  <a:off x="1809367" y="438085"/>
                  <a:ext cx="370688" cy="567696"/>
                </a:xfrm>
                <a:custGeom>
                  <a:avLst/>
                  <a:gdLst>
                    <a:gd name="T0" fmla="*/ 0 w 111"/>
                    <a:gd name="T1" fmla="*/ 991930905 h 171"/>
                    <a:gd name="T2" fmla="*/ 200745919 w 111"/>
                    <a:gd name="T3" fmla="*/ 1697304804 h 171"/>
                    <a:gd name="T4" fmla="*/ 200745919 w 111"/>
                    <a:gd name="T5" fmla="*/ 1884671043 h 171"/>
                    <a:gd name="T6" fmla="*/ 1204465498 w 111"/>
                    <a:gd name="T7" fmla="*/ 760480250 h 171"/>
                    <a:gd name="T8" fmla="*/ 1104095878 w 111"/>
                    <a:gd name="T9" fmla="*/ 330644742 h 171"/>
                    <a:gd name="T10" fmla="*/ 468402693 w 111"/>
                    <a:gd name="T11" fmla="*/ 220428721 h 171"/>
                    <a:gd name="T12" fmla="*/ 301115540 w 111"/>
                    <a:gd name="T13" fmla="*/ 650267549 h 171"/>
                    <a:gd name="T14" fmla="*/ 189591884 w 111"/>
                    <a:gd name="T15" fmla="*/ 837630468 h 171"/>
                    <a:gd name="T16" fmla="*/ 0 w 111"/>
                    <a:gd name="T17" fmla="*/ 991930905 h 1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1"/>
                    <a:gd name="T28" fmla="*/ 0 h 171"/>
                    <a:gd name="T29" fmla="*/ 111 w 111"/>
                    <a:gd name="T30" fmla="*/ 171 h 1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1" h="171">
                      <a:moveTo>
                        <a:pt x="0" y="90"/>
                      </a:moveTo>
                      <a:cubicBezTo>
                        <a:pt x="17" y="106"/>
                        <a:pt x="18" y="132"/>
                        <a:pt x="18" y="154"/>
                      </a:cubicBezTo>
                      <a:cubicBezTo>
                        <a:pt x="18" y="160"/>
                        <a:pt x="18" y="165"/>
                        <a:pt x="18" y="171"/>
                      </a:cubicBezTo>
                      <a:cubicBezTo>
                        <a:pt x="42" y="155"/>
                        <a:pt x="103" y="94"/>
                        <a:pt x="108" y="69"/>
                      </a:cubicBezTo>
                      <a:cubicBezTo>
                        <a:pt x="111" y="55"/>
                        <a:pt x="103" y="43"/>
                        <a:pt x="99" y="30"/>
                      </a:cubicBezTo>
                      <a:cubicBezTo>
                        <a:pt x="96" y="20"/>
                        <a:pt x="74" y="0"/>
                        <a:pt x="42" y="20"/>
                      </a:cubicBezTo>
                      <a:cubicBezTo>
                        <a:pt x="36" y="33"/>
                        <a:pt x="33" y="46"/>
                        <a:pt x="27" y="59"/>
                      </a:cubicBezTo>
                      <a:cubicBezTo>
                        <a:pt x="24" y="65"/>
                        <a:pt x="21" y="71"/>
                        <a:pt x="17" y="76"/>
                      </a:cubicBezTo>
                      <a:cubicBezTo>
                        <a:pt x="12" y="82"/>
                        <a:pt x="5" y="85"/>
                        <a:pt x="0" y="90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5" name="Freeform 67"/>
                <p:cNvSpPr>
                  <a:spLocks noChangeArrowheads="1"/>
                </p:cNvSpPr>
                <p:nvPr/>
              </p:nvSpPr>
              <p:spPr bwMode="auto">
                <a:xfrm>
                  <a:off x="1622727" y="404386"/>
                  <a:ext cx="256630" cy="313659"/>
                </a:xfrm>
                <a:custGeom>
                  <a:avLst/>
                  <a:gdLst>
                    <a:gd name="T0" fmla="*/ 855311129 w 77"/>
                    <a:gd name="T1" fmla="*/ 55671136 h 94"/>
                    <a:gd name="T2" fmla="*/ 0 w 77"/>
                    <a:gd name="T3" fmla="*/ 1046616684 h 94"/>
                    <a:gd name="T4" fmla="*/ 844202716 w 77"/>
                    <a:gd name="T5" fmla="*/ 89072482 h 94"/>
                    <a:gd name="T6" fmla="*/ 855311129 w 77"/>
                    <a:gd name="T7" fmla="*/ 55671136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7"/>
                    <a:gd name="T13" fmla="*/ 0 h 94"/>
                    <a:gd name="T14" fmla="*/ 77 w 77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7" h="94">
                      <a:moveTo>
                        <a:pt x="77" y="5"/>
                      </a:moveTo>
                      <a:cubicBezTo>
                        <a:pt x="60" y="0"/>
                        <a:pt x="17" y="83"/>
                        <a:pt x="0" y="94"/>
                      </a:cubicBezTo>
                      <a:cubicBezTo>
                        <a:pt x="35" y="87"/>
                        <a:pt x="70" y="41"/>
                        <a:pt x="76" y="8"/>
                      </a:cubicBezTo>
                      <a:lnTo>
                        <a:pt x="77" y="5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6" name="Freeform 68"/>
                <p:cNvSpPr>
                  <a:spLocks noChangeArrowheads="1"/>
                </p:cNvSpPr>
                <p:nvPr/>
              </p:nvSpPr>
              <p:spPr bwMode="auto">
                <a:xfrm>
                  <a:off x="1182051" y="111466"/>
                  <a:ext cx="528812" cy="127019"/>
                </a:xfrm>
                <a:custGeom>
                  <a:avLst/>
                  <a:gdLst>
                    <a:gd name="T0" fmla="*/ 0 w 159"/>
                    <a:gd name="T1" fmla="*/ 413400049 h 38"/>
                    <a:gd name="T2" fmla="*/ 674744157 w 159"/>
                    <a:gd name="T3" fmla="*/ 44690632 h 38"/>
                    <a:gd name="T4" fmla="*/ 895970495 w 159"/>
                    <a:gd name="T5" fmla="*/ 11174329 h 38"/>
                    <a:gd name="T6" fmla="*/ 1460099820 w 159"/>
                    <a:gd name="T7" fmla="*/ 145249569 h 38"/>
                    <a:gd name="T8" fmla="*/ 1758755543 w 159"/>
                    <a:gd name="T9" fmla="*/ 402229062 h 38"/>
                    <a:gd name="T10" fmla="*/ 1404790741 w 159"/>
                    <a:gd name="T11" fmla="*/ 391054732 h 38"/>
                    <a:gd name="T12" fmla="*/ 1050829265 w 159"/>
                    <a:gd name="T13" fmla="*/ 346364100 h 38"/>
                    <a:gd name="T14" fmla="*/ 365023292 w 159"/>
                    <a:gd name="T15" fmla="*/ 335189771 h 38"/>
                    <a:gd name="T16" fmla="*/ 0 w 159"/>
                    <a:gd name="T17" fmla="*/ 413400049 h 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59"/>
                    <a:gd name="T28" fmla="*/ 0 h 38"/>
                    <a:gd name="T29" fmla="*/ 159 w 159"/>
                    <a:gd name="T30" fmla="*/ 38 h 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59" h="38">
                      <a:moveTo>
                        <a:pt x="0" y="37"/>
                      </a:moveTo>
                      <a:cubicBezTo>
                        <a:pt x="21" y="28"/>
                        <a:pt x="39" y="12"/>
                        <a:pt x="61" y="4"/>
                      </a:cubicBezTo>
                      <a:cubicBezTo>
                        <a:pt x="68" y="2"/>
                        <a:pt x="74" y="1"/>
                        <a:pt x="81" y="1"/>
                      </a:cubicBezTo>
                      <a:cubicBezTo>
                        <a:pt x="100" y="0"/>
                        <a:pt x="116" y="3"/>
                        <a:pt x="132" y="13"/>
                      </a:cubicBezTo>
                      <a:cubicBezTo>
                        <a:pt x="141" y="18"/>
                        <a:pt x="155" y="27"/>
                        <a:pt x="159" y="36"/>
                      </a:cubicBezTo>
                      <a:cubicBezTo>
                        <a:pt x="158" y="35"/>
                        <a:pt x="130" y="35"/>
                        <a:pt x="127" y="35"/>
                      </a:cubicBezTo>
                      <a:cubicBezTo>
                        <a:pt x="116" y="34"/>
                        <a:pt x="106" y="33"/>
                        <a:pt x="95" y="31"/>
                      </a:cubicBezTo>
                      <a:cubicBezTo>
                        <a:pt x="75" y="29"/>
                        <a:pt x="54" y="27"/>
                        <a:pt x="33" y="30"/>
                      </a:cubicBezTo>
                      <a:cubicBezTo>
                        <a:pt x="22" y="31"/>
                        <a:pt x="11" y="38"/>
                        <a:pt x="0" y="37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7" name="Freeform 69"/>
                <p:cNvSpPr>
                  <a:spLocks noChangeArrowheads="1"/>
                </p:cNvSpPr>
                <p:nvPr/>
              </p:nvSpPr>
              <p:spPr bwMode="auto">
                <a:xfrm>
                  <a:off x="230706" y="222931"/>
                  <a:ext cx="228115" cy="282552"/>
                </a:xfrm>
                <a:custGeom>
                  <a:avLst/>
                  <a:gdLst>
                    <a:gd name="T0" fmla="*/ 10929684 w 69"/>
                    <a:gd name="T1" fmla="*/ 0 h 85"/>
                    <a:gd name="T2" fmla="*/ 43718736 w 69"/>
                    <a:gd name="T3" fmla="*/ 232048323 h 85"/>
                    <a:gd name="T4" fmla="*/ 142085891 w 69"/>
                    <a:gd name="T5" fmla="*/ 453047201 h 85"/>
                    <a:gd name="T6" fmla="*/ 415331295 w 69"/>
                    <a:gd name="T7" fmla="*/ 751395520 h 85"/>
                    <a:gd name="T8" fmla="*/ 754151496 w 69"/>
                    <a:gd name="T9" fmla="*/ 939242738 h 85"/>
                    <a:gd name="T10" fmla="*/ 174874943 w 69"/>
                    <a:gd name="T11" fmla="*/ 331496655 h 85"/>
                    <a:gd name="T12" fmla="*/ 109296839 w 69"/>
                    <a:gd name="T13" fmla="*/ 154698882 h 85"/>
                    <a:gd name="T14" fmla="*/ 10929684 w 69"/>
                    <a:gd name="T15" fmla="*/ 0 h 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9"/>
                    <a:gd name="T25" fmla="*/ 0 h 85"/>
                    <a:gd name="T26" fmla="*/ 69 w 69"/>
                    <a:gd name="T27" fmla="*/ 85 h 8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9" h="85">
                      <a:moveTo>
                        <a:pt x="1" y="0"/>
                      </a:moveTo>
                      <a:cubicBezTo>
                        <a:pt x="0" y="7"/>
                        <a:pt x="3" y="15"/>
                        <a:pt x="4" y="21"/>
                      </a:cubicBezTo>
                      <a:cubicBezTo>
                        <a:pt x="6" y="28"/>
                        <a:pt x="9" y="35"/>
                        <a:pt x="13" y="41"/>
                      </a:cubicBezTo>
                      <a:cubicBezTo>
                        <a:pt x="19" y="52"/>
                        <a:pt x="27" y="62"/>
                        <a:pt x="38" y="68"/>
                      </a:cubicBezTo>
                      <a:cubicBezTo>
                        <a:pt x="47" y="74"/>
                        <a:pt x="58" y="84"/>
                        <a:pt x="69" y="85"/>
                      </a:cubicBezTo>
                      <a:cubicBezTo>
                        <a:pt x="44" y="73"/>
                        <a:pt x="28" y="55"/>
                        <a:pt x="16" y="30"/>
                      </a:cubicBezTo>
                      <a:cubicBezTo>
                        <a:pt x="13" y="25"/>
                        <a:pt x="12" y="19"/>
                        <a:pt x="10" y="14"/>
                      </a:cubicBezTo>
                      <a:cubicBezTo>
                        <a:pt x="8" y="10"/>
                        <a:pt x="6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8" name="Freeform 70"/>
                <p:cNvSpPr>
                  <a:spLocks noChangeArrowheads="1"/>
                </p:cNvSpPr>
                <p:nvPr/>
              </p:nvSpPr>
              <p:spPr bwMode="auto">
                <a:xfrm>
                  <a:off x="406977" y="209970"/>
                  <a:ext cx="202193" cy="212562"/>
                </a:xfrm>
                <a:custGeom>
                  <a:avLst/>
                  <a:gdLst>
                    <a:gd name="T0" fmla="*/ 560329837 w 61"/>
                    <a:gd name="T1" fmla="*/ 628761717 h 64"/>
                    <a:gd name="T2" fmla="*/ 219737386 w 61"/>
                    <a:gd name="T3" fmla="*/ 308865871 h 64"/>
                    <a:gd name="T4" fmla="*/ 0 w 61"/>
                    <a:gd name="T5" fmla="*/ 0 h 64"/>
                    <a:gd name="T6" fmla="*/ 164803868 w 61"/>
                    <a:gd name="T7" fmla="*/ 430205560 h 64"/>
                    <a:gd name="T8" fmla="*/ 670196873 w 61"/>
                    <a:gd name="T9" fmla="*/ 705978185 h 64"/>
                    <a:gd name="T10" fmla="*/ 659208844 w 61"/>
                    <a:gd name="T11" fmla="*/ 694948210 h 64"/>
                    <a:gd name="T12" fmla="*/ 560329837 w 61"/>
                    <a:gd name="T13" fmla="*/ 628761717 h 6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"/>
                    <a:gd name="T22" fmla="*/ 0 h 64"/>
                    <a:gd name="T23" fmla="*/ 61 w 61"/>
                    <a:gd name="T24" fmla="*/ 64 h 6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" h="64">
                      <a:moveTo>
                        <a:pt x="51" y="57"/>
                      </a:moveTo>
                      <a:cubicBezTo>
                        <a:pt x="40" y="50"/>
                        <a:pt x="27" y="39"/>
                        <a:pt x="20" y="28"/>
                      </a:cubicBezTo>
                      <a:cubicBezTo>
                        <a:pt x="14" y="17"/>
                        <a:pt x="9" y="9"/>
                        <a:pt x="0" y="0"/>
                      </a:cubicBezTo>
                      <a:cubicBezTo>
                        <a:pt x="2" y="12"/>
                        <a:pt x="8" y="30"/>
                        <a:pt x="15" y="39"/>
                      </a:cubicBezTo>
                      <a:cubicBezTo>
                        <a:pt x="24" y="52"/>
                        <a:pt x="45" y="61"/>
                        <a:pt x="61" y="64"/>
                      </a:cubicBezTo>
                      <a:cubicBezTo>
                        <a:pt x="61" y="63"/>
                        <a:pt x="60" y="63"/>
                        <a:pt x="60" y="63"/>
                      </a:cubicBezTo>
                      <a:cubicBezTo>
                        <a:pt x="57" y="62"/>
                        <a:pt x="54" y="60"/>
                        <a:pt x="51" y="5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79" name="Oval 71"/>
                <p:cNvSpPr>
                  <a:spLocks noChangeArrowheads="1"/>
                </p:cNvSpPr>
                <p:nvPr/>
              </p:nvSpPr>
              <p:spPr bwMode="auto">
                <a:xfrm>
                  <a:off x="1140575" y="1920833"/>
                  <a:ext cx="90728" cy="3629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>
                    <a:buFont typeface="Arial" charset="0"/>
                    <a:buNone/>
                  </a:pPr>
                  <a:endParaRPr lang="zh-CN" altLang="zh-CN">
                    <a:solidFill>
                      <a:srgbClr val="000000"/>
                    </a:solidFill>
                    <a:latin typeface="Calibri" pitchFamily="34" charset="0"/>
                    <a:sym typeface="宋体" pitchFamily="2" charset="-122"/>
                  </a:endParaRPr>
                </a:p>
              </p:txBody>
            </p:sp>
            <p:sp>
              <p:nvSpPr>
                <p:cNvPr id="21580" name="Freeform 72"/>
                <p:cNvSpPr>
                  <a:spLocks noChangeArrowheads="1"/>
                </p:cNvSpPr>
                <p:nvPr/>
              </p:nvSpPr>
              <p:spPr bwMode="auto">
                <a:xfrm>
                  <a:off x="1897502" y="1438681"/>
                  <a:ext cx="222931" cy="269590"/>
                </a:xfrm>
                <a:custGeom>
                  <a:avLst/>
                  <a:gdLst>
                    <a:gd name="T0" fmla="*/ 132853567 w 67"/>
                    <a:gd name="T1" fmla="*/ 875112438 h 81"/>
                    <a:gd name="T2" fmla="*/ 453914135 w 67"/>
                    <a:gd name="T3" fmla="*/ 166160632 h 81"/>
                    <a:gd name="T4" fmla="*/ 520340918 w 67"/>
                    <a:gd name="T5" fmla="*/ 720031622 h 81"/>
                    <a:gd name="T6" fmla="*/ 132853567 w 67"/>
                    <a:gd name="T7" fmla="*/ 875112438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7"/>
                    <a:gd name="T13" fmla="*/ 0 h 81"/>
                    <a:gd name="T14" fmla="*/ 67 w 67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7" h="81">
                      <a:moveTo>
                        <a:pt x="12" y="79"/>
                      </a:moveTo>
                      <a:cubicBezTo>
                        <a:pt x="12" y="79"/>
                        <a:pt x="0" y="0"/>
                        <a:pt x="41" y="15"/>
                      </a:cubicBezTo>
                      <a:cubicBezTo>
                        <a:pt x="67" y="24"/>
                        <a:pt x="62" y="50"/>
                        <a:pt x="47" y="65"/>
                      </a:cubicBezTo>
                      <a:cubicBezTo>
                        <a:pt x="37" y="75"/>
                        <a:pt x="22" y="81"/>
                        <a:pt x="12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81" name="Freeform 73"/>
                <p:cNvSpPr>
                  <a:spLocks noChangeArrowheads="1"/>
                </p:cNvSpPr>
                <p:nvPr/>
              </p:nvSpPr>
              <p:spPr bwMode="auto">
                <a:xfrm>
                  <a:off x="1928609" y="1500894"/>
                  <a:ext cx="186640" cy="207377"/>
                </a:xfrm>
                <a:custGeom>
                  <a:avLst/>
                  <a:gdLst>
                    <a:gd name="T0" fmla="*/ 22216826 w 56"/>
                    <a:gd name="T1" fmla="*/ 660070957 h 62"/>
                    <a:gd name="T2" fmla="*/ 0 w 56"/>
                    <a:gd name="T3" fmla="*/ 436317863 h 62"/>
                    <a:gd name="T4" fmla="*/ 522072074 w 56"/>
                    <a:gd name="T5" fmla="*/ 346817964 h 62"/>
                    <a:gd name="T6" fmla="*/ 22216826 w 56"/>
                    <a:gd name="T7" fmla="*/ 660070957 h 6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62"/>
                    <a:gd name="T14" fmla="*/ 56 w 56"/>
                    <a:gd name="T15" fmla="*/ 62 h 6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62">
                      <a:moveTo>
                        <a:pt x="2" y="5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56" y="0"/>
                        <a:pt x="47" y="31"/>
                      </a:cubicBezTo>
                      <a:cubicBezTo>
                        <a:pt x="38" y="62"/>
                        <a:pt x="2" y="59"/>
                        <a:pt x="2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82" name="Freeform 74"/>
                <p:cNvSpPr>
                  <a:spLocks noChangeArrowheads="1"/>
                </p:cNvSpPr>
                <p:nvPr/>
              </p:nvSpPr>
              <p:spPr bwMode="auto">
                <a:xfrm>
                  <a:off x="1430903" y="2714051"/>
                  <a:ext cx="127019" cy="178864"/>
                </a:xfrm>
                <a:custGeom>
                  <a:avLst/>
                  <a:gdLst>
                    <a:gd name="T0" fmla="*/ 0 w 49"/>
                    <a:gd name="T1" fmla="*/ 33597917 h 69"/>
                    <a:gd name="T2" fmla="*/ 309102033 w 49"/>
                    <a:gd name="T3" fmla="*/ 0 h 69"/>
                    <a:gd name="T4" fmla="*/ 329261762 w 49"/>
                    <a:gd name="T5" fmla="*/ 335984359 h 69"/>
                    <a:gd name="T6" fmla="*/ 235187344 w 49"/>
                    <a:gd name="T7" fmla="*/ 463656964 h 69"/>
                    <a:gd name="T8" fmla="*/ 80636327 w 49"/>
                    <a:gd name="T9" fmla="*/ 376301341 h 69"/>
                    <a:gd name="T10" fmla="*/ 0 w 49"/>
                    <a:gd name="T11" fmla="*/ 33597917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9"/>
                    <a:gd name="T19" fmla="*/ 0 h 69"/>
                    <a:gd name="T20" fmla="*/ 49 w 49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9" h="69">
                      <a:moveTo>
                        <a:pt x="0" y="5"/>
                      </a:moveTo>
                      <a:lnTo>
                        <a:pt x="46" y="0"/>
                      </a:lnTo>
                      <a:lnTo>
                        <a:pt x="49" y="50"/>
                      </a:lnTo>
                      <a:lnTo>
                        <a:pt x="35" y="69"/>
                      </a:lnTo>
                      <a:lnTo>
                        <a:pt x="12" y="56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83" name="Freeform 75"/>
                <p:cNvSpPr>
                  <a:spLocks noChangeArrowheads="1"/>
                </p:cNvSpPr>
                <p:nvPr/>
              </p:nvSpPr>
              <p:spPr bwMode="auto">
                <a:xfrm>
                  <a:off x="1441272" y="2714051"/>
                  <a:ext cx="108873" cy="158126"/>
                </a:xfrm>
                <a:custGeom>
                  <a:avLst/>
                  <a:gdLst>
                    <a:gd name="T0" fmla="*/ 0 w 42"/>
                    <a:gd name="T1" fmla="*/ 40316946 h 61"/>
                    <a:gd name="T2" fmla="*/ 282222146 w 42"/>
                    <a:gd name="T3" fmla="*/ 0 h 61"/>
                    <a:gd name="T4" fmla="*/ 282222146 w 42"/>
                    <a:gd name="T5" fmla="*/ 315824282 h 61"/>
                    <a:gd name="T6" fmla="*/ 208307748 w 42"/>
                    <a:gd name="T7" fmla="*/ 409898883 h 61"/>
                    <a:gd name="T8" fmla="*/ 60476359 w 42"/>
                    <a:gd name="T9" fmla="*/ 369581938 h 61"/>
                    <a:gd name="T10" fmla="*/ 0 w 42"/>
                    <a:gd name="T11" fmla="*/ 40316946 h 6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"/>
                    <a:gd name="T19" fmla="*/ 0 h 61"/>
                    <a:gd name="T20" fmla="*/ 42 w 42"/>
                    <a:gd name="T21" fmla="*/ 61 h 6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" h="61">
                      <a:moveTo>
                        <a:pt x="0" y="6"/>
                      </a:moveTo>
                      <a:lnTo>
                        <a:pt x="42" y="0"/>
                      </a:lnTo>
                      <a:lnTo>
                        <a:pt x="42" y="47"/>
                      </a:lnTo>
                      <a:lnTo>
                        <a:pt x="31" y="61"/>
                      </a:lnTo>
                      <a:lnTo>
                        <a:pt x="9" y="55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584" name="Freeform 76"/>
                <p:cNvSpPr>
                  <a:spLocks noChangeArrowheads="1"/>
                </p:cNvSpPr>
                <p:nvPr/>
              </p:nvSpPr>
              <p:spPr bwMode="auto">
                <a:xfrm>
                  <a:off x="1443864" y="2716642"/>
                  <a:ext cx="103689" cy="145164"/>
                </a:xfrm>
                <a:custGeom>
                  <a:avLst/>
                  <a:gdLst>
                    <a:gd name="T0" fmla="*/ 0 w 40"/>
                    <a:gd name="T1" fmla="*/ 40316709 h 56"/>
                    <a:gd name="T2" fmla="*/ 268785218 w 40"/>
                    <a:gd name="T3" fmla="*/ 0 h 56"/>
                    <a:gd name="T4" fmla="*/ 268785218 w 40"/>
                    <a:gd name="T5" fmla="*/ 295660185 h 56"/>
                    <a:gd name="T6" fmla="*/ 188148875 w 40"/>
                    <a:gd name="T7" fmla="*/ 376296195 h 56"/>
                    <a:gd name="T8" fmla="*/ 60476609 w 40"/>
                    <a:gd name="T9" fmla="*/ 335979486 h 56"/>
                    <a:gd name="T10" fmla="*/ 0 w 40"/>
                    <a:gd name="T11" fmla="*/ 40316709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"/>
                    <a:gd name="T19" fmla="*/ 0 h 56"/>
                    <a:gd name="T20" fmla="*/ 40 w 40"/>
                    <a:gd name="T21" fmla="*/ 56 h 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" h="56">
                      <a:moveTo>
                        <a:pt x="0" y="6"/>
                      </a:moveTo>
                      <a:lnTo>
                        <a:pt x="40" y="0"/>
                      </a:lnTo>
                      <a:lnTo>
                        <a:pt x="40" y="44"/>
                      </a:lnTo>
                      <a:lnTo>
                        <a:pt x="28" y="56"/>
                      </a:lnTo>
                      <a:lnTo>
                        <a:pt x="9" y="5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AFC5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任意多边形 18"/>
          <p:cNvSpPr>
            <a:spLocks noChangeArrowheads="1"/>
          </p:cNvSpPr>
          <p:nvPr/>
        </p:nvSpPr>
        <p:spPr bwMode="auto">
          <a:xfrm>
            <a:off x="619125" y="806450"/>
            <a:ext cx="4949825" cy="1927225"/>
          </a:xfrm>
          <a:custGeom>
            <a:avLst/>
            <a:gdLst>
              <a:gd name="T0" fmla="*/ 3183731 w 4948603"/>
              <a:gd name="T1" fmla="*/ 1616869 h 1927622"/>
              <a:gd name="T2" fmla="*/ 3183731 w 4948603"/>
              <a:gd name="T3" fmla="*/ 1916906 h 1927622"/>
              <a:gd name="T4" fmla="*/ 2822971 w 4948603"/>
              <a:gd name="T5" fmla="*/ 1616869 h 1927622"/>
              <a:gd name="T6" fmla="*/ 3237309 w 4948603"/>
              <a:gd name="T7" fmla="*/ 1431131 h 1927622"/>
              <a:gd name="T8" fmla="*/ 2444353 w 4948603"/>
              <a:gd name="T9" fmla="*/ 1381125 h 1927622"/>
              <a:gd name="T10" fmla="*/ 2076449 w 4948603"/>
              <a:gd name="T11" fmla="*/ 1484709 h 1927622"/>
              <a:gd name="T12" fmla="*/ 3394471 w 4948603"/>
              <a:gd name="T13" fmla="*/ 1466850 h 1927622"/>
              <a:gd name="T14" fmla="*/ 2837259 w 4948603"/>
              <a:gd name="T15" fmla="*/ 1570434 h 1927622"/>
              <a:gd name="T16" fmla="*/ 1147762 w 4948603"/>
              <a:gd name="T17" fmla="*/ 1516856 h 1927622"/>
              <a:gd name="T18" fmla="*/ 3208734 w 4948603"/>
              <a:gd name="T19" fmla="*/ 1213247 h 1927622"/>
              <a:gd name="T20" fmla="*/ 1147762 w 4948603"/>
              <a:gd name="T21" fmla="*/ 1895475 h 1927622"/>
              <a:gd name="T22" fmla="*/ 4583906 w 4948603"/>
              <a:gd name="T23" fmla="*/ 1681162 h 1927622"/>
              <a:gd name="T24" fmla="*/ 2883693 w 4948603"/>
              <a:gd name="T25" fmla="*/ 1120378 h 1927622"/>
              <a:gd name="T26" fmla="*/ 3776662 w 4948603"/>
              <a:gd name="T27" fmla="*/ 1141809 h 1927622"/>
              <a:gd name="T28" fmla="*/ 4162425 w 4948603"/>
              <a:gd name="T29" fmla="*/ 1513284 h 1927622"/>
              <a:gd name="T30" fmla="*/ 3919537 w 4948603"/>
              <a:gd name="T31" fmla="*/ 1513284 h 1927622"/>
              <a:gd name="T32" fmla="*/ 3919537 w 4948603"/>
              <a:gd name="T33" fmla="*/ 1902619 h 1927622"/>
              <a:gd name="T34" fmla="*/ 3576637 w 4948603"/>
              <a:gd name="T35" fmla="*/ 1916906 h 1927622"/>
              <a:gd name="T36" fmla="*/ 2833687 w 4948603"/>
              <a:gd name="T37" fmla="*/ 1198959 h 1927622"/>
              <a:gd name="T38" fmla="*/ 2787253 w 4948603"/>
              <a:gd name="T39" fmla="*/ 1788319 h 1927622"/>
              <a:gd name="T40" fmla="*/ 2587228 w 4948603"/>
              <a:gd name="T41" fmla="*/ 1488281 h 1927622"/>
              <a:gd name="T42" fmla="*/ 1990724 w 4948603"/>
              <a:gd name="T43" fmla="*/ 1098947 h 1927622"/>
              <a:gd name="T44" fmla="*/ 2326481 w 4948603"/>
              <a:gd name="T45" fmla="*/ 1270397 h 1927622"/>
              <a:gd name="T46" fmla="*/ 1669256 w 4948603"/>
              <a:gd name="T47" fmla="*/ 1270397 h 1927622"/>
              <a:gd name="T48" fmla="*/ 747712 w 4948603"/>
              <a:gd name="T49" fmla="*/ 1113234 h 1927622"/>
              <a:gd name="T50" fmla="*/ 765571 w 4948603"/>
              <a:gd name="T51" fmla="*/ 1334691 h 1927622"/>
              <a:gd name="T52" fmla="*/ 497681 w 4948603"/>
              <a:gd name="T53" fmla="*/ 1802606 h 1927622"/>
              <a:gd name="T54" fmla="*/ 604837 w 4948603"/>
              <a:gd name="T55" fmla="*/ 1513284 h 1927622"/>
              <a:gd name="T56" fmla="*/ 297656 w 4948603"/>
              <a:gd name="T57" fmla="*/ 1170384 h 1927622"/>
              <a:gd name="T58" fmla="*/ 322659 w 4948603"/>
              <a:gd name="T59" fmla="*/ 1552575 h 1927622"/>
              <a:gd name="T60" fmla="*/ 379809 w 4948603"/>
              <a:gd name="T61" fmla="*/ 1902619 h 1927622"/>
              <a:gd name="T62" fmla="*/ 161925 w 4948603"/>
              <a:gd name="T63" fmla="*/ 1720453 h 1927622"/>
              <a:gd name="T64" fmla="*/ 54768 w 4948603"/>
              <a:gd name="T65" fmla="*/ 1170384 h 1927622"/>
              <a:gd name="T66" fmla="*/ 1182290 w 4948603"/>
              <a:gd name="T67" fmla="*/ 453628 h 1927622"/>
              <a:gd name="T68" fmla="*/ 1075134 w 4948603"/>
              <a:gd name="T69" fmla="*/ 535781 h 1927622"/>
              <a:gd name="T70" fmla="*/ 1621631 w 4948603"/>
              <a:gd name="T71" fmla="*/ 478631 h 1927622"/>
              <a:gd name="T72" fmla="*/ 1332309 w 4948603"/>
              <a:gd name="T73" fmla="*/ 671512 h 1927622"/>
              <a:gd name="T74" fmla="*/ 1475184 w 4948603"/>
              <a:gd name="T75" fmla="*/ 332184 h 1927622"/>
              <a:gd name="T76" fmla="*/ 1214437 w 4948603"/>
              <a:gd name="T77" fmla="*/ 285750 h 1927622"/>
              <a:gd name="T78" fmla="*/ 3114674 w 4948603"/>
              <a:gd name="T79" fmla="*/ 257175 h 1927622"/>
              <a:gd name="T80" fmla="*/ 2928937 w 4948603"/>
              <a:gd name="T81" fmla="*/ 739378 h 1927622"/>
              <a:gd name="T82" fmla="*/ 2961084 w 4948603"/>
              <a:gd name="T83" fmla="*/ 571500 h 1927622"/>
              <a:gd name="T84" fmla="*/ 4782740 w 4948603"/>
              <a:gd name="T85" fmla="*/ 407194 h 1927622"/>
              <a:gd name="T86" fmla="*/ 3450431 w 4948603"/>
              <a:gd name="T87" fmla="*/ 46434 h 1927622"/>
              <a:gd name="T88" fmla="*/ 3186112 w 4948603"/>
              <a:gd name="T89" fmla="*/ 210740 h 1927622"/>
              <a:gd name="T90" fmla="*/ 1550193 w 4948603"/>
              <a:gd name="T91" fmla="*/ 214312 h 1927622"/>
              <a:gd name="T92" fmla="*/ 1343025 w 4948603"/>
              <a:gd name="T93" fmla="*/ 25003 h 1927622"/>
              <a:gd name="T94" fmla="*/ 2925365 w 4948603"/>
              <a:gd name="T95" fmla="*/ 196453 h 1927622"/>
              <a:gd name="T96" fmla="*/ 2150268 w 4948603"/>
              <a:gd name="T97" fmla="*/ 660797 h 1927622"/>
              <a:gd name="T98" fmla="*/ 1939528 w 4948603"/>
              <a:gd name="T99" fmla="*/ 653653 h 1927622"/>
              <a:gd name="T100" fmla="*/ 1139428 w 4948603"/>
              <a:gd name="T101" fmla="*/ 39291 h 1927622"/>
              <a:gd name="T102" fmla="*/ 1185862 w 4948603"/>
              <a:gd name="T103" fmla="*/ 814387 h 1927622"/>
              <a:gd name="T104" fmla="*/ 1075134 w 4948603"/>
              <a:gd name="T105" fmla="*/ 628650 h 1927622"/>
              <a:gd name="T106" fmla="*/ 1017984 w 4948603"/>
              <a:gd name="T107" fmla="*/ 3572 h 1927622"/>
              <a:gd name="T108" fmla="*/ 4132659 w 4948603"/>
              <a:gd name="T109" fmla="*/ 703659 h 1927622"/>
              <a:gd name="T110" fmla="*/ 3889771 w 4948603"/>
              <a:gd name="T111" fmla="*/ 664369 h 1927622"/>
              <a:gd name="T112" fmla="*/ 3411140 w 4948603"/>
              <a:gd name="T113" fmla="*/ 246459 h 1927622"/>
              <a:gd name="T114" fmla="*/ 3282553 w 4948603"/>
              <a:gd name="T115" fmla="*/ 685800 h 1927622"/>
              <a:gd name="T116" fmla="*/ 3282553 w 4948603"/>
              <a:gd name="T117" fmla="*/ 0 h 1927622"/>
              <a:gd name="T118" fmla="*/ 817959 w 4948603"/>
              <a:gd name="T119" fmla="*/ 300037 h 1927622"/>
              <a:gd name="T120" fmla="*/ 328612 w 4948603"/>
              <a:gd name="T121" fmla="*/ 821531 h 1927622"/>
              <a:gd name="T122" fmla="*/ 328612 w 4948603"/>
              <a:gd name="T123" fmla="*/ 300037 h 1927622"/>
              <a:gd name="T124" fmla="*/ 0 w 4948603"/>
              <a:gd name="T125" fmla="*/ 0 h 1927622"/>
              <a:gd name="T126" fmla="*/ 4948603 w 4948603"/>
              <a:gd name="T127" fmla="*/ 1927622 h 1927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T124" t="T125" r="T126" b="T127"/>
            <a:pathLst>
              <a:path w="4948603" h="1927622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3047999" y="1581150"/>
                </a:moveTo>
                <a:lnTo>
                  <a:pt x="3183731" y="1581150"/>
                </a:lnTo>
                <a:lnTo>
                  <a:pt x="3183731" y="1616869"/>
                </a:lnTo>
                <a:lnTo>
                  <a:pt x="3408759" y="1616869"/>
                </a:lnTo>
                <a:lnTo>
                  <a:pt x="3408759" y="1706166"/>
                </a:lnTo>
                <a:lnTo>
                  <a:pt x="3323034" y="1706166"/>
                </a:lnTo>
                <a:cubicBezTo>
                  <a:pt x="3334940" y="1760934"/>
                  <a:pt x="3365896" y="1802606"/>
                  <a:pt x="3415903" y="1831181"/>
                </a:cubicBezTo>
                <a:lnTo>
                  <a:pt x="3415903" y="1913334"/>
                </a:lnTo>
                <a:cubicBezTo>
                  <a:pt x="3292078" y="1875234"/>
                  <a:pt x="3219449" y="1806178"/>
                  <a:pt x="3198018" y="1706166"/>
                </a:cubicBezTo>
                <a:lnTo>
                  <a:pt x="3183731" y="1706166"/>
                </a:lnTo>
                <a:lnTo>
                  <a:pt x="3183731" y="1916906"/>
                </a:lnTo>
                <a:lnTo>
                  <a:pt x="3047999" y="1916906"/>
                </a:lnTo>
                <a:lnTo>
                  <a:pt x="3047999" y="1706166"/>
                </a:lnTo>
                <a:lnTo>
                  <a:pt x="3033712" y="1706166"/>
                </a:lnTo>
                <a:cubicBezTo>
                  <a:pt x="3012281" y="1806178"/>
                  <a:pt x="2937271" y="1874044"/>
                  <a:pt x="2808684" y="1909762"/>
                </a:cubicBezTo>
                <a:lnTo>
                  <a:pt x="2808684" y="1831181"/>
                </a:lnTo>
                <a:cubicBezTo>
                  <a:pt x="2861071" y="1802606"/>
                  <a:pt x="2893218" y="1760934"/>
                  <a:pt x="2905124" y="1706166"/>
                </a:cubicBezTo>
                <a:lnTo>
                  <a:pt x="2822971" y="1706166"/>
                </a:lnTo>
                <a:lnTo>
                  <a:pt x="2822971" y="1616869"/>
                </a:lnTo>
                <a:lnTo>
                  <a:pt x="3047999" y="1616869"/>
                </a:lnTo>
                <a:lnTo>
                  <a:pt x="3047999" y="1581150"/>
                </a:lnTo>
                <a:close/>
                <a:moveTo>
                  <a:pt x="3237309" y="1431131"/>
                </a:moveTo>
                <a:lnTo>
                  <a:pt x="3237309" y="1495425"/>
                </a:lnTo>
                <a:lnTo>
                  <a:pt x="3258740" y="1495425"/>
                </a:lnTo>
                <a:cubicBezTo>
                  <a:pt x="3280171" y="1495425"/>
                  <a:pt x="3289696" y="1483519"/>
                  <a:pt x="3287315" y="1459706"/>
                </a:cubicBezTo>
                <a:lnTo>
                  <a:pt x="3287315" y="1431131"/>
                </a:lnTo>
                <a:lnTo>
                  <a:pt x="3237309" y="1431131"/>
                </a:lnTo>
                <a:close/>
                <a:moveTo>
                  <a:pt x="2944415" y="1431131"/>
                </a:moveTo>
                <a:lnTo>
                  <a:pt x="2944415" y="1495425"/>
                </a:lnTo>
                <a:lnTo>
                  <a:pt x="2965846" y="1495425"/>
                </a:lnTo>
                <a:cubicBezTo>
                  <a:pt x="2987278" y="1495425"/>
                  <a:pt x="2996803" y="1483519"/>
                  <a:pt x="2994421" y="1459706"/>
                </a:cubicBezTo>
                <a:lnTo>
                  <a:pt x="2994421" y="1431131"/>
                </a:lnTo>
                <a:lnTo>
                  <a:pt x="2944415" y="1431131"/>
                </a:lnTo>
                <a:close/>
                <a:moveTo>
                  <a:pt x="1708546" y="1381125"/>
                </a:moveTo>
                <a:lnTo>
                  <a:pt x="2444353" y="1381125"/>
                </a:lnTo>
                <a:lnTo>
                  <a:pt x="2444353" y="1691878"/>
                </a:lnTo>
                <a:cubicBezTo>
                  <a:pt x="2444353" y="1782366"/>
                  <a:pt x="2399109" y="1827609"/>
                  <a:pt x="2308621" y="1827609"/>
                </a:cubicBezTo>
                <a:lnTo>
                  <a:pt x="2169318" y="1827609"/>
                </a:lnTo>
                <a:lnTo>
                  <a:pt x="2169318" y="1724025"/>
                </a:lnTo>
                <a:lnTo>
                  <a:pt x="2233612" y="1724025"/>
                </a:lnTo>
                <a:cubicBezTo>
                  <a:pt x="2269331" y="1724025"/>
                  <a:pt x="2285999" y="1707356"/>
                  <a:pt x="2283618" y="1674019"/>
                </a:cubicBezTo>
                <a:lnTo>
                  <a:pt x="2283618" y="1484709"/>
                </a:lnTo>
                <a:lnTo>
                  <a:pt x="2076449" y="1484709"/>
                </a:lnTo>
                <a:lnTo>
                  <a:pt x="2076449" y="1920478"/>
                </a:lnTo>
                <a:lnTo>
                  <a:pt x="1908571" y="1920478"/>
                </a:lnTo>
                <a:lnTo>
                  <a:pt x="1908571" y="1484709"/>
                </a:lnTo>
                <a:lnTo>
                  <a:pt x="1708546" y="1484709"/>
                </a:lnTo>
                <a:lnTo>
                  <a:pt x="1708546" y="1381125"/>
                </a:lnTo>
                <a:close/>
                <a:moveTo>
                  <a:pt x="3130153" y="1352550"/>
                </a:moveTo>
                <a:lnTo>
                  <a:pt x="3394471" y="1352550"/>
                </a:lnTo>
                <a:lnTo>
                  <a:pt x="3394471" y="1466850"/>
                </a:lnTo>
                <a:cubicBezTo>
                  <a:pt x="3396853" y="1538287"/>
                  <a:pt x="3364706" y="1572816"/>
                  <a:pt x="3298031" y="1570434"/>
                </a:cubicBezTo>
                <a:lnTo>
                  <a:pt x="3130153" y="1570434"/>
                </a:lnTo>
                <a:lnTo>
                  <a:pt x="3130153" y="1352550"/>
                </a:lnTo>
                <a:close/>
                <a:moveTo>
                  <a:pt x="2837259" y="1352550"/>
                </a:moveTo>
                <a:lnTo>
                  <a:pt x="3101578" y="1352550"/>
                </a:lnTo>
                <a:lnTo>
                  <a:pt x="3101578" y="1466850"/>
                </a:lnTo>
                <a:cubicBezTo>
                  <a:pt x="3103959" y="1538287"/>
                  <a:pt x="3073003" y="1572816"/>
                  <a:pt x="3008709" y="1570434"/>
                </a:cubicBezTo>
                <a:lnTo>
                  <a:pt x="2837259" y="1570434"/>
                </a:lnTo>
                <a:lnTo>
                  <a:pt x="2837259" y="1352550"/>
                </a:lnTo>
                <a:close/>
                <a:moveTo>
                  <a:pt x="3919537" y="1241822"/>
                </a:moveTo>
                <a:lnTo>
                  <a:pt x="3919537" y="1413272"/>
                </a:lnTo>
                <a:lnTo>
                  <a:pt x="4012406" y="1413272"/>
                </a:lnTo>
                <a:cubicBezTo>
                  <a:pt x="4010024" y="1377553"/>
                  <a:pt x="4008834" y="1320403"/>
                  <a:pt x="4008834" y="1241822"/>
                </a:cubicBezTo>
                <a:lnTo>
                  <a:pt x="3919537" y="1241822"/>
                </a:lnTo>
                <a:close/>
                <a:moveTo>
                  <a:pt x="1147762" y="1234678"/>
                </a:moveTo>
                <a:lnTo>
                  <a:pt x="1147762" y="1516856"/>
                </a:lnTo>
                <a:lnTo>
                  <a:pt x="1279921" y="1516856"/>
                </a:lnTo>
                <a:cubicBezTo>
                  <a:pt x="1377553" y="1519237"/>
                  <a:pt x="1423987" y="1472803"/>
                  <a:pt x="1419225" y="1377553"/>
                </a:cubicBezTo>
                <a:cubicBezTo>
                  <a:pt x="1421606" y="1279922"/>
                  <a:pt x="1375171" y="1232297"/>
                  <a:pt x="1279921" y="1234678"/>
                </a:cubicBezTo>
                <a:lnTo>
                  <a:pt x="1147762" y="1234678"/>
                </a:lnTo>
                <a:close/>
                <a:moveTo>
                  <a:pt x="3022996" y="1202531"/>
                </a:moveTo>
                <a:lnTo>
                  <a:pt x="3022996" y="1248965"/>
                </a:lnTo>
                <a:lnTo>
                  <a:pt x="3180159" y="1248965"/>
                </a:lnTo>
                <a:cubicBezTo>
                  <a:pt x="3201590" y="1251347"/>
                  <a:pt x="3211115" y="1239440"/>
                  <a:pt x="3208734" y="1213247"/>
                </a:cubicBezTo>
                <a:lnTo>
                  <a:pt x="3208734" y="1202531"/>
                </a:lnTo>
                <a:lnTo>
                  <a:pt x="3022996" y="1202531"/>
                </a:lnTo>
                <a:close/>
                <a:moveTo>
                  <a:pt x="979884" y="1127522"/>
                </a:moveTo>
                <a:lnTo>
                  <a:pt x="1312068" y="1127522"/>
                </a:lnTo>
                <a:cubicBezTo>
                  <a:pt x="1500187" y="1127522"/>
                  <a:pt x="1593056" y="1210865"/>
                  <a:pt x="1590674" y="1377553"/>
                </a:cubicBezTo>
                <a:cubicBezTo>
                  <a:pt x="1595437" y="1549003"/>
                  <a:pt x="1502568" y="1632347"/>
                  <a:pt x="1312068" y="1627584"/>
                </a:cubicBezTo>
                <a:lnTo>
                  <a:pt x="1147762" y="1627584"/>
                </a:lnTo>
                <a:lnTo>
                  <a:pt x="1147762" y="1895475"/>
                </a:lnTo>
                <a:lnTo>
                  <a:pt x="979884" y="1895475"/>
                </a:lnTo>
                <a:lnTo>
                  <a:pt x="9798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2883693" y="1120378"/>
                </a:moveTo>
                <a:lnTo>
                  <a:pt x="3348037" y="1120378"/>
                </a:lnTo>
                <a:lnTo>
                  <a:pt x="3348037" y="1227534"/>
                </a:lnTo>
                <a:cubicBezTo>
                  <a:pt x="3350418" y="1296591"/>
                  <a:pt x="3318271" y="1329928"/>
                  <a:pt x="3251596" y="1327547"/>
                </a:cubicBezTo>
                <a:lnTo>
                  <a:pt x="2883693" y="1327547"/>
                </a:lnTo>
                <a:lnTo>
                  <a:pt x="2883693" y="1120378"/>
                </a:lnTo>
                <a:close/>
                <a:moveTo>
                  <a:pt x="3637359" y="1098947"/>
                </a:moveTo>
                <a:lnTo>
                  <a:pt x="3787378" y="1098947"/>
                </a:lnTo>
                <a:cubicBezTo>
                  <a:pt x="3784996" y="1113234"/>
                  <a:pt x="3781424" y="1127522"/>
                  <a:pt x="3776662" y="1141809"/>
                </a:cubicBezTo>
                <a:lnTo>
                  <a:pt x="4137421" y="1141809"/>
                </a:lnTo>
                <a:cubicBezTo>
                  <a:pt x="4187428" y="1141809"/>
                  <a:pt x="4242196" y="1133475"/>
                  <a:pt x="4301728" y="1116806"/>
                </a:cubicBezTo>
                <a:lnTo>
                  <a:pt x="4301728" y="1223962"/>
                </a:lnTo>
                <a:cubicBezTo>
                  <a:pt x="4254103" y="1235869"/>
                  <a:pt x="4206478" y="1241822"/>
                  <a:pt x="4158853" y="1241822"/>
                </a:cubicBezTo>
                <a:cubicBezTo>
                  <a:pt x="4158853" y="1298972"/>
                  <a:pt x="4158853" y="1356122"/>
                  <a:pt x="4158853" y="1413272"/>
                </a:cubicBezTo>
                <a:lnTo>
                  <a:pt x="4319587" y="1413272"/>
                </a:lnTo>
                <a:lnTo>
                  <a:pt x="4319587" y="1513284"/>
                </a:lnTo>
                <a:lnTo>
                  <a:pt x="4162425" y="1513284"/>
                </a:lnTo>
                <a:cubicBezTo>
                  <a:pt x="4162425" y="1525191"/>
                  <a:pt x="4163615" y="1543050"/>
                  <a:pt x="4165996" y="1566862"/>
                </a:cubicBezTo>
                <a:cubicBezTo>
                  <a:pt x="4165996" y="1588294"/>
                  <a:pt x="4167187" y="1604962"/>
                  <a:pt x="4169568" y="1616869"/>
                </a:cubicBezTo>
                <a:cubicBezTo>
                  <a:pt x="4183856" y="1747837"/>
                  <a:pt x="4204096" y="1809750"/>
                  <a:pt x="4230290" y="1802606"/>
                </a:cubicBezTo>
                <a:cubicBezTo>
                  <a:pt x="4246959" y="1804987"/>
                  <a:pt x="4255293" y="1790700"/>
                  <a:pt x="4255293" y="1759744"/>
                </a:cubicBezTo>
                <a:lnTo>
                  <a:pt x="4341018" y="1759744"/>
                </a:lnTo>
                <a:cubicBezTo>
                  <a:pt x="4345781" y="1852612"/>
                  <a:pt x="4307681" y="1899047"/>
                  <a:pt x="4226718" y="1899047"/>
                </a:cubicBezTo>
                <a:cubicBezTo>
                  <a:pt x="4107656" y="1913334"/>
                  <a:pt x="4038599" y="1784747"/>
                  <a:pt x="4019549" y="1513284"/>
                </a:cubicBezTo>
                <a:lnTo>
                  <a:pt x="3919537" y="1513284"/>
                </a:lnTo>
                <a:lnTo>
                  <a:pt x="3919537" y="1709737"/>
                </a:lnTo>
                <a:cubicBezTo>
                  <a:pt x="3936206" y="1704975"/>
                  <a:pt x="3963590" y="1693069"/>
                  <a:pt x="4001690" y="1674019"/>
                </a:cubicBezTo>
                <a:cubicBezTo>
                  <a:pt x="4011215" y="1666875"/>
                  <a:pt x="4019549" y="1662112"/>
                  <a:pt x="4026693" y="1659731"/>
                </a:cubicBezTo>
                <a:lnTo>
                  <a:pt x="4026693" y="1766887"/>
                </a:lnTo>
                <a:cubicBezTo>
                  <a:pt x="4024312" y="1769269"/>
                  <a:pt x="4020740" y="1772841"/>
                  <a:pt x="4015978" y="1777603"/>
                </a:cubicBezTo>
                <a:cubicBezTo>
                  <a:pt x="4011215" y="1779984"/>
                  <a:pt x="4008834" y="1781175"/>
                  <a:pt x="4008834" y="1781175"/>
                </a:cubicBezTo>
                <a:cubicBezTo>
                  <a:pt x="4023121" y="1819275"/>
                  <a:pt x="4035028" y="1859756"/>
                  <a:pt x="4044553" y="1902619"/>
                </a:cubicBezTo>
                <a:lnTo>
                  <a:pt x="3919537" y="1902619"/>
                </a:lnTo>
                <a:cubicBezTo>
                  <a:pt x="3919537" y="1895475"/>
                  <a:pt x="3917156" y="1884759"/>
                  <a:pt x="3912393" y="1870472"/>
                </a:cubicBezTo>
                <a:cubicBezTo>
                  <a:pt x="3910012" y="1856184"/>
                  <a:pt x="3907631" y="1845469"/>
                  <a:pt x="3905249" y="1838325"/>
                </a:cubicBezTo>
                <a:cubicBezTo>
                  <a:pt x="3883818" y="1850231"/>
                  <a:pt x="3848099" y="1865709"/>
                  <a:pt x="3798093" y="1884759"/>
                </a:cubicBezTo>
                <a:cubicBezTo>
                  <a:pt x="3788568" y="1889522"/>
                  <a:pt x="3780234" y="1893094"/>
                  <a:pt x="3773090" y="1895475"/>
                </a:cubicBezTo>
                <a:lnTo>
                  <a:pt x="3773090" y="1156097"/>
                </a:lnTo>
                <a:cubicBezTo>
                  <a:pt x="3756421" y="1208484"/>
                  <a:pt x="3738562" y="1254919"/>
                  <a:pt x="3719512" y="1295400"/>
                </a:cubicBezTo>
                <a:lnTo>
                  <a:pt x="3719512" y="1916906"/>
                </a:lnTo>
                <a:lnTo>
                  <a:pt x="3576637" y="1916906"/>
                </a:lnTo>
                <a:lnTo>
                  <a:pt x="3576637" y="1427559"/>
                </a:lnTo>
                <a:cubicBezTo>
                  <a:pt x="3552824" y="1439466"/>
                  <a:pt x="3524249" y="1448991"/>
                  <a:pt x="3490912" y="1456134"/>
                </a:cubicBezTo>
                <a:lnTo>
                  <a:pt x="3490912" y="1366837"/>
                </a:lnTo>
                <a:cubicBezTo>
                  <a:pt x="3562349" y="1319212"/>
                  <a:pt x="3611165" y="1229915"/>
                  <a:pt x="3637359" y="1098947"/>
                </a:cubicBezTo>
                <a:close/>
                <a:moveTo>
                  <a:pt x="2651521" y="1098947"/>
                </a:moveTo>
                <a:lnTo>
                  <a:pt x="2787253" y="1098947"/>
                </a:lnTo>
                <a:lnTo>
                  <a:pt x="2787253" y="1198959"/>
                </a:lnTo>
                <a:lnTo>
                  <a:pt x="2833687" y="1198959"/>
                </a:lnTo>
                <a:lnTo>
                  <a:pt x="2833687" y="1298972"/>
                </a:lnTo>
                <a:lnTo>
                  <a:pt x="2787253" y="1298972"/>
                </a:lnTo>
                <a:lnTo>
                  <a:pt x="2787253" y="1448991"/>
                </a:lnTo>
                <a:cubicBezTo>
                  <a:pt x="2792015" y="1446609"/>
                  <a:pt x="2799159" y="1444228"/>
                  <a:pt x="2808684" y="1441847"/>
                </a:cubicBezTo>
                <a:cubicBezTo>
                  <a:pt x="2818209" y="1437084"/>
                  <a:pt x="2825353" y="1434703"/>
                  <a:pt x="2830115" y="1434703"/>
                </a:cubicBezTo>
                <a:lnTo>
                  <a:pt x="2830115" y="1531144"/>
                </a:lnTo>
                <a:cubicBezTo>
                  <a:pt x="2815828" y="1538287"/>
                  <a:pt x="2801540" y="1544241"/>
                  <a:pt x="2787253" y="1549003"/>
                </a:cubicBezTo>
                <a:lnTo>
                  <a:pt x="2787253" y="1788319"/>
                </a:lnTo>
                <a:cubicBezTo>
                  <a:pt x="2787253" y="1874044"/>
                  <a:pt x="2746771" y="1915716"/>
                  <a:pt x="2665809" y="1913334"/>
                </a:cubicBezTo>
                <a:lnTo>
                  <a:pt x="2594371" y="1913334"/>
                </a:lnTo>
                <a:lnTo>
                  <a:pt x="2594371" y="1816894"/>
                </a:lnTo>
                <a:lnTo>
                  <a:pt x="2615803" y="1816894"/>
                </a:lnTo>
                <a:cubicBezTo>
                  <a:pt x="2641996" y="1819275"/>
                  <a:pt x="2653903" y="1807369"/>
                  <a:pt x="2651521" y="1781175"/>
                </a:cubicBezTo>
                <a:lnTo>
                  <a:pt x="2651521" y="1595437"/>
                </a:lnTo>
                <a:cubicBezTo>
                  <a:pt x="2630090" y="1597819"/>
                  <a:pt x="2608659" y="1601391"/>
                  <a:pt x="2587228" y="1606153"/>
                </a:cubicBezTo>
                <a:lnTo>
                  <a:pt x="2587228" y="1488281"/>
                </a:lnTo>
                <a:cubicBezTo>
                  <a:pt x="2608659" y="1483519"/>
                  <a:pt x="2630090" y="1481137"/>
                  <a:pt x="2651521" y="1481137"/>
                </a:cubicBezTo>
                <a:lnTo>
                  <a:pt x="2651521" y="1298972"/>
                </a:lnTo>
                <a:lnTo>
                  <a:pt x="2594371" y="1298972"/>
                </a:lnTo>
                <a:lnTo>
                  <a:pt x="2594371" y="1198959"/>
                </a:lnTo>
                <a:lnTo>
                  <a:pt x="2651521" y="1198959"/>
                </a:lnTo>
                <a:lnTo>
                  <a:pt x="2651521" y="1098947"/>
                </a:lnTo>
                <a:close/>
                <a:moveTo>
                  <a:pt x="1840706" y="1098947"/>
                </a:moveTo>
                <a:lnTo>
                  <a:pt x="1990724" y="1098947"/>
                </a:lnTo>
                <a:lnTo>
                  <a:pt x="1990724" y="1166812"/>
                </a:lnTo>
                <a:lnTo>
                  <a:pt x="2176462" y="1166812"/>
                </a:lnTo>
                <a:lnTo>
                  <a:pt x="2176462" y="1098947"/>
                </a:lnTo>
                <a:lnTo>
                  <a:pt x="2326481" y="1098947"/>
                </a:lnTo>
                <a:lnTo>
                  <a:pt x="2326481" y="1166812"/>
                </a:lnTo>
                <a:lnTo>
                  <a:pt x="2494359" y="1166812"/>
                </a:lnTo>
                <a:lnTo>
                  <a:pt x="2494359" y="1270397"/>
                </a:lnTo>
                <a:lnTo>
                  <a:pt x="2326481" y="1270397"/>
                </a:lnTo>
                <a:lnTo>
                  <a:pt x="2326481" y="1348978"/>
                </a:lnTo>
                <a:lnTo>
                  <a:pt x="2176462" y="1348978"/>
                </a:lnTo>
                <a:lnTo>
                  <a:pt x="2176462" y="1270397"/>
                </a:lnTo>
                <a:lnTo>
                  <a:pt x="1990724" y="1270397"/>
                </a:lnTo>
                <a:lnTo>
                  <a:pt x="1990724" y="1348978"/>
                </a:lnTo>
                <a:lnTo>
                  <a:pt x="1840706" y="1348978"/>
                </a:lnTo>
                <a:lnTo>
                  <a:pt x="1840706" y="1270397"/>
                </a:lnTo>
                <a:lnTo>
                  <a:pt x="1669256" y="1270397"/>
                </a:lnTo>
                <a:lnTo>
                  <a:pt x="1669256" y="1166812"/>
                </a:lnTo>
                <a:lnTo>
                  <a:pt x="1840706" y="1166812"/>
                </a:lnTo>
                <a:lnTo>
                  <a:pt x="1840706" y="1098947"/>
                </a:lnTo>
                <a:close/>
                <a:moveTo>
                  <a:pt x="601265" y="1095375"/>
                </a:moveTo>
                <a:lnTo>
                  <a:pt x="719137" y="1095375"/>
                </a:lnTo>
                <a:lnTo>
                  <a:pt x="719137" y="1191815"/>
                </a:lnTo>
                <a:lnTo>
                  <a:pt x="747712" y="1191815"/>
                </a:lnTo>
                <a:lnTo>
                  <a:pt x="747712" y="1113234"/>
                </a:lnTo>
                <a:lnTo>
                  <a:pt x="833437" y="1113234"/>
                </a:lnTo>
                <a:lnTo>
                  <a:pt x="833437" y="1191815"/>
                </a:lnTo>
                <a:lnTo>
                  <a:pt x="865584" y="1191815"/>
                </a:lnTo>
                <a:lnTo>
                  <a:pt x="865584" y="1288256"/>
                </a:lnTo>
                <a:lnTo>
                  <a:pt x="719137" y="1288256"/>
                </a:lnTo>
                <a:cubicBezTo>
                  <a:pt x="719137" y="1347787"/>
                  <a:pt x="721518" y="1402556"/>
                  <a:pt x="726281" y="1452562"/>
                </a:cubicBezTo>
                <a:cubicBezTo>
                  <a:pt x="733425" y="1435894"/>
                  <a:pt x="744140" y="1404937"/>
                  <a:pt x="758427" y="1359694"/>
                </a:cubicBezTo>
                <a:cubicBezTo>
                  <a:pt x="760809" y="1350169"/>
                  <a:pt x="763190" y="1341834"/>
                  <a:pt x="765571" y="1334691"/>
                </a:cubicBezTo>
                <a:lnTo>
                  <a:pt x="869156" y="1334691"/>
                </a:lnTo>
                <a:cubicBezTo>
                  <a:pt x="840581" y="1453753"/>
                  <a:pt x="798909" y="1547812"/>
                  <a:pt x="744140" y="1616869"/>
                </a:cubicBezTo>
                <a:cubicBezTo>
                  <a:pt x="753665" y="1669256"/>
                  <a:pt x="767953" y="1694259"/>
                  <a:pt x="787003" y="1691878"/>
                </a:cubicBezTo>
                <a:cubicBezTo>
                  <a:pt x="801290" y="1691878"/>
                  <a:pt x="808434" y="1678781"/>
                  <a:pt x="808434" y="1652587"/>
                </a:cubicBezTo>
                <a:lnTo>
                  <a:pt x="879871" y="1652587"/>
                </a:lnTo>
                <a:cubicBezTo>
                  <a:pt x="879871" y="1733550"/>
                  <a:pt x="848915" y="1774031"/>
                  <a:pt x="787003" y="1774031"/>
                </a:cubicBezTo>
                <a:cubicBezTo>
                  <a:pt x="732234" y="1776412"/>
                  <a:pt x="692943" y="1749028"/>
                  <a:pt x="669131" y="1691878"/>
                </a:cubicBezTo>
                <a:cubicBezTo>
                  <a:pt x="623887" y="1729978"/>
                  <a:pt x="566737" y="1766887"/>
                  <a:pt x="497681" y="1802606"/>
                </a:cubicBezTo>
                <a:lnTo>
                  <a:pt x="497681" y="1713309"/>
                </a:lnTo>
                <a:cubicBezTo>
                  <a:pt x="561975" y="1670447"/>
                  <a:pt x="608409" y="1631156"/>
                  <a:pt x="636984" y="1595437"/>
                </a:cubicBezTo>
                <a:cubicBezTo>
                  <a:pt x="627459" y="1547812"/>
                  <a:pt x="620315" y="1490662"/>
                  <a:pt x="615553" y="1423987"/>
                </a:cubicBezTo>
                <a:cubicBezTo>
                  <a:pt x="613171" y="1390650"/>
                  <a:pt x="609600" y="1345406"/>
                  <a:pt x="604837" y="1288256"/>
                </a:cubicBezTo>
                <a:lnTo>
                  <a:pt x="554831" y="1288256"/>
                </a:lnTo>
                <a:lnTo>
                  <a:pt x="554831" y="1541859"/>
                </a:lnTo>
                <a:cubicBezTo>
                  <a:pt x="564356" y="1539478"/>
                  <a:pt x="576262" y="1533525"/>
                  <a:pt x="590550" y="1524000"/>
                </a:cubicBezTo>
                <a:cubicBezTo>
                  <a:pt x="597693" y="1519237"/>
                  <a:pt x="602456" y="1515666"/>
                  <a:pt x="604837" y="1513284"/>
                </a:cubicBezTo>
                <a:lnTo>
                  <a:pt x="604837" y="1606153"/>
                </a:lnTo>
                <a:cubicBezTo>
                  <a:pt x="557212" y="1644253"/>
                  <a:pt x="497681" y="1675209"/>
                  <a:pt x="426243" y="1699022"/>
                </a:cubicBezTo>
                <a:lnTo>
                  <a:pt x="426243" y="1191815"/>
                </a:lnTo>
                <a:lnTo>
                  <a:pt x="601265" y="1191815"/>
                </a:lnTo>
                <a:cubicBezTo>
                  <a:pt x="601265" y="1160859"/>
                  <a:pt x="601265" y="1128712"/>
                  <a:pt x="601265" y="1095375"/>
                </a:cubicBezTo>
                <a:close/>
                <a:moveTo>
                  <a:pt x="165496" y="1095375"/>
                </a:moveTo>
                <a:lnTo>
                  <a:pt x="297656" y="1095375"/>
                </a:lnTo>
                <a:lnTo>
                  <a:pt x="297656" y="1170384"/>
                </a:lnTo>
                <a:lnTo>
                  <a:pt x="394096" y="1170384"/>
                </a:lnTo>
                <a:lnTo>
                  <a:pt x="394096" y="1266825"/>
                </a:lnTo>
                <a:lnTo>
                  <a:pt x="297656" y="1266825"/>
                </a:lnTo>
                <a:lnTo>
                  <a:pt x="297656" y="1370409"/>
                </a:lnTo>
                <a:lnTo>
                  <a:pt x="404812" y="1370409"/>
                </a:lnTo>
                <a:lnTo>
                  <a:pt x="404812" y="1466850"/>
                </a:lnTo>
                <a:lnTo>
                  <a:pt x="322659" y="1466850"/>
                </a:lnTo>
                <a:lnTo>
                  <a:pt x="322659" y="1552575"/>
                </a:lnTo>
                <a:lnTo>
                  <a:pt x="401240" y="1552575"/>
                </a:lnTo>
                <a:lnTo>
                  <a:pt x="401240" y="1649016"/>
                </a:lnTo>
                <a:lnTo>
                  <a:pt x="322659" y="1649016"/>
                </a:lnTo>
                <a:lnTo>
                  <a:pt x="322659" y="1799034"/>
                </a:lnTo>
                <a:cubicBezTo>
                  <a:pt x="355997" y="1806178"/>
                  <a:pt x="391715" y="1809750"/>
                  <a:pt x="429815" y="1809750"/>
                </a:cubicBezTo>
                <a:lnTo>
                  <a:pt x="869156" y="1809750"/>
                </a:lnTo>
                <a:lnTo>
                  <a:pt x="869156" y="1902619"/>
                </a:lnTo>
                <a:lnTo>
                  <a:pt x="379809" y="1902619"/>
                </a:lnTo>
                <a:cubicBezTo>
                  <a:pt x="286940" y="1902619"/>
                  <a:pt x="207168" y="1878806"/>
                  <a:pt x="140493" y="1831181"/>
                </a:cubicBezTo>
                <a:cubicBezTo>
                  <a:pt x="123825" y="1864519"/>
                  <a:pt x="91678" y="1896666"/>
                  <a:pt x="44053" y="1927622"/>
                </a:cubicBezTo>
                <a:lnTo>
                  <a:pt x="44053" y="1831181"/>
                </a:lnTo>
                <a:cubicBezTo>
                  <a:pt x="58340" y="1814512"/>
                  <a:pt x="64293" y="1772841"/>
                  <a:pt x="61912" y="1706166"/>
                </a:cubicBezTo>
                <a:lnTo>
                  <a:pt x="61912" y="1513284"/>
                </a:lnTo>
                <a:lnTo>
                  <a:pt x="165496" y="1513284"/>
                </a:lnTo>
                <a:lnTo>
                  <a:pt x="165496" y="1688306"/>
                </a:lnTo>
                <a:cubicBezTo>
                  <a:pt x="165496" y="1697831"/>
                  <a:pt x="164306" y="1708547"/>
                  <a:pt x="161925" y="1720453"/>
                </a:cubicBezTo>
                <a:cubicBezTo>
                  <a:pt x="173831" y="1729978"/>
                  <a:pt x="184546" y="1738312"/>
                  <a:pt x="194072" y="1745456"/>
                </a:cubicBezTo>
                <a:lnTo>
                  <a:pt x="194072" y="1466850"/>
                </a:lnTo>
                <a:lnTo>
                  <a:pt x="44053" y="1466850"/>
                </a:lnTo>
                <a:lnTo>
                  <a:pt x="44053" y="1370409"/>
                </a:lnTo>
                <a:lnTo>
                  <a:pt x="165496" y="1370409"/>
                </a:lnTo>
                <a:lnTo>
                  <a:pt x="165496" y="1266825"/>
                </a:lnTo>
                <a:lnTo>
                  <a:pt x="54768" y="1266825"/>
                </a:lnTo>
                <a:lnTo>
                  <a:pt x="54768" y="1170384"/>
                </a:lnTo>
                <a:lnTo>
                  <a:pt x="165496" y="1170384"/>
                </a:lnTo>
                <a:lnTo>
                  <a:pt x="165496" y="1095375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4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4" y="128587"/>
                </a:moveTo>
                <a:cubicBezTo>
                  <a:pt x="1078706" y="152400"/>
                  <a:pt x="1060847" y="172640"/>
                  <a:pt x="1039415" y="189309"/>
                </a:cubicBezTo>
                <a:lnTo>
                  <a:pt x="1128712" y="189309"/>
                </a:lnTo>
                <a:cubicBezTo>
                  <a:pt x="1143000" y="172640"/>
                  <a:pt x="1154906" y="152400"/>
                  <a:pt x="1164431" y="128587"/>
                </a:cubicBezTo>
                <a:lnTo>
                  <a:pt x="1092994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0"/>
                  <a:pt x="3275409" y="210740"/>
                </a:cubicBezTo>
                <a:lnTo>
                  <a:pt x="3186112" y="210740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5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5"/>
                  <a:pt x="1139428" y="39291"/>
                </a:cubicBezTo>
                <a:lnTo>
                  <a:pt x="1293018" y="39291"/>
                </a:lnTo>
                <a:lnTo>
                  <a:pt x="1293018" y="128587"/>
                </a:lnTo>
                <a:cubicBezTo>
                  <a:pt x="1290637" y="130969"/>
                  <a:pt x="1289447" y="134540"/>
                  <a:pt x="1289447" y="139303"/>
                </a:cubicBezTo>
                <a:cubicBezTo>
                  <a:pt x="1277540" y="155972"/>
                  <a:pt x="1268015" y="172640"/>
                  <a:pt x="1260872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9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889771" y="0"/>
                </a:moveTo>
                <a:lnTo>
                  <a:pt x="4057649" y="0"/>
                </a:lnTo>
                <a:lnTo>
                  <a:pt x="4057649" y="210740"/>
                </a:lnTo>
                <a:lnTo>
                  <a:pt x="4475559" y="210740"/>
                </a:lnTo>
                <a:lnTo>
                  <a:pt x="4475559" y="317897"/>
                </a:lnTo>
                <a:lnTo>
                  <a:pt x="4057649" y="317897"/>
                </a:lnTo>
                <a:lnTo>
                  <a:pt x="4057649" y="639365"/>
                </a:lnTo>
                <a:cubicBezTo>
                  <a:pt x="4052887" y="684609"/>
                  <a:pt x="4077890" y="706040"/>
                  <a:pt x="4132659" y="703659"/>
                </a:cubicBezTo>
                <a:lnTo>
                  <a:pt x="4282678" y="703659"/>
                </a:lnTo>
                <a:cubicBezTo>
                  <a:pt x="4313634" y="703659"/>
                  <a:pt x="4329112" y="688181"/>
                  <a:pt x="4329112" y="657225"/>
                </a:cubicBezTo>
                <a:lnTo>
                  <a:pt x="4329112" y="600075"/>
                </a:lnTo>
                <a:lnTo>
                  <a:pt x="4464843" y="600075"/>
                </a:lnTo>
                <a:lnTo>
                  <a:pt x="4464843" y="682228"/>
                </a:lnTo>
                <a:cubicBezTo>
                  <a:pt x="4464843" y="765572"/>
                  <a:pt x="4419600" y="807244"/>
                  <a:pt x="4329112" y="807244"/>
                </a:cubicBezTo>
                <a:lnTo>
                  <a:pt x="4021931" y="807244"/>
                </a:lnTo>
                <a:cubicBezTo>
                  <a:pt x="3936206" y="809625"/>
                  <a:pt x="3892153" y="762000"/>
                  <a:pt x="3889771" y="664369"/>
                </a:cubicBezTo>
                <a:lnTo>
                  <a:pt x="3889771" y="317897"/>
                </a:lnTo>
                <a:lnTo>
                  <a:pt x="3654028" y="317897"/>
                </a:lnTo>
                <a:lnTo>
                  <a:pt x="3654028" y="210740"/>
                </a:lnTo>
                <a:lnTo>
                  <a:pt x="3889771" y="210740"/>
                </a:lnTo>
                <a:lnTo>
                  <a:pt x="3889771" y="0"/>
                </a:ln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22533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直接连接符 7"/>
          <p:cNvSpPr>
            <a:spLocks noChangeShapeType="1"/>
          </p:cNvSpPr>
          <p:nvPr/>
        </p:nvSpPr>
        <p:spPr bwMode="auto">
          <a:xfrm>
            <a:off x="515938" y="51562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5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2408238"/>
            <a:ext cx="3132138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6" name="组合 20"/>
          <p:cNvGrpSpPr>
            <a:grpSpLocks/>
          </p:cNvGrpSpPr>
          <p:nvPr/>
        </p:nvGrpSpPr>
        <p:grpSpPr bwMode="auto">
          <a:xfrm rot="-1009561">
            <a:off x="6888163" y="2708275"/>
            <a:ext cx="1141412" cy="1196975"/>
            <a:chOff x="0" y="0"/>
            <a:chExt cx="3868662" cy="4061795"/>
          </a:xfrm>
        </p:grpSpPr>
        <p:sp>
          <p:nvSpPr>
            <p:cNvPr id="22539" name="椭圆 21"/>
            <p:cNvSpPr>
              <a:spLocks noChangeArrowheads="1"/>
            </p:cNvSpPr>
            <p:nvPr/>
          </p:nvSpPr>
          <p:spPr bwMode="auto">
            <a:xfrm>
              <a:off x="506199" y="1037459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0" name="Freeform 5"/>
            <p:cNvSpPr>
              <a:spLocks noChangeArrowheads="1"/>
            </p:cNvSpPr>
            <p:nvPr/>
          </p:nvSpPr>
          <p:spPr bwMode="auto">
            <a:xfrm>
              <a:off x="0" y="533403"/>
              <a:ext cx="3868662" cy="2219448"/>
            </a:xfrm>
            <a:custGeom>
              <a:avLst/>
              <a:gdLst>
                <a:gd name="T0" fmla="*/ 2147483646 w 239"/>
                <a:gd name="T1" fmla="*/ 2147483646 h 153"/>
                <a:gd name="T2" fmla="*/ 2147483646 w 239"/>
                <a:gd name="T3" fmla="*/ 2147483646 h 153"/>
                <a:gd name="T4" fmla="*/ 2147483646 w 239"/>
                <a:gd name="T5" fmla="*/ 2147483646 h 153"/>
                <a:gd name="T6" fmla="*/ 2147483646 w 239"/>
                <a:gd name="T7" fmla="*/ 2147483646 h 153"/>
                <a:gd name="T8" fmla="*/ 2147483646 w 239"/>
                <a:gd name="T9" fmla="*/ 2147483646 h 153"/>
                <a:gd name="T10" fmla="*/ 2147483646 w 239"/>
                <a:gd name="T11" fmla="*/ 2147483646 h 153"/>
                <a:gd name="T12" fmla="*/ 2147483646 w 239"/>
                <a:gd name="T13" fmla="*/ 2147483646 h 153"/>
                <a:gd name="T14" fmla="*/ 2147483646 w 239"/>
                <a:gd name="T15" fmla="*/ 2147483646 h 153"/>
                <a:gd name="T16" fmla="*/ 2147483646 w 239"/>
                <a:gd name="T17" fmla="*/ 2147483646 h 153"/>
                <a:gd name="T18" fmla="*/ 2147483646 w 239"/>
                <a:gd name="T19" fmla="*/ 2147483646 h 153"/>
                <a:gd name="T20" fmla="*/ 2147483646 w 239"/>
                <a:gd name="T21" fmla="*/ 2147483646 h 153"/>
                <a:gd name="T22" fmla="*/ 2147483646 w 239"/>
                <a:gd name="T23" fmla="*/ 0 h 153"/>
                <a:gd name="T24" fmla="*/ 2147483646 w 239"/>
                <a:gd name="T25" fmla="*/ 2147483646 h 153"/>
                <a:gd name="T26" fmla="*/ 2147483646 w 239"/>
                <a:gd name="T27" fmla="*/ 2147483646 h 153"/>
                <a:gd name="T28" fmla="*/ 2147483646 w 239"/>
                <a:gd name="T29" fmla="*/ 2147483646 h 15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39"/>
                <a:gd name="T46" fmla="*/ 0 h 153"/>
                <a:gd name="T47" fmla="*/ 239 w 239"/>
                <a:gd name="T48" fmla="*/ 153 h 15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矩形 23"/>
            <p:cNvSpPr>
              <a:spLocks noChangeArrowheads="1"/>
            </p:cNvSpPr>
            <p:nvPr/>
          </p:nvSpPr>
          <p:spPr bwMode="auto">
            <a:xfrm>
              <a:off x="90010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2" name="矩形 24"/>
            <p:cNvSpPr>
              <a:spLocks noChangeArrowheads="1"/>
            </p:cNvSpPr>
            <p:nvPr/>
          </p:nvSpPr>
          <p:spPr bwMode="auto">
            <a:xfrm>
              <a:off x="2205980" y="2725417"/>
              <a:ext cx="1034231" cy="112242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3" name="Freeform 5"/>
            <p:cNvSpPr>
              <a:spLocks noChangeArrowheads="1"/>
            </p:cNvSpPr>
            <p:nvPr/>
          </p:nvSpPr>
          <p:spPr bwMode="auto">
            <a:xfrm>
              <a:off x="238525" y="0"/>
              <a:ext cx="3325872" cy="2611004"/>
            </a:xfrm>
            <a:custGeom>
              <a:avLst/>
              <a:gdLst>
                <a:gd name="T0" fmla="*/ 353872920 w 9539"/>
                <a:gd name="T1" fmla="*/ 471388351 h 10009"/>
                <a:gd name="T2" fmla="*/ 411251273 w 9539"/>
                <a:gd name="T3" fmla="*/ 621168260 h 10009"/>
                <a:gd name="T4" fmla="*/ 600526826 w 9539"/>
                <a:gd name="T5" fmla="*/ 471388351 h 10009"/>
                <a:gd name="T6" fmla="*/ 663618328 w 9539"/>
                <a:gd name="T7" fmla="*/ 616949280 h 10009"/>
                <a:gd name="T8" fmla="*/ 835874719 w 9539"/>
                <a:gd name="T9" fmla="*/ 458526632 h 10009"/>
                <a:gd name="T10" fmla="*/ 1030985105 w 9539"/>
                <a:gd name="T11" fmla="*/ 655466089 h 10009"/>
                <a:gd name="T12" fmla="*/ 1036577270 w 9539"/>
                <a:gd name="T13" fmla="*/ 668259461 h 10009"/>
                <a:gd name="T14" fmla="*/ 1036577270 w 9539"/>
                <a:gd name="T15" fmla="*/ 681121180 h 10009"/>
                <a:gd name="T16" fmla="*/ 1128479631 w 9539"/>
                <a:gd name="T17" fmla="*/ 527053944 h 10009"/>
                <a:gd name="T18" fmla="*/ 1120942638 w 9539"/>
                <a:gd name="T19" fmla="*/ 204016480 h 10009"/>
                <a:gd name="T20" fmla="*/ 809738435 w 9539"/>
                <a:gd name="T21" fmla="*/ 97857216 h 10009"/>
                <a:gd name="T22" fmla="*/ 444073470 w 9539"/>
                <a:gd name="T23" fmla="*/ 1565194 h 10009"/>
                <a:gd name="T24" fmla="*/ 121442617 w 9539"/>
                <a:gd name="T25" fmla="*/ 166928693 h 10009"/>
                <a:gd name="T26" fmla="*/ 84244034 w 9539"/>
                <a:gd name="T27" fmla="*/ 664108567 h 10009"/>
                <a:gd name="T28" fmla="*/ 353872920 w 9539"/>
                <a:gd name="T29" fmla="*/ 471388351 h 1000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9539"/>
                <a:gd name="T46" fmla="*/ 0 h 10009"/>
                <a:gd name="T47" fmla="*/ 9539 w 9539"/>
                <a:gd name="T48" fmla="*/ 10009 h 1000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椭圆 26"/>
            <p:cNvSpPr>
              <a:spLocks noChangeArrowheads="1"/>
            </p:cNvSpPr>
            <p:nvPr/>
          </p:nvSpPr>
          <p:spPr bwMode="auto">
            <a:xfrm>
              <a:off x="1044116" y="2725417"/>
              <a:ext cx="288032" cy="197050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2545" name="椭圆 27"/>
            <p:cNvSpPr>
              <a:spLocks noChangeArrowheads="1"/>
            </p:cNvSpPr>
            <p:nvPr/>
          </p:nvSpPr>
          <p:spPr bwMode="auto">
            <a:xfrm>
              <a:off x="2330375" y="2725417"/>
              <a:ext cx="288032" cy="197050"/>
            </a:xfrm>
            <a:prstGeom prst="ellipse">
              <a:avLst/>
            </a:pr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charset="0"/>
                <a:buNone/>
              </a:pPr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  <p:pic>
        <p:nvPicPr>
          <p:cNvPr id="22537" name="图片 2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57" b="13002"/>
          <a:stretch>
            <a:fillRect/>
          </a:stretch>
        </p:blipFill>
        <p:spPr bwMode="auto">
          <a:xfrm>
            <a:off x="6648450" y="3413125"/>
            <a:ext cx="1619250" cy="170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8" name="文本框 29"/>
          <p:cNvSpPr>
            <a:spLocks noChangeArrowheads="1"/>
          </p:cNvSpPr>
          <p:nvPr/>
        </p:nvSpPr>
        <p:spPr bwMode="auto">
          <a:xfrm>
            <a:off x="7458075" y="4013200"/>
            <a:ext cx="3540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000" b="1">
                <a:solidFill>
                  <a:srgbClr val="FFD03B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</a:t>
            </a:r>
            <a:endParaRPr lang="zh-CN" altLang="en-US" sz="2000" b="1">
              <a:solidFill>
                <a:srgbClr val="FFD03B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C6E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任意多边形 44"/>
          <p:cNvSpPr>
            <a:spLocks noChangeArrowheads="1"/>
          </p:cNvSpPr>
          <p:nvPr/>
        </p:nvSpPr>
        <p:spPr bwMode="auto">
          <a:xfrm>
            <a:off x="619125" y="806450"/>
            <a:ext cx="4949825" cy="1924050"/>
          </a:xfrm>
          <a:custGeom>
            <a:avLst/>
            <a:gdLst>
              <a:gd name="T0" fmla="*/ 1340643 w 4948603"/>
              <a:gd name="T1" fmla="*/ 1813322 h 1924050"/>
              <a:gd name="T2" fmla="*/ 1201340 w 4948603"/>
              <a:gd name="T3" fmla="*/ 1813322 h 1924050"/>
              <a:gd name="T4" fmla="*/ 1340643 w 4948603"/>
              <a:gd name="T5" fmla="*/ 1552575 h 1924050"/>
              <a:gd name="T6" fmla="*/ 3087290 w 4948603"/>
              <a:gd name="T7" fmla="*/ 1466850 h 1924050"/>
              <a:gd name="T8" fmla="*/ 1340643 w 4948603"/>
              <a:gd name="T9" fmla="*/ 1459706 h 1924050"/>
              <a:gd name="T10" fmla="*/ 1201340 w 4948603"/>
              <a:gd name="T11" fmla="*/ 1409700 h 1924050"/>
              <a:gd name="T12" fmla="*/ 958453 w 4948603"/>
              <a:gd name="T13" fmla="*/ 1227534 h 1924050"/>
              <a:gd name="T14" fmla="*/ 4291012 w 4948603"/>
              <a:gd name="T15" fmla="*/ 1145381 h 1924050"/>
              <a:gd name="T16" fmla="*/ 3794521 w 4948603"/>
              <a:gd name="T17" fmla="*/ 1816894 h 1924050"/>
              <a:gd name="T18" fmla="*/ 3812381 w 4948603"/>
              <a:gd name="T19" fmla="*/ 1145381 h 1924050"/>
              <a:gd name="T20" fmla="*/ 2490787 w 4948603"/>
              <a:gd name="T21" fmla="*/ 1384697 h 1924050"/>
              <a:gd name="T22" fmla="*/ 2262187 w 4948603"/>
              <a:gd name="T23" fmla="*/ 1802606 h 1924050"/>
              <a:gd name="T24" fmla="*/ 2194321 w 4948603"/>
              <a:gd name="T25" fmla="*/ 1899047 h 1924050"/>
              <a:gd name="T26" fmla="*/ 1676399 w 4948603"/>
              <a:gd name="T27" fmla="*/ 1384697 h 1924050"/>
              <a:gd name="T28" fmla="*/ 1558528 w 4948603"/>
              <a:gd name="T29" fmla="*/ 1127522 h 1924050"/>
              <a:gd name="T30" fmla="*/ 812006 w 4948603"/>
              <a:gd name="T31" fmla="*/ 1663303 h 1924050"/>
              <a:gd name="T32" fmla="*/ 233362 w 4948603"/>
              <a:gd name="T33" fmla="*/ 1895475 h 1924050"/>
              <a:gd name="T34" fmla="*/ 4744640 w 4948603"/>
              <a:gd name="T35" fmla="*/ 1681162 h 1924050"/>
              <a:gd name="T36" fmla="*/ 4405312 w 4948603"/>
              <a:gd name="T37" fmla="*/ 1373981 h 1924050"/>
              <a:gd name="T38" fmla="*/ 3390899 w 4948603"/>
              <a:gd name="T39" fmla="*/ 1331119 h 1924050"/>
              <a:gd name="T40" fmla="*/ 3047999 w 4948603"/>
              <a:gd name="T41" fmla="*/ 1824037 h 1924050"/>
              <a:gd name="T42" fmla="*/ 3233737 w 4948603"/>
              <a:gd name="T43" fmla="*/ 1134665 h 1924050"/>
              <a:gd name="T44" fmla="*/ 2744390 w 4948603"/>
              <a:gd name="T45" fmla="*/ 1406128 h 1924050"/>
              <a:gd name="T46" fmla="*/ 2744390 w 4948603"/>
              <a:gd name="T47" fmla="*/ 1577578 h 1924050"/>
              <a:gd name="T48" fmla="*/ 2780109 w 4948603"/>
              <a:gd name="T49" fmla="*/ 1309687 h 1924050"/>
              <a:gd name="T50" fmla="*/ 3733799 w 4948603"/>
              <a:gd name="T51" fmla="*/ 1302544 h 1924050"/>
              <a:gd name="T52" fmla="*/ 3490912 w 4948603"/>
              <a:gd name="T53" fmla="*/ 1756172 h 1924050"/>
              <a:gd name="T54" fmla="*/ 4611290 w 4948603"/>
              <a:gd name="T55" fmla="*/ 614362 h 1924050"/>
              <a:gd name="T56" fmla="*/ 1214437 w 4948603"/>
              <a:gd name="T57" fmla="*/ 535781 h 1924050"/>
              <a:gd name="T58" fmla="*/ 1075134 w 4948603"/>
              <a:gd name="T59" fmla="*/ 453628 h 1924050"/>
              <a:gd name="T60" fmla="*/ 1621631 w 4948603"/>
              <a:gd name="T61" fmla="*/ 478631 h 1924050"/>
              <a:gd name="T62" fmla="*/ 1493043 w 4948603"/>
              <a:gd name="T63" fmla="*/ 671512 h 1924050"/>
              <a:gd name="T64" fmla="*/ 1328737 w 4948603"/>
              <a:gd name="T65" fmla="*/ 485775 h 1924050"/>
              <a:gd name="T66" fmla="*/ 1182290 w 4948603"/>
              <a:gd name="T67" fmla="*/ 285750 h 1924050"/>
              <a:gd name="T68" fmla="*/ 1075134 w 4948603"/>
              <a:gd name="T69" fmla="*/ 364331 h 1924050"/>
              <a:gd name="T70" fmla="*/ 3575446 w 4948603"/>
              <a:gd name="T71" fmla="*/ 714375 h 1924050"/>
              <a:gd name="T72" fmla="*/ 2982515 w 4948603"/>
              <a:gd name="T73" fmla="*/ 353615 h 1924050"/>
              <a:gd name="T74" fmla="*/ 2961084 w 4948603"/>
              <a:gd name="T75" fmla="*/ 682228 h 1924050"/>
              <a:gd name="T76" fmla="*/ 4782740 w 4948603"/>
              <a:gd name="T77" fmla="*/ 407194 h 1924050"/>
              <a:gd name="T78" fmla="*/ 1092993 w 4948603"/>
              <a:gd name="T79" fmla="*/ 128587 h 1924050"/>
              <a:gd name="T80" fmla="*/ 3239690 w 4948603"/>
              <a:gd name="T81" fmla="*/ 42862 h 1924050"/>
              <a:gd name="T82" fmla="*/ 4475559 w 4948603"/>
              <a:gd name="T83" fmla="*/ 714375 h 1924050"/>
              <a:gd name="T84" fmla="*/ 3654028 w 4948603"/>
              <a:gd name="T85" fmla="*/ 821531 h 1924050"/>
              <a:gd name="T86" fmla="*/ 1721643 w 4948603"/>
              <a:gd name="T87" fmla="*/ 189309 h 1924050"/>
              <a:gd name="T88" fmla="*/ 1528762 w 4948603"/>
              <a:gd name="T89" fmla="*/ 117872 h 1924050"/>
              <a:gd name="T90" fmla="*/ 3078956 w 4948603"/>
              <a:gd name="T91" fmla="*/ 17859 h 1924050"/>
              <a:gd name="T92" fmla="*/ 2800349 w 4948603"/>
              <a:gd name="T93" fmla="*/ 196453 h 1924050"/>
              <a:gd name="T94" fmla="*/ 2150268 w 4948603"/>
              <a:gd name="T95" fmla="*/ 660797 h 1924050"/>
              <a:gd name="T96" fmla="*/ 1825228 w 4948603"/>
              <a:gd name="T97" fmla="*/ 721519 h 1924050"/>
              <a:gd name="T98" fmla="*/ 1017984 w 4948603"/>
              <a:gd name="T99" fmla="*/ 3572 h 1924050"/>
              <a:gd name="T100" fmla="*/ 1318022 w 4948603"/>
              <a:gd name="T101" fmla="*/ 189309 h 1924050"/>
              <a:gd name="T102" fmla="*/ 1214437 w 4948603"/>
              <a:gd name="T103" fmla="*/ 628650 h 1924050"/>
              <a:gd name="T104" fmla="*/ 903684 w 4948603"/>
              <a:gd name="T105" fmla="*/ 725090 h 1924050"/>
              <a:gd name="T106" fmla="*/ 3411140 w 4948603"/>
              <a:gd name="T107" fmla="*/ 0 h 1924050"/>
              <a:gd name="T108" fmla="*/ 3411140 w 4948603"/>
              <a:gd name="T109" fmla="*/ 446484 h 1924050"/>
              <a:gd name="T110" fmla="*/ 3143249 w 4948603"/>
              <a:gd name="T111" fmla="*/ 339328 h 1924050"/>
              <a:gd name="T112" fmla="*/ 767953 w 4948603"/>
              <a:gd name="T113" fmla="*/ 71437 h 1924050"/>
              <a:gd name="T114" fmla="*/ 814387 w 4948603"/>
              <a:gd name="T115" fmla="*/ 682228 h 1924050"/>
              <a:gd name="T116" fmla="*/ 314325 w 4948603"/>
              <a:gd name="T117" fmla="*/ 407194 h 1924050"/>
              <a:gd name="T118" fmla="*/ 328612 w 4948603"/>
              <a:gd name="T119" fmla="*/ 175022 h 1924050"/>
              <a:gd name="T120" fmla="*/ 0 w 4948603"/>
              <a:gd name="T121" fmla="*/ 0 h 1924050"/>
              <a:gd name="T122" fmla="*/ 4948603 w 4948603"/>
              <a:gd name="T123" fmla="*/ 1924050 h 192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4948603" h="1924050">
                <a:moveTo>
                  <a:pt x="4580334" y="1734741"/>
                </a:moveTo>
                <a:lnTo>
                  <a:pt x="4755356" y="1734741"/>
                </a:lnTo>
                <a:lnTo>
                  <a:pt x="4755356" y="1902619"/>
                </a:lnTo>
                <a:lnTo>
                  <a:pt x="4580334" y="1902619"/>
                </a:lnTo>
                <a:lnTo>
                  <a:pt x="4580334" y="1734741"/>
                </a:lnTo>
                <a:close/>
                <a:moveTo>
                  <a:pt x="1340643" y="1727597"/>
                </a:moveTo>
                <a:lnTo>
                  <a:pt x="1340643" y="1813322"/>
                </a:lnTo>
                <a:lnTo>
                  <a:pt x="1390650" y="1813322"/>
                </a:lnTo>
                <a:cubicBezTo>
                  <a:pt x="1414462" y="1813322"/>
                  <a:pt x="1426368" y="1800225"/>
                  <a:pt x="1426368" y="1774031"/>
                </a:cubicBezTo>
                <a:lnTo>
                  <a:pt x="1426368" y="1727597"/>
                </a:lnTo>
                <a:lnTo>
                  <a:pt x="1340643" y="1727597"/>
                </a:lnTo>
                <a:close/>
                <a:moveTo>
                  <a:pt x="1115615" y="1727597"/>
                </a:moveTo>
                <a:lnTo>
                  <a:pt x="1115615" y="1813322"/>
                </a:lnTo>
                <a:lnTo>
                  <a:pt x="1201340" y="1813322"/>
                </a:lnTo>
                <a:lnTo>
                  <a:pt x="1201340" y="1727597"/>
                </a:lnTo>
                <a:lnTo>
                  <a:pt x="1115615" y="1727597"/>
                </a:lnTo>
                <a:close/>
                <a:moveTo>
                  <a:pt x="1340643" y="1552575"/>
                </a:moveTo>
                <a:lnTo>
                  <a:pt x="1340643" y="1634728"/>
                </a:lnTo>
                <a:lnTo>
                  <a:pt x="1426368" y="1634728"/>
                </a:lnTo>
                <a:lnTo>
                  <a:pt x="1426368" y="1552575"/>
                </a:lnTo>
                <a:lnTo>
                  <a:pt x="1340643" y="1552575"/>
                </a:lnTo>
                <a:close/>
                <a:moveTo>
                  <a:pt x="1115615" y="1552575"/>
                </a:moveTo>
                <a:lnTo>
                  <a:pt x="1115615" y="1634728"/>
                </a:lnTo>
                <a:lnTo>
                  <a:pt x="1201340" y="1634728"/>
                </a:lnTo>
                <a:lnTo>
                  <a:pt x="1201340" y="1552575"/>
                </a:lnTo>
                <a:lnTo>
                  <a:pt x="1115615" y="1552575"/>
                </a:lnTo>
                <a:close/>
                <a:moveTo>
                  <a:pt x="3087290" y="1427559"/>
                </a:moveTo>
                <a:lnTo>
                  <a:pt x="3087290" y="1466850"/>
                </a:lnTo>
                <a:lnTo>
                  <a:pt x="3173015" y="1466850"/>
                </a:lnTo>
                <a:cubicBezTo>
                  <a:pt x="3187303" y="1516856"/>
                  <a:pt x="3202781" y="1563291"/>
                  <a:pt x="3219449" y="1606153"/>
                </a:cubicBezTo>
                <a:cubicBezTo>
                  <a:pt x="3233737" y="1560909"/>
                  <a:pt x="3246834" y="1501378"/>
                  <a:pt x="3258740" y="1427559"/>
                </a:cubicBezTo>
                <a:lnTo>
                  <a:pt x="3087290" y="1427559"/>
                </a:lnTo>
                <a:close/>
                <a:moveTo>
                  <a:pt x="1201340" y="1409700"/>
                </a:moveTo>
                <a:lnTo>
                  <a:pt x="1340643" y="1409700"/>
                </a:lnTo>
                <a:lnTo>
                  <a:pt x="1340643" y="1459706"/>
                </a:lnTo>
                <a:lnTo>
                  <a:pt x="1558528" y="1459706"/>
                </a:lnTo>
                <a:lnTo>
                  <a:pt x="1558528" y="1774031"/>
                </a:lnTo>
                <a:cubicBezTo>
                  <a:pt x="1558528" y="1857375"/>
                  <a:pt x="1521618" y="1899047"/>
                  <a:pt x="1447800" y="1899047"/>
                </a:cubicBezTo>
                <a:lnTo>
                  <a:pt x="983456" y="1899047"/>
                </a:lnTo>
                <a:lnTo>
                  <a:pt x="983456" y="1459706"/>
                </a:lnTo>
                <a:lnTo>
                  <a:pt x="1201340" y="1459706"/>
                </a:lnTo>
                <a:lnTo>
                  <a:pt x="1201340" y="1409700"/>
                </a:lnTo>
                <a:close/>
                <a:moveTo>
                  <a:pt x="233362" y="1234678"/>
                </a:moveTo>
                <a:lnTo>
                  <a:pt x="233362" y="1516856"/>
                </a:lnTo>
                <a:lnTo>
                  <a:pt x="365521" y="1516856"/>
                </a:lnTo>
                <a:cubicBezTo>
                  <a:pt x="463153" y="1519237"/>
                  <a:pt x="509587" y="1472803"/>
                  <a:pt x="504824" y="1377553"/>
                </a:cubicBezTo>
                <a:cubicBezTo>
                  <a:pt x="507206" y="1279922"/>
                  <a:pt x="460772" y="1232297"/>
                  <a:pt x="365521" y="1234678"/>
                </a:cubicBezTo>
                <a:lnTo>
                  <a:pt x="233362" y="1234678"/>
                </a:lnTo>
                <a:close/>
                <a:moveTo>
                  <a:pt x="958453" y="1227534"/>
                </a:moveTo>
                <a:lnTo>
                  <a:pt x="958453" y="1295400"/>
                </a:lnTo>
                <a:lnTo>
                  <a:pt x="1376362" y="1295400"/>
                </a:lnTo>
                <a:cubicBezTo>
                  <a:pt x="1404937" y="1295400"/>
                  <a:pt x="1418034" y="1281112"/>
                  <a:pt x="1415653" y="1252537"/>
                </a:cubicBezTo>
                <a:lnTo>
                  <a:pt x="1415653" y="1227534"/>
                </a:lnTo>
                <a:lnTo>
                  <a:pt x="958453" y="1227534"/>
                </a:lnTo>
                <a:close/>
                <a:moveTo>
                  <a:pt x="3812381" y="1145381"/>
                </a:moveTo>
                <a:lnTo>
                  <a:pt x="4291012" y="1145381"/>
                </a:lnTo>
                <a:lnTo>
                  <a:pt x="4291012" y="1245394"/>
                </a:lnTo>
                <a:cubicBezTo>
                  <a:pt x="4267200" y="1443037"/>
                  <a:pt x="4218384" y="1585912"/>
                  <a:pt x="4144565" y="1674019"/>
                </a:cubicBezTo>
                <a:cubicBezTo>
                  <a:pt x="4189809" y="1721644"/>
                  <a:pt x="4249340" y="1770459"/>
                  <a:pt x="4323159" y="1820466"/>
                </a:cubicBezTo>
                <a:lnTo>
                  <a:pt x="4323159" y="1916906"/>
                </a:lnTo>
                <a:cubicBezTo>
                  <a:pt x="4201715" y="1866900"/>
                  <a:pt x="4112418" y="1816894"/>
                  <a:pt x="4055268" y="1766887"/>
                </a:cubicBezTo>
                <a:cubicBezTo>
                  <a:pt x="4000499" y="1809750"/>
                  <a:pt x="3913584" y="1862137"/>
                  <a:pt x="3794521" y="1924050"/>
                </a:cubicBezTo>
                <a:lnTo>
                  <a:pt x="3794521" y="1816894"/>
                </a:lnTo>
                <a:cubicBezTo>
                  <a:pt x="3868340" y="1769269"/>
                  <a:pt x="3926681" y="1722834"/>
                  <a:pt x="3969543" y="1677591"/>
                </a:cubicBezTo>
                <a:cubicBezTo>
                  <a:pt x="3900487" y="1584722"/>
                  <a:pt x="3851671" y="1456134"/>
                  <a:pt x="3823096" y="1291828"/>
                </a:cubicBezTo>
                <a:lnTo>
                  <a:pt x="3965971" y="1291828"/>
                </a:lnTo>
                <a:cubicBezTo>
                  <a:pt x="3987403" y="1401366"/>
                  <a:pt x="4017168" y="1490662"/>
                  <a:pt x="4055268" y="1559719"/>
                </a:cubicBezTo>
                <a:cubicBezTo>
                  <a:pt x="4100512" y="1481137"/>
                  <a:pt x="4127896" y="1377553"/>
                  <a:pt x="4137421" y="1248965"/>
                </a:cubicBezTo>
                <a:lnTo>
                  <a:pt x="3812381" y="1248965"/>
                </a:lnTo>
                <a:lnTo>
                  <a:pt x="3812381" y="1145381"/>
                </a:lnTo>
                <a:close/>
                <a:moveTo>
                  <a:pt x="1733549" y="1131094"/>
                </a:moveTo>
                <a:lnTo>
                  <a:pt x="2440781" y="1131094"/>
                </a:lnTo>
                <a:lnTo>
                  <a:pt x="2440781" y="1234678"/>
                </a:lnTo>
                <a:lnTo>
                  <a:pt x="2155031" y="1234678"/>
                </a:lnTo>
                <a:lnTo>
                  <a:pt x="2155031" y="1241822"/>
                </a:lnTo>
                <a:cubicBezTo>
                  <a:pt x="2155031" y="1294209"/>
                  <a:pt x="2152649" y="1341834"/>
                  <a:pt x="2147887" y="1384697"/>
                </a:cubicBezTo>
                <a:lnTo>
                  <a:pt x="2490787" y="1384697"/>
                </a:lnTo>
                <a:lnTo>
                  <a:pt x="2490787" y="1491853"/>
                </a:lnTo>
                <a:lnTo>
                  <a:pt x="2133600" y="1491853"/>
                </a:lnTo>
                <a:cubicBezTo>
                  <a:pt x="2133600" y="1494234"/>
                  <a:pt x="2133600" y="1496616"/>
                  <a:pt x="2133600" y="1498997"/>
                </a:cubicBezTo>
                <a:cubicBezTo>
                  <a:pt x="2131218" y="1508522"/>
                  <a:pt x="2126456" y="1521619"/>
                  <a:pt x="2119312" y="1538287"/>
                </a:cubicBezTo>
                <a:lnTo>
                  <a:pt x="2212181" y="1538287"/>
                </a:lnTo>
                <a:lnTo>
                  <a:pt x="2212181" y="1752600"/>
                </a:lnTo>
                <a:cubicBezTo>
                  <a:pt x="2212181" y="1785937"/>
                  <a:pt x="2228850" y="1802606"/>
                  <a:pt x="2262187" y="1802606"/>
                </a:cubicBezTo>
                <a:lnTo>
                  <a:pt x="2308621" y="1802606"/>
                </a:lnTo>
                <a:cubicBezTo>
                  <a:pt x="2344340" y="1802606"/>
                  <a:pt x="2361009" y="1785937"/>
                  <a:pt x="2358628" y="1752600"/>
                </a:cubicBezTo>
                <a:lnTo>
                  <a:pt x="2358628" y="1713309"/>
                </a:lnTo>
                <a:lnTo>
                  <a:pt x="2476499" y="1713309"/>
                </a:lnTo>
                <a:lnTo>
                  <a:pt x="2476499" y="1774031"/>
                </a:lnTo>
                <a:cubicBezTo>
                  <a:pt x="2478881" y="1859756"/>
                  <a:pt x="2434828" y="1901428"/>
                  <a:pt x="2344340" y="1899047"/>
                </a:cubicBezTo>
                <a:lnTo>
                  <a:pt x="2194321" y="1899047"/>
                </a:lnTo>
                <a:cubicBezTo>
                  <a:pt x="2103834" y="1901428"/>
                  <a:pt x="2059781" y="1858566"/>
                  <a:pt x="2062162" y="1770459"/>
                </a:cubicBezTo>
                <a:lnTo>
                  <a:pt x="2062162" y="1663303"/>
                </a:lnTo>
                <a:cubicBezTo>
                  <a:pt x="2005012" y="1751409"/>
                  <a:pt x="1883568" y="1835944"/>
                  <a:pt x="1697831" y="1916906"/>
                </a:cubicBezTo>
                <a:lnTo>
                  <a:pt x="1697831" y="1820466"/>
                </a:lnTo>
                <a:cubicBezTo>
                  <a:pt x="1852612" y="1727597"/>
                  <a:pt x="1943100" y="1618059"/>
                  <a:pt x="1969293" y="1491853"/>
                </a:cubicBezTo>
                <a:lnTo>
                  <a:pt x="1676399" y="1491853"/>
                </a:lnTo>
                <a:lnTo>
                  <a:pt x="1676399" y="1384697"/>
                </a:lnTo>
                <a:lnTo>
                  <a:pt x="1983581" y="1384697"/>
                </a:lnTo>
                <a:cubicBezTo>
                  <a:pt x="1988343" y="1346597"/>
                  <a:pt x="1990724" y="1306116"/>
                  <a:pt x="1990724" y="1263253"/>
                </a:cubicBezTo>
                <a:lnTo>
                  <a:pt x="1990724" y="1234678"/>
                </a:lnTo>
                <a:lnTo>
                  <a:pt x="1733549" y="1234678"/>
                </a:lnTo>
                <a:lnTo>
                  <a:pt x="1733549" y="1131094"/>
                </a:lnTo>
                <a:close/>
                <a:moveTo>
                  <a:pt x="812006" y="1127522"/>
                </a:moveTo>
                <a:lnTo>
                  <a:pt x="1558528" y="1127522"/>
                </a:lnTo>
                <a:lnTo>
                  <a:pt x="1558528" y="1256109"/>
                </a:lnTo>
                <a:cubicBezTo>
                  <a:pt x="1560909" y="1351359"/>
                  <a:pt x="1516856" y="1397794"/>
                  <a:pt x="1426368" y="1395412"/>
                </a:cubicBezTo>
                <a:lnTo>
                  <a:pt x="958453" y="1395412"/>
                </a:lnTo>
                <a:lnTo>
                  <a:pt x="958453" y="1634728"/>
                </a:lnTo>
                <a:cubicBezTo>
                  <a:pt x="967978" y="1779984"/>
                  <a:pt x="902493" y="1875234"/>
                  <a:pt x="762000" y="1920478"/>
                </a:cubicBezTo>
                <a:lnTo>
                  <a:pt x="762000" y="1824037"/>
                </a:lnTo>
                <a:cubicBezTo>
                  <a:pt x="797718" y="1797844"/>
                  <a:pt x="814387" y="1744266"/>
                  <a:pt x="812006" y="1663303"/>
                </a:cubicBezTo>
                <a:lnTo>
                  <a:pt x="812006" y="1127522"/>
                </a:lnTo>
                <a:close/>
                <a:moveTo>
                  <a:pt x="65484" y="1127522"/>
                </a:moveTo>
                <a:lnTo>
                  <a:pt x="397668" y="1127522"/>
                </a:lnTo>
                <a:cubicBezTo>
                  <a:pt x="585787" y="1127522"/>
                  <a:pt x="678656" y="1210865"/>
                  <a:pt x="676274" y="1377553"/>
                </a:cubicBezTo>
                <a:cubicBezTo>
                  <a:pt x="681037" y="1549003"/>
                  <a:pt x="588168" y="1632347"/>
                  <a:pt x="397668" y="1627584"/>
                </a:cubicBezTo>
                <a:lnTo>
                  <a:pt x="233362" y="1627584"/>
                </a:lnTo>
                <a:lnTo>
                  <a:pt x="233362" y="1895475"/>
                </a:lnTo>
                <a:lnTo>
                  <a:pt x="65484" y="1895475"/>
                </a:lnTo>
                <a:lnTo>
                  <a:pt x="65484" y="1127522"/>
                </a:lnTo>
                <a:close/>
                <a:moveTo>
                  <a:pt x="4683918" y="1123950"/>
                </a:moveTo>
                <a:cubicBezTo>
                  <a:pt x="4855368" y="1128712"/>
                  <a:pt x="4943474" y="1194197"/>
                  <a:pt x="4948237" y="1320403"/>
                </a:cubicBezTo>
                <a:cubicBezTo>
                  <a:pt x="4952999" y="1391841"/>
                  <a:pt x="4911327" y="1459706"/>
                  <a:pt x="4823221" y="1524000"/>
                </a:cubicBezTo>
                <a:cubicBezTo>
                  <a:pt x="4770834" y="1564481"/>
                  <a:pt x="4744640" y="1606153"/>
                  <a:pt x="4744640" y="1649016"/>
                </a:cubicBezTo>
                <a:lnTo>
                  <a:pt x="4744640" y="1681162"/>
                </a:lnTo>
                <a:lnTo>
                  <a:pt x="4583906" y="1681162"/>
                </a:lnTo>
                <a:lnTo>
                  <a:pt x="4583906" y="1638300"/>
                </a:lnTo>
                <a:cubicBezTo>
                  <a:pt x="4579143" y="1569244"/>
                  <a:pt x="4612481" y="1512094"/>
                  <a:pt x="4683918" y="1466850"/>
                </a:cubicBezTo>
                <a:cubicBezTo>
                  <a:pt x="4743450" y="1421606"/>
                  <a:pt x="4773215" y="1375172"/>
                  <a:pt x="4773215" y="1327547"/>
                </a:cubicBezTo>
                <a:cubicBezTo>
                  <a:pt x="4770834" y="1265634"/>
                  <a:pt x="4741068" y="1233487"/>
                  <a:pt x="4683918" y="1231106"/>
                </a:cubicBezTo>
                <a:cubicBezTo>
                  <a:pt x="4619625" y="1233487"/>
                  <a:pt x="4580334" y="1281112"/>
                  <a:pt x="4566046" y="1373981"/>
                </a:cubicBezTo>
                <a:lnTo>
                  <a:pt x="4405312" y="1373981"/>
                </a:lnTo>
                <a:cubicBezTo>
                  <a:pt x="4429125" y="1207294"/>
                  <a:pt x="4521993" y="1123950"/>
                  <a:pt x="4683918" y="1123950"/>
                </a:cubicBezTo>
                <a:close/>
                <a:moveTo>
                  <a:pt x="3405187" y="1109662"/>
                </a:moveTo>
                <a:lnTo>
                  <a:pt x="3405187" y="1216819"/>
                </a:lnTo>
                <a:cubicBezTo>
                  <a:pt x="3348037" y="1228725"/>
                  <a:pt x="3293268" y="1234678"/>
                  <a:pt x="3240881" y="1234678"/>
                </a:cubicBezTo>
                <a:lnTo>
                  <a:pt x="3087290" y="1234678"/>
                </a:lnTo>
                <a:lnTo>
                  <a:pt x="3087290" y="1331119"/>
                </a:lnTo>
                <a:lnTo>
                  <a:pt x="3390899" y="1331119"/>
                </a:lnTo>
                <a:lnTo>
                  <a:pt x="3390899" y="1423987"/>
                </a:lnTo>
                <a:cubicBezTo>
                  <a:pt x="3376612" y="1559719"/>
                  <a:pt x="3346846" y="1660922"/>
                  <a:pt x="3301603" y="1727597"/>
                </a:cubicBezTo>
                <a:cubicBezTo>
                  <a:pt x="3332559" y="1763316"/>
                  <a:pt x="3369468" y="1794272"/>
                  <a:pt x="3412331" y="1820466"/>
                </a:cubicBezTo>
                <a:lnTo>
                  <a:pt x="3412331" y="1916906"/>
                </a:lnTo>
                <a:cubicBezTo>
                  <a:pt x="3338512" y="1888331"/>
                  <a:pt x="3276599" y="1853803"/>
                  <a:pt x="3226593" y="1813322"/>
                </a:cubicBezTo>
                <a:cubicBezTo>
                  <a:pt x="3181349" y="1849041"/>
                  <a:pt x="3121818" y="1884759"/>
                  <a:pt x="3047999" y="1920478"/>
                </a:cubicBezTo>
                <a:lnTo>
                  <a:pt x="3047999" y="1824037"/>
                </a:lnTo>
                <a:cubicBezTo>
                  <a:pt x="3090862" y="1793081"/>
                  <a:pt x="3124199" y="1762125"/>
                  <a:pt x="3148012" y="1731169"/>
                </a:cubicBezTo>
                <a:cubicBezTo>
                  <a:pt x="3126581" y="1695450"/>
                  <a:pt x="3106340" y="1657350"/>
                  <a:pt x="3087290" y="1616869"/>
                </a:cubicBezTo>
                <a:cubicBezTo>
                  <a:pt x="3087290" y="1759744"/>
                  <a:pt x="3031331" y="1860947"/>
                  <a:pt x="2919412" y="1920478"/>
                </a:cubicBezTo>
                <a:lnTo>
                  <a:pt x="2919412" y="1813322"/>
                </a:lnTo>
                <a:cubicBezTo>
                  <a:pt x="2943224" y="1777603"/>
                  <a:pt x="2953940" y="1707356"/>
                  <a:pt x="2951559" y="1602581"/>
                </a:cubicBezTo>
                <a:lnTo>
                  <a:pt x="2951559" y="1134665"/>
                </a:lnTo>
                <a:lnTo>
                  <a:pt x="3233737" y="1134665"/>
                </a:lnTo>
                <a:cubicBezTo>
                  <a:pt x="3283743" y="1134665"/>
                  <a:pt x="3340893" y="1126331"/>
                  <a:pt x="3405187" y="1109662"/>
                </a:cubicBezTo>
                <a:close/>
                <a:moveTo>
                  <a:pt x="2780109" y="1098947"/>
                </a:moveTo>
                <a:lnTo>
                  <a:pt x="2901553" y="1098947"/>
                </a:lnTo>
                <a:lnTo>
                  <a:pt x="2901553" y="1309687"/>
                </a:lnTo>
                <a:lnTo>
                  <a:pt x="2937271" y="1309687"/>
                </a:lnTo>
                <a:lnTo>
                  <a:pt x="2937271" y="1406128"/>
                </a:lnTo>
                <a:lnTo>
                  <a:pt x="2744390" y="1406128"/>
                </a:lnTo>
                <a:lnTo>
                  <a:pt x="2744390" y="1477566"/>
                </a:lnTo>
                <a:lnTo>
                  <a:pt x="2901553" y="1477566"/>
                </a:lnTo>
                <a:lnTo>
                  <a:pt x="2901553" y="1902619"/>
                </a:lnTo>
                <a:lnTo>
                  <a:pt x="2780109" y="1902619"/>
                </a:lnTo>
                <a:lnTo>
                  <a:pt x="2780109" y="1574006"/>
                </a:lnTo>
                <a:lnTo>
                  <a:pt x="2744390" y="1574006"/>
                </a:lnTo>
                <a:lnTo>
                  <a:pt x="2744390" y="1577578"/>
                </a:lnTo>
                <a:cubicBezTo>
                  <a:pt x="2751534" y="1751409"/>
                  <a:pt x="2701528" y="1866900"/>
                  <a:pt x="2594371" y="1924050"/>
                </a:cubicBezTo>
                <a:lnTo>
                  <a:pt x="2594371" y="1824037"/>
                </a:lnTo>
                <a:cubicBezTo>
                  <a:pt x="2615803" y="1769269"/>
                  <a:pt x="2626518" y="1701403"/>
                  <a:pt x="2626518" y="1620441"/>
                </a:cubicBezTo>
                <a:lnTo>
                  <a:pt x="2626518" y="1120378"/>
                </a:lnTo>
                <a:lnTo>
                  <a:pt x="2744390" y="1120378"/>
                </a:lnTo>
                <a:lnTo>
                  <a:pt x="2744390" y="1309687"/>
                </a:lnTo>
                <a:lnTo>
                  <a:pt x="2780109" y="1309687"/>
                </a:lnTo>
                <a:lnTo>
                  <a:pt x="2780109" y="1098947"/>
                </a:lnTo>
                <a:close/>
                <a:moveTo>
                  <a:pt x="3590924" y="1091803"/>
                </a:moveTo>
                <a:lnTo>
                  <a:pt x="3733799" y="1091803"/>
                </a:lnTo>
                <a:lnTo>
                  <a:pt x="3733799" y="1202531"/>
                </a:lnTo>
                <a:lnTo>
                  <a:pt x="3801665" y="1202531"/>
                </a:lnTo>
                <a:lnTo>
                  <a:pt x="3801665" y="1302544"/>
                </a:lnTo>
                <a:lnTo>
                  <a:pt x="3733799" y="1302544"/>
                </a:lnTo>
                <a:cubicBezTo>
                  <a:pt x="3748087" y="1371600"/>
                  <a:pt x="3773090" y="1437084"/>
                  <a:pt x="3808809" y="1498997"/>
                </a:cubicBezTo>
                <a:lnTo>
                  <a:pt x="3808809" y="1641872"/>
                </a:lnTo>
                <a:cubicBezTo>
                  <a:pt x="3780234" y="1608534"/>
                  <a:pt x="3755231" y="1576387"/>
                  <a:pt x="3733799" y="1545431"/>
                </a:cubicBezTo>
                <a:lnTo>
                  <a:pt x="3733799" y="1920478"/>
                </a:lnTo>
                <a:lnTo>
                  <a:pt x="3590924" y="1920478"/>
                </a:lnTo>
                <a:lnTo>
                  <a:pt x="3590924" y="1606153"/>
                </a:lnTo>
                <a:cubicBezTo>
                  <a:pt x="3569493" y="1656159"/>
                  <a:pt x="3536156" y="1706166"/>
                  <a:pt x="3490912" y="1756172"/>
                </a:cubicBezTo>
                <a:lnTo>
                  <a:pt x="3490912" y="1613297"/>
                </a:lnTo>
                <a:cubicBezTo>
                  <a:pt x="3531393" y="1525191"/>
                  <a:pt x="3563540" y="1421606"/>
                  <a:pt x="3587353" y="1302544"/>
                </a:cubicBezTo>
                <a:lnTo>
                  <a:pt x="3508771" y="1302544"/>
                </a:lnTo>
                <a:lnTo>
                  <a:pt x="3508771" y="1202531"/>
                </a:lnTo>
                <a:lnTo>
                  <a:pt x="3590924" y="1202531"/>
                </a:lnTo>
                <a:lnTo>
                  <a:pt x="3590924" y="1091803"/>
                </a:lnTo>
                <a:close/>
                <a:moveTo>
                  <a:pt x="4611290" y="614362"/>
                </a:moveTo>
                <a:lnTo>
                  <a:pt x="4782740" y="614362"/>
                </a:lnTo>
                <a:lnTo>
                  <a:pt x="4782740" y="782240"/>
                </a:lnTo>
                <a:lnTo>
                  <a:pt x="4611290" y="782240"/>
                </a:lnTo>
                <a:lnTo>
                  <a:pt x="4611290" y="614362"/>
                </a:lnTo>
                <a:close/>
                <a:moveTo>
                  <a:pt x="1182290" y="453628"/>
                </a:moveTo>
                <a:lnTo>
                  <a:pt x="1182290" y="535781"/>
                </a:lnTo>
                <a:lnTo>
                  <a:pt x="1214437" y="535781"/>
                </a:lnTo>
                <a:lnTo>
                  <a:pt x="1214437" y="453628"/>
                </a:lnTo>
                <a:lnTo>
                  <a:pt x="1182290" y="453628"/>
                </a:lnTo>
                <a:close/>
                <a:moveTo>
                  <a:pt x="1042987" y="453628"/>
                </a:moveTo>
                <a:lnTo>
                  <a:pt x="1042987" y="525065"/>
                </a:lnTo>
                <a:lnTo>
                  <a:pt x="1042987" y="535781"/>
                </a:lnTo>
                <a:lnTo>
                  <a:pt x="1075134" y="535781"/>
                </a:lnTo>
                <a:lnTo>
                  <a:pt x="1075134" y="453628"/>
                </a:lnTo>
                <a:lnTo>
                  <a:pt x="1042987" y="453628"/>
                </a:lnTo>
                <a:close/>
                <a:moveTo>
                  <a:pt x="1493043" y="321469"/>
                </a:moveTo>
                <a:lnTo>
                  <a:pt x="1621631" y="321469"/>
                </a:lnTo>
                <a:lnTo>
                  <a:pt x="1621631" y="382190"/>
                </a:lnTo>
                <a:lnTo>
                  <a:pt x="1721643" y="382190"/>
                </a:lnTo>
                <a:lnTo>
                  <a:pt x="1721643" y="478631"/>
                </a:lnTo>
                <a:lnTo>
                  <a:pt x="1621631" y="478631"/>
                </a:lnTo>
                <a:lnTo>
                  <a:pt x="1621631" y="575072"/>
                </a:lnTo>
                <a:lnTo>
                  <a:pt x="1735931" y="575072"/>
                </a:lnTo>
                <a:lnTo>
                  <a:pt x="1735931" y="671512"/>
                </a:lnTo>
                <a:lnTo>
                  <a:pt x="1621631" y="671512"/>
                </a:lnTo>
                <a:lnTo>
                  <a:pt x="1621631" y="821531"/>
                </a:lnTo>
                <a:lnTo>
                  <a:pt x="1493043" y="821531"/>
                </a:lnTo>
                <a:lnTo>
                  <a:pt x="1493043" y="671512"/>
                </a:lnTo>
                <a:lnTo>
                  <a:pt x="1332309" y="671512"/>
                </a:lnTo>
                <a:lnTo>
                  <a:pt x="1332309" y="575072"/>
                </a:lnTo>
                <a:lnTo>
                  <a:pt x="1493043" y="575072"/>
                </a:lnTo>
                <a:lnTo>
                  <a:pt x="1493043" y="478631"/>
                </a:lnTo>
                <a:lnTo>
                  <a:pt x="1443037" y="478631"/>
                </a:lnTo>
                <a:cubicBezTo>
                  <a:pt x="1423987" y="516731"/>
                  <a:pt x="1385887" y="546497"/>
                  <a:pt x="1328737" y="567928"/>
                </a:cubicBezTo>
                <a:lnTo>
                  <a:pt x="1328737" y="485775"/>
                </a:lnTo>
                <a:cubicBezTo>
                  <a:pt x="1350168" y="452437"/>
                  <a:pt x="1360884" y="401240"/>
                  <a:pt x="1360884" y="332184"/>
                </a:cubicBezTo>
                <a:lnTo>
                  <a:pt x="1475184" y="332184"/>
                </a:lnTo>
                <a:cubicBezTo>
                  <a:pt x="1475184" y="336947"/>
                  <a:pt x="1473993" y="345281"/>
                  <a:pt x="1471612" y="357187"/>
                </a:cubicBezTo>
                <a:cubicBezTo>
                  <a:pt x="1471612" y="369094"/>
                  <a:pt x="1470422" y="377428"/>
                  <a:pt x="1468040" y="382190"/>
                </a:cubicBezTo>
                <a:lnTo>
                  <a:pt x="1493043" y="382190"/>
                </a:lnTo>
                <a:lnTo>
                  <a:pt x="1493043" y="321469"/>
                </a:lnTo>
                <a:close/>
                <a:moveTo>
                  <a:pt x="1182290" y="285750"/>
                </a:moveTo>
                <a:lnTo>
                  <a:pt x="1182290" y="364331"/>
                </a:lnTo>
                <a:lnTo>
                  <a:pt x="1214437" y="364331"/>
                </a:lnTo>
                <a:lnTo>
                  <a:pt x="1214437" y="285750"/>
                </a:lnTo>
                <a:lnTo>
                  <a:pt x="1182290" y="285750"/>
                </a:lnTo>
                <a:close/>
                <a:moveTo>
                  <a:pt x="1042987" y="285750"/>
                </a:moveTo>
                <a:lnTo>
                  <a:pt x="1042987" y="364331"/>
                </a:lnTo>
                <a:lnTo>
                  <a:pt x="1075134" y="364331"/>
                </a:lnTo>
                <a:lnTo>
                  <a:pt x="1075134" y="285750"/>
                </a:lnTo>
                <a:lnTo>
                  <a:pt x="1042987" y="285750"/>
                </a:lnTo>
                <a:close/>
                <a:moveTo>
                  <a:pt x="2943224" y="257175"/>
                </a:moveTo>
                <a:lnTo>
                  <a:pt x="3114674" y="257175"/>
                </a:lnTo>
                <a:lnTo>
                  <a:pt x="3114674" y="600075"/>
                </a:lnTo>
                <a:cubicBezTo>
                  <a:pt x="3112293" y="678656"/>
                  <a:pt x="3151584" y="716756"/>
                  <a:pt x="3232546" y="714375"/>
                </a:cubicBezTo>
                <a:lnTo>
                  <a:pt x="3575446" y="714375"/>
                </a:lnTo>
                <a:lnTo>
                  <a:pt x="3575446" y="807244"/>
                </a:lnTo>
                <a:lnTo>
                  <a:pt x="3171824" y="807244"/>
                </a:lnTo>
                <a:cubicBezTo>
                  <a:pt x="3121818" y="807244"/>
                  <a:pt x="3084909" y="788194"/>
                  <a:pt x="3061096" y="750094"/>
                </a:cubicBezTo>
                <a:cubicBezTo>
                  <a:pt x="3030140" y="788194"/>
                  <a:pt x="2986087" y="812006"/>
                  <a:pt x="2928937" y="821531"/>
                </a:cubicBezTo>
                <a:lnTo>
                  <a:pt x="2928937" y="739378"/>
                </a:lnTo>
                <a:cubicBezTo>
                  <a:pt x="2964656" y="720328"/>
                  <a:pt x="2982515" y="688181"/>
                  <a:pt x="2982515" y="642937"/>
                </a:cubicBezTo>
                <a:lnTo>
                  <a:pt x="2982515" y="353615"/>
                </a:lnTo>
                <a:lnTo>
                  <a:pt x="2943224" y="353615"/>
                </a:lnTo>
                <a:lnTo>
                  <a:pt x="2943224" y="257175"/>
                </a:lnTo>
                <a:close/>
                <a:moveTo>
                  <a:pt x="2736056" y="246459"/>
                </a:moveTo>
                <a:lnTo>
                  <a:pt x="2911078" y="246459"/>
                </a:lnTo>
                <a:lnTo>
                  <a:pt x="2911078" y="610790"/>
                </a:lnTo>
                <a:cubicBezTo>
                  <a:pt x="2925365" y="601265"/>
                  <a:pt x="2942034" y="588169"/>
                  <a:pt x="2961084" y="571500"/>
                </a:cubicBezTo>
                <a:lnTo>
                  <a:pt x="2961084" y="682228"/>
                </a:lnTo>
                <a:cubicBezTo>
                  <a:pt x="2915840" y="729853"/>
                  <a:pt x="2855118" y="773906"/>
                  <a:pt x="2778918" y="814387"/>
                </a:cubicBezTo>
                <a:lnTo>
                  <a:pt x="2778918" y="342900"/>
                </a:lnTo>
                <a:lnTo>
                  <a:pt x="2736056" y="342900"/>
                </a:lnTo>
                <a:lnTo>
                  <a:pt x="2736056" y="246459"/>
                </a:lnTo>
                <a:close/>
                <a:moveTo>
                  <a:pt x="4611290" y="232172"/>
                </a:moveTo>
                <a:lnTo>
                  <a:pt x="4782740" y="232172"/>
                </a:lnTo>
                <a:lnTo>
                  <a:pt x="4782740" y="407194"/>
                </a:lnTo>
                <a:lnTo>
                  <a:pt x="4611290" y="407194"/>
                </a:lnTo>
                <a:lnTo>
                  <a:pt x="4611290" y="232172"/>
                </a:lnTo>
                <a:close/>
                <a:moveTo>
                  <a:pt x="1092993" y="128587"/>
                </a:moveTo>
                <a:cubicBezTo>
                  <a:pt x="1078706" y="152400"/>
                  <a:pt x="1060847" y="172640"/>
                  <a:pt x="1039415" y="189309"/>
                </a:cubicBezTo>
                <a:lnTo>
                  <a:pt x="1128712" y="189309"/>
                </a:lnTo>
                <a:cubicBezTo>
                  <a:pt x="1143000" y="172640"/>
                  <a:pt x="1154906" y="152400"/>
                  <a:pt x="1164431" y="128587"/>
                </a:cubicBezTo>
                <a:lnTo>
                  <a:pt x="1092993" y="128587"/>
                </a:lnTo>
                <a:close/>
                <a:moveTo>
                  <a:pt x="3450431" y="46434"/>
                </a:moveTo>
                <a:lnTo>
                  <a:pt x="3557587" y="46434"/>
                </a:lnTo>
                <a:cubicBezTo>
                  <a:pt x="3548062" y="120253"/>
                  <a:pt x="3532584" y="176212"/>
                  <a:pt x="3511153" y="214312"/>
                </a:cubicBezTo>
                <a:lnTo>
                  <a:pt x="3418284" y="214312"/>
                </a:lnTo>
                <a:cubicBezTo>
                  <a:pt x="3437334" y="154781"/>
                  <a:pt x="3448049" y="98822"/>
                  <a:pt x="3450431" y="46434"/>
                </a:cubicBezTo>
                <a:close/>
                <a:moveTo>
                  <a:pt x="3136106" y="42862"/>
                </a:moveTo>
                <a:lnTo>
                  <a:pt x="3239690" y="42862"/>
                </a:lnTo>
                <a:cubicBezTo>
                  <a:pt x="3244453" y="97631"/>
                  <a:pt x="3256359" y="153590"/>
                  <a:pt x="3275409" y="210740"/>
                </a:cubicBezTo>
                <a:lnTo>
                  <a:pt x="3186112" y="210740"/>
                </a:lnTo>
                <a:cubicBezTo>
                  <a:pt x="3162299" y="167878"/>
                  <a:pt x="3145631" y="111919"/>
                  <a:pt x="3136106" y="42862"/>
                </a:cubicBezTo>
                <a:close/>
                <a:moveTo>
                  <a:pt x="4171950" y="32147"/>
                </a:moveTo>
                <a:lnTo>
                  <a:pt x="4343400" y="32147"/>
                </a:lnTo>
                <a:lnTo>
                  <a:pt x="4343400" y="203597"/>
                </a:lnTo>
                <a:cubicBezTo>
                  <a:pt x="4336256" y="434578"/>
                  <a:pt x="4380309" y="604837"/>
                  <a:pt x="4475559" y="714375"/>
                </a:cubicBezTo>
                <a:lnTo>
                  <a:pt x="4475559" y="821531"/>
                </a:lnTo>
                <a:cubicBezTo>
                  <a:pt x="4261246" y="695325"/>
                  <a:pt x="4160043" y="490537"/>
                  <a:pt x="4171950" y="207169"/>
                </a:cubicBezTo>
                <a:lnTo>
                  <a:pt x="4171950" y="32147"/>
                </a:lnTo>
                <a:close/>
                <a:moveTo>
                  <a:pt x="3786187" y="32147"/>
                </a:moveTo>
                <a:lnTo>
                  <a:pt x="3957637" y="32147"/>
                </a:lnTo>
                <a:lnTo>
                  <a:pt x="3957637" y="207169"/>
                </a:lnTo>
                <a:cubicBezTo>
                  <a:pt x="3969543" y="490537"/>
                  <a:pt x="3868340" y="695325"/>
                  <a:pt x="3654028" y="821531"/>
                </a:cubicBezTo>
                <a:lnTo>
                  <a:pt x="3654028" y="714375"/>
                </a:lnTo>
                <a:cubicBezTo>
                  <a:pt x="3706415" y="645319"/>
                  <a:pt x="3740943" y="575072"/>
                  <a:pt x="3757612" y="503634"/>
                </a:cubicBezTo>
                <a:cubicBezTo>
                  <a:pt x="3776662" y="432197"/>
                  <a:pt x="3786187" y="332184"/>
                  <a:pt x="3786187" y="203597"/>
                </a:cubicBezTo>
                <a:lnTo>
                  <a:pt x="3786187" y="32147"/>
                </a:lnTo>
                <a:close/>
                <a:moveTo>
                  <a:pt x="1343025" y="25003"/>
                </a:moveTo>
                <a:lnTo>
                  <a:pt x="1721643" y="25003"/>
                </a:lnTo>
                <a:lnTo>
                  <a:pt x="1721643" y="189309"/>
                </a:lnTo>
                <a:cubicBezTo>
                  <a:pt x="1724024" y="267890"/>
                  <a:pt x="1684734" y="305990"/>
                  <a:pt x="1603771" y="303609"/>
                </a:cubicBezTo>
                <a:lnTo>
                  <a:pt x="1528762" y="303609"/>
                </a:lnTo>
                <a:lnTo>
                  <a:pt x="1528762" y="214312"/>
                </a:lnTo>
                <a:lnTo>
                  <a:pt x="1550193" y="214312"/>
                </a:lnTo>
                <a:cubicBezTo>
                  <a:pt x="1578768" y="214312"/>
                  <a:pt x="1591865" y="201216"/>
                  <a:pt x="1589484" y="175022"/>
                </a:cubicBezTo>
                <a:lnTo>
                  <a:pt x="1589484" y="117872"/>
                </a:lnTo>
                <a:lnTo>
                  <a:pt x="1528762" y="117872"/>
                </a:lnTo>
                <a:cubicBezTo>
                  <a:pt x="1519237" y="222647"/>
                  <a:pt x="1454943" y="292894"/>
                  <a:pt x="1335881" y="328612"/>
                </a:cubicBezTo>
                <a:lnTo>
                  <a:pt x="1335881" y="242887"/>
                </a:lnTo>
                <a:cubicBezTo>
                  <a:pt x="1378743" y="211931"/>
                  <a:pt x="1401365" y="170259"/>
                  <a:pt x="1403747" y="117872"/>
                </a:cubicBezTo>
                <a:lnTo>
                  <a:pt x="1343025" y="117872"/>
                </a:lnTo>
                <a:lnTo>
                  <a:pt x="1343025" y="25003"/>
                </a:lnTo>
                <a:close/>
                <a:moveTo>
                  <a:pt x="2961084" y="17859"/>
                </a:moveTo>
                <a:lnTo>
                  <a:pt x="3078956" y="17859"/>
                </a:lnTo>
                <a:cubicBezTo>
                  <a:pt x="3100387" y="75009"/>
                  <a:pt x="3115865" y="136922"/>
                  <a:pt x="3125390" y="203597"/>
                </a:cubicBezTo>
                <a:lnTo>
                  <a:pt x="3003946" y="203597"/>
                </a:lnTo>
                <a:cubicBezTo>
                  <a:pt x="2999184" y="151209"/>
                  <a:pt x="2984896" y="89297"/>
                  <a:pt x="2961084" y="17859"/>
                </a:cubicBezTo>
                <a:close/>
                <a:moveTo>
                  <a:pt x="2753915" y="10715"/>
                </a:moveTo>
                <a:lnTo>
                  <a:pt x="2871787" y="10715"/>
                </a:lnTo>
                <a:cubicBezTo>
                  <a:pt x="2900362" y="75009"/>
                  <a:pt x="2918221" y="136922"/>
                  <a:pt x="2925365" y="196453"/>
                </a:cubicBezTo>
                <a:lnTo>
                  <a:pt x="2800349" y="196453"/>
                </a:lnTo>
                <a:cubicBezTo>
                  <a:pt x="2795587" y="134540"/>
                  <a:pt x="2780109" y="72628"/>
                  <a:pt x="2753915" y="10715"/>
                </a:cubicBezTo>
                <a:close/>
                <a:moveTo>
                  <a:pt x="2121693" y="7144"/>
                </a:moveTo>
                <a:lnTo>
                  <a:pt x="2268140" y="7144"/>
                </a:lnTo>
                <a:cubicBezTo>
                  <a:pt x="2289571" y="52387"/>
                  <a:pt x="2305049" y="98822"/>
                  <a:pt x="2314574" y="146447"/>
                </a:cubicBezTo>
                <a:lnTo>
                  <a:pt x="2593181" y="146447"/>
                </a:lnTo>
                <a:lnTo>
                  <a:pt x="2593181" y="250031"/>
                </a:lnTo>
                <a:lnTo>
                  <a:pt x="2150268" y="660797"/>
                </a:lnTo>
                <a:cubicBezTo>
                  <a:pt x="2178843" y="689372"/>
                  <a:pt x="2216943" y="703659"/>
                  <a:pt x="2264568" y="703659"/>
                </a:cubicBezTo>
                <a:lnTo>
                  <a:pt x="2646759" y="703659"/>
                </a:lnTo>
                <a:lnTo>
                  <a:pt x="2646759" y="800100"/>
                </a:lnTo>
                <a:lnTo>
                  <a:pt x="2228849" y="800100"/>
                </a:lnTo>
                <a:cubicBezTo>
                  <a:pt x="2155031" y="800100"/>
                  <a:pt x="2094309" y="778669"/>
                  <a:pt x="2046684" y="735806"/>
                </a:cubicBezTo>
                <a:cubicBezTo>
                  <a:pt x="1987153" y="781050"/>
                  <a:pt x="1913334" y="804862"/>
                  <a:pt x="1825228" y="807244"/>
                </a:cubicBezTo>
                <a:lnTo>
                  <a:pt x="1825228" y="721519"/>
                </a:lnTo>
                <a:cubicBezTo>
                  <a:pt x="1872853" y="707231"/>
                  <a:pt x="1910953" y="684609"/>
                  <a:pt x="1939528" y="653653"/>
                </a:cubicBezTo>
                <a:lnTo>
                  <a:pt x="2357437" y="250031"/>
                </a:lnTo>
                <a:lnTo>
                  <a:pt x="1875234" y="250031"/>
                </a:lnTo>
                <a:lnTo>
                  <a:pt x="1875234" y="146447"/>
                </a:lnTo>
                <a:lnTo>
                  <a:pt x="2157412" y="146447"/>
                </a:lnTo>
                <a:cubicBezTo>
                  <a:pt x="2152650" y="105966"/>
                  <a:pt x="2140743" y="59531"/>
                  <a:pt x="2121693" y="7144"/>
                </a:cubicBezTo>
                <a:close/>
                <a:moveTo>
                  <a:pt x="1017984" y="3572"/>
                </a:moveTo>
                <a:lnTo>
                  <a:pt x="1150143" y="3572"/>
                </a:lnTo>
                <a:cubicBezTo>
                  <a:pt x="1147762" y="17859"/>
                  <a:pt x="1144190" y="29766"/>
                  <a:pt x="1139428" y="39291"/>
                </a:cubicBezTo>
                <a:lnTo>
                  <a:pt x="1293019" y="39291"/>
                </a:lnTo>
                <a:lnTo>
                  <a:pt x="1293019" y="128587"/>
                </a:lnTo>
                <a:cubicBezTo>
                  <a:pt x="1290637" y="130969"/>
                  <a:pt x="1289447" y="134540"/>
                  <a:pt x="1289447" y="139303"/>
                </a:cubicBezTo>
                <a:cubicBezTo>
                  <a:pt x="1277540" y="155972"/>
                  <a:pt x="1268015" y="172640"/>
                  <a:pt x="1260871" y="189309"/>
                </a:cubicBezTo>
                <a:lnTo>
                  <a:pt x="1318022" y="189309"/>
                </a:lnTo>
                <a:lnTo>
                  <a:pt x="1318022" y="725090"/>
                </a:lnTo>
                <a:cubicBezTo>
                  <a:pt x="1320403" y="787003"/>
                  <a:pt x="1289447" y="816769"/>
                  <a:pt x="1225153" y="814387"/>
                </a:cubicBezTo>
                <a:lnTo>
                  <a:pt x="1185862" y="814387"/>
                </a:lnTo>
                <a:lnTo>
                  <a:pt x="1185862" y="728662"/>
                </a:lnTo>
                <a:lnTo>
                  <a:pt x="1189434" y="728662"/>
                </a:lnTo>
                <a:cubicBezTo>
                  <a:pt x="1208484" y="731044"/>
                  <a:pt x="1216818" y="721519"/>
                  <a:pt x="1214437" y="700087"/>
                </a:cubicBezTo>
                <a:lnTo>
                  <a:pt x="1214437" y="628650"/>
                </a:lnTo>
                <a:lnTo>
                  <a:pt x="1182290" y="628650"/>
                </a:lnTo>
                <a:lnTo>
                  <a:pt x="1182290" y="767953"/>
                </a:lnTo>
                <a:lnTo>
                  <a:pt x="1075134" y="767953"/>
                </a:lnTo>
                <a:lnTo>
                  <a:pt x="1075134" y="628650"/>
                </a:lnTo>
                <a:lnTo>
                  <a:pt x="1035844" y="628650"/>
                </a:lnTo>
                <a:cubicBezTo>
                  <a:pt x="1028700" y="709612"/>
                  <a:pt x="984647" y="776287"/>
                  <a:pt x="903684" y="828675"/>
                </a:cubicBezTo>
                <a:lnTo>
                  <a:pt x="903684" y="725090"/>
                </a:lnTo>
                <a:cubicBezTo>
                  <a:pt x="929878" y="672703"/>
                  <a:pt x="941784" y="611981"/>
                  <a:pt x="939403" y="542925"/>
                </a:cubicBezTo>
                <a:lnTo>
                  <a:pt x="939403" y="246459"/>
                </a:lnTo>
                <a:cubicBezTo>
                  <a:pt x="929878" y="248840"/>
                  <a:pt x="919162" y="252412"/>
                  <a:pt x="907256" y="257175"/>
                </a:cubicBezTo>
                <a:lnTo>
                  <a:pt x="907256" y="182166"/>
                </a:lnTo>
                <a:cubicBezTo>
                  <a:pt x="962025" y="134540"/>
                  <a:pt x="998934" y="75009"/>
                  <a:pt x="1017984" y="3572"/>
                </a:cubicBezTo>
                <a:close/>
                <a:moveTo>
                  <a:pt x="3282553" y="0"/>
                </a:moveTo>
                <a:lnTo>
                  <a:pt x="3411140" y="0"/>
                </a:lnTo>
                <a:lnTo>
                  <a:pt x="3411140" y="246459"/>
                </a:lnTo>
                <a:lnTo>
                  <a:pt x="3554015" y="246459"/>
                </a:lnTo>
                <a:lnTo>
                  <a:pt x="3554015" y="339328"/>
                </a:lnTo>
                <a:lnTo>
                  <a:pt x="3486149" y="339328"/>
                </a:lnTo>
                <a:cubicBezTo>
                  <a:pt x="3495674" y="425053"/>
                  <a:pt x="3520678" y="498872"/>
                  <a:pt x="3561159" y="560784"/>
                </a:cubicBezTo>
                <a:lnTo>
                  <a:pt x="3561159" y="660797"/>
                </a:lnTo>
                <a:cubicBezTo>
                  <a:pt x="3484959" y="598884"/>
                  <a:pt x="3434953" y="527447"/>
                  <a:pt x="3411140" y="446484"/>
                </a:cubicBezTo>
                <a:lnTo>
                  <a:pt x="3411140" y="685800"/>
                </a:lnTo>
                <a:lnTo>
                  <a:pt x="3282553" y="685800"/>
                </a:lnTo>
                <a:lnTo>
                  <a:pt x="3282553" y="439340"/>
                </a:lnTo>
                <a:cubicBezTo>
                  <a:pt x="3263503" y="525065"/>
                  <a:pt x="3215878" y="600075"/>
                  <a:pt x="3139678" y="664369"/>
                </a:cubicBezTo>
                <a:lnTo>
                  <a:pt x="3139678" y="560784"/>
                </a:lnTo>
                <a:cubicBezTo>
                  <a:pt x="3180159" y="489347"/>
                  <a:pt x="3201590" y="415528"/>
                  <a:pt x="3203971" y="339328"/>
                </a:cubicBezTo>
                <a:lnTo>
                  <a:pt x="3143249" y="339328"/>
                </a:lnTo>
                <a:lnTo>
                  <a:pt x="3143249" y="246459"/>
                </a:lnTo>
                <a:lnTo>
                  <a:pt x="3282553" y="246459"/>
                </a:lnTo>
                <a:lnTo>
                  <a:pt x="3282553" y="0"/>
                </a:lnTo>
                <a:close/>
                <a:moveTo>
                  <a:pt x="328612" y="0"/>
                </a:moveTo>
                <a:lnTo>
                  <a:pt x="489347" y="0"/>
                </a:lnTo>
                <a:lnTo>
                  <a:pt x="489347" y="71437"/>
                </a:lnTo>
                <a:lnTo>
                  <a:pt x="767953" y="71437"/>
                </a:lnTo>
                <a:lnTo>
                  <a:pt x="767953" y="175022"/>
                </a:lnTo>
                <a:lnTo>
                  <a:pt x="489347" y="175022"/>
                </a:lnTo>
                <a:lnTo>
                  <a:pt x="489347" y="300037"/>
                </a:lnTo>
                <a:lnTo>
                  <a:pt x="817959" y="300037"/>
                </a:lnTo>
                <a:lnTo>
                  <a:pt x="817959" y="407194"/>
                </a:lnTo>
                <a:lnTo>
                  <a:pt x="653653" y="407194"/>
                </a:lnTo>
                <a:cubicBezTo>
                  <a:pt x="670321" y="526256"/>
                  <a:pt x="723900" y="617934"/>
                  <a:pt x="814387" y="682228"/>
                </a:cubicBezTo>
                <a:lnTo>
                  <a:pt x="814387" y="782240"/>
                </a:lnTo>
                <a:cubicBezTo>
                  <a:pt x="628650" y="706040"/>
                  <a:pt x="523875" y="581025"/>
                  <a:pt x="500062" y="407194"/>
                </a:cubicBezTo>
                <a:lnTo>
                  <a:pt x="489347" y="407194"/>
                </a:lnTo>
                <a:lnTo>
                  <a:pt x="489347" y="821531"/>
                </a:lnTo>
                <a:lnTo>
                  <a:pt x="328612" y="821531"/>
                </a:lnTo>
                <a:lnTo>
                  <a:pt x="328612" y="407194"/>
                </a:lnTo>
                <a:lnTo>
                  <a:pt x="314325" y="407194"/>
                </a:lnTo>
                <a:cubicBezTo>
                  <a:pt x="290512" y="581025"/>
                  <a:pt x="185737" y="706040"/>
                  <a:pt x="0" y="782240"/>
                </a:cubicBezTo>
                <a:lnTo>
                  <a:pt x="0" y="682228"/>
                </a:lnTo>
                <a:cubicBezTo>
                  <a:pt x="90487" y="617934"/>
                  <a:pt x="144065" y="526256"/>
                  <a:pt x="160734" y="407194"/>
                </a:cubicBezTo>
                <a:lnTo>
                  <a:pt x="0" y="407194"/>
                </a:lnTo>
                <a:lnTo>
                  <a:pt x="0" y="300037"/>
                </a:lnTo>
                <a:lnTo>
                  <a:pt x="328612" y="300037"/>
                </a:lnTo>
                <a:lnTo>
                  <a:pt x="328612" y="175022"/>
                </a:lnTo>
                <a:lnTo>
                  <a:pt x="46434" y="175022"/>
                </a:lnTo>
                <a:lnTo>
                  <a:pt x="46434" y="71437"/>
                </a:lnTo>
                <a:lnTo>
                  <a:pt x="328612" y="71437"/>
                </a:lnTo>
                <a:lnTo>
                  <a:pt x="32861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直接连接符 4"/>
          <p:cNvSpPr>
            <a:spLocks noChangeShapeType="1"/>
          </p:cNvSpPr>
          <p:nvPr/>
        </p:nvSpPr>
        <p:spPr bwMode="auto">
          <a:xfrm>
            <a:off x="515938" y="711200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矩形 5"/>
          <p:cNvSpPr>
            <a:spLocks noChangeArrowheads="1"/>
          </p:cNvSpPr>
          <p:nvPr/>
        </p:nvSpPr>
        <p:spPr bwMode="auto">
          <a:xfrm>
            <a:off x="530225" y="3019425"/>
            <a:ext cx="556577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，我们立志做最好的！感谢亲们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选择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职场懒人帮</a:t>
            </a:r>
            <a:r>
              <a:rPr lang="zh-CN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</a:t>
            </a:r>
            <a:r>
              <a:rPr lang="zh-CN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，我们立志做最好的！</a:t>
            </a:r>
          </a:p>
        </p:txBody>
      </p:sp>
      <p:sp>
        <p:nvSpPr>
          <p:cNvPr id="23557" name="直接连接符 6"/>
          <p:cNvSpPr>
            <a:spLocks noChangeShapeType="1"/>
          </p:cNvSpPr>
          <p:nvPr/>
        </p:nvSpPr>
        <p:spPr bwMode="auto">
          <a:xfrm>
            <a:off x="515938" y="2806700"/>
            <a:ext cx="5580062" cy="1588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直接连接符 7"/>
          <p:cNvSpPr>
            <a:spLocks noChangeShapeType="1"/>
          </p:cNvSpPr>
          <p:nvPr/>
        </p:nvSpPr>
        <p:spPr bwMode="auto">
          <a:xfrm>
            <a:off x="515938" y="5578475"/>
            <a:ext cx="5580062" cy="0"/>
          </a:xfrm>
          <a:prstGeom prst="line">
            <a:avLst/>
          </a:prstGeom>
          <a:noFill/>
          <a:ln w="635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559" name="Group 4"/>
          <p:cNvGrpSpPr>
            <a:grpSpLocks/>
          </p:cNvGrpSpPr>
          <p:nvPr/>
        </p:nvGrpSpPr>
        <p:grpSpPr bwMode="auto">
          <a:xfrm>
            <a:off x="5010150" y="4133850"/>
            <a:ext cx="4603750" cy="2724150"/>
            <a:chOff x="0" y="0"/>
            <a:chExt cx="2899" cy="1716"/>
          </a:xfrm>
        </p:grpSpPr>
        <p:sp>
          <p:nvSpPr>
            <p:cNvPr id="23573" name="Freeform 5"/>
            <p:cNvSpPr>
              <a:spLocks noChangeArrowheads="1"/>
            </p:cNvSpPr>
            <p:nvPr/>
          </p:nvSpPr>
          <p:spPr bwMode="auto">
            <a:xfrm>
              <a:off x="72" y="1213"/>
              <a:ext cx="1198" cy="431"/>
            </a:xfrm>
            <a:custGeom>
              <a:avLst/>
              <a:gdLst>
                <a:gd name="T0" fmla="*/ 2013 w 713"/>
                <a:gd name="T1" fmla="*/ 436 h 256"/>
                <a:gd name="T2" fmla="*/ 1257 w 713"/>
                <a:gd name="T3" fmla="*/ 726 h 256"/>
                <a:gd name="T4" fmla="*/ 316 w 713"/>
                <a:gd name="T5" fmla="*/ 141 h 256"/>
                <a:gd name="T6" fmla="*/ 20 w 713"/>
                <a:gd name="T7" fmla="*/ 173 h 256"/>
                <a:gd name="T8" fmla="*/ 316 w 713"/>
                <a:gd name="T9" fmla="*/ 3 h 256"/>
                <a:gd name="T10" fmla="*/ 1285 w 713"/>
                <a:gd name="T11" fmla="*/ 411 h 256"/>
                <a:gd name="T12" fmla="*/ 2013 w 713"/>
                <a:gd name="T13" fmla="*/ 436 h 2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13"/>
                <a:gd name="T22" fmla="*/ 0 h 256"/>
                <a:gd name="T23" fmla="*/ 713 w 713"/>
                <a:gd name="T24" fmla="*/ 256 h 25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13" h="256">
                  <a:moveTo>
                    <a:pt x="713" y="154"/>
                  </a:moveTo>
                  <a:cubicBezTo>
                    <a:pt x="713" y="154"/>
                    <a:pt x="465" y="256"/>
                    <a:pt x="445" y="256"/>
                  </a:cubicBezTo>
                  <a:cubicBezTo>
                    <a:pt x="425" y="256"/>
                    <a:pt x="112" y="50"/>
                    <a:pt x="112" y="50"/>
                  </a:cubicBezTo>
                  <a:cubicBezTo>
                    <a:pt x="112" y="50"/>
                    <a:pt x="44" y="116"/>
                    <a:pt x="7" y="61"/>
                  </a:cubicBezTo>
                  <a:cubicBezTo>
                    <a:pt x="0" y="52"/>
                    <a:pt x="103" y="0"/>
                    <a:pt x="112" y="1"/>
                  </a:cubicBezTo>
                  <a:cubicBezTo>
                    <a:pt x="116" y="1"/>
                    <a:pt x="455" y="145"/>
                    <a:pt x="455" y="145"/>
                  </a:cubicBezTo>
                  <a:lnTo>
                    <a:pt x="713" y="154"/>
                  </a:lnTo>
                  <a:close/>
                </a:path>
              </a:pathLst>
            </a:custGeom>
            <a:solidFill>
              <a:srgbClr val="2322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4" name="Freeform 6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0" y="1205"/>
              <a:ext cx="1289" cy="434"/>
            </a:xfrm>
            <a:custGeom>
              <a:avLst/>
              <a:gdLst>
                <a:gd name="T0" fmla="*/ 1731 w 767"/>
                <a:gd name="T1" fmla="*/ 0 h 258"/>
                <a:gd name="T2" fmla="*/ 1050 w 767"/>
                <a:gd name="T3" fmla="*/ 493 h 258"/>
                <a:gd name="T4" fmla="*/ 282 w 767"/>
                <a:gd name="T5" fmla="*/ 289 h 258"/>
                <a:gd name="T6" fmla="*/ 13 w 767"/>
                <a:gd name="T7" fmla="*/ 659 h 258"/>
                <a:gd name="T8" fmla="*/ 328 w 767"/>
                <a:gd name="T9" fmla="*/ 476 h 258"/>
                <a:gd name="T10" fmla="*/ 1057 w 767"/>
                <a:gd name="T11" fmla="*/ 710 h 258"/>
                <a:gd name="T12" fmla="*/ 2166 w 767"/>
                <a:gd name="T13" fmla="*/ 449 h 258"/>
                <a:gd name="T14" fmla="*/ 1731 w 767"/>
                <a:gd name="T15" fmla="*/ 0 h 25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67"/>
                <a:gd name="T25" fmla="*/ 0 h 258"/>
                <a:gd name="T26" fmla="*/ 767 w 767"/>
                <a:gd name="T27" fmla="*/ 258 h 25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67" h="258">
                  <a:moveTo>
                    <a:pt x="613" y="0"/>
                  </a:moveTo>
                  <a:cubicBezTo>
                    <a:pt x="613" y="7"/>
                    <a:pt x="372" y="174"/>
                    <a:pt x="372" y="174"/>
                  </a:cubicBezTo>
                  <a:cubicBezTo>
                    <a:pt x="372" y="174"/>
                    <a:pt x="121" y="94"/>
                    <a:pt x="100" y="102"/>
                  </a:cubicBezTo>
                  <a:cubicBezTo>
                    <a:pt x="78" y="110"/>
                    <a:pt x="0" y="220"/>
                    <a:pt x="5" y="233"/>
                  </a:cubicBezTo>
                  <a:cubicBezTo>
                    <a:pt x="10" y="247"/>
                    <a:pt x="78" y="258"/>
                    <a:pt x="116" y="168"/>
                  </a:cubicBezTo>
                  <a:cubicBezTo>
                    <a:pt x="116" y="168"/>
                    <a:pt x="346" y="253"/>
                    <a:pt x="374" y="251"/>
                  </a:cubicBezTo>
                  <a:cubicBezTo>
                    <a:pt x="403" y="249"/>
                    <a:pt x="767" y="159"/>
                    <a:pt x="767" y="159"/>
                  </a:cubicBezTo>
                  <a:lnTo>
                    <a:pt x="613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Freeform 7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018" y="892"/>
              <a:ext cx="834" cy="580"/>
            </a:xfrm>
            <a:custGeom>
              <a:avLst/>
              <a:gdLst>
                <a:gd name="T0" fmla="*/ 963 w 496"/>
                <a:gd name="T1" fmla="*/ 0 h 345"/>
                <a:gd name="T2" fmla="*/ 1402 w 496"/>
                <a:gd name="T3" fmla="*/ 282 h 345"/>
                <a:gd name="T4" fmla="*/ 456 w 496"/>
                <a:gd name="T5" fmla="*/ 975 h 345"/>
                <a:gd name="T6" fmla="*/ 128 w 496"/>
                <a:gd name="T7" fmla="*/ 758 h 345"/>
                <a:gd name="T8" fmla="*/ 0 w 496"/>
                <a:gd name="T9" fmla="*/ 526 h 345"/>
                <a:gd name="T10" fmla="*/ 963 w 496"/>
                <a:gd name="T11" fmla="*/ 0 h 3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6"/>
                <a:gd name="T19" fmla="*/ 0 h 345"/>
                <a:gd name="T20" fmla="*/ 496 w 496"/>
                <a:gd name="T21" fmla="*/ 345 h 3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6" h="345">
                  <a:moveTo>
                    <a:pt x="341" y="0"/>
                  </a:moveTo>
                  <a:cubicBezTo>
                    <a:pt x="496" y="100"/>
                    <a:pt x="496" y="100"/>
                    <a:pt x="496" y="100"/>
                  </a:cubicBezTo>
                  <a:cubicBezTo>
                    <a:pt x="161" y="345"/>
                    <a:pt x="161" y="345"/>
                    <a:pt x="161" y="345"/>
                  </a:cubicBezTo>
                  <a:cubicBezTo>
                    <a:pt x="161" y="345"/>
                    <a:pt x="87" y="322"/>
                    <a:pt x="45" y="268"/>
                  </a:cubicBezTo>
                  <a:cubicBezTo>
                    <a:pt x="14" y="228"/>
                    <a:pt x="0" y="186"/>
                    <a:pt x="0" y="186"/>
                  </a:cubicBezTo>
                  <a:lnTo>
                    <a:pt x="341" y="0"/>
                  </a:lnTo>
                  <a:close/>
                </a:path>
              </a:pathLst>
            </a:custGeom>
            <a:solidFill>
              <a:srgbClr val="EE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8"/>
            <p:cNvSpPr>
              <a:spLocks noChangeArrowheads="1"/>
            </p:cNvSpPr>
            <p:nvPr/>
          </p:nvSpPr>
          <p:spPr bwMode="auto">
            <a:xfrm>
              <a:off x="1250" y="1040"/>
              <a:ext cx="499" cy="676"/>
            </a:xfrm>
            <a:custGeom>
              <a:avLst/>
              <a:gdLst>
                <a:gd name="T0" fmla="*/ 781 w 297"/>
                <a:gd name="T1" fmla="*/ 0 h 402"/>
                <a:gd name="T2" fmla="*/ 706 w 297"/>
                <a:gd name="T3" fmla="*/ 92 h 402"/>
                <a:gd name="T4" fmla="*/ 727 w 297"/>
                <a:gd name="T5" fmla="*/ 175 h 402"/>
                <a:gd name="T6" fmla="*/ 460 w 297"/>
                <a:gd name="T7" fmla="*/ 900 h 402"/>
                <a:gd name="T8" fmla="*/ 66 w 297"/>
                <a:gd name="T9" fmla="*/ 962 h 402"/>
                <a:gd name="T10" fmla="*/ 0 w 297"/>
                <a:gd name="T11" fmla="*/ 1054 h 402"/>
                <a:gd name="T12" fmla="*/ 82 w 297"/>
                <a:gd name="T13" fmla="*/ 1137 h 402"/>
                <a:gd name="T14" fmla="*/ 548 w 297"/>
                <a:gd name="T15" fmla="*/ 1054 h 402"/>
                <a:gd name="T16" fmla="*/ 781 w 297"/>
                <a:gd name="T17" fmla="*/ 190 h 402"/>
                <a:gd name="T18" fmla="*/ 822 w 297"/>
                <a:gd name="T19" fmla="*/ 96 h 402"/>
                <a:gd name="T20" fmla="*/ 781 w 297"/>
                <a:gd name="T21" fmla="*/ 0 h 40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97"/>
                <a:gd name="T34" fmla="*/ 0 h 402"/>
                <a:gd name="T35" fmla="*/ 297 w 297"/>
                <a:gd name="T36" fmla="*/ 402 h 40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97" h="402">
                  <a:moveTo>
                    <a:pt x="277" y="0"/>
                  </a:moveTo>
                  <a:cubicBezTo>
                    <a:pt x="250" y="33"/>
                    <a:pt x="250" y="33"/>
                    <a:pt x="250" y="33"/>
                  </a:cubicBezTo>
                  <a:cubicBezTo>
                    <a:pt x="258" y="62"/>
                    <a:pt x="258" y="62"/>
                    <a:pt x="258" y="62"/>
                  </a:cubicBezTo>
                  <a:cubicBezTo>
                    <a:pt x="258" y="62"/>
                    <a:pt x="256" y="279"/>
                    <a:pt x="163" y="318"/>
                  </a:cubicBezTo>
                  <a:cubicBezTo>
                    <a:pt x="94" y="347"/>
                    <a:pt x="23" y="340"/>
                    <a:pt x="23" y="340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29" y="402"/>
                    <a:pt x="29" y="402"/>
                    <a:pt x="29" y="402"/>
                  </a:cubicBezTo>
                  <a:cubicBezTo>
                    <a:pt x="29" y="402"/>
                    <a:pt x="152" y="393"/>
                    <a:pt x="194" y="373"/>
                  </a:cubicBezTo>
                  <a:cubicBezTo>
                    <a:pt x="256" y="344"/>
                    <a:pt x="297" y="154"/>
                    <a:pt x="277" y="67"/>
                  </a:cubicBezTo>
                  <a:cubicBezTo>
                    <a:pt x="291" y="34"/>
                    <a:pt x="291" y="34"/>
                    <a:pt x="291" y="34"/>
                  </a:cubicBezTo>
                  <a:lnTo>
                    <a:pt x="277" y="0"/>
                  </a:ln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Freeform 9"/>
            <p:cNvSpPr>
              <a:spLocks noChangeArrowheads="1"/>
            </p:cNvSpPr>
            <p:nvPr/>
          </p:nvSpPr>
          <p:spPr bwMode="auto">
            <a:xfrm>
              <a:off x="1511" y="1065"/>
              <a:ext cx="48" cy="234"/>
            </a:xfrm>
            <a:custGeom>
              <a:avLst/>
              <a:gdLst>
                <a:gd name="T0" fmla="*/ 0 w 48"/>
                <a:gd name="T1" fmla="*/ 0 h 234"/>
                <a:gd name="T2" fmla="*/ 48 w 48"/>
                <a:gd name="T3" fmla="*/ 209 h 234"/>
                <a:gd name="T4" fmla="*/ 15 w 48"/>
                <a:gd name="T5" fmla="*/ 234 h 234"/>
                <a:gd name="T6" fmla="*/ 0 w 48"/>
                <a:gd name="T7" fmla="*/ 0 h 23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"/>
                <a:gd name="T13" fmla="*/ 0 h 234"/>
                <a:gd name="T14" fmla="*/ 48 w 48"/>
                <a:gd name="T15" fmla="*/ 234 h 23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" h="234">
                  <a:moveTo>
                    <a:pt x="0" y="0"/>
                  </a:moveTo>
                  <a:lnTo>
                    <a:pt x="48" y="209"/>
                  </a:lnTo>
                  <a:lnTo>
                    <a:pt x="15" y="2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3D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8" name="Freeform 10"/>
            <p:cNvSpPr>
              <a:spLocks noChangeArrowheads="1"/>
            </p:cNvSpPr>
            <p:nvPr/>
          </p:nvSpPr>
          <p:spPr bwMode="auto">
            <a:xfrm>
              <a:off x="1682" y="913"/>
              <a:ext cx="133" cy="120"/>
            </a:xfrm>
            <a:custGeom>
              <a:avLst/>
              <a:gdLst>
                <a:gd name="T0" fmla="*/ 0 w 79"/>
                <a:gd name="T1" fmla="*/ 63 h 71"/>
                <a:gd name="T2" fmla="*/ 59 w 79"/>
                <a:gd name="T3" fmla="*/ 203 h 71"/>
                <a:gd name="T4" fmla="*/ 145 w 79"/>
                <a:gd name="T5" fmla="*/ 179 h 71"/>
                <a:gd name="T6" fmla="*/ 224 w 79"/>
                <a:gd name="T7" fmla="*/ 66 h 71"/>
                <a:gd name="T8" fmla="*/ 40 w 79"/>
                <a:gd name="T9" fmla="*/ 0 h 71"/>
                <a:gd name="T10" fmla="*/ 0 w 79"/>
                <a:gd name="T11" fmla="*/ 63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9"/>
                <a:gd name="T19" fmla="*/ 0 h 71"/>
                <a:gd name="T20" fmla="*/ 79 w 79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9" h="71">
                  <a:moveTo>
                    <a:pt x="0" y="22"/>
                  </a:moveTo>
                  <a:cubicBezTo>
                    <a:pt x="21" y="71"/>
                    <a:pt x="21" y="71"/>
                    <a:pt x="21" y="71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67" y="23"/>
                    <a:pt x="43" y="18"/>
                    <a:pt x="14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11"/>
            <p:cNvSpPr>
              <a:spLocks noChangeArrowheads="1"/>
            </p:cNvSpPr>
            <p:nvPr/>
          </p:nvSpPr>
          <p:spPr bwMode="auto">
            <a:xfrm>
              <a:off x="1706" y="892"/>
              <a:ext cx="112" cy="60"/>
            </a:xfrm>
            <a:custGeom>
              <a:avLst/>
              <a:gdLst>
                <a:gd name="T0" fmla="*/ 25 w 67"/>
                <a:gd name="T1" fmla="*/ 0 h 36"/>
                <a:gd name="T2" fmla="*/ 0 w 67"/>
                <a:gd name="T3" fmla="*/ 37 h 36"/>
                <a:gd name="T4" fmla="*/ 182 w 67"/>
                <a:gd name="T5" fmla="*/ 100 h 36"/>
                <a:gd name="T6" fmla="*/ 187 w 67"/>
                <a:gd name="T7" fmla="*/ 95 h 36"/>
                <a:gd name="T8" fmla="*/ 25 w 67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36"/>
                <a:gd name="T17" fmla="*/ 67 w 67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36">
                  <a:moveTo>
                    <a:pt x="9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29" y="31"/>
                    <a:pt x="53" y="36"/>
                    <a:pt x="65" y="36"/>
                  </a:cubicBezTo>
                  <a:cubicBezTo>
                    <a:pt x="67" y="34"/>
                    <a:pt x="67" y="34"/>
                    <a:pt x="67" y="3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0" name="Freeform 12"/>
            <p:cNvSpPr>
              <a:spLocks noChangeArrowheads="1"/>
            </p:cNvSpPr>
            <p:nvPr/>
          </p:nvSpPr>
          <p:spPr bwMode="auto">
            <a:xfrm>
              <a:off x="1511" y="1001"/>
              <a:ext cx="164" cy="343"/>
            </a:xfrm>
            <a:custGeom>
              <a:avLst/>
              <a:gdLst>
                <a:gd name="T0" fmla="*/ 179 w 98"/>
                <a:gd name="T1" fmla="*/ 0 h 204"/>
                <a:gd name="T2" fmla="*/ 0 w 98"/>
                <a:gd name="T3" fmla="*/ 108 h 204"/>
                <a:gd name="T4" fmla="*/ 109 w 98"/>
                <a:gd name="T5" fmla="*/ 577 h 204"/>
                <a:gd name="T6" fmla="*/ 274 w 98"/>
                <a:gd name="T7" fmla="*/ 469 h 204"/>
                <a:gd name="T8" fmla="*/ 179 w 98"/>
                <a:gd name="T9" fmla="*/ 0 h 2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8"/>
                <a:gd name="T16" fmla="*/ 0 h 204"/>
                <a:gd name="T17" fmla="*/ 98 w 98"/>
                <a:gd name="T18" fmla="*/ 204 h 2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8" h="204">
                  <a:moveTo>
                    <a:pt x="64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18" y="120"/>
                    <a:pt x="39" y="204"/>
                  </a:cubicBezTo>
                  <a:cubicBezTo>
                    <a:pt x="98" y="166"/>
                    <a:pt x="98" y="166"/>
                    <a:pt x="98" y="166"/>
                  </a:cubicBezTo>
                  <a:cubicBezTo>
                    <a:pt x="80" y="83"/>
                    <a:pt x="64" y="0"/>
                    <a:pt x="64" y="0"/>
                  </a:cubicBezTo>
                  <a:close/>
                </a:path>
              </a:pathLst>
            </a:custGeom>
            <a:solidFill>
              <a:srgbClr val="EE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Freeform 13"/>
            <p:cNvSpPr>
              <a:spLocks noChangeArrowheads="1"/>
            </p:cNvSpPr>
            <p:nvPr/>
          </p:nvSpPr>
          <p:spPr bwMode="auto">
            <a:xfrm>
              <a:off x="1583" y="1289"/>
              <a:ext cx="664" cy="425"/>
            </a:xfrm>
            <a:custGeom>
              <a:avLst/>
              <a:gdLst>
                <a:gd name="T0" fmla="*/ 1020 w 395"/>
                <a:gd name="T1" fmla="*/ 531 h 253"/>
                <a:gd name="T2" fmla="*/ 1012 w 395"/>
                <a:gd name="T3" fmla="*/ 494 h 253"/>
                <a:gd name="T4" fmla="*/ 1009 w 395"/>
                <a:gd name="T5" fmla="*/ 449 h 253"/>
                <a:gd name="T6" fmla="*/ 995 w 395"/>
                <a:gd name="T7" fmla="*/ 403 h 253"/>
                <a:gd name="T8" fmla="*/ 896 w 395"/>
                <a:gd name="T9" fmla="*/ 410 h 253"/>
                <a:gd name="T10" fmla="*/ 899 w 395"/>
                <a:gd name="T11" fmla="*/ 361 h 253"/>
                <a:gd name="T12" fmla="*/ 856 w 395"/>
                <a:gd name="T13" fmla="*/ 415 h 253"/>
                <a:gd name="T14" fmla="*/ 303 w 395"/>
                <a:gd name="T15" fmla="*/ 445 h 253"/>
                <a:gd name="T16" fmla="*/ 161 w 395"/>
                <a:gd name="T17" fmla="*/ 0 h 253"/>
                <a:gd name="T18" fmla="*/ 0 w 395"/>
                <a:gd name="T19" fmla="*/ 138 h 253"/>
                <a:gd name="T20" fmla="*/ 166 w 395"/>
                <a:gd name="T21" fmla="*/ 615 h 253"/>
                <a:gd name="T22" fmla="*/ 1025 w 395"/>
                <a:gd name="T23" fmla="*/ 568 h 253"/>
                <a:gd name="T24" fmla="*/ 1020 w 395"/>
                <a:gd name="T25" fmla="*/ 531 h 2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95"/>
                <a:gd name="T40" fmla="*/ 0 h 253"/>
                <a:gd name="T41" fmla="*/ 395 w 395"/>
                <a:gd name="T42" fmla="*/ 253 h 2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95" h="253">
                  <a:moveTo>
                    <a:pt x="361" y="188"/>
                  </a:moveTo>
                  <a:cubicBezTo>
                    <a:pt x="361" y="188"/>
                    <a:pt x="395" y="172"/>
                    <a:pt x="358" y="175"/>
                  </a:cubicBezTo>
                  <a:cubicBezTo>
                    <a:pt x="358" y="175"/>
                    <a:pt x="390" y="155"/>
                    <a:pt x="357" y="159"/>
                  </a:cubicBezTo>
                  <a:cubicBezTo>
                    <a:pt x="357" y="159"/>
                    <a:pt x="388" y="145"/>
                    <a:pt x="352" y="143"/>
                  </a:cubicBezTo>
                  <a:cubicBezTo>
                    <a:pt x="349" y="143"/>
                    <a:pt x="336" y="144"/>
                    <a:pt x="317" y="145"/>
                  </a:cubicBezTo>
                  <a:cubicBezTo>
                    <a:pt x="319" y="139"/>
                    <a:pt x="322" y="129"/>
                    <a:pt x="318" y="128"/>
                  </a:cubicBezTo>
                  <a:cubicBezTo>
                    <a:pt x="313" y="126"/>
                    <a:pt x="305" y="142"/>
                    <a:pt x="303" y="147"/>
                  </a:cubicBezTo>
                  <a:cubicBezTo>
                    <a:pt x="236" y="154"/>
                    <a:pt x="125" y="168"/>
                    <a:pt x="107" y="158"/>
                  </a:cubicBezTo>
                  <a:cubicBezTo>
                    <a:pt x="95" y="151"/>
                    <a:pt x="75" y="77"/>
                    <a:pt x="57" y="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0" y="126"/>
                    <a:pt x="43" y="202"/>
                    <a:pt x="59" y="218"/>
                  </a:cubicBezTo>
                  <a:cubicBezTo>
                    <a:pt x="93" y="253"/>
                    <a:pt x="363" y="201"/>
                    <a:pt x="363" y="201"/>
                  </a:cubicBezTo>
                  <a:cubicBezTo>
                    <a:pt x="372" y="199"/>
                    <a:pt x="389" y="185"/>
                    <a:pt x="361" y="188"/>
                  </a:cubicBezTo>
                  <a:close/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2" name="Freeform 14"/>
            <p:cNvSpPr>
              <a:spLocks noChangeArrowheads="1"/>
            </p:cNvSpPr>
            <p:nvPr/>
          </p:nvSpPr>
          <p:spPr bwMode="auto">
            <a:xfrm>
              <a:off x="1576" y="1280"/>
              <a:ext cx="103" cy="91"/>
            </a:xfrm>
            <a:custGeom>
              <a:avLst/>
              <a:gdLst>
                <a:gd name="T0" fmla="*/ 169 w 61"/>
                <a:gd name="T1" fmla="*/ 0 h 54"/>
                <a:gd name="T2" fmla="*/ 0 w 61"/>
                <a:gd name="T3" fmla="*/ 108 h 54"/>
                <a:gd name="T4" fmla="*/ 12 w 61"/>
                <a:gd name="T5" fmla="*/ 153 h 54"/>
                <a:gd name="T6" fmla="*/ 174 w 61"/>
                <a:gd name="T7" fmla="*/ 13 h 54"/>
                <a:gd name="T8" fmla="*/ 169 w 61"/>
                <a:gd name="T9" fmla="*/ 0 h 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54"/>
                <a:gd name="T17" fmla="*/ 61 w 61"/>
                <a:gd name="T18" fmla="*/ 54 h 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54">
                  <a:moveTo>
                    <a:pt x="59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44"/>
                    <a:pt x="3" y="49"/>
                    <a:pt x="4" y="5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3"/>
                    <a:pt x="60" y="2"/>
                    <a:pt x="59" y="0"/>
                  </a:cubicBezTo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Freeform 15"/>
            <p:cNvSpPr>
              <a:spLocks noChangeArrowheads="1"/>
            </p:cNvSpPr>
            <p:nvPr/>
          </p:nvSpPr>
          <p:spPr bwMode="auto">
            <a:xfrm>
              <a:off x="1749" y="925"/>
              <a:ext cx="318" cy="211"/>
            </a:xfrm>
            <a:custGeom>
              <a:avLst/>
              <a:gdLst>
                <a:gd name="T0" fmla="*/ 37 w 189"/>
                <a:gd name="T1" fmla="*/ 191 h 125"/>
                <a:gd name="T2" fmla="*/ 0 w 189"/>
                <a:gd name="T3" fmla="*/ 356 h 125"/>
                <a:gd name="T4" fmla="*/ 535 w 189"/>
                <a:gd name="T5" fmla="*/ 194 h 125"/>
                <a:gd name="T6" fmla="*/ 522 w 189"/>
                <a:gd name="T7" fmla="*/ 0 h 125"/>
                <a:gd name="T8" fmla="*/ 37 w 189"/>
                <a:gd name="T9" fmla="*/ 191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125"/>
                <a:gd name="T17" fmla="*/ 189 w 189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125">
                  <a:moveTo>
                    <a:pt x="13" y="67"/>
                  </a:move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93" y="108"/>
                    <a:pt x="189" y="68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21" y="32"/>
                    <a:pt x="59" y="58"/>
                    <a:pt x="13" y="67"/>
                  </a:cubicBezTo>
                  <a:close/>
                </a:path>
              </a:pathLst>
            </a:custGeom>
            <a:solidFill>
              <a:srgbClr val="EE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4" name="Freeform 16"/>
            <p:cNvSpPr>
              <a:spLocks noChangeArrowheads="1"/>
            </p:cNvSpPr>
            <p:nvPr/>
          </p:nvSpPr>
          <p:spPr bwMode="auto">
            <a:xfrm>
              <a:off x="2058" y="917"/>
              <a:ext cx="34" cy="123"/>
            </a:xfrm>
            <a:custGeom>
              <a:avLst/>
              <a:gdLst>
                <a:gd name="T0" fmla="*/ 0 w 20"/>
                <a:gd name="T1" fmla="*/ 13 h 73"/>
                <a:gd name="T2" fmla="*/ 15 w 20"/>
                <a:gd name="T3" fmla="*/ 207 h 73"/>
                <a:gd name="T4" fmla="*/ 58 w 20"/>
                <a:gd name="T5" fmla="*/ 187 h 73"/>
                <a:gd name="T6" fmla="*/ 32 w 20"/>
                <a:gd name="T7" fmla="*/ 0 h 73"/>
                <a:gd name="T8" fmla="*/ 0 w 20"/>
                <a:gd name="T9" fmla="*/ 13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"/>
                <a:gd name="T16" fmla="*/ 0 h 73"/>
                <a:gd name="T17" fmla="*/ 20 w 20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" h="73">
                  <a:moveTo>
                    <a:pt x="0" y="5"/>
                  </a:moveTo>
                  <a:cubicBezTo>
                    <a:pt x="5" y="73"/>
                    <a:pt x="5" y="73"/>
                    <a:pt x="5" y="73"/>
                  </a:cubicBezTo>
                  <a:cubicBezTo>
                    <a:pt x="10" y="71"/>
                    <a:pt x="15" y="69"/>
                    <a:pt x="20" y="6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2"/>
                    <a:pt x="4" y="4"/>
                    <a:pt x="0" y="5"/>
                  </a:cubicBez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Freeform 17"/>
            <p:cNvSpPr>
              <a:spLocks noChangeArrowheads="1"/>
            </p:cNvSpPr>
            <p:nvPr/>
          </p:nvSpPr>
          <p:spPr bwMode="auto">
            <a:xfrm>
              <a:off x="2717" y="527"/>
              <a:ext cx="128" cy="75"/>
            </a:xfrm>
            <a:custGeom>
              <a:avLst/>
              <a:gdLst>
                <a:gd name="T0" fmla="*/ 0 w 76"/>
                <a:gd name="T1" fmla="*/ 125 h 45"/>
                <a:gd name="T2" fmla="*/ 170 w 76"/>
                <a:gd name="T3" fmla="*/ 8 h 45"/>
                <a:gd name="T4" fmla="*/ 170 w 76"/>
                <a:gd name="T5" fmla="*/ 47 h 45"/>
                <a:gd name="T6" fmla="*/ 96 w 76"/>
                <a:gd name="T7" fmla="*/ 113 h 45"/>
                <a:gd name="T8" fmla="*/ 0 w 76"/>
                <a:gd name="T9" fmla="*/ 125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45"/>
                <a:gd name="T17" fmla="*/ 76 w 76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45">
                  <a:moveTo>
                    <a:pt x="0" y="45"/>
                  </a:moveTo>
                  <a:cubicBezTo>
                    <a:pt x="0" y="45"/>
                    <a:pt x="40" y="6"/>
                    <a:pt x="60" y="3"/>
                  </a:cubicBezTo>
                  <a:cubicBezTo>
                    <a:pt x="73" y="0"/>
                    <a:pt x="76" y="11"/>
                    <a:pt x="60" y="17"/>
                  </a:cubicBezTo>
                  <a:cubicBezTo>
                    <a:pt x="42" y="24"/>
                    <a:pt x="34" y="41"/>
                    <a:pt x="34" y="41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6" name="Freeform 18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2077" y="560"/>
              <a:ext cx="822" cy="468"/>
            </a:xfrm>
            <a:custGeom>
              <a:avLst/>
              <a:gdLst>
                <a:gd name="T0" fmla="*/ 1328 w 489"/>
                <a:gd name="T1" fmla="*/ 17 h 278"/>
                <a:gd name="T2" fmla="*/ 1192 w 489"/>
                <a:gd name="T3" fmla="*/ 40 h 278"/>
                <a:gd name="T4" fmla="*/ 967 w 489"/>
                <a:gd name="T5" fmla="*/ 71 h 278"/>
                <a:gd name="T6" fmla="*/ 494 w 489"/>
                <a:gd name="T7" fmla="*/ 291 h 278"/>
                <a:gd name="T8" fmla="*/ 0 w 489"/>
                <a:gd name="T9" fmla="*/ 601 h 278"/>
                <a:gd name="T10" fmla="*/ 25 w 489"/>
                <a:gd name="T11" fmla="*/ 788 h 278"/>
                <a:gd name="T12" fmla="*/ 577 w 489"/>
                <a:gd name="T13" fmla="*/ 465 h 278"/>
                <a:gd name="T14" fmla="*/ 980 w 489"/>
                <a:gd name="T15" fmla="*/ 253 h 278"/>
                <a:gd name="T16" fmla="*/ 980 w 489"/>
                <a:gd name="T17" fmla="*/ 253 h 278"/>
                <a:gd name="T18" fmla="*/ 1088 w 489"/>
                <a:gd name="T19" fmla="*/ 241 h 278"/>
                <a:gd name="T20" fmla="*/ 1215 w 489"/>
                <a:gd name="T21" fmla="*/ 241 h 278"/>
                <a:gd name="T22" fmla="*/ 1113 w 489"/>
                <a:gd name="T23" fmla="*/ 190 h 278"/>
                <a:gd name="T24" fmla="*/ 1162 w 489"/>
                <a:gd name="T25" fmla="*/ 108 h 278"/>
                <a:gd name="T26" fmla="*/ 1320 w 489"/>
                <a:gd name="T27" fmla="*/ 62 h 278"/>
                <a:gd name="T28" fmla="*/ 1328 w 489"/>
                <a:gd name="T29" fmla="*/ 17 h 2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89"/>
                <a:gd name="T46" fmla="*/ 0 h 278"/>
                <a:gd name="T47" fmla="*/ 489 w 489"/>
                <a:gd name="T48" fmla="*/ 278 h 27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89" h="278">
                  <a:moveTo>
                    <a:pt x="470" y="6"/>
                  </a:moveTo>
                  <a:cubicBezTo>
                    <a:pt x="451" y="0"/>
                    <a:pt x="434" y="4"/>
                    <a:pt x="422" y="14"/>
                  </a:cubicBezTo>
                  <a:cubicBezTo>
                    <a:pt x="410" y="24"/>
                    <a:pt x="356" y="22"/>
                    <a:pt x="342" y="25"/>
                  </a:cubicBezTo>
                  <a:cubicBezTo>
                    <a:pt x="294" y="36"/>
                    <a:pt x="236" y="57"/>
                    <a:pt x="175" y="103"/>
                  </a:cubicBezTo>
                  <a:cubicBezTo>
                    <a:pt x="127" y="140"/>
                    <a:pt x="63" y="179"/>
                    <a:pt x="0" y="212"/>
                  </a:cubicBezTo>
                  <a:cubicBezTo>
                    <a:pt x="9" y="278"/>
                    <a:pt x="9" y="278"/>
                    <a:pt x="9" y="278"/>
                  </a:cubicBezTo>
                  <a:cubicBezTo>
                    <a:pt x="71" y="251"/>
                    <a:pt x="141" y="214"/>
                    <a:pt x="204" y="164"/>
                  </a:cubicBezTo>
                  <a:cubicBezTo>
                    <a:pt x="271" y="110"/>
                    <a:pt x="316" y="91"/>
                    <a:pt x="347" y="89"/>
                  </a:cubicBezTo>
                  <a:cubicBezTo>
                    <a:pt x="347" y="89"/>
                    <a:pt x="347" y="89"/>
                    <a:pt x="347" y="89"/>
                  </a:cubicBezTo>
                  <a:cubicBezTo>
                    <a:pt x="365" y="85"/>
                    <a:pt x="371" y="79"/>
                    <a:pt x="385" y="85"/>
                  </a:cubicBezTo>
                  <a:cubicBezTo>
                    <a:pt x="402" y="92"/>
                    <a:pt x="425" y="95"/>
                    <a:pt x="430" y="85"/>
                  </a:cubicBezTo>
                  <a:cubicBezTo>
                    <a:pt x="435" y="75"/>
                    <a:pt x="408" y="71"/>
                    <a:pt x="394" y="67"/>
                  </a:cubicBezTo>
                  <a:cubicBezTo>
                    <a:pt x="380" y="63"/>
                    <a:pt x="381" y="41"/>
                    <a:pt x="411" y="38"/>
                  </a:cubicBezTo>
                  <a:cubicBezTo>
                    <a:pt x="441" y="35"/>
                    <a:pt x="440" y="9"/>
                    <a:pt x="467" y="22"/>
                  </a:cubicBezTo>
                  <a:cubicBezTo>
                    <a:pt x="477" y="27"/>
                    <a:pt x="489" y="12"/>
                    <a:pt x="470" y="6"/>
                  </a:cubicBezTo>
                  <a:close/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7" name="Freeform 19">
              <a:hlinkClick r:id="rId2"/>
            </p:cNvPr>
            <p:cNvSpPr>
              <a:spLocks noChangeArrowheads="1"/>
            </p:cNvSpPr>
            <p:nvPr/>
          </p:nvSpPr>
          <p:spPr bwMode="auto">
            <a:xfrm>
              <a:off x="1470" y="135"/>
              <a:ext cx="733" cy="871"/>
            </a:xfrm>
            <a:custGeom>
              <a:avLst/>
              <a:gdLst>
                <a:gd name="T0" fmla="*/ 1105 w 436"/>
                <a:gd name="T1" fmla="*/ 555 h 518"/>
                <a:gd name="T2" fmla="*/ 846 w 436"/>
                <a:gd name="T3" fmla="*/ 1369 h 518"/>
                <a:gd name="T4" fmla="*/ 128 w 436"/>
                <a:gd name="T5" fmla="*/ 910 h 518"/>
                <a:gd name="T6" fmla="*/ 385 w 436"/>
                <a:gd name="T7" fmla="*/ 96 h 518"/>
                <a:gd name="T8" fmla="*/ 1105 w 436"/>
                <a:gd name="T9" fmla="*/ 555 h 5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6"/>
                <a:gd name="T16" fmla="*/ 0 h 518"/>
                <a:gd name="T17" fmla="*/ 436 w 436"/>
                <a:gd name="T18" fmla="*/ 518 h 5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6" h="518">
                  <a:moveTo>
                    <a:pt x="391" y="196"/>
                  </a:moveTo>
                  <a:cubicBezTo>
                    <a:pt x="436" y="321"/>
                    <a:pt x="395" y="449"/>
                    <a:pt x="299" y="484"/>
                  </a:cubicBezTo>
                  <a:cubicBezTo>
                    <a:pt x="204" y="518"/>
                    <a:pt x="90" y="446"/>
                    <a:pt x="45" y="322"/>
                  </a:cubicBezTo>
                  <a:cubicBezTo>
                    <a:pt x="0" y="198"/>
                    <a:pt x="41" y="69"/>
                    <a:pt x="136" y="34"/>
                  </a:cubicBezTo>
                  <a:cubicBezTo>
                    <a:pt x="232" y="0"/>
                    <a:pt x="346" y="72"/>
                    <a:pt x="391" y="196"/>
                  </a:cubicBezTo>
                  <a:close/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8" name="Freeform 20"/>
            <p:cNvSpPr>
              <a:spLocks noChangeArrowheads="1"/>
            </p:cNvSpPr>
            <p:nvPr/>
          </p:nvSpPr>
          <p:spPr bwMode="auto">
            <a:xfrm>
              <a:off x="1936" y="732"/>
              <a:ext cx="139" cy="74"/>
            </a:xfrm>
            <a:custGeom>
              <a:avLst/>
              <a:gdLst>
                <a:gd name="T0" fmla="*/ 229 w 83"/>
                <a:gd name="T1" fmla="*/ 59 h 44"/>
                <a:gd name="T2" fmla="*/ 117 w 83"/>
                <a:gd name="T3" fmla="*/ 124 h 44"/>
                <a:gd name="T4" fmla="*/ 0 w 83"/>
                <a:gd name="T5" fmla="*/ 66 h 44"/>
                <a:gd name="T6" fmla="*/ 116 w 83"/>
                <a:gd name="T7" fmla="*/ 0 h 44"/>
                <a:gd name="T8" fmla="*/ 229 w 83"/>
                <a:gd name="T9" fmla="*/ 59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44"/>
                <a:gd name="T17" fmla="*/ 83 w 83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44">
                  <a:moveTo>
                    <a:pt x="82" y="21"/>
                  </a:moveTo>
                  <a:cubicBezTo>
                    <a:pt x="83" y="32"/>
                    <a:pt x="65" y="43"/>
                    <a:pt x="42" y="44"/>
                  </a:cubicBezTo>
                  <a:cubicBezTo>
                    <a:pt x="19" y="44"/>
                    <a:pt x="0" y="35"/>
                    <a:pt x="0" y="23"/>
                  </a:cubicBezTo>
                  <a:cubicBezTo>
                    <a:pt x="0" y="11"/>
                    <a:pt x="18" y="1"/>
                    <a:pt x="41" y="0"/>
                  </a:cubicBezTo>
                  <a:cubicBezTo>
                    <a:pt x="63" y="0"/>
                    <a:pt x="82" y="9"/>
                    <a:pt x="82" y="21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9" name="Freeform 21"/>
            <p:cNvSpPr>
              <a:spLocks noChangeArrowheads="1"/>
            </p:cNvSpPr>
            <p:nvPr/>
          </p:nvSpPr>
          <p:spPr bwMode="auto">
            <a:xfrm>
              <a:off x="2099" y="439"/>
              <a:ext cx="131" cy="158"/>
            </a:xfrm>
            <a:custGeom>
              <a:avLst/>
              <a:gdLst>
                <a:gd name="T0" fmla="*/ 0 w 78"/>
                <a:gd name="T1" fmla="*/ 96 h 94"/>
                <a:gd name="T2" fmla="*/ 155 w 78"/>
                <a:gd name="T3" fmla="*/ 17 h 94"/>
                <a:gd name="T4" fmla="*/ 76 w 78"/>
                <a:gd name="T5" fmla="*/ 266 h 94"/>
                <a:gd name="T6" fmla="*/ 0 w 78"/>
                <a:gd name="T7" fmla="*/ 96 h 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"/>
                <a:gd name="T13" fmla="*/ 0 h 94"/>
                <a:gd name="T14" fmla="*/ 78 w 78"/>
                <a:gd name="T15" fmla="*/ 94 h 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" h="94">
                  <a:moveTo>
                    <a:pt x="0" y="34"/>
                  </a:moveTo>
                  <a:cubicBezTo>
                    <a:pt x="0" y="34"/>
                    <a:pt x="46" y="0"/>
                    <a:pt x="55" y="6"/>
                  </a:cubicBezTo>
                  <a:cubicBezTo>
                    <a:pt x="65" y="13"/>
                    <a:pt x="78" y="72"/>
                    <a:pt x="27" y="94"/>
                  </a:cubicBezTo>
                  <a:lnTo>
                    <a:pt x="0" y="34"/>
                  </a:lnTo>
                  <a:close/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0" name="Freeform 22"/>
            <p:cNvSpPr>
              <a:spLocks noChangeArrowheads="1"/>
            </p:cNvSpPr>
            <p:nvPr/>
          </p:nvSpPr>
          <p:spPr bwMode="auto">
            <a:xfrm>
              <a:off x="2087" y="592"/>
              <a:ext cx="72" cy="83"/>
            </a:xfrm>
            <a:custGeom>
              <a:avLst/>
              <a:gdLst>
                <a:gd name="T0" fmla="*/ 116 w 43"/>
                <a:gd name="T1" fmla="*/ 0 h 49"/>
                <a:gd name="T2" fmla="*/ 0 w 43"/>
                <a:gd name="T3" fmla="*/ 42 h 49"/>
                <a:gd name="T4" fmla="*/ 116 w 43"/>
                <a:gd name="T5" fmla="*/ 129 h 49"/>
                <a:gd name="T6" fmla="*/ 116 w 43"/>
                <a:gd name="T7" fmla="*/ 0 h 4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3"/>
                <a:gd name="T13" fmla="*/ 0 h 49"/>
                <a:gd name="T14" fmla="*/ 43 w 43"/>
                <a:gd name="T15" fmla="*/ 49 h 4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" h="49">
                  <a:moveTo>
                    <a:pt x="41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4" y="49"/>
                    <a:pt x="41" y="45"/>
                  </a:cubicBezTo>
                  <a:cubicBezTo>
                    <a:pt x="41" y="45"/>
                    <a:pt x="43" y="5"/>
                    <a:pt x="41" y="0"/>
                  </a:cubicBezTo>
                  <a:close/>
                </a:path>
              </a:pathLst>
            </a:custGeom>
            <a:solidFill>
              <a:srgbClr val="F0BA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1" name="Freeform 23"/>
            <p:cNvSpPr>
              <a:spLocks noChangeArrowheads="1"/>
            </p:cNvSpPr>
            <p:nvPr/>
          </p:nvSpPr>
          <p:spPr bwMode="auto">
            <a:xfrm>
              <a:off x="2023" y="382"/>
              <a:ext cx="59" cy="86"/>
            </a:xfrm>
            <a:custGeom>
              <a:avLst/>
              <a:gdLst>
                <a:gd name="T0" fmla="*/ 86 w 35"/>
                <a:gd name="T1" fmla="*/ 57 h 51"/>
                <a:gd name="T2" fmla="*/ 78 w 35"/>
                <a:gd name="T3" fmla="*/ 42 h 51"/>
                <a:gd name="T4" fmla="*/ 59 w 35"/>
                <a:gd name="T5" fmla="*/ 57 h 51"/>
                <a:gd name="T6" fmla="*/ 42 w 35"/>
                <a:gd name="T7" fmla="*/ 37 h 51"/>
                <a:gd name="T8" fmla="*/ 59 w 35"/>
                <a:gd name="T9" fmla="*/ 20 h 51"/>
                <a:gd name="T10" fmla="*/ 59 w 35"/>
                <a:gd name="T11" fmla="*/ 20 h 51"/>
                <a:gd name="T12" fmla="*/ 22 w 35"/>
                <a:gd name="T13" fmla="*/ 5 h 51"/>
                <a:gd name="T14" fmla="*/ 13 w 35"/>
                <a:gd name="T15" fmla="*/ 86 h 51"/>
                <a:gd name="T16" fmla="*/ 74 w 35"/>
                <a:gd name="T17" fmla="*/ 137 h 51"/>
                <a:gd name="T18" fmla="*/ 86 w 35"/>
                <a:gd name="T19" fmla="*/ 57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51"/>
                <a:gd name="T32" fmla="*/ 35 w 35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51">
                  <a:moveTo>
                    <a:pt x="30" y="20"/>
                  </a:moveTo>
                  <a:cubicBezTo>
                    <a:pt x="29" y="18"/>
                    <a:pt x="28" y="17"/>
                    <a:pt x="27" y="15"/>
                  </a:cubicBezTo>
                  <a:cubicBezTo>
                    <a:pt x="26" y="18"/>
                    <a:pt x="24" y="19"/>
                    <a:pt x="21" y="20"/>
                  </a:cubicBezTo>
                  <a:cubicBezTo>
                    <a:pt x="18" y="20"/>
                    <a:pt x="15" y="17"/>
                    <a:pt x="15" y="13"/>
                  </a:cubicBezTo>
                  <a:cubicBezTo>
                    <a:pt x="14" y="10"/>
                    <a:pt x="17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7" y="2"/>
                    <a:pt x="12" y="0"/>
                    <a:pt x="8" y="2"/>
                  </a:cubicBezTo>
                  <a:cubicBezTo>
                    <a:pt x="1" y="5"/>
                    <a:pt x="0" y="17"/>
                    <a:pt x="5" y="30"/>
                  </a:cubicBezTo>
                  <a:cubicBezTo>
                    <a:pt x="10" y="43"/>
                    <a:pt x="20" y="51"/>
                    <a:pt x="26" y="48"/>
                  </a:cubicBezTo>
                  <a:cubicBezTo>
                    <a:pt x="33" y="45"/>
                    <a:pt x="35" y="33"/>
                    <a:pt x="30" y="20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2" name="Freeform 24"/>
            <p:cNvSpPr>
              <a:spLocks noChangeArrowheads="1"/>
            </p:cNvSpPr>
            <p:nvPr/>
          </p:nvSpPr>
          <p:spPr bwMode="auto">
            <a:xfrm>
              <a:off x="1870" y="441"/>
              <a:ext cx="59" cy="86"/>
            </a:xfrm>
            <a:custGeom>
              <a:avLst/>
              <a:gdLst>
                <a:gd name="T0" fmla="*/ 86 w 35"/>
                <a:gd name="T1" fmla="*/ 57 h 51"/>
                <a:gd name="T2" fmla="*/ 79 w 35"/>
                <a:gd name="T3" fmla="*/ 42 h 51"/>
                <a:gd name="T4" fmla="*/ 62 w 35"/>
                <a:gd name="T5" fmla="*/ 57 h 51"/>
                <a:gd name="T6" fmla="*/ 42 w 35"/>
                <a:gd name="T7" fmla="*/ 37 h 51"/>
                <a:gd name="T8" fmla="*/ 62 w 35"/>
                <a:gd name="T9" fmla="*/ 20 h 51"/>
                <a:gd name="T10" fmla="*/ 62 w 35"/>
                <a:gd name="T11" fmla="*/ 20 h 51"/>
                <a:gd name="T12" fmla="*/ 25 w 35"/>
                <a:gd name="T13" fmla="*/ 5 h 51"/>
                <a:gd name="T14" fmla="*/ 13 w 35"/>
                <a:gd name="T15" fmla="*/ 86 h 51"/>
                <a:gd name="T16" fmla="*/ 78 w 35"/>
                <a:gd name="T17" fmla="*/ 137 h 51"/>
                <a:gd name="T18" fmla="*/ 86 w 35"/>
                <a:gd name="T19" fmla="*/ 57 h 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51"/>
                <a:gd name="T32" fmla="*/ 35 w 35"/>
                <a:gd name="T33" fmla="*/ 51 h 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51">
                  <a:moveTo>
                    <a:pt x="30" y="20"/>
                  </a:moveTo>
                  <a:cubicBezTo>
                    <a:pt x="30" y="18"/>
                    <a:pt x="29" y="17"/>
                    <a:pt x="28" y="15"/>
                  </a:cubicBezTo>
                  <a:cubicBezTo>
                    <a:pt x="27" y="18"/>
                    <a:pt x="25" y="19"/>
                    <a:pt x="22" y="20"/>
                  </a:cubicBezTo>
                  <a:cubicBezTo>
                    <a:pt x="18" y="20"/>
                    <a:pt x="15" y="17"/>
                    <a:pt x="15" y="13"/>
                  </a:cubicBezTo>
                  <a:cubicBezTo>
                    <a:pt x="15" y="10"/>
                    <a:pt x="18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17" y="2"/>
                    <a:pt x="12" y="0"/>
                    <a:pt x="9" y="2"/>
                  </a:cubicBezTo>
                  <a:cubicBezTo>
                    <a:pt x="2" y="5"/>
                    <a:pt x="0" y="17"/>
                    <a:pt x="5" y="30"/>
                  </a:cubicBezTo>
                  <a:cubicBezTo>
                    <a:pt x="11" y="43"/>
                    <a:pt x="20" y="51"/>
                    <a:pt x="27" y="48"/>
                  </a:cubicBezTo>
                  <a:cubicBezTo>
                    <a:pt x="34" y="45"/>
                    <a:pt x="35" y="33"/>
                    <a:pt x="30" y="20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3" name="Freeform 25"/>
            <p:cNvSpPr>
              <a:spLocks noChangeArrowheads="1"/>
            </p:cNvSpPr>
            <p:nvPr/>
          </p:nvSpPr>
          <p:spPr bwMode="auto">
            <a:xfrm>
              <a:off x="1319" y="0"/>
              <a:ext cx="775" cy="873"/>
            </a:xfrm>
            <a:custGeom>
              <a:avLst/>
              <a:gdLst>
                <a:gd name="T0" fmla="*/ 1257 w 461"/>
                <a:gd name="T1" fmla="*/ 532 h 519"/>
                <a:gd name="T2" fmla="*/ 1158 w 461"/>
                <a:gd name="T3" fmla="*/ 382 h 519"/>
                <a:gd name="T4" fmla="*/ 1025 w 461"/>
                <a:gd name="T5" fmla="*/ 0 h 519"/>
                <a:gd name="T6" fmla="*/ 447 w 461"/>
                <a:gd name="T7" fmla="*/ 348 h 519"/>
                <a:gd name="T8" fmla="*/ 245 w 461"/>
                <a:gd name="T9" fmla="*/ 673 h 519"/>
                <a:gd name="T10" fmla="*/ 602 w 461"/>
                <a:gd name="T11" fmla="*/ 1468 h 519"/>
                <a:gd name="T12" fmla="*/ 565 w 461"/>
                <a:gd name="T13" fmla="*/ 727 h 519"/>
                <a:gd name="T14" fmla="*/ 1099 w 461"/>
                <a:gd name="T15" fmla="*/ 456 h 519"/>
                <a:gd name="T16" fmla="*/ 1257 w 461"/>
                <a:gd name="T17" fmla="*/ 532 h 51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61"/>
                <a:gd name="T28" fmla="*/ 0 h 519"/>
                <a:gd name="T29" fmla="*/ 461 w 461"/>
                <a:gd name="T30" fmla="*/ 519 h 51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61" h="519">
                  <a:moveTo>
                    <a:pt x="445" y="188"/>
                  </a:moveTo>
                  <a:cubicBezTo>
                    <a:pt x="445" y="188"/>
                    <a:pt x="440" y="149"/>
                    <a:pt x="410" y="135"/>
                  </a:cubicBezTo>
                  <a:cubicBezTo>
                    <a:pt x="461" y="55"/>
                    <a:pt x="363" y="0"/>
                    <a:pt x="363" y="0"/>
                  </a:cubicBezTo>
                  <a:cubicBezTo>
                    <a:pt x="259" y="119"/>
                    <a:pt x="264" y="81"/>
                    <a:pt x="158" y="123"/>
                  </a:cubicBezTo>
                  <a:cubicBezTo>
                    <a:pt x="62" y="160"/>
                    <a:pt x="79" y="225"/>
                    <a:pt x="87" y="238"/>
                  </a:cubicBezTo>
                  <a:cubicBezTo>
                    <a:pt x="0" y="369"/>
                    <a:pt x="213" y="519"/>
                    <a:pt x="213" y="519"/>
                  </a:cubicBezTo>
                  <a:cubicBezTo>
                    <a:pt x="252" y="374"/>
                    <a:pt x="200" y="257"/>
                    <a:pt x="200" y="257"/>
                  </a:cubicBezTo>
                  <a:cubicBezTo>
                    <a:pt x="297" y="219"/>
                    <a:pt x="356" y="194"/>
                    <a:pt x="389" y="161"/>
                  </a:cubicBezTo>
                  <a:cubicBezTo>
                    <a:pt x="406" y="161"/>
                    <a:pt x="436" y="164"/>
                    <a:pt x="445" y="188"/>
                  </a:cubicBezTo>
                  <a:close/>
                </a:path>
              </a:pathLst>
            </a:custGeom>
            <a:solidFill>
              <a:srgbClr val="353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94" name="Freeform 26"/>
            <p:cNvSpPr>
              <a:spLocks noChangeArrowheads="1"/>
            </p:cNvSpPr>
            <p:nvPr/>
          </p:nvSpPr>
          <p:spPr bwMode="auto">
            <a:xfrm>
              <a:off x="1581" y="538"/>
              <a:ext cx="148" cy="164"/>
            </a:xfrm>
            <a:custGeom>
              <a:avLst/>
              <a:gdLst>
                <a:gd name="T0" fmla="*/ 212 w 88"/>
                <a:gd name="T1" fmla="*/ 245 h 97"/>
                <a:gd name="T2" fmla="*/ 57 w 88"/>
                <a:gd name="T3" fmla="*/ 198 h 97"/>
                <a:gd name="T4" fmla="*/ 40 w 88"/>
                <a:gd name="T5" fmla="*/ 32 h 97"/>
                <a:gd name="T6" fmla="*/ 195 w 88"/>
                <a:gd name="T7" fmla="*/ 83 h 97"/>
                <a:gd name="T8" fmla="*/ 212 w 88"/>
                <a:gd name="T9" fmla="*/ 245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97"/>
                <a:gd name="T17" fmla="*/ 88 w 88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97">
                  <a:moveTo>
                    <a:pt x="75" y="86"/>
                  </a:moveTo>
                  <a:cubicBezTo>
                    <a:pt x="62" y="97"/>
                    <a:pt x="37" y="89"/>
                    <a:pt x="20" y="69"/>
                  </a:cubicBezTo>
                  <a:cubicBezTo>
                    <a:pt x="3" y="48"/>
                    <a:pt x="0" y="22"/>
                    <a:pt x="14" y="11"/>
                  </a:cubicBezTo>
                  <a:cubicBezTo>
                    <a:pt x="27" y="0"/>
                    <a:pt x="52" y="8"/>
                    <a:pt x="69" y="29"/>
                  </a:cubicBezTo>
                  <a:cubicBezTo>
                    <a:pt x="86" y="50"/>
                    <a:pt x="88" y="75"/>
                    <a:pt x="75" y="86"/>
                  </a:cubicBezTo>
                </a:path>
              </a:pathLst>
            </a:custGeom>
            <a:solidFill>
              <a:srgbClr val="FF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0" name="组合 53"/>
          <p:cNvGrpSpPr>
            <a:grpSpLocks/>
          </p:cNvGrpSpPr>
          <p:nvPr/>
        </p:nvGrpSpPr>
        <p:grpSpPr bwMode="auto">
          <a:xfrm>
            <a:off x="7196138" y="554038"/>
            <a:ext cx="4459287" cy="2224087"/>
            <a:chOff x="0" y="0"/>
            <a:chExt cx="4458371" cy="2224901"/>
          </a:xfrm>
        </p:grpSpPr>
        <p:sp>
          <p:nvSpPr>
            <p:cNvPr id="23564" name="直接连接符 54"/>
            <p:cNvSpPr>
              <a:spLocks noChangeShapeType="1"/>
            </p:cNvSpPr>
            <p:nvPr/>
          </p:nvSpPr>
          <p:spPr bwMode="auto">
            <a:xfrm flipH="1" flipV="1">
              <a:off x="0" y="2224901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5" name="直接连接符 55"/>
            <p:cNvSpPr>
              <a:spLocks noChangeShapeType="1"/>
            </p:cNvSpPr>
            <p:nvPr/>
          </p:nvSpPr>
          <p:spPr bwMode="auto">
            <a:xfrm flipH="1" flipV="1">
              <a:off x="3846371" y="2224901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直接连接符 56"/>
            <p:cNvSpPr>
              <a:spLocks noChangeShapeType="1"/>
            </p:cNvSpPr>
            <p:nvPr/>
          </p:nvSpPr>
          <p:spPr bwMode="auto">
            <a:xfrm rot="-5400000" flipH="1" flipV="1">
              <a:off x="1954615" y="305999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直接连接符 57"/>
            <p:cNvSpPr>
              <a:spLocks noChangeShapeType="1"/>
            </p:cNvSpPr>
            <p:nvPr/>
          </p:nvSpPr>
          <p:spPr bwMode="auto">
            <a:xfrm rot="2700000" flipH="1" flipV="1">
              <a:off x="467059" y="1053464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8" name="直接连接符 58"/>
            <p:cNvSpPr>
              <a:spLocks noChangeShapeType="1"/>
            </p:cNvSpPr>
            <p:nvPr/>
          </p:nvSpPr>
          <p:spPr bwMode="auto">
            <a:xfrm rot="8100000" flipH="1" flipV="1">
              <a:off x="3337342" y="1053465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直接连接符 59"/>
            <p:cNvSpPr>
              <a:spLocks noChangeShapeType="1"/>
            </p:cNvSpPr>
            <p:nvPr/>
          </p:nvSpPr>
          <p:spPr bwMode="auto">
            <a:xfrm rot="3600000" flipH="1" flipV="1">
              <a:off x="1147570" y="664656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0" name="直接连接符 60"/>
            <p:cNvSpPr>
              <a:spLocks noChangeShapeType="1"/>
            </p:cNvSpPr>
            <p:nvPr/>
          </p:nvSpPr>
          <p:spPr bwMode="auto">
            <a:xfrm rot="7200000" flipH="1" flipV="1">
              <a:off x="2786897" y="664656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直接连接符 61"/>
            <p:cNvSpPr>
              <a:spLocks noChangeShapeType="1"/>
            </p:cNvSpPr>
            <p:nvPr/>
          </p:nvSpPr>
          <p:spPr bwMode="auto">
            <a:xfrm rot="900000" flipH="1" flipV="1">
              <a:off x="58009" y="1600803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直接连接符 62"/>
            <p:cNvSpPr>
              <a:spLocks noChangeShapeType="1"/>
            </p:cNvSpPr>
            <p:nvPr/>
          </p:nvSpPr>
          <p:spPr bwMode="auto">
            <a:xfrm rot="20700000" flipV="1">
              <a:off x="3682984" y="1600803"/>
              <a:ext cx="612000" cy="1"/>
            </a:xfrm>
            <a:prstGeom prst="line">
              <a:avLst/>
            </a:prstGeom>
            <a:noFill/>
            <a:ln w="6350">
              <a:solidFill>
                <a:srgbClr val="FEEAA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561" name="组合 79"/>
          <p:cNvGrpSpPr>
            <a:grpSpLocks/>
          </p:cNvGrpSpPr>
          <p:nvPr/>
        </p:nvGrpSpPr>
        <p:grpSpPr bwMode="auto">
          <a:xfrm>
            <a:off x="8832850" y="2006600"/>
            <a:ext cx="1641475" cy="1601788"/>
            <a:chOff x="0" y="0"/>
            <a:chExt cx="2452688" cy="2392363"/>
          </a:xfrm>
        </p:grpSpPr>
        <p:sp>
          <p:nvSpPr>
            <p:cNvPr id="23562" name="Freeform 5"/>
            <p:cNvSpPr>
              <a:spLocks noChangeArrowheads="1"/>
            </p:cNvSpPr>
            <p:nvPr/>
          </p:nvSpPr>
          <p:spPr bwMode="auto">
            <a:xfrm>
              <a:off x="0" y="0"/>
              <a:ext cx="1303338" cy="2392363"/>
            </a:xfrm>
            <a:custGeom>
              <a:avLst/>
              <a:gdLst>
                <a:gd name="T0" fmla="*/ 0 w 346"/>
                <a:gd name="T1" fmla="*/ 2147483646 h 635"/>
                <a:gd name="T2" fmla="*/ 0 w 346"/>
                <a:gd name="T3" fmla="*/ 0 h 635"/>
                <a:gd name="T4" fmla="*/ 2147483646 w 346"/>
                <a:gd name="T5" fmla="*/ 0 h 635"/>
                <a:gd name="T6" fmla="*/ 56755473 w 346"/>
                <a:gd name="T7" fmla="*/ 2147483646 h 635"/>
                <a:gd name="T8" fmla="*/ 0 w 346"/>
                <a:gd name="T9" fmla="*/ 2147483646 h 6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6"/>
                <a:gd name="T16" fmla="*/ 0 h 635"/>
                <a:gd name="T17" fmla="*/ 346 w 346"/>
                <a:gd name="T18" fmla="*/ 635 h 6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6" h="635">
                  <a:moveTo>
                    <a:pt x="0" y="633"/>
                  </a:moveTo>
                  <a:cubicBezTo>
                    <a:pt x="0" y="423"/>
                    <a:pt x="0" y="212"/>
                    <a:pt x="0" y="0"/>
                  </a:cubicBezTo>
                  <a:cubicBezTo>
                    <a:pt x="116" y="0"/>
                    <a:pt x="232" y="0"/>
                    <a:pt x="346" y="0"/>
                  </a:cubicBezTo>
                  <a:cubicBezTo>
                    <a:pt x="232" y="211"/>
                    <a:pt x="118" y="423"/>
                    <a:pt x="4" y="635"/>
                  </a:cubicBezTo>
                  <a:cubicBezTo>
                    <a:pt x="2" y="634"/>
                    <a:pt x="1" y="634"/>
                    <a:pt x="0" y="633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3" name="Freeform 6"/>
            <p:cNvSpPr>
              <a:spLocks noChangeArrowheads="1"/>
            </p:cNvSpPr>
            <p:nvPr/>
          </p:nvSpPr>
          <p:spPr bwMode="auto">
            <a:xfrm>
              <a:off x="569913" y="155575"/>
              <a:ext cx="1882775" cy="2236788"/>
            </a:xfrm>
            <a:custGeom>
              <a:avLst/>
              <a:gdLst>
                <a:gd name="T0" fmla="*/ 0 w 500"/>
                <a:gd name="T1" fmla="*/ 2147483646 h 594"/>
                <a:gd name="T2" fmla="*/ 879120365 w 500"/>
                <a:gd name="T3" fmla="*/ 2147483646 h 594"/>
                <a:gd name="T4" fmla="*/ 1559732231 w 500"/>
                <a:gd name="T5" fmla="*/ 2147483646 h 594"/>
                <a:gd name="T6" fmla="*/ 1701524016 w 500"/>
                <a:gd name="T7" fmla="*/ 2147483646 h 594"/>
                <a:gd name="T8" fmla="*/ 2147483646 w 500"/>
                <a:gd name="T9" fmla="*/ 2147483646 h 594"/>
                <a:gd name="T10" fmla="*/ 2147483646 w 500"/>
                <a:gd name="T11" fmla="*/ 2147483646 h 594"/>
                <a:gd name="T12" fmla="*/ 2147483646 w 500"/>
                <a:gd name="T13" fmla="*/ 2147483646 h 594"/>
                <a:gd name="T14" fmla="*/ 2147483646 w 500"/>
                <a:gd name="T15" fmla="*/ 0 h 594"/>
                <a:gd name="T16" fmla="*/ 2147483646 w 500"/>
                <a:gd name="T17" fmla="*/ 553021356 h 594"/>
                <a:gd name="T18" fmla="*/ 2147483646 w 500"/>
                <a:gd name="T19" fmla="*/ 2147483646 h 594"/>
                <a:gd name="T20" fmla="*/ 2147483646 w 500"/>
                <a:gd name="T21" fmla="*/ 2147483646 h 594"/>
                <a:gd name="T22" fmla="*/ 2147483646 w 500"/>
                <a:gd name="T23" fmla="*/ 2147483646 h 594"/>
                <a:gd name="T24" fmla="*/ 2147483646 w 500"/>
                <a:gd name="T25" fmla="*/ 2147483646 h 594"/>
                <a:gd name="T26" fmla="*/ 2147483646 w 500"/>
                <a:gd name="T27" fmla="*/ 2147483646 h 594"/>
                <a:gd name="T28" fmla="*/ 2147483646 w 500"/>
                <a:gd name="T29" fmla="*/ 2147483646 h 594"/>
                <a:gd name="T30" fmla="*/ 2147483646 w 500"/>
                <a:gd name="T31" fmla="*/ 2147483646 h 594"/>
                <a:gd name="T32" fmla="*/ 2147483646 w 500"/>
                <a:gd name="T33" fmla="*/ 2147483646 h 594"/>
                <a:gd name="T34" fmla="*/ 2147483646 w 500"/>
                <a:gd name="T35" fmla="*/ 2147483646 h 594"/>
                <a:gd name="T36" fmla="*/ 680608100 w 500"/>
                <a:gd name="T37" fmla="*/ 2147483646 h 594"/>
                <a:gd name="T38" fmla="*/ 0 w 500"/>
                <a:gd name="T39" fmla="*/ 2147483646 h 59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0"/>
                <a:gd name="T61" fmla="*/ 0 h 594"/>
                <a:gd name="T62" fmla="*/ 500 w 500"/>
                <a:gd name="T63" fmla="*/ 594 h 59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0" h="594">
                  <a:moveTo>
                    <a:pt x="0" y="531"/>
                  </a:moveTo>
                  <a:cubicBezTo>
                    <a:pt x="21" y="492"/>
                    <a:pt x="41" y="456"/>
                    <a:pt x="62" y="420"/>
                  </a:cubicBezTo>
                  <a:cubicBezTo>
                    <a:pt x="78" y="391"/>
                    <a:pt x="94" y="362"/>
                    <a:pt x="110" y="334"/>
                  </a:cubicBezTo>
                  <a:cubicBezTo>
                    <a:pt x="112" y="330"/>
                    <a:pt x="116" y="327"/>
                    <a:pt x="120" y="326"/>
                  </a:cubicBezTo>
                  <a:cubicBezTo>
                    <a:pt x="167" y="312"/>
                    <a:pt x="215" y="298"/>
                    <a:pt x="263" y="285"/>
                  </a:cubicBezTo>
                  <a:cubicBezTo>
                    <a:pt x="265" y="284"/>
                    <a:pt x="266" y="283"/>
                    <a:pt x="269" y="281"/>
                  </a:cubicBezTo>
                  <a:cubicBezTo>
                    <a:pt x="244" y="246"/>
                    <a:pt x="219" y="210"/>
                    <a:pt x="194" y="175"/>
                  </a:cubicBezTo>
                  <a:cubicBezTo>
                    <a:pt x="226" y="117"/>
                    <a:pt x="258" y="60"/>
                    <a:pt x="291" y="0"/>
                  </a:cubicBezTo>
                  <a:cubicBezTo>
                    <a:pt x="299" y="15"/>
                    <a:pt x="307" y="27"/>
                    <a:pt x="314" y="39"/>
                  </a:cubicBezTo>
                  <a:cubicBezTo>
                    <a:pt x="336" y="78"/>
                    <a:pt x="357" y="117"/>
                    <a:pt x="379" y="155"/>
                  </a:cubicBezTo>
                  <a:cubicBezTo>
                    <a:pt x="413" y="213"/>
                    <a:pt x="446" y="271"/>
                    <a:pt x="481" y="328"/>
                  </a:cubicBezTo>
                  <a:cubicBezTo>
                    <a:pt x="500" y="360"/>
                    <a:pt x="500" y="359"/>
                    <a:pt x="464" y="371"/>
                  </a:cubicBezTo>
                  <a:cubicBezTo>
                    <a:pt x="412" y="388"/>
                    <a:pt x="360" y="407"/>
                    <a:pt x="306" y="425"/>
                  </a:cubicBezTo>
                  <a:cubicBezTo>
                    <a:pt x="311" y="482"/>
                    <a:pt x="317" y="537"/>
                    <a:pt x="323" y="592"/>
                  </a:cubicBezTo>
                  <a:cubicBezTo>
                    <a:pt x="322" y="593"/>
                    <a:pt x="321" y="593"/>
                    <a:pt x="320" y="594"/>
                  </a:cubicBezTo>
                  <a:cubicBezTo>
                    <a:pt x="317" y="589"/>
                    <a:pt x="313" y="584"/>
                    <a:pt x="309" y="579"/>
                  </a:cubicBezTo>
                  <a:cubicBezTo>
                    <a:pt x="283" y="540"/>
                    <a:pt x="256" y="502"/>
                    <a:pt x="230" y="464"/>
                  </a:cubicBezTo>
                  <a:cubicBezTo>
                    <a:pt x="224" y="455"/>
                    <a:pt x="218" y="454"/>
                    <a:pt x="209" y="457"/>
                  </a:cubicBezTo>
                  <a:cubicBezTo>
                    <a:pt x="155" y="476"/>
                    <a:pt x="102" y="495"/>
                    <a:pt x="48" y="514"/>
                  </a:cubicBezTo>
                  <a:cubicBezTo>
                    <a:pt x="34" y="520"/>
                    <a:pt x="19" y="525"/>
                    <a:pt x="0" y="53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852</Words>
  <Characters>0</Characters>
  <Application>Microsoft Office PowerPoint</Application>
  <DocSecurity>0</DocSecurity>
  <PresentationFormat>自定义</PresentationFormat>
  <Lines>0</Lines>
  <Paragraphs>12</Paragraphs>
  <Slides>12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伊念薇薇PPT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伊小影</dc:creator>
  <cp:lastModifiedBy>许敏斌</cp:lastModifiedBy>
  <cp:revision>30</cp:revision>
  <dcterms:created xsi:type="dcterms:W3CDTF">2014-10-11T14:46:00Z</dcterms:created>
  <dcterms:modified xsi:type="dcterms:W3CDTF">2016-03-26T02:09:47Z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