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3"/>
  </p:notesMasterIdLst>
  <p:sldIdLst>
    <p:sldId id="256" r:id="rId3"/>
    <p:sldId id="258" r:id="rId4"/>
    <p:sldId id="259" r:id="rId5"/>
    <p:sldId id="257" r:id="rId6"/>
    <p:sldId id="265" r:id="rId7"/>
    <p:sldId id="266" r:id="rId8"/>
    <p:sldId id="267" r:id="rId9"/>
    <p:sldId id="260" r:id="rId10"/>
    <p:sldId id="263" r:id="rId11"/>
    <p:sldId id="264" r:id="rId12"/>
    <p:sldId id="273" r:id="rId13"/>
    <p:sldId id="274" r:id="rId14"/>
    <p:sldId id="275" r:id="rId15"/>
    <p:sldId id="261" r:id="rId16"/>
    <p:sldId id="276" r:id="rId17"/>
    <p:sldId id="277" r:id="rId18"/>
    <p:sldId id="278" r:id="rId19"/>
    <p:sldId id="262" r:id="rId20"/>
    <p:sldId id="279" r:id="rId21"/>
    <p:sldId id="282" r:id="rId22"/>
  </p:sldIdLst>
  <p:sldSz cx="9144000" cy="6858000" type="screen4x3"/>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70F0F"/>
    <a:srgbClr val="73C6E9"/>
    <a:srgbClr val="EB3025"/>
    <a:srgbClr val="7BC893"/>
    <a:srgbClr val="F7B76F"/>
    <a:srgbClr val="89D2D9"/>
    <a:srgbClr val="99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960" y="-108"/>
      </p:cViewPr>
      <p:guideLst>
        <p:guide orient="horz" pos="2088"/>
        <p:guide pos="2796"/>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fld id="{5D242156-7C5F-4820-BC96-A1BDF34B6F09}" type="datetimeFigureOut">
              <a:rPr lang="zh-CN" altLang="en-US"/>
              <a:pPr/>
              <a:t>2016/3/26</a:t>
            </a:fld>
            <a:endParaRPr lang="en-US"/>
          </a:p>
        </p:txBody>
      </p:sp>
      <p:sp>
        <p:nvSpPr>
          <p:cNvPr id="3076" name="Rectangle 4"/>
          <p:cNvSpPr>
            <a:spLocks noGrp="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43C1251-AA5F-4FFA-9DD3-43C555B1307F}" type="slidenum">
              <a:rPr lang="zh-CN" altLang="en-US"/>
              <a:pPr/>
              <a:t>‹#›</a:t>
            </a:fld>
            <a:endParaRPr lang="en-US"/>
          </a:p>
        </p:txBody>
      </p:sp>
    </p:spTree>
    <p:extLst>
      <p:ext uri="{BB962C8B-B14F-4D97-AF65-F5344CB8AC3E}">
        <p14:creationId xmlns:p14="http://schemas.microsoft.com/office/powerpoint/2010/main" val="3134191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339284E8-33E9-491B-81FA-BAB64CE47BE7}"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7A7E798-CA87-406B-9FAB-5D8F0F26DD6C}" type="slidenum">
              <a:rPr lang="zh-CN" altLang="en-US"/>
              <a:pPr/>
              <a:t>‹#›</a:t>
            </a:fld>
            <a:endParaRPr lang="zh-CN" altLang="en-US"/>
          </a:p>
        </p:txBody>
      </p:sp>
    </p:spTree>
    <p:extLst>
      <p:ext uri="{BB962C8B-B14F-4D97-AF65-F5344CB8AC3E}">
        <p14:creationId xmlns:p14="http://schemas.microsoft.com/office/powerpoint/2010/main" val="3412269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BD9E4B7-E8A4-4862-A7A4-B9742C4206FC}"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B0954DD-C217-47E8-9E37-D11A6A893F99}" type="slidenum">
              <a:rPr lang="zh-CN" altLang="en-US"/>
              <a:pPr/>
              <a:t>‹#›</a:t>
            </a:fld>
            <a:endParaRPr lang="zh-CN" altLang="en-US"/>
          </a:p>
        </p:txBody>
      </p:sp>
    </p:spTree>
    <p:extLst>
      <p:ext uri="{BB962C8B-B14F-4D97-AF65-F5344CB8AC3E}">
        <p14:creationId xmlns:p14="http://schemas.microsoft.com/office/powerpoint/2010/main" val="3215627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92125"/>
            <a:ext cx="2057400" cy="5634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92125"/>
            <a:ext cx="6019800" cy="5634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6304D40-BCE6-4930-A74D-496C26F928A9}"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48C6B34-F844-4ED4-A589-6765400EA5E8}" type="slidenum">
              <a:rPr lang="zh-CN" altLang="en-US"/>
              <a:pPr/>
              <a:t>‹#›</a:t>
            </a:fld>
            <a:endParaRPr lang="zh-CN" altLang="en-US"/>
          </a:p>
        </p:txBody>
      </p:sp>
    </p:spTree>
    <p:extLst>
      <p:ext uri="{BB962C8B-B14F-4D97-AF65-F5344CB8AC3E}">
        <p14:creationId xmlns:p14="http://schemas.microsoft.com/office/powerpoint/2010/main" val="1142881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7BEB9C71-3220-4365-AF1B-3DB74D24E5D7}"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78037A9-1E47-4C52-AFD6-8911F5514BCC}" type="slidenum">
              <a:rPr lang="zh-CN" altLang="en-US"/>
              <a:pPr/>
              <a:t>‹#›</a:t>
            </a:fld>
            <a:endParaRPr lang="zh-CN" altLang="en-US"/>
          </a:p>
        </p:txBody>
      </p:sp>
    </p:spTree>
    <p:extLst>
      <p:ext uri="{BB962C8B-B14F-4D97-AF65-F5344CB8AC3E}">
        <p14:creationId xmlns:p14="http://schemas.microsoft.com/office/powerpoint/2010/main" val="3996525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3FCBA0E-E454-441E-B25D-70DFAE5A9FD3}"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654CA6B-F477-4A99-A12E-975CF9FD708C}" type="slidenum">
              <a:rPr lang="zh-CN" altLang="en-US"/>
              <a:pPr/>
              <a:t>‹#›</a:t>
            </a:fld>
            <a:endParaRPr lang="zh-CN" altLang="en-US"/>
          </a:p>
        </p:txBody>
      </p:sp>
    </p:spTree>
    <p:extLst>
      <p:ext uri="{BB962C8B-B14F-4D97-AF65-F5344CB8AC3E}">
        <p14:creationId xmlns:p14="http://schemas.microsoft.com/office/powerpoint/2010/main" val="1857262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D0B60DCC-0950-41F1-933D-147E9D7BD95D}"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AA308F5-891B-457D-8C6E-1192B3FFE048}" type="slidenum">
              <a:rPr lang="zh-CN" altLang="en-US"/>
              <a:pPr/>
              <a:t>‹#›</a:t>
            </a:fld>
            <a:endParaRPr lang="zh-CN" altLang="en-US"/>
          </a:p>
        </p:txBody>
      </p:sp>
    </p:spTree>
    <p:extLst>
      <p:ext uri="{BB962C8B-B14F-4D97-AF65-F5344CB8AC3E}">
        <p14:creationId xmlns:p14="http://schemas.microsoft.com/office/powerpoint/2010/main" val="2318780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622A4AEF-E725-49D0-A20E-22F1BFB18236}"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D750077A-62C5-41E8-BA8E-483D0A0E642C}" type="slidenum">
              <a:rPr lang="zh-CN" altLang="en-US"/>
              <a:pPr/>
              <a:t>‹#›</a:t>
            </a:fld>
            <a:endParaRPr lang="zh-CN" altLang="en-US"/>
          </a:p>
        </p:txBody>
      </p:sp>
    </p:spTree>
    <p:extLst>
      <p:ext uri="{BB962C8B-B14F-4D97-AF65-F5344CB8AC3E}">
        <p14:creationId xmlns:p14="http://schemas.microsoft.com/office/powerpoint/2010/main" val="794430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D62E33E7-7B06-4B09-ABEE-4913C108C47F}" type="datetime1">
              <a:rPr lang="zh-CN" altLang="en-US"/>
              <a:pPr/>
              <a:t>2016/3/26</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74973E9A-54CC-480B-8A1F-07E29B79C163}" type="slidenum">
              <a:rPr lang="zh-CN" altLang="en-US"/>
              <a:pPr/>
              <a:t>‹#›</a:t>
            </a:fld>
            <a:endParaRPr lang="zh-CN" altLang="en-US"/>
          </a:p>
        </p:txBody>
      </p:sp>
    </p:spTree>
    <p:extLst>
      <p:ext uri="{BB962C8B-B14F-4D97-AF65-F5344CB8AC3E}">
        <p14:creationId xmlns:p14="http://schemas.microsoft.com/office/powerpoint/2010/main" val="3197915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F84BC8E6-F48E-46D1-8716-E996B40D7711}" type="datetime1">
              <a:rPr lang="zh-CN" altLang="en-US"/>
              <a:pPr/>
              <a:t>2016/3/26</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B229D337-5621-49D4-896D-0A2248444B43}" type="slidenum">
              <a:rPr lang="zh-CN" altLang="en-US"/>
              <a:pPr/>
              <a:t>‹#›</a:t>
            </a:fld>
            <a:endParaRPr lang="zh-CN" altLang="en-US"/>
          </a:p>
        </p:txBody>
      </p:sp>
    </p:spTree>
    <p:extLst>
      <p:ext uri="{BB962C8B-B14F-4D97-AF65-F5344CB8AC3E}">
        <p14:creationId xmlns:p14="http://schemas.microsoft.com/office/powerpoint/2010/main" val="8624506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3AB07738-713F-47D3-B768-062BAE914B8E}" type="datetime1">
              <a:rPr lang="zh-CN" altLang="en-US"/>
              <a:pPr/>
              <a:t>2016/3/26</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42D2853C-2FD7-4502-9C1A-F004F6CCDF37}" type="slidenum">
              <a:rPr lang="zh-CN" altLang="en-US"/>
              <a:pPr/>
              <a:t>‹#›</a:t>
            </a:fld>
            <a:endParaRPr lang="zh-CN" altLang="en-US"/>
          </a:p>
        </p:txBody>
      </p:sp>
    </p:spTree>
    <p:extLst>
      <p:ext uri="{BB962C8B-B14F-4D97-AF65-F5344CB8AC3E}">
        <p14:creationId xmlns:p14="http://schemas.microsoft.com/office/powerpoint/2010/main" val="1217581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6886891F-BD7D-48FD-87FD-5B1D5EAA8BEF}"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A36538BD-3A71-40AD-80E5-BC6B39439DC3}" type="slidenum">
              <a:rPr lang="zh-CN" altLang="en-US"/>
              <a:pPr/>
              <a:t>‹#›</a:t>
            </a:fld>
            <a:endParaRPr lang="zh-CN" altLang="en-US"/>
          </a:p>
        </p:txBody>
      </p:sp>
    </p:spTree>
    <p:extLst>
      <p:ext uri="{BB962C8B-B14F-4D97-AF65-F5344CB8AC3E}">
        <p14:creationId xmlns:p14="http://schemas.microsoft.com/office/powerpoint/2010/main" val="298455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D946A6D-8CC0-41ED-BC74-9A49694DCB45}"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48C7ABC-90E5-4ABF-8FD3-E5262EA7FD3E}" type="slidenum">
              <a:rPr lang="zh-CN" altLang="en-US"/>
              <a:pPr/>
              <a:t>‹#›</a:t>
            </a:fld>
            <a:endParaRPr lang="zh-CN" altLang="en-US"/>
          </a:p>
        </p:txBody>
      </p:sp>
    </p:spTree>
    <p:extLst>
      <p:ext uri="{BB962C8B-B14F-4D97-AF65-F5344CB8AC3E}">
        <p14:creationId xmlns:p14="http://schemas.microsoft.com/office/powerpoint/2010/main" val="11941207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9EFF529-F896-4B70-81A4-D16EE5881B1D}"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80B7AFAA-6239-45E6-AE45-F4A4104901AC}" type="slidenum">
              <a:rPr lang="zh-CN" altLang="en-US"/>
              <a:pPr/>
              <a:t>‹#›</a:t>
            </a:fld>
            <a:endParaRPr lang="zh-CN" altLang="en-US"/>
          </a:p>
        </p:txBody>
      </p:sp>
    </p:spTree>
    <p:extLst>
      <p:ext uri="{BB962C8B-B14F-4D97-AF65-F5344CB8AC3E}">
        <p14:creationId xmlns:p14="http://schemas.microsoft.com/office/powerpoint/2010/main" val="1830240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195900E6-6A65-450F-9942-A7B8285494CF}"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DE1AF82-78D1-4603-AFA8-F19F190F742A}" type="slidenum">
              <a:rPr lang="zh-CN" altLang="en-US"/>
              <a:pPr/>
              <a:t>‹#›</a:t>
            </a:fld>
            <a:endParaRPr lang="zh-CN" altLang="en-US"/>
          </a:p>
        </p:txBody>
      </p:sp>
    </p:spTree>
    <p:extLst>
      <p:ext uri="{BB962C8B-B14F-4D97-AF65-F5344CB8AC3E}">
        <p14:creationId xmlns:p14="http://schemas.microsoft.com/office/powerpoint/2010/main" val="254009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92125"/>
            <a:ext cx="2057400" cy="5634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92125"/>
            <a:ext cx="6019800" cy="5634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7FC34A1-6F0F-4A9F-A9DE-1ED25AC9507B}"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EEBDB81-F60C-4670-B1E2-B56480753317}" type="slidenum">
              <a:rPr lang="zh-CN" altLang="en-US"/>
              <a:pPr/>
              <a:t>‹#›</a:t>
            </a:fld>
            <a:endParaRPr lang="zh-CN" altLang="en-US"/>
          </a:p>
        </p:txBody>
      </p:sp>
    </p:spTree>
    <p:extLst>
      <p:ext uri="{BB962C8B-B14F-4D97-AF65-F5344CB8AC3E}">
        <p14:creationId xmlns:p14="http://schemas.microsoft.com/office/powerpoint/2010/main" val="2149999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F5F8C367-5D30-44D0-85FB-A0ED8FEF89A8}" type="datetime1">
              <a:rPr lang="zh-CN" altLang="en-US"/>
              <a:pPr/>
              <a:t>2016/3/26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9B8EA21-941A-423B-A8F4-B90F80933845}" type="slidenum">
              <a:rPr lang="zh-CN" altLang="en-US"/>
              <a:pPr/>
              <a:t>‹#›</a:t>
            </a:fld>
            <a:endParaRPr lang="zh-CN" altLang="en-US"/>
          </a:p>
        </p:txBody>
      </p:sp>
    </p:spTree>
    <p:extLst>
      <p:ext uri="{BB962C8B-B14F-4D97-AF65-F5344CB8AC3E}">
        <p14:creationId xmlns:p14="http://schemas.microsoft.com/office/powerpoint/2010/main" val="466952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E9A36ACA-EF0F-46BE-AC3D-12AD592D7F36}"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9C3F77E-0E0E-43EF-A01A-D80B45F8E20E}" type="slidenum">
              <a:rPr lang="zh-CN" altLang="en-US"/>
              <a:pPr/>
              <a:t>‹#›</a:t>
            </a:fld>
            <a:endParaRPr lang="zh-CN" altLang="en-US"/>
          </a:p>
        </p:txBody>
      </p:sp>
    </p:spTree>
    <p:extLst>
      <p:ext uri="{BB962C8B-B14F-4D97-AF65-F5344CB8AC3E}">
        <p14:creationId xmlns:p14="http://schemas.microsoft.com/office/powerpoint/2010/main" val="3405762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FC6B0FB-037D-49AB-9784-1AE66DB731E4}" type="datetime1">
              <a:rPr lang="zh-CN" altLang="en-US"/>
              <a:pPr/>
              <a:t>2016/3/26</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D3F1BB33-F994-4EFB-AB0B-44CE88A6AB77}" type="slidenum">
              <a:rPr lang="zh-CN" altLang="en-US"/>
              <a:pPr/>
              <a:t>‹#›</a:t>
            </a:fld>
            <a:endParaRPr lang="zh-CN" altLang="en-US"/>
          </a:p>
        </p:txBody>
      </p:sp>
    </p:spTree>
    <p:extLst>
      <p:ext uri="{BB962C8B-B14F-4D97-AF65-F5344CB8AC3E}">
        <p14:creationId xmlns:p14="http://schemas.microsoft.com/office/powerpoint/2010/main" val="3202534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6072C5A0-5E6E-4244-B697-119C0643AE69}" type="datetime1">
              <a:rPr lang="zh-CN" altLang="en-US"/>
              <a:pPr/>
              <a:t>2016/3/26</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9B8DD936-EE0C-41FF-9CFA-13AD6C579EA9}" type="slidenum">
              <a:rPr lang="zh-CN" altLang="en-US"/>
              <a:pPr/>
              <a:t>‹#›</a:t>
            </a:fld>
            <a:endParaRPr lang="zh-CN" altLang="en-US"/>
          </a:p>
        </p:txBody>
      </p:sp>
    </p:spTree>
    <p:extLst>
      <p:ext uri="{BB962C8B-B14F-4D97-AF65-F5344CB8AC3E}">
        <p14:creationId xmlns:p14="http://schemas.microsoft.com/office/powerpoint/2010/main" val="2775260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6C9F8B6C-925C-48C6-98CC-B0A299B613B1}" type="datetime1">
              <a:rPr lang="zh-CN" altLang="en-US"/>
              <a:pPr/>
              <a:t>2016/3/26</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F7164BA5-A04E-4E13-9D48-425F4EFA658C}" type="slidenum">
              <a:rPr lang="zh-CN" altLang="en-US"/>
              <a:pPr/>
              <a:t>‹#›</a:t>
            </a:fld>
            <a:endParaRPr lang="zh-CN" altLang="en-US"/>
          </a:p>
        </p:txBody>
      </p:sp>
    </p:spTree>
    <p:extLst>
      <p:ext uri="{BB962C8B-B14F-4D97-AF65-F5344CB8AC3E}">
        <p14:creationId xmlns:p14="http://schemas.microsoft.com/office/powerpoint/2010/main" val="1272287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AB57B25-6C3F-49A1-992C-663DF6C923FC}"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AF4A1510-DD55-4E1F-941D-BFEC10D82B2C}" type="slidenum">
              <a:rPr lang="zh-CN" altLang="en-US"/>
              <a:pPr/>
              <a:t>‹#›</a:t>
            </a:fld>
            <a:endParaRPr lang="zh-CN" altLang="en-US"/>
          </a:p>
        </p:txBody>
      </p:sp>
    </p:spTree>
    <p:extLst>
      <p:ext uri="{BB962C8B-B14F-4D97-AF65-F5344CB8AC3E}">
        <p14:creationId xmlns:p14="http://schemas.microsoft.com/office/powerpoint/2010/main" val="2328227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6E48ADA6-48BB-4A1A-B0CD-21B60E856635}" type="datetime1">
              <a:rPr lang="zh-CN" altLang="en-US"/>
              <a:pPr/>
              <a:t>2016/3/26</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EC4B6467-1688-48AB-8A40-7CF7A3192750}" type="slidenum">
              <a:rPr lang="zh-CN" altLang="en-US"/>
              <a:pPr/>
              <a:t>‹#›</a:t>
            </a:fld>
            <a:endParaRPr lang="zh-CN" altLang="en-US"/>
          </a:p>
        </p:txBody>
      </p:sp>
    </p:spTree>
    <p:extLst>
      <p:ext uri="{BB962C8B-B14F-4D97-AF65-F5344CB8AC3E}">
        <p14:creationId xmlns:p14="http://schemas.microsoft.com/office/powerpoint/2010/main" val="2453305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92125"/>
            <a:ext cx="8229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Arial" pitchFamily="34" charset="0"/>
              </a:rPr>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solidFill>
                  <a:srgbClr val="89D2D9"/>
                </a:solidFill>
                <a:ea typeface="+mn-ea"/>
              </a:defRPr>
            </a:lvl1pPr>
          </a:lstStyle>
          <a:p>
            <a:fld id="{888B5967-2DE9-413E-B8DB-A3BE7650CA0D}" type="datetime1">
              <a:rPr lang="zh-CN" altLang="en-US"/>
              <a:pPr/>
              <a:t>2016/3/26</a:t>
            </a:fld>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solidFill>
                  <a:srgbClr val="89D2D9"/>
                </a:solidFill>
                <a:ea typeface="+mn-ea"/>
              </a:defRPr>
            </a:lvl1pPr>
          </a:lstStyle>
          <a:p>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solidFill>
                  <a:srgbClr val="89D2D9"/>
                </a:solidFill>
                <a:ea typeface="+mn-ea"/>
              </a:defRPr>
            </a:lvl1pPr>
          </a:lstStyle>
          <a:p>
            <a:fld id="{05E108BE-37AE-4CC6-9A09-CD28082883CB}" type="slidenum">
              <a:rPr lang="zh-CN" altLang="en-US"/>
              <a:pPr/>
              <a:t>‹#›</a:t>
            </a:fld>
            <a:endParaRPr lang="zh-CN" altLang="en-US"/>
          </a:p>
        </p:txBody>
      </p:sp>
      <p:sp>
        <p:nvSpPr>
          <p:cNvPr id="1031" name="Rectangle 7"/>
          <p:cNvSpPr>
            <a:spLocks noChangeArrowheads="1"/>
          </p:cNvSpPr>
          <p:nvPr userDrawn="1"/>
        </p:nvSpPr>
        <p:spPr bwMode="auto">
          <a:xfrm>
            <a:off x="0" y="6786563"/>
            <a:ext cx="2590800" cy="76200"/>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endParaRPr lang="zh-CN" altLang="en-US"/>
          </a:p>
        </p:txBody>
      </p:sp>
      <p:sp>
        <p:nvSpPr>
          <p:cNvPr id="1032" name="Rectangle 8"/>
          <p:cNvSpPr>
            <a:spLocks noChangeArrowheads="1"/>
          </p:cNvSpPr>
          <p:nvPr userDrawn="1"/>
        </p:nvSpPr>
        <p:spPr bwMode="auto">
          <a:xfrm>
            <a:off x="2511425" y="6786563"/>
            <a:ext cx="2044700" cy="76200"/>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endParaRPr lang="zh-CN" altLang="en-US"/>
          </a:p>
        </p:txBody>
      </p:sp>
      <p:sp>
        <p:nvSpPr>
          <p:cNvPr id="1033" name="Rectangle 9"/>
          <p:cNvSpPr>
            <a:spLocks noChangeArrowheads="1"/>
          </p:cNvSpPr>
          <p:nvPr userDrawn="1"/>
        </p:nvSpPr>
        <p:spPr bwMode="auto">
          <a:xfrm>
            <a:off x="4494213" y="6786563"/>
            <a:ext cx="2592387" cy="76200"/>
          </a:xfrm>
          <a:prstGeom prst="rect">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endParaRPr lang="zh-CN" altLang="en-US"/>
          </a:p>
        </p:txBody>
      </p:sp>
      <p:sp>
        <p:nvSpPr>
          <p:cNvPr id="1034" name="Rectangle 10"/>
          <p:cNvSpPr>
            <a:spLocks noChangeArrowheads="1"/>
          </p:cNvSpPr>
          <p:nvPr userDrawn="1"/>
        </p:nvSpPr>
        <p:spPr bwMode="auto">
          <a:xfrm>
            <a:off x="7007225" y="6786563"/>
            <a:ext cx="2146300" cy="76200"/>
          </a:xfrm>
          <a:prstGeom prst="rect">
            <a:avLst/>
          </a:prstGeom>
          <a:solidFill>
            <a:srgbClr val="73C6E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endParaRPr lang="zh-CN" alt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rtl="0" eaLnBrk="0" fontAlgn="base" hangingPunct="0">
        <a:spcBef>
          <a:spcPct val="0"/>
        </a:spcBef>
        <a:spcAft>
          <a:spcPct val="0"/>
        </a:spcAft>
        <a:defRPr sz="2800">
          <a:solidFill>
            <a:srgbClr val="89D2D9"/>
          </a:solidFill>
          <a:latin typeface="+mj-lt"/>
          <a:ea typeface="+mj-ea"/>
          <a:cs typeface="+mj-cs"/>
          <a:sym typeface="Arial" pitchFamily="34" charset="0"/>
        </a:defRPr>
      </a:lvl1pPr>
      <a:lvl2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2pPr>
      <a:lvl3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3pPr>
      <a:lvl4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4pPr>
      <a:lvl5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5pPr>
      <a:lvl6pPr marL="4572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6pPr>
      <a:lvl7pPr marL="9144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7pPr>
      <a:lvl8pPr marL="13716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8pPr>
      <a:lvl9pPr marL="18288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9pPr>
    </p:titleStyle>
    <p:bodyStyle>
      <a:lvl1pPr marL="342900" indent="-342900" algn="l" rtl="0" eaLnBrk="0" fontAlgn="base" hangingPunct="0">
        <a:spcBef>
          <a:spcPct val="20000"/>
        </a:spcBef>
        <a:spcAft>
          <a:spcPct val="0"/>
        </a:spcAft>
        <a:buChar char="•"/>
        <a:defRPr sz="3200">
          <a:solidFill>
            <a:srgbClr val="89D2D9"/>
          </a:solidFill>
          <a:latin typeface="+mn-lt"/>
          <a:ea typeface="+mn-ea"/>
          <a:cs typeface="+mn-cs"/>
        </a:defRPr>
      </a:lvl1pPr>
      <a:lvl2pPr marL="742950" indent="-285750" algn="l" rtl="0" eaLnBrk="0" fontAlgn="base" hangingPunct="0">
        <a:spcBef>
          <a:spcPct val="20000"/>
        </a:spcBef>
        <a:spcAft>
          <a:spcPct val="0"/>
        </a:spcAft>
        <a:buChar char="–"/>
        <a:defRPr sz="2800">
          <a:solidFill>
            <a:srgbClr val="89D2D9"/>
          </a:solidFill>
          <a:latin typeface="+mn-lt"/>
          <a:ea typeface="+mn-ea"/>
        </a:defRPr>
      </a:lvl2pPr>
      <a:lvl3pPr marL="1143000" indent="-228600" algn="l" rtl="0" eaLnBrk="0" fontAlgn="base" hangingPunct="0">
        <a:spcBef>
          <a:spcPct val="20000"/>
        </a:spcBef>
        <a:spcAft>
          <a:spcPct val="0"/>
        </a:spcAft>
        <a:buChar char="•"/>
        <a:defRPr sz="2400">
          <a:solidFill>
            <a:srgbClr val="89D2D9"/>
          </a:solidFill>
          <a:latin typeface="+mn-lt"/>
          <a:ea typeface="+mn-ea"/>
        </a:defRPr>
      </a:lvl3pPr>
      <a:lvl4pPr marL="1600200" indent="-228600" algn="l" rtl="0" eaLnBrk="0" fontAlgn="base" hangingPunct="0">
        <a:spcBef>
          <a:spcPct val="20000"/>
        </a:spcBef>
        <a:spcAft>
          <a:spcPct val="0"/>
        </a:spcAft>
        <a:buChar char="–"/>
        <a:defRPr sz="2000">
          <a:solidFill>
            <a:srgbClr val="89D2D9"/>
          </a:solidFill>
          <a:latin typeface="+mn-lt"/>
          <a:ea typeface="+mn-ea"/>
        </a:defRPr>
      </a:lvl4pPr>
      <a:lvl5pPr marL="2057400" indent="-228600" algn="l" rtl="0" eaLnBrk="0" fontAlgn="base" hangingPunct="0">
        <a:spcBef>
          <a:spcPct val="20000"/>
        </a:spcBef>
        <a:spcAft>
          <a:spcPct val="0"/>
        </a:spcAft>
        <a:buChar char="»"/>
        <a:defRPr sz="2000">
          <a:solidFill>
            <a:srgbClr val="89D2D9"/>
          </a:solidFill>
          <a:latin typeface="+mn-lt"/>
          <a:ea typeface="+mn-ea"/>
        </a:defRPr>
      </a:lvl5pPr>
      <a:lvl6pPr marL="2514600" indent="-228600" algn="l" rtl="0" eaLnBrk="0" fontAlgn="base" hangingPunct="0">
        <a:spcBef>
          <a:spcPct val="20000"/>
        </a:spcBef>
        <a:spcAft>
          <a:spcPct val="0"/>
        </a:spcAft>
        <a:buChar char="»"/>
        <a:defRPr sz="2000">
          <a:solidFill>
            <a:srgbClr val="89D2D9"/>
          </a:solidFill>
          <a:latin typeface="+mn-lt"/>
          <a:ea typeface="+mn-ea"/>
        </a:defRPr>
      </a:lvl6pPr>
      <a:lvl7pPr marL="2971800" indent="-228600" algn="l" rtl="0" eaLnBrk="0" fontAlgn="base" hangingPunct="0">
        <a:spcBef>
          <a:spcPct val="20000"/>
        </a:spcBef>
        <a:spcAft>
          <a:spcPct val="0"/>
        </a:spcAft>
        <a:buChar char="»"/>
        <a:defRPr sz="2000">
          <a:solidFill>
            <a:srgbClr val="89D2D9"/>
          </a:solidFill>
          <a:latin typeface="+mn-lt"/>
          <a:ea typeface="+mn-ea"/>
        </a:defRPr>
      </a:lvl7pPr>
      <a:lvl8pPr marL="3429000" indent="-228600" algn="l" rtl="0" eaLnBrk="0" fontAlgn="base" hangingPunct="0">
        <a:spcBef>
          <a:spcPct val="20000"/>
        </a:spcBef>
        <a:spcAft>
          <a:spcPct val="0"/>
        </a:spcAft>
        <a:buChar char="»"/>
        <a:defRPr sz="2000">
          <a:solidFill>
            <a:srgbClr val="89D2D9"/>
          </a:solidFill>
          <a:latin typeface="+mn-lt"/>
          <a:ea typeface="+mn-ea"/>
        </a:defRPr>
      </a:lvl8pPr>
      <a:lvl9pPr marL="3886200" indent="-228600" algn="l" rtl="0" eaLnBrk="0" fontAlgn="base" hangingPunct="0">
        <a:spcBef>
          <a:spcPct val="20000"/>
        </a:spcBef>
        <a:spcAft>
          <a:spcPct val="0"/>
        </a:spcAft>
        <a:buChar char="»"/>
        <a:defRPr sz="2000">
          <a:solidFill>
            <a:srgbClr val="89D2D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492125"/>
            <a:ext cx="8229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Arial" pitchFamily="34" charset="0"/>
              </a:rPr>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2"/>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ea typeface="+mn-ea"/>
              </a:defRPr>
            </a:lvl1pPr>
          </a:lstStyle>
          <a:p>
            <a:fld id="{7F423B73-ABD2-4F86-98DA-2640BB2B1073}" type="datetime1">
              <a:rPr lang="zh-CN" altLang="en-US"/>
              <a:pPr/>
              <a:t>2016/3/26</a:t>
            </a:fld>
            <a:endParaRPr lang="zh-CN" altLang="en-US"/>
          </a:p>
        </p:txBody>
      </p:sp>
      <p:sp>
        <p:nvSpPr>
          <p:cNvPr id="2053" name="Rectangle 3"/>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ea typeface="+mn-ea"/>
              </a:defRPr>
            </a:lvl1pPr>
          </a:lstStyle>
          <a:p>
            <a:endParaRPr lang="zh-CN" altLang="en-US"/>
          </a:p>
        </p:txBody>
      </p:sp>
      <p:sp>
        <p:nvSpPr>
          <p:cNvPr id="2054" name="Rectangle 4"/>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ea typeface="+mn-ea"/>
              </a:defRPr>
            </a:lvl1pPr>
          </a:lstStyle>
          <a:p>
            <a:fld id="{3D772E01-6F16-4071-9305-9F807BA5B69A}"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0" fontAlgn="base" hangingPunct="0">
        <a:spcBef>
          <a:spcPct val="0"/>
        </a:spcBef>
        <a:spcAft>
          <a:spcPct val="0"/>
        </a:spcAft>
        <a:defRPr sz="2800">
          <a:solidFill>
            <a:srgbClr val="89D2D9"/>
          </a:solidFill>
          <a:latin typeface="+mj-lt"/>
          <a:ea typeface="+mj-ea"/>
          <a:cs typeface="+mj-cs"/>
          <a:sym typeface="Arial" pitchFamily="34" charset="0"/>
        </a:defRPr>
      </a:lvl1pPr>
      <a:lvl2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2pPr>
      <a:lvl3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3pPr>
      <a:lvl4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4pPr>
      <a:lvl5pPr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5pPr>
      <a:lvl6pPr marL="4572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6pPr>
      <a:lvl7pPr marL="9144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7pPr>
      <a:lvl8pPr marL="13716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8pPr>
      <a:lvl9pPr marL="1828800" algn="l" rtl="0" eaLnBrk="0" fontAlgn="base" hangingPunct="0">
        <a:spcBef>
          <a:spcPct val="0"/>
        </a:spcBef>
        <a:spcAft>
          <a:spcPct val="0"/>
        </a:spcAft>
        <a:defRPr sz="2800">
          <a:solidFill>
            <a:srgbClr val="89D2D9"/>
          </a:solidFill>
          <a:latin typeface="Arial" pitchFamily="34" charset="0"/>
          <a:ea typeface="黑体" pitchFamily="49" charset="-122"/>
          <a:sym typeface="Arial" pitchFamily="34" charset="0"/>
        </a:defRPr>
      </a:lvl9pPr>
    </p:titleStyle>
    <p:bodyStyle>
      <a:lvl1pPr marL="342900" indent="-342900" algn="l" rtl="0" eaLnBrk="0" fontAlgn="base" hangingPunct="0">
        <a:spcBef>
          <a:spcPct val="20000"/>
        </a:spcBef>
        <a:spcAft>
          <a:spcPct val="0"/>
        </a:spcAft>
        <a:buChar char="•"/>
        <a:defRPr sz="3200">
          <a:solidFill>
            <a:srgbClr val="89D2D9"/>
          </a:solidFill>
          <a:latin typeface="+mn-lt"/>
          <a:ea typeface="+mn-ea"/>
          <a:cs typeface="+mn-cs"/>
        </a:defRPr>
      </a:lvl1pPr>
      <a:lvl2pPr marL="742950" indent="-285750" algn="l" rtl="0" eaLnBrk="0" fontAlgn="base" hangingPunct="0">
        <a:spcBef>
          <a:spcPct val="20000"/>
        </a:spcBef>
        <a:spcAft>
          <a:spcPct val="0"/>
        </a:spcAft>
        <a:buChar char="–"/>
        <a:defRPr sz="2800">
          <a:solidFill>
            <a:srgbClr val="89D2D9"/>
          </a:solidFill>
          <a:latin typeface="+mn-lt"/>
          <a:ea typeface="+mn-ea"/>
        </a:defRPr>
      </a:lvl2pPr>
      <a:lvl3pPr marL="1143000" indent="-228600" algn="l" rtl="0" eaLnBrk="0" fontAlgn="base" hangingPunct="0">
        <a:spcBef>
          <a:spcPct val="20000"/>
        </a:spcBef>
        <a:spcAft>
          <a:spcPct val="0"/>
        </a:spcAft>
        <a:buChar char="•"/>
        <a:defRPr sz="2400">
          <a:solidFill>
            <a:srgbClr val="89D2D9"/>
          </a:solidFill>
          <a:latin typeface="+mn-lt"/>
          <a:ea typeface="+mn-ea"/>
        </a:defRPr>
      </a:lvl3pPr>
      <a:lvl4pPr marL="1600200" indent="-228600" algn="l" rtl="0" eaLnBrk="0" fontAlgn="base" hangingPunct="0">
        <a:spcBef>
          <a:spcPct val="20000"/>
        </a:spcBef>
        <a:spcAft>
          <a:spcPct val="0"/>
        </a:spcAft>
        <a:buChar char="–"/>
        <a:defRPr sz="2000">
          <a:solidFill>
            <a:srgbClr val="89D2D9"/>
          </a:solidFill>
          <a:latin typeface="+mn-lt"/>
          <a:ea typeface="+mn-ea"/>
        </a:defRPr>
      </a:lvl4pPr>
      <a:lvl5pPr marL="2057400" indent="-228600" algn="l" rtl="0" eaLnBrk="0" fontAlgn="base" hangingPunct="0">
        <a:spcBef>
          <a:spcPct val="20000"/>
        </a:spcBef>
        <a:spcAft>
          <a:spcPct val="0"/>
        </a:spcAft>
        <a:buChar char="»"/>
        <a:defRPr sz="2000">
          <a:solidFill>
            <a:srgbClr val="89D2D9"/>
          </a:solidFill>
          <a:latin typeface="+mn-lt"/>
          <a:ea typeface="+mn-ea"/>
        </a:defRPr>
      </a:lvl5pPr>
      <a:lvl6pPr marL="2514600" indent="-228600" algn="l" rtl="0" eaLnBrk="0" fontAlgn="base" hangingPunct="0">
        <a:spcBef>
          <a:spcPct val="20000"/>
        </a:spcBef>
        <a:spcAft>
          <a:spcPct val="0"/>
        </a:spcAft>
        <a:buChar char="»"/>
        <a:defRPr sz="2000">
          <a:solidFill>
            <a:srgbClr val="89D2D9"/>
          </a:solidFill>
          <a:latin typeface="+mn-lt"/>
          <a:ea typeface="+mn-ea"/>
        </a:defRPr>
      </a:lvl6pPr>
      <a:lvl7pPr marL="2971800" indent="-228600" algn="l" rtl="0" eaLnBrk="0" fontAlgn="base" hangingPunct="0">
        <a:spcBef>
          <a:spcPct val="20000"/>
        </a:spcBef>
        <a:spcAft>
          <a:spcPct val="0"/>
        </a:spcAft>
        <a:buChar char="»"/>
        <a:defRPr sz="2000">
          <a:solidFill>
            <a:srgbClr val="89D2D9"/>
          </a:solidFill>
          <a:latin typeface="+mn-lt"/>
          <a:ea typeface="+mn-ea"/>
        </a:defRPr>
      </a:lvl7pPr>
      <a:lvl8pPr marL="3429000" indent="-228600" algn="l" rtl="0" eaLnBrk="0" fontAlgn="base" hangingPunct="0">
        <a:spcBef>
          <a:spcPct val="20000"/>
        </a:spcBef>
        <a:spcAft>
          <a:spcPct val="0"/>
        </a:spcAft>
        <a:buChar char="»"/>
        <a:defRPr sz="2000">
          <a:solidFill>
            <a:srgbClr val="89D2D9"/>
          </a:solidFill>
          <a:latin typeface="+mn-lt"/>
          <a:ea typeface="+mn-ea"/>
        </a:defRPr>
      </a:lvl8pPr>
      <a:lvl9pPr marL="3886200" indent="-228600" algn="l" rtl="0" eaLnBrk="0" fontAlgn="base" hangingPunct="0">
        <a:spcBef>
          <a:spcPct val="20000"/>
        </a:spcBef>
        <a:spcAft>
          <a:spcPct val="0"/>
        </a:spcAft>
        <a:buChar char="»"/>
        <a:defRPr sz="2000">
          <a:solidFill>
            <a:srgbClr val="89D2D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568325" y="3521075"/>
            <a:ext cx="7988300" cy="1004888"/>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r>
              <a:rPr lang="zh-CN" altLang="zh-CN" sz="4800">
                <a:solidFill>
                  <a:schemeClr val="bg1"/>
                </a:solidFill>
              </a:rPr>
              <a:t>ANNUAL REPORT</a:t>
            </a:r>
          </a:p>
        </p:txBody>
      </p:sp>
      <p:sp>
        <p:nvSpPr>
          <p:cNvPr id="4099" name="Rectangle 3"/>
          <p:cNvSpPr>
            <a:spLocks noGrp="1" noChangeArrowheads="1"/>
          </p:cNvSpPr>
          <p:nvPr>
            <p:ph type="subTitle" idx="4294967295"/>
          </p:nvPr>
        </p:nvSpPr>
        <p:spPr>
          <a:xfrm>
            <a:off x="568325" y="4525963"/>
            <a:ext cx="7988300" cy="1090612"/>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algn="ctr" eaLnBrk="1" hangingPunct="1">
              <a:buFontTx/>
              <a:buNone/>
            </a:pPr>
            <a:r>
              <a:rPr lang="zh-CN" altLang="zh-CN" sz="2800">
                <a:solidFill>
                  <a:schemeClr val="bg1"/>
                </a:solidFill>
                <a:sym typeface="Arial" pitchFamily="34" charset="0"/>
              </a:rPr>
              <a:t>WE WILL DO A GREAT JOB!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pPr eaLnBrk="1" hangingPunct="1"/>
            <a:r>
              <a:rPr lang="zh-CN" altLang="zh-CN">
                <a:solidFill>
                  <a:srgbClr val="7BC893"/>
                </a:solidFill>
              </a:rPr>
              <a:t>Add your title here. Add your title here.</a:t>
            </a:r>
          </a:p>
        </p:txBody>
      </p:sp>
      <p:pic>
        <p:nvPicPr>
          <p:cNvPr id="13315" name="Picture 3" descr="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9650" y="2736850"/>
            <a:ext cx="628650" cy="160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6" name="Picture 4" descr="222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75" y="2736850"/>
            <a:ext cx="627063"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7" name="Picture 5" descr="sfsdfs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1825" y="2736850"/>
            <a:ext cx="627063"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8" name="Text Box 6"/>
          <p:cNvSpPr txBox="1">
            <a:spLocks noChangeArrowheads="1"/>
          </p:cNvSpPr>
          <p:nvPr/>
        </p:nvSpPr>
        <p:spPr bwMode="auto">
          <a:xfrm>
            <a:off x="1390650" y="2497138"/>
            <a:ext cx="1412875" cy="776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4500">
                <a:solidFill>
                  <a:srgbClr val="7BC893"/>
                </a:solidFill>
              </a:rPr>
              <a:t>30%</a:t>
            </a:r>
          </a:p>
        </p:txBody>
      </p:sp>
      <p:sp>
        <p:nvSpPr>
          <p:cNvPr id="13319" name="Text Box 7"/>
          <p:cNvSpPr txBox="1">
            <a:spLocks noChangeArrowheads="1"/>
          </p:cNvSpPr>
          <p:nvPr/>
        </p:nvSpPr>
        <p:spPr bwMode="auto">
          <a:xfrm>
            <a:off x="1022350" y="3670300"/>
            <a:ext cx="2149475"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Add your text here. Add your text here.</a:t>
            </a:r>
          </a:p>
        </p:txBody>
      </p:sp>
      <p:sp>
        <p:nvSpPr>
          <p:cNvPr id="13320" name="Text Box 8"/>
          <p:cNvSpPr txBox="1">
            <a:spLocks noChangeArrowheads="1"/>
          </p:cNvSpPr>
          <p:nvPr/>
        </p:nvSpPr>
        <p:spPr bwMode="auto">
          <a:xfrm>
            <a:off x="1022350" y="3302000"/>
            <a:ext cx="214947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ANNUAL REPORT</a:t>
            </a:r>
          </a:p>
        </p:txBody>
      </p:sp>
      <p:sp>
        <p:nvSpPr>
          <p:cNvPr id="13321" name="Text Box 9"/>
          <p:cNvSpPr txBox="1">
            <a:spLocks noChangeArrowheads="1"/>
          </p:cNvSpPr>
          <p:nvPr/>
        </p:nvSpPr>
        <p:spPr bwMode="auto">
          <a:xfrm>
            <a:off x="4251325" y="2497138"/>
            <a:ext cx="1412875" cy="776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4500">
                <a:solidFill>
                  <a:srgbClr val="89D2D9"/>
                </a:solidFill>
              </a:rPr>
              <a:t>45%</a:t>
            </a:r>
          </a:p>
        </p:txBody>
      </p:sp>
      <p:sp>
        <p:nvSpPr>
          <p:cNvPr id="13322" name="Text Box 10"/>
          <p:cNvSpPr txBox="1">
            <a:spLocks noChangeArrowheads="1"/>
          </p:cNvSpPr>
          <p:nvPr/>
        </p:nvSpPr>
        <p:spPr bwMode="auto">
          <a:xfrm>
            <a:off x="3883025" y="3670300"/>
            <a:ext cx="2149475"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89D2D9"/>
                </a:solidFill>
              </a:rPr>
              <a:t>Add your text here. Add your text here.</a:t>
            </a:r>
          </a:p>
        </p:txBody>
      </p:sp>
      <p:sp>
        <p:nvSpPr>
          <p:cNvPr id="13323" name="Text Box 11"/>
          <p:cNvSpPr txBox="1">
            <a:spLocks noChangeArrowheads="1"/>
          </p:cNvSpPr>
          <p:nvPr/>
        </p:nvSpPr>
        <p:spPr bwMode="auto">
          <a:xfrm>
            <a:off x="3883025" y="3302000"/>
            <a:ext cx="214947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89D2D9"/>
                </a:solidFill>
              </a:rPr>
              <a:t>ANNUAL REPORT</a:t>
            </a:r>
          </a:p>
        </p:txBody>
      </p:sp>
      <p:sp>
        <p:nvSpPr>
          <p:cNvPr id="13324" name="Text Box 12"/>
          <p:cNvSpPr txBox="1">
            <a:spLocks noChangeArrowheads="1"/>
          </p:cNvSpPr>
          <p:nvPr/>
        </p:nvSpPr>
        <p:spPr bwMode="auto">
          <a:xfrm>
            <a:off x="7191375" y="2497138"/>
            <a:ext cx="1411288" cy="776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4500">
                <a:solidFill>
                  <a:srgbClr val="F7B76F"/>
                </a:solidFill>
              </a:rPr>
              <a:t>25%</a:t>
            </a:r>
          </a:p>
        </p:txBody>
      </p:sp>
      <p:sp>
        <p:nvSpPr>
          <p:cNvPr id="13325" name="Text Box 13"/>
          <p:cNvSpPr txBox="1">
            <a:spLocks noChangeArrowheads="1"/>
          </p:cNvSpPr>
          <p:nvPr/>
        </p:nvSpPr>
        <p:spPr bwMode="auto">
          <a:xfrm>
            <a:off x="6823075" y="3670300"/>
            <a:ext cx="2147888"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rPr>
              <a:t>Add your text here. Add your text here.</a:t>
            </a:r>
          </a:p>
        </p:txBody>
      </p:sp>
      <p:sp>
        <p:nvSpPr>
          <p:cNvPr id="13326" name="Text Box 14"/>
          <p:cNvSpPr txBox="1">
            <a:spLocks noChangeArrowheads="1"/>
          </p:cNvSpPr>
          <p:nvPr/>
        </p:nvSpPr>
        <p:spPr bwMode="auto">
          <a:xfrm>
            <a:off x="6823075" y="3302000"/>
            <a:ext cx="2147888"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rPr>
              <a:t>ANNUAL REPORT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pPr eaLnBrk="1" hangingPunct="1"/>
            <a:r>
              <a:rPr lang="zh-CN" altLang="zh-CN">
                <a:solidFill>
                  <a:srgbClr val="7BC893"/>
                </a:solidFill>
              </a:rPr>
              <a:t>Add your title here. Add your title here.</a:t>
            </a:r>
          </a:p>
        </p:txBody>
      </p:sp>
      <p:sp>
        <p:nvSpPr>
          <p:cNvPr id="14339" name="世界 77"/>
          <p:cNvSpPr>
            <a:spLocks noChangeAspect="1"/>
          </p:cNvSpPr>
          <p:nvPr/>
        </p:nvSpPr>
        <p:spPr bwMode="auto">
          <a:xfrm>
            <a:off x="436563" y="1879600"/>
            <a:ext cx="4449762" cy="2863850"/>
          </a:xfrm>
          <a:custGeom>
            <a:avLst/>
            <a:gdLst>
              <a:gd name="T0" fmla="*/ 16059208 w 43671952"/>
              <a:gd name="T1" fmla="*/ 19464340 h 23902640"/>
              <a:gd name="T2" fmla="*/ 31746871 w 43671952"/>
              <a:gd name="T3" fmla="*/ 17962116 h 23902640"/>
              <a:gd name="T4" fmla="*/ 29209871 w 43671952"/>
              <a:gd name="T5" fmla="*/ 17400544 h 23902640"/>
              <a:gd name="T6" fmla="*/ 23930891 w 43671952"/>
              <a:gd name="T7" fmla="*/ 16960216 h 23902640"/>
              <a:gd name="T8" fmla="*/ 30391923 w 43671952"/>
              <a:gd name="T9" fmla="*/ 16452807 h 23902640"/>
              <a:gd name="T10" fmla="*/ 8896667 w 43671952"/>
              <a:gd name="T11" fmla="*/ 17097376 h 23902640"/>
              <a:gd name="T12" fmla="*/ 20160779 w 43671952"/>
              <a:gd name="T13" fmla="*/ 19047272 h 23902640"/>
              <a:gd name="T14" fmla="*/ 17642927 w 43671952"/>
              <a:gd name="T15" fmla="*/ 15320962 h 23902640"/>
              <a:gd name="T16" fmla="*/ 18481125 w 43671952"/>
              <a:gd name="T17" fmla="*/ 15163800 h 23902640"/>
              <a:gd name="T18" fmla="*/ 19631703 w 43671952"/>
              <a:gd name="T19" fmla="*/ 14925199 h 23902640"/>
              <a:gd name="T20" fmla="*/ 11672954 w 43671952"/>
              <a:gd name="T21" fmla="*/ 14539912 h 23902640"/>
              <a:gd name="T22" fmla="*/ 21826755 w 43671952"/>
              <a:gd name="T23" fmla="*/ 14271307 h 23902640"/>
              <a:gd name="T24" fmla="*/ 20417755 w 43671952"/>
              <a:gd name="T25" fmla="*/ 14188402 h 23902640"/>
              <a:gd name="T26" fmla="*/ 14663800 w 43671952"/>
              <a:gd name="T27" fmla="*/ 13587412 h 23902640"/>
              <a:gd name="T28" fmla="*/ 17766755 w 43671952"/>
              <a:gd name="T29" fmla="*/ 14277975 h 23902640"/>
              <a:gd name="T30" fmla="*/ 18683539 w 43671952"/>
              <a:gd name="T31" fmla="*/ 13732668 h 23902640"/>
              <a:gd name="T32" fmla="*/ 24382379 w 43671952"/>
              <a:gd name="T33" fmla="*/ 12948761 h 23902640"/>
              <a:gd name="T34" fmla="*/ 17153923 w 43671952"/>
              <a:gd name="T35" fmla="*/ 12532994 h 23902640"/>
              <a:gd name="T36" fmla="*/ 18016791 w 43671952"/>
              <a:gd name="T37" fmla="*/ 12034837 h 23902640"/>
              <a:gd name="T38" fmla="*/ 11607817 w 43671952"/>
              <a:gd name="T39" fmla="*/ 11636719 h 23902640"/>
              <a:gd name="T40" fmla="*/ 18092991 w 43671952"/>
              <a:gd name="T41" fmla="*/ 11107864 h 23902640"/>
              <a:gd name="T42" fmla="*/ 16623750 w 43671952"/>
              <a:gd name="T43" fmla="*/ 10827664 h 23902640"/>
              <a:gd name="T44" fmla="*/ 40176479 w 43671952"/>
              <a:gd name="T45" fmla="*/ 10527645 h 23902640"/>
              <a:gd name="T46" fmla="*/ 39457339 w 43671952"/>
              <a:gd name="T47" fmla="*/ 10199033 h 23902640"/>
              <a:gd name="T48" fmla="*/ 39262075 w 43671952"/>
              <a:gd name="T49" fmla="*/ 10096640 h 23902640"/>
              <a:gd name="T50" fmla="*/ 20657711 w 43671952"/>
              <a:gd name="T51" fmla="*/ 9626964 h 23902640"/>
              <a:gd name="T52" fmla="*/ 37852375 w 43671952"/>
              <a:gd name="T53" fmla="*/ 9129848 h 23902640"/>
              <a:gd name="T54" fmla="*/ 19563763 w 43671952"/>
              <a:gd name="T55" fmla="*/ 8230122 h 23902640"/>
              <a:gd name="T56" fmla="*/ 20202765 w 43671952"/>
              <a:gd name="T57" fmla="*/ 8239247 h 23902640"/>
              <a:gd name="T58" fmla="*/ 20898087 w 43671952"/>
              <a:gd name="T59" fmla="*/ 7439027 h 23902640"/>
              <a:gd name="T60" fmla="*/ 5896007 w 43671952"/>
              <a:gd name="T61" fmla="*/ 6134104 h 23902640"/>
              <a:gd name="T62" fmla="*/ 21060011 w 43671952"/>
              <a:gd name="T63" fmla="*/ 6329364 h 23902640"/>
              <a:gd name="T64" fmla="*/ 30622903 w 43671952"/>
              <a:gd name="T65" fmla="*/ 5600701 h 23902640"/>
              <a:gd name="T66" fmla="*/ 29820419 w 43671952"/>
              <a:gd name="T67" fmla="*/ 4938713 h 23902640"/>
              <a:gd name="T68" fmla="*/ 26008039 w 43671952"/>
              <a:gd name="T69" fmla="*/ 4421192 h 23902640"/>
              <a:gd name="T70" fmla="*/ 8075651 w 43671952"/>
              <a:gd name="T71" fmla="*/ 3948117 h 23902640"/>
              <a:gd name="T72" fmla="*/ 5765149 w 43671952"/>
              <a:gd name="T73" fmla="*/ 3998328 h 23902640"/>
              <a:gd name="T74" fmla="*/ 33730431 w 43671952"/>
              <a:gd name="T75" fmla="*/ 2731293 h 23902640"/>
              <a:gd name="T76" fmla="*/ 20707649 w 43671952"/>
              <a:gd name="T77" fmla="*/ 2166939 h 23902640"/>
              <a:gd name="T78" fmla="*/ 35211571 w 43671952"/>
              <a:gd name="T79" fmla="*/ 4591057 h 23902640"/>
              <a:gd name="T80" fmla="*/ 36611267 w 43671952"/>
              <a:gd name="T81" fmla="*/ 9943307 h 23902640"/>
              <a:gd name="T82" fmla="*/ 36196995 w 43671952"/>
              <a:gd name="T83" fmla="*/ 22686056 h 23902640"/>
              <a:gd name="T84" fmla="*/ 31342043 w 43671952"/>
              <a:gd name="T85" fmla="*/ 5853118 h 23902640"/>
              <a:gd name="T86" fmla="*/ 31808763 w 43671952"/>
              <a:gd name="T87" fmla="*/ 2414587 h 23902640"/>
              <a:gd name="T88" fmla="*/ 29461803 w 43671952"/>
              <a:gd name="T89" fmla="*/ 1820228 h 23902640"/>
              <a:gd name="T90" fmla="*/ 20158063 w 43671952"/>
              <a:gd name="T91" fmla="*/ 5538792 h 23902640"/>
              <a:gd name="T92" fmla="*/ 11901802 w 43671952"/>
              <a:gd name="T93" fmla="*/ 11920537 h 23902640"/>
              <a:gd name="T94" fmla="*/ 4314881 w 43671952"/>
              <a:gd name="T95" fmla="*/ 16430624 h 23902640"/>
              <a:gd name="T96" fmla="*/ 8944287 w 43671952"/>
              <a:gd name="T97" fmla="*/ 5972179 h 23902640"/>
              <a:gd name="T98" fmla="*/ 8164188 w 43671952"/>
              <a:gd name="T99" fmla="*/ 4014793 h 23902640"/>
              <a:gd name="T100" fmla="*/ 15304126 w 43671952"/>
              <a:gd name="T101" fmla="*/ 2490787 h 23902640"/>
              <a:gd name="T102" fmla="*/ 17995407 w 43671952"/>
              <a:gd name="T103" fmla="*/ 1478758 h 23902640"/>
              <a:gd name="T104" fmla="*/ 34759191 w 43671952"/>
              <a:gd name="T105" fmla="*/ 2704519 h 23902640"/>
              <a:gd name="T106" fmla="*/ 14200496 w 43671952"/>
              <a:gd name="T107" fmla="*/ 1627187 h 23902640"/>
              <a:gd name="T108" fmla="*/ 29787083 w 43671952"/>
              <a:gd name="T109" fmla="*/ 1414462 h 23902640"/>
              <a:gd name="T110" fmla="*/ 32485039 w 43671952"/>
              <a:gd name="T111" fmla="*/ 1402557 h 23902640"/>
              <a:gd name="T112" fmla="*/ 29453707 w 43671952"/>
              <a:gd name="T113" fmla="*/ 1140618 h 23902640"/>
              <a:gd name="T114" fmla="*/ 30641951 w 43671952"/>
              <a:gd name="T115" fmla="*/ 1059656 h 23902640"/>
              <a:gd name="T116" fmla="*/ 30868171 w 43671952"/>
              <a:gd name="T117" fmla="*/ 826293 h 23902640"/>
              <a:gd name="T118" fmla="*/ 36876063 w 43671952"/>
              <a:gd name="T119" fmla="*/ 1774508 h 23902640"/>
              <a:gd name="T120" fmla="*/ 32806983 w 43671952"/>
              <a:gd name="T121" fmla="*/ 730567 h 23902640"/>
              <a:gd name="T122" fmla="*/ 31595403 w 43671952"/>
              <a:gd name="T123" fmla="*/ 982028 h 23902640"/>
              <a:gd name="T124" fmla="*/ 7715573 w 43671952"/>
              <a:gd name="T125" fmla="*/ 581024 h 23902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lnTo>
                  <a:pt x="36722091" y="2197620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lnTo>
                  <a:pt x="36876871" y="21571396"/>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lnTo>
                  <a:pt x="16059208" y="19464340"/>
                </a:ln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lnTo>
                  <a:pt x="25386535" y="16375856"/>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lnTo>
                  <a:pt x="18443023" y="15073312"/>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lnTo>
                  <a:pt x="1364511" y="14911387"/>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lnTo>
                  <a:pt x="16838067" y="14847093"/>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lnTo>
                  <a:pt x="15838447" y="14722411"/>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lnTo>
                  <a:pt x="18598763" y="14403704"/>
                </a:ln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lnTo>
                  <a:pt x="15749646" y="14094618"/>
                </a:ln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lnTo>
                  <a:pt x="19283899" y="13910424"/>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lnTo>
                  <a:pt x="37161815" y="13823156"/>
                </a:ln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lnTo>
                  <a:pt x="18757357" y="13530262"/>
                </a:ln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lnTo>
                  <a:pt x="14448557" y="12922872"/>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lnTo>
                  <a:pt x="17301483" y="12783883"/>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lnTo>
                  <a:pt x="12531976" y="12279134"/>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lnTo>
                  <a:pt x="40643203" y="11077709"/>
                </a:ln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lnTo>
                  <a:pt x="40364599" y="10841969"/>
                </a:ln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lnTo>
                  <a:pt x="40250295" y="1049430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lnTo>
                  <a:pt x="39684175" y="10240397"/>
                </a:lnTo>
                <a:close/>
                <a:moveTo>
                  <a:pt x="39694743" y="10239692"/>
                </a:moveTo>
                <a:lnTo>
                  <a:pt x="39693083" y="10241895"/>
                </a:lnTo>
                <a:lnTo>
                  <a:pt x="39688755" y="10241167"/>
                </a:lnTo>
                <a:lnTo>
                  <a:pt x="39694743" y="10239692"/>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lnTo>
                  <a:pt x="39476387" y="10129977"/>
                </a:ln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lnTo>
                  <a:pt x="38892983" y="9951385"/>
                </a:ln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lnTo>
                  <a:pt x="37935719" y="9220334"/>
                </a:ln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lnTo>
                  <a:pt x="37623775" y="8746465"/>
                </a:ln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lnTo>
                  <a:pt x="2619841" y="7119644"/>
                </a:ln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lnTo>
                  <a:pt x="6110316" y="5805492"/>
                </a:ln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lnTo>
                  <a:pt x="2115872" y="5741564"/>
                </a:ln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lnTo>
                  <a:pt x="35082983" y="4443417"/>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lnTo>
                  <a:pt x="35052027" y="4388648"/>
                </a:ln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lnTo>
                  <a:pt x="7600648" y="3833400"/>
                </a:ln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lnTo>
                  <a:pt x="8567809" y="3715879"/>
                </a:ln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lnTo>
                  <a:pt x="33089875" y="2569368"/>
                </a:ln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lnTo>
                  <a:pt x="21036259" y="2124075"/>
                </a:ln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lnTo>
                  <a:pt x="14861412" y="2050256"/>
                </a:ln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lnTo>
                  <a:pt x="13463900" y="1906588"/>
                </a:ln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lnTo>
                  <a:pt x="17841583" y="1690687"/>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lnTo>
                  <a:pt x="6474725" y="1445323"/>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lnTo>
                  <a:pt x="32328223" y="1388676"/>
                </a:ln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lnTo>
                  <a:pt x="31094391" y="1331118"/>
                </a:ln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lnTo>
                  <a:pt x="17433431" y="1295400"/>
                </a:ln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lnTo>
                  <a:pt x="30582419" y="121681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lnTo>
                  <a:pt x="17423907" y="107156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lnTo>
                  <a:pt x="30191895" y="923924"/>
                </a:ln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lnTo>
                  <a:pt x="30408591" y="509588"/>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lnTo>
                  <a:pt x="32675423" y="0"/>
                </a:ln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lnTo>
                  <a:pt x="31779779" y="0"/>
                </a:ln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lnTo>
                  <a:pt x="7930556" y="0"/>
                </a:lnTo>
                <a:close/>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4340" name="Oval 5"/>
          <p:cNvSpPr>
            <a:spLocks noChangeArrowheads="1"/>
          </p:cNvSpPr>
          <p:nvPr/>
        </p:nvSpPr>
        <p:spPr bwMode="auto">
          <a:xfrm>
            <a:off x="1800225" y="2457450"/>
            <a:ext cx="422275" cy="422275"/>
          </a:xfrm>
          <a:prstGeom prst="ellipse">
            <a:avLst/>
          </a:prstGeom>
          <a:solidFill>
            <a:srgbClr val="F7B76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chemeClr val="bg1"/>
                </a:solidFill>
              </a:rPr>
              <a:t>40%</a:t>
            </a:r>
          </a:p>
        </p:txBody>
      </p:sp>
      <p:sp>
        <p:nvSpPr>
          <p:cNvPr id="14341" name="Oval 7"/>
          <p:cNvSpPr>
            <a:spLocks noChangeArrowheads="1"/>
          </p:cNvSpPr>
          <p:nvPr/>
        </p:nvSpPr>
        <p:spPr bwMode="auto">
          <a:xfrm>
            <a:off x="1044575" y="1879600"/>
            <a:ext cx="423863" cy="422275"/>
          </a:xfrm>
          <a:prstGeom prst="ellipse">
            <a:avLst/>
          </a:prstGeom>
          <a:solidFill>
            <a:srgbClr val="7BC89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chemeClr val="bg1"/>
                </a:solidFill>
              </a:rPr>
              <a:t>30%</a:t>
            </a:r>
          </a:p>
        </p:txBody>
      </p:sp>
      <p:sp>
        <p:nvSpPr>
          <p:cNvPr id="14342" name="Oval 9"/>
          <p:cNvSpPr>
            <a:spLocks noChangeArrowheads="1"/>
          </p:cNvSpPr>
          <p:nvPr/>
        </p:nvSpPr>
        <p:spPr bwMode="auto">
          <a:xfrm>
            <a:off x="3698875" y="2171700"/>
            <a:ext cx="422275" cy="423863"/>
          </a:xfrm>
          <a:prstGeom prst="ellipse">
            <a:avLst/>
          </a:prstGeom>
          <a:solidFill>
            <a:srgbClr val="EB3025"/>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chemeClr val="bg1"/>
                </a:solidFill>
              </a:rPr>
              <a:t>25%</a:t>
            </a:r>
          </a:p>
        </p:txBody>
      </p:sp>
      <p:sp>
        <p:nvSpPr>
          <p:cNvPr id="14343" name="Oval 11"/>
          <p:cNvSpPr>
            <a:spLocks noChangeArrowheads="1"/>
          </p:cNvSpPr>
          <p:nvPr/>
        </p:nvSpPr>
        <p:spPr bwMode="auto">
          <a:xfrm>
            <a:off x="2262188" y="3497263"/>
            <a:ext cx="422275" cy="422275"/>
          </a:xfrm>
          <a:prstGeom prst="ellipse">
            <a:avLst/>
          </a:prstGeom>
          <a:solidFill>
            <a:srgbClr val="73C6E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chemeClr val="bg1"/>
                </a:solidFill>
              </a:rPr>
              <a:t>5%</a:t>
            </a:r>
          </a:p>
        </p:txBody>
      </p:sp>
      <p:sp>
        <p:nvSpPr>
          <p:cNvPr id="14344" name="Text Box 12"/>
          <p:cNvSpPr txBox="1">
            <a:spLocks noChangeArrowheads="1"/>
          </p:cNvSpPr>
          <p:nvPr/>
        </p:nvSpPr>
        <p:spPr bwMode="auto">
          <a:xfrm>
            <a:off x="266700" y="5154613"/>
            <a:ext cx="8797925"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Add your text here.Add your text here. Add your text here.</a:t>
            </a:r>
          </a:p>
        </p:txBody>
      </p:sp>
      <p:sp>
        <p:nvSpPr>
          <p:cNvPr id="14345" name="Oval 13"/>
          <p:cNvSpPr>
            <a:spLocks noChangeArrowheads="1"/>
          </p:cNvSpPr>
          <p:nvPr/>
        </p:nvSpPr>
        <p:spPr bwMode="auto">
          <a:xfrm>
            <a:off x="5402263" y="2808288"/>
            <a:ext cx="204787" cy="204787"/>
          </a:xfrm>
          <a:prstGeom prst="ellipse">
            <a:avLst/>
          </a:prstGeom>
          <a:solidFill>
            <a:srgbClr val="F7B76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4346" name="Oval 14"/>
          <p:cNvSpPr>
            <a:spLocks noChangeArrowheads="1"/>
          </p:cNvSpPr>
          <p:nvPr/>
        </p:nvSpPr>
        <p:spPr bwMode="auto">
          <a:xfrm>
            <a:off x="5402263" y="2252663"/>
            <a:ext cx="204787" cy="204787"/>
          </a:xfrm>
          <a:prstGeom prst="ellipse">
            <a:avLst/>
          </a:prstGeom>
          <a:solidFill>
            <a:srgbClr val="7BC89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4347" name="Oval 15"/>
          <p:cNvSpPr>
            <a:spLocks noChangeArrowheads="1"/>
          </p:cNvSpPr>
          <p:nvPr/>
        </p:nvSpPr>
        <p:spPr bwMode="auto">
          <a:xfrm>
            <a:off x="5402263" y="3363913"/>
            <a:ext cx="204787" cy="204787"/>
          </a:xfrm>
          <a:prstGeom prst="ellipse">
            <a:avLst/>
          </a:prstGeom>
          <a:solidFill>
            <a:srgbClr val="EB3025"/>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4348" name="Oval 16"/>
          <p:cNvSpPr>
            <a:spLocks noChangeArrowheads="1"/>
          </p:cNvSpPr>
          <p:nvPr/>
        </p:nvSpPr>
        <p:spPr bwMode="auto">
          <a:xfrm>
            <a:off x="5402263" y="3919538"/>
            <a:ext cx="204787" cy="204787"/>
          </a:xfrm>
          <a:prstGeom prst="ellipse">
            <a:avLst/>
          </a:prstGeom>
          <a:solidFill>
            <a:srgbClr val="73C6E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4349" name="Text Box 17"/>
          <p:cNvSpPr txBox="1">
            <a:spLocks noChangeArrowheads="1"/>
          </p:cNvSpPr>
          <p:nvPr/>
        </p:nvSpPr>
        <p:spPr bwMode="auto">
          <a:xfrm>
            <a:off x="5703888" y="2171700"/>
            <a:ext cx="21129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a:t>
            </a:r>
          </a:p>
        </p:txBody>
      </p:sp>
      <p:sp>
        <p:nvSpPr>
          <p:cNvPr id="14350" name="Text Box 18"/>
          <p:cNvSpPr txBox="1">
            <a:spLocks noChangeArrowheads="1"/>
          </p:cNvSpPr>
          <p:nvPr/>
        </p:nvSpPr>
        <p:spPr bwMode="auto">
          <a:xfrm>
            <a:off x="5703888" y="2730500"/>
            <a:ext cx="2112962"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a:t>
            </a:r>
          </a:p>
        </p:txBody>
      </p:sp>
      <p:sp>
        <p:nvSpPr>
          <p:cNvPr id="14351" name="Text Box 19"/>
          <p:cNvSpPr txBox="1">
            <a:spLocks noChangeArrowheads="1"/>
          </p:cNvSpPr>
          <p:nvPr/>
        </p:nvSpPr>
        <p:spPr bwMode="auto">
          <a:xfrm>
            <a:off x="5703888" y="3289300"/>
            <a:ext cx="2112962"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a:t>
            </a:r>
          </a:p>
        </p:txBody>
      </p:sp>
      <p:sp>
        <p:nvSpPr>
          <p:cNvPr id="14352" name="Text Box 20"/>
          <p:cNvSpPr txBox="1">
            <a:spLocks noChangeArrowheads="1"/>
          </p:cNvSpPr>
          <p:nvPr/>
        </p:nvSpPr>
        <p:spPr bwMode="auto">
          <a:xfrm>
            <a:off x="5703888" y="3846513"/>
            <a:ext cx="211296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pPr eaLnBrk="1" hangingPunct="1"/>
            <a:r>
              <a:rPr lang="zh-CN" altLang="zh-CN">
                <a:solidFill>
                  <a:srgbClr val="7BC893"/>
                </a:solidFill>
              </a:rPr>
              <a:t>Add your title here</a:t>
            </a:r>
            <a:r>
              <a:rPr lang="zh-CN" altLang="zh-CN" sz="2400">
                <a:solidFill>
                  <a:srgbClr val="7BC893"/>
                </a:solidFill>
              </a:rPr>
              <a:t>. Add your title here.</a:t>
            </a:r>
          </a:p>
        </p:txBody>
      </p:sp>
      <p:sp>
        <p:nvSpPr>
          <p:cNvPr id="15363" name="Rectangle 3"/>
          <p:cNvSpPr>
            <a:spLocks noChangeArrowheads="1"/>
          </p:cNvSpPr>
          <p:nvPr/>
        </p:nvSpPr>
        <p:spPr bwMode="auto">
          <a:xfrm>
            <a:off x="4241800" y="5318125"/>
            <a:ext cx="361950" cy="590550"/>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4" name="Rectangle 4"/>
          <p:cNvSpPr>
            <a:spLocks noChangeArrowheads="1"/>
          </p:cNvSpPr>
          <p:nvPr/>
        </p:nvSpPr>
        <p:spPr bwMode="auto">
          <a:xfrm>
            <a:off x="4762500" y="4164013"/>
            <a:ext cx="360363" cy="1744662"/>
          </a:xfrm>
          <a:prstGeom prst="rect">
            <a:avLst/>
          </a:prstGeom>
          <a:solidFill>
            <a:srgbClr val="89D2D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5" name="Rectangle 5"/>
          <p:cNvSpPr>
            <a:spLocks noChangeArrowheads="1"/>
          </p:cNvSpPr>
          <p:nvPr/>
        </p:nvSpPr>
        <p:spPr bwMode="auto">
          <a:xfrm>
            <a:off x="5322888" y="4691063"/>
            <a:ext cx="361950" cy="1216025"/>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6" name="Rectangle 6"/>
          <p:cNvSpPr>
            <a:spLocks noChangeArrowheads="1"/>
          </p:cNvSpPr>
          <p:nvPr/>
        </p:nvSpPr>
        <p:spPr bwMode="auto">
          <a:xfrm>
            <a:off x="5868988" y="2998788"/>
            <a:ext cx="360362" cy="2909887"/>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7" name="Rectangle 7"/>
          <p:cNvSpPr>
            <a:spLocks noChangeArrowheads="1"/>
          </p:cNvSpPr>
          <p:nvPr/>
        </p:nvSpPr>
        <p:spPr bwMode="auto">
          <a:xfrm>
            <a:off x="6434138" y="3765550"/>
            <a:ext cx="361950" cy="2141538"/>
          </a:xfrm>
          <a:prstGeom prst="rect">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8" name="Rectangle 8"/>
          <p:cNvSpPr>
            <a:spLocks noChangeArrowheads="1"/>
          </p:cNvSpPr>
          <p:nvPr/>
        </p:nvSpPr>
        <p:spPr bwMode="auto">
          <a:xfrm>
            <a:off x="7051675" y="3001963"/>
            <a:ext cx="360363" cy="2908300"/>
          </a:xfrm>
          <a:prstGeom prst="rect">
            <a:avLst/>
          </a:prstGeom>
          <a:solidFill>
            <a:srgbClr val="89D2D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5369" name="Rectangle 9"/>
          <p:cNvSpPr>
            <a:spLocks noChangeArrowheads="1"/>
          </p:cNvSpPr>
          <p:nvPr/>
        </p:nvSpPr>
        <p:spPr bwMode="auto">
          <a:xfrm>
            <a:off x="7637463" y="4167188"/>
            <a:ext cx="361950" cy="1746250"/>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nvGrpSpPr>
          <p:cNvPr id="15370" name="Group 10"/>
          <p:cNvGrpSpPr>
            <a:grpSpLocks/>
          </p:cNvGrpSpPr>
          <p:nvPr/>
        </p:nvGrpSpPr>
        <p:grpSpPr bwMode="auto">
          <a:xfrm>
            <a:off x="3794125" y="2263775"/>
            <a:ext cx="5073650" cy="3806825"/>
            <a:chOff x="0" y="0"/>
            <a:chExt cx="7990" cy="5996"/>
          </a:xfrm>
        </p:grpSpPr>
        <p:sp>
          <p:nvSpPr>
            <p:cNvPr id="15371" name="Line 11"/>
            <p:cNvSpPr>
              <a:spLocks noChangeShapeType="1"/>
            </p:cNvSpPr>
            <p:nvPr/>
          </p:nvSpPr>
          <p:spPr bwMode="auto">
            <a:xfrm>
              <a:off x="0" y="5742"/>
              <a:ext cx="7990" cy="1"/>
            </a:xfrm>
            <a:prstGeom prst="line">
              <a:avLst/>
            </a:prstGeom>
            <a:noFill/>
            <a:ln w="28575" cmpd="sng">
              <a:solidFill>
                <a:srgbClr val="DDDDDD"/>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2" name="Line 12"/>
            <p:cNvSpPr>
              <a:spLocks noChangeShapeType="1"/>
            </p:cNvSpPr>
            <p:nvPr/>
          </p:nvSpPr>
          <p:spPr bwMode="auto">
            <a:xfrm flipV="1">
              <a:off x="341" y="0"/>
              <a:ext cx="1" cy="5997"/>
            </a:xfrm>
            <a:prstGeom prst="line">
              <a:avLst/>
            </a:prstGeom>
            <a:noFill/>
            <a:ln w="28575" cmpd="sng">
              <a:solidFill>
                <a:srgbClr val="DDDDDD"/>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5373" name="Group 13"/>
          <p:cNvGrpSpPr>
            <a:grpSpLocks/>
          </p:cNvGrpSpPr>
          <p:nvPr/>
        </p:nvGrpSpPr>
        <p:grpSpPr bwMode="auto">
          <a:xfrm>
            <a:off x="4178300" y="3090863"/>
            <a:ext cx="4451350" cy="2065337"/>
            <a:chOff x="0" y="0"/>
            <a:chExt cx="7009" cy="3254"/>
          </a:xfrm>
        </p:grpSpPr>
        <p:sp>
          <p:nvSpPr>
            <p:cNvPr id="15374" name="Line 14"/>
            <p:cNvSpPr>
              <a:spLocks noChangeShapeType="1"/>
            </p:cNvSpPr>
            <p:nvPr/>
          </p:nvSpPr>
          <p:spPr bwMode="auto">
            <a:xfrm>
              <a:off x="97" y="3254"/>
              <a:ext cx="6913" cy="1"/>
            </a:xfrm>
            <a:prstGeom prst="line">
              <a:avLst/>
            </a:prstGeom>
            <a:noFill/>
            <a:ln w="28575" cmpd="sng">
              <a:solidFill>
                <a:srgbClr val="DDDDDD"/>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5" name="Line 15"/>
            <p:cNvSpPr>
              <a:spLocks noChangeShapeType="1"/>
            </p:cNvSpPr>
            <p:nvPr/>
          </p:nvSpPr>
          <p:spPr bwMode="auto">
            <a:xfrm>
              <a:off x="111" y="2200"/>
              <a:ext cx="6843" cy="1"/>
            </a:xfrm>
            <a:prstGeom prst="line">
              <a:avLst/>
            </a:prstGeom>
            <a:noFill/>
            <a:ln w="28575" cmpd="sng">
              <a:solidFill>
                <a:srgbClr val="DDDDDD"/>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6" name="Line 16"/>
            <p:cNvSpPr>
              <a:spLocks noChangeShapeType="1"/>
            </p:cNvSpPr>
            <p:nvPr/>
          </p:nvSpPr>
          <p:spPr bwMode="auto">
            <a:xfrm>
              <a:off x="0" y="1106"/>
              <a:ext cx="6941" cy="1"/>
            </a:xfrm>
            <a:prstGeom prst="line">
              <a:avLst/>
            </a:prstGeom>
            <a:noFill/>
            <a:ln w="28575" cmpd="sng">
              <a:solidFill>
                <a:srgbClr val="DDDDDD"/>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77" name="Line 17"/>
            <p:cNvSpPr>
              <a:spLocks noChangeShapeType="1"/>
            </p:cNvSpPr>
            <p:nvPr/>
          </p:nvSpPr>
          <p:spPr bwMode="auto">
            <a:xfrm>
              <a:off x="14" y="0"/>
              <a:ext cx="6899" cy="1"/>
            </a:xfrm>
            <a:prstGeom prst="line">
              <a:avLst/>
            </a:prstGeom>
            <a:noFill/>
            <a:ln w="28575" cmpd="sng">
              <a:solidFill>
                <a:srgbClr val="DDDDDD"/>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5378" name="Group 18"/>
          <p:cNvGrpSpPr>
            <a:grpSpLocks/>
          </p:cNvGrpSpPr>
          <p:nvPr/>
        </p:nvGrpSpPr>
        <p:grpSpPr bwMode="auto">
          <a:xfrm>
            <a:off x="3925888" y="3095625"/>
            <a:ext cx="220662" cy="2457450"/>
            <a:chOff x="0" y="0"/>
            <a:chExt cx="347" cy="3869"/>
          </a:xfrm>
        </p:grpSpPr>
        <p:sp>
          <p:nvSpPr>
            <p:cNvPr id="15379" name="Line 19"/>
            <p:cNvSpPr>
              <a:spLocks noChangeShapeType="1"/>
            </p:cNvSpPr>
            <p:nvPr/>
          </p:nvSpPr>
          <p:spPr bwMode="auto">
            <a:xfrm>
              <a:off x="62" y="3869"/>
              <a:ext cx="167"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0" name="Line 20"/>
            <p:cNvSpPr>
              <a:spLocks noChangeShapeType="1"/>
            </p:cNvSpPr>
            <p:nvPr/>
          </p:nvSpPr>
          <p:spPr bwMode="auto">
            <a:xfrm>
              <a:off x="20" y="2747"/>
              <a:ext cx="167"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1" name="Line 21"/>
            <p:cNvSpPr>
              <a:spLocks noChangeShapeType="1"/>
            </p:cNvSpPr>
            <p:nvPr/>
          </p:nvSpPr>
          <p:spPr bwMode="auto">
            <a:xfrm>
              <a:off x="37" y="1622"/>
              <a:ext cx="167"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2" name="Line 22"/>
            <p:cNvSpPr>
              <a:spLocks noChangeShapeType="1"/>
            </p:cNvSpPr>
            <p:nvPr/>
          </p:nvSpPr>
          <p:spPr bwMode="auto">
            <a:xfrm>
              <a:off x="36" y="511"/>
              <a:ext cx="167"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3" name="Line 23"/>
            <p:cNvSpPr>
              <a:spLocks noChangeShapeType="1"/>
            </p:cNvSpPr>
            <p:nvPr/>
          </p:nvSpPr>
          <p:spPr bwMode="auto">
            <a:xfrm>
              <a:off x="16" y="0"/>
              <a:ext cx="315"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4" name="Line 24"/>
            <p:cNvSpPr>
              <a:spLocks noChangeShapeType="1"/>
            </p:cNvSpPr>
            <p:nvPr/>
          </p:nvSpPr>
          <p:spPr bwMode="auto">
            <a:xfrm>
              <a:off x="33" y="1090"/>
              <a:ext cx="315"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5" name="Line 25"/>
            <p:cNvSpPr>
              <a:spLocks noChangeShapeType="1"/>
            </p:cNvSpPr>
            <p:nvPr/>
          </p:nvSpPr>
          <p:spPr bwMode="auto">
            <a:xfrm>
              <a:off x="19" y="2201"/>
              <a:ext cx="315"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86" name="Line 26"/>
            <p:cNvSpPr>
              <a:spLocks noChangeShapeType="1"/>
            </p:cNvSpPr>
            <p:nvPr/>
          </p:nvSpPr>
          <p:spPr bwMode="auto">
            <a:xfrm>
              <a:off x="0" y="3254"/>
              <a:ext cx="315" cy="1"/>
            </a:xfrm>
            <a:prstGeom prst="line">
              <a:avLst/>
            </a:prstGeom>
            <a:noFill/>
            <a:ln w="28575" cmpd="sng">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5387" name="Text Box 27"/>
          <p:cNvSpPr txBox="1">
            <a:spLocks noChangeArrowheads="1"/>
          </p:cNvSpPr>
          <p:nvPr/>
        </p:nvSpPr>
        <p:spPr bwMode="auto">
          <a:xfrm>
            <a:off x="5557838" y="2495550"/>
            <a:ext cx="1030287" cy="457200"/>
          </a:xfrm>
          <a:prstGeom prst="rect">
            <a:avLst/>
          </a:prstGeom>
          <a:noFill/>
          <a:ln>
            <a:noFill/>
          </a:ln>
          <a:effectLst/>
          <a:extLst>
            <a:ext uri="{909E8E84-426E-40DD-AFC4-6F175D3DCCD1}">
              <a14:hiddenFill xmlns:a14="http://schemas.microsoft.com/office/drawing/2010/main">
                <a:solidFill>
                  <a:srgbClr val="73C6E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algn="ctr" eaLnBrk="1" hangingPunct="1">
              <a:buFontTx/>
              <a:buNone/>
            </a:pPr>
            <a:r>
              <a:rPr lang="zh-CN" altLang="zh-CN" sz="2400">
                <a:solidFill>
                  <a:srgbClr val="89D2D9"/>
                </a:solidFill>
                <a:ea typeface="黑体" pitchFamily="49" charset="-122"/>
              </a:rPr>
              <a:t>90%</a:t>
            </a:r>
          </a:p>
        </p:txBody>
      </p:sp>
      <p:sp>
        <p:nvSpPr>
          <p:cNvPr id="15388" name="Text Box 28"/>
          <p:cNvSpPr txBox="1">
            <a:spLocks noChangeArrowheads="1"/>
          </p:cNvSpPr>
          <p:nvPr/>
        </p:nvSpPr>
        <p:spPr bwMode="auto">
          <a:xfrm>
            <a:off x="6710363" y="2505075"/>
            <a:ext cx="1030287" cy="457200"/>
          </a:xfrm>
          <a:prstGeom prst="rect">
            <a:avLst/>
          </a:prstGeom>
          <a:noFill/>
          <a:ln>
            <a:noFill/>
          </a:ln>
          <a:effectLst/>
          <a:extLst>
            <a:ext uri="{909E8E84-426E-40DD-AFC4-6F175D3DCCD1}">
              <a14:hiddenFill xmlns:a14="http://schemas.microsoft.com/office/drawing/2010/main">
                <a:solidFill>
                  <a:srgbClr val="73C6E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algn="ctr" eaLnBrk="1" hangingPunct="1">
              <a:buFontTx/>
              <a:buNone/>
            </a:pPr>
            <a:r>
              <a:rPr lang="zh-CN" altLang="zh-CN" sz="2400">
                <a:solidFill>
                  <a:srgbClr val="89D2D9"/>
                </a:solidFill>
                <a:ea typeface="黑体" pitchFamily="49" charset="-122"/>
              </a:rPr>
              <a:t>90%</a:t>
            </a:r>
          </a:p>
        </p:txBody>
      </p:sp>
      <p:sp>
        <p:nvSpPr>
          <p:cNvPr id="15389" name="Text Box 29"/>
          <p:cNvSpPr txBox="1">
            <a:spLocks noChangeArrowheads="1"/>
          </p:cNvSpPr>
          <p:nvPr/>
        </p:nvSpPr>
        <p:spPr bwMode="auto">
          <a:xfrm>
            <a:off x="6230938" y="3276600"/>
            <a:ext cx="822325" cy="457200"/>
          </a:xfrm>
          <a:prstGeom prst="rect">
            <a:avLst/>
          </a:prstGeom>
          <a:noFill/>
          <a:ln>
            <a:noFill/>
          </a:ln>
          <a:effectLst/>
          <a:extLst>
            <a:ext uri="{909E8E84-426E-40DD-AFC4-6F175D3DCCD1}">
              <a14:hiddenFill xmlns:a14="http://schemas.microsoft.com/office/drawing/2010/main">
                <a:solidFill>
                  <a:srgbClr val="73C6E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algn="ctr" eaLnBrk="1" hangingPunct="1">
              <a:buFontTx/>
              <a:buNone/>
            </a:pPr>
            <a:r>
              <a:rPr lang="zh-CN" altLang="zh-CN" sz="2400">
                <a:solidFill>
                  <a:srgbClr val="89D2D9"/>
                </a:solidFill>
                <a:ea typeface="黑体" pitchFamily="49" charset="-122"/>
              </a:rPr>
              <a:t>70%</a:t>
            </a:r>
          </a:p>
        </p:txBody>
      </p:sp>
      <p:sp>
        <p:nvSpPr>
          <p:cNvPr id="15390" name="Text Box 30"/>
          <p:cNvSpPr txBox="1">
            <a:spLocks noChangeArrowheads="1"/>
          </p:cNvSpPr>
          <p:nvPr/>
        </p:nvSpPr>
        <p:spPr bwMode="auto">
          <a:xfrm>
            <a:off x="4445000" y="3686175"/>
            <a:ext cx="1030288" cy="457200"/>
          </a:xfrm>
          <a:prstGeom prst="rect">
            <a:avLst/>
          </a:prstGeom>
          <a:noFill/>
          <a:ln>
            <a:noFill/>
          </a:ln>
          <a:effectLst/>
          <a:extLst>
            <a:ext uri="{909E8E84-426E-40DD-AFC4-6F175D3DCCD1}">
              <a14:hiddenFill xmlns:a14="http://schemas.microsoft.com/office/drawing/2010/main">
                <a:solidFill>
                  <a:srgbClr val="73C6E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algn="ctr" eaLnBrk="1" hangingPunct="1">
              <a:buFontTx/>
              <a:buNone/>
            </a:pPr>
            <a:r>
              <a:rPr lang="zh-CN" altLang="zh-CN" sz="2400">
                <a:solidFill>
                  <a:srgbClr val="89D2D9"/>
                </a:solidFill>
                <a:ea typeface="黑体" pitchFamily="49" charset="-122"/>
              </a:rPr>
              <a:t>60%</a:t>
            </a:r>
          </a:p>
        </p:txBody>
      </p:sp>
      <p:sp>
        <p:nvSpPr>
          <p:cNvPr id="15391" name="Text Box 31"/>
          <p:cNvSpPr txBox="1">
            <a:spLocks noChangeArrowheads="1"/>
          </p:cNvSpPr>
          <p:nvPr/>
        </p:nvSpPr>
        <p:spPr bwMode="auto">
          <a:xfrm>
            <a:off x="7413625" y="3733800"/>
            <a:ext cx="862013" cy="457200"/>
          </a:xfrm>
          <a:prstGeom prst="rect">
            <a:avLst/>
          </a:prstGeom>
          <a:noFill/>
          <a:ln>
            <a:noFill/>
          </a:ln>
          <a:effectLst/>
          <a:extLst>
            <a:ext uri="{909E8E84-426E-40DD-AFC4-6F175D3DCCD1}">
              <a14:hiddenFill xmlns:a14="http://schemas.microsoft.com/office/drawing/2010/main">
                <a:solidFill>
                  <a:srgbClr val="73C6E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algn="ctr" eaLnBrk="1" hangingPunct="1">
              <a:buFontTx/>
              <a:buNone/>
            </a:pPr>
            <a:r>
              <a:rPr lang="zh-CN" altLang="zh-CN" sz="2400">
                <a:solidFill>
                  <a:srgbClr val="89D2D9"/>
                </a:solidFill>
                <a:ea typeface="黑体" pitchFamily="49" charset="-122"/>
              </a:rPr>
              <a:t>50%</a:t>
            </a:r>
          </a:p>
        </p:txBody>
      </p:sp>
      <p:sp>
        <p:nvSpPr>
          <p:cNvPr id="15392" name="Text Box 32"/>
          <p:cNvSpPr txBox="1">
            <a:spLocks noChangeArrowheads="1"/>
          </p:cNvSpPr>
          <p:nvPr/>
        </p:nvSpPr>
        <p:spPr bwMode="auto">
          <a:xfrm>
            <a:off x="457200" y="3713163"/>
            <a:ext cx="3192463" cy="1782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Add your text here.Add your text here. Add your text here.</a:t>
            </a:r>
          </a:p>
        </p:txBody>
      </p:sp>
      <p:sp>
        <p:nvSpPr>
          <p:cNvPr id="15393" name="Text Box 33"/>
          <p:cNvSpPr txBox="1">
            <a:spLocks noChangeArrowheads="1"/>
          </p:cNvSpPr>
          <p:nvPr/>
        </p:nvSpPr>
        <p:spPr bwMode="auto">
          <a:xfrm>
            <a:off x="457200" y="3095625"/>
            <a:ext cx="2657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altLang="zh-CN" sz="2400">
                <a:solidFill>
                  <a:srgbClr val="7BC893"/>
                </a:solidFill>
              </a:rPr>
              <a:t>Add your title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pPr eaLnBrk="1" hangingPunct="1"/>
            <a:r>
              <a:rPr lang="zh-CN" altLang="zh-CN">
                <a:solidFill>
                  <a:srgbClr val="7BC893"/>
                </a:solidFill>
              </a:rPr>
              <a:t>Add your title here</a:t>
            </a:r>
            <a:r>
              <a:rPr lang="zh-CN" altLang="zh-CN" sz="2400">
                <a:solidFill>
                  <a:srgbClr val="7BC893"/>
                </a:solidFill>
              </a:rPr>
              <a:t>. Add your title here.</a:t>
            </a:r>
          </a:p>
        </p:txBody>
      </p:sp>
      <p:grpSp>
        <p:nvGrpSpPr>
          <p:cNvPr id="16387" name="Group 3"/>
          <p:cNvGrpSpPr>
            <a:grpSpLocks/>
          </p:cNvGrpSpPr>
          <p:nvPr/>
        </p:nvGrpSpPr>
        <p:grpSpPr bwMode="auto">
          <a:xfrm>
            <a:off x="457200" y="1897063"/>
            <a:ext cx="4160838" cy="3336925"/>
            <a:chOff x="0" y="0"/>
            <a:chExt cx="7538" cy="6045"/>
          </a:xfrm>
        </p:grpSpPr>
        <p:sp>
          <p:nvSpPr>
            <p:cNvPr id="16388" name="AutoShape 4"/>
            <p:cNvSpPr>
              <a:spLocks noChangeArrowheads="1"/>
            </p:cNvSpPr>
            <p:nvPr/>
          </p:nvSpPr>
          <p:spPr bwMode="auto">
            <a:xfrm>
              <a:off x="0" y="2435"/>
              <a:ext cx="2512" cy="3610"/>
            </a:xfrm>
            <a:prstGeom prst="triangle">
              <a:avLst>
                <a:gd name="adj" fmla="val 50000"/>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6389" name="AutoShape 5"/>
            <p:cNvSpPr>
              <a:spLocks noChangeArrowheads="1"/>
            </p:cNvSpPr>
            <p:nvPr/>
          </p:nvSpPr>
          <p:spPr bwMode="auto">
            <a:xfrm>
              <a:off x="1255" y="915"/>
              <a:ext cx="2512" cy="5130"/>
            </a:xfrm>
            <a:prstGeom prst="triangle">
              <a:avLst>
                <a:gd name="adj" fmla="val 50000"/>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6390" name="AutoShape 6"/>
            <p:cNvSpPr>
              <a:spLocks noChangeArrowheads="1"/>
            </p:cNvSpPr>
            <p:nvPr/>
          </p:nvSpPr>
          <p:spPr bwMode="auto">
            <a:xfrm>
              <a:off x="2512" y="2888"/>
              <a:ext cx="2515" cy="3157"/>
            </a:xfrm>
            <a:prstGeom prst="triangle">
              <a:avLst>
                <a:gd name="adj" fmla="val 50000"/>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6391" name="AutoShape 7"/>
            <p:cNvSpPr>
              <a:spLocks noChangeArrowheads="1"/>
            </p:cNvSpPr>
            <p:nvPr/>
          </p:nvSpPr>
          <p:spPr bwMode="auto">
            <a:xfrm>
              <a:off x="3770" y="3428"/>
              <a:ext cx="2512" cy="2617"/>
            </a:xfrm>
            <a:prstGeom prst="triangle">
              <a:avLst>
                <a:gd name="adj" fmla="val 50000"/>
              </a:avLst>
            </a:prstGeom>
            <a:solidFill>
              <a:srgbClr val="73C6E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6392" name="Oval 8"/>
            <p:cNvSpPr>
              <a:spLocks noChangeArrowheads="1"/>
            </p:cNvSpPr>
            <p:nvPr/>
          </p:nvSpPr>
          <p:spPr bwMode="auto">
            <a:xfrm>
              <a:off x="857" y="1458"/>
              <a:ext cx="798" cy="802"/>
            </a:xfrm>
            <a:prstGeom prst="ellipse">
              <a:avLst/>
            </a:prstGeom>
            <a:noFill/>
            <a:ln>
              <a:noFill/>
            </a:ln>
            <a:effectLst/>
            <a:extLst>
              <a:ext uri="{909E8E84-426E-40DD-AFC4-6F175D3DCCD1}">
                <a14:hiddenFill xmlns:a14="http://schemas.microsoft.com/office/drawing/2010/main">
                  <a:solidFill>
                    <a:srgbClr val="FF0066"/>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rgbClr val="F7B76F"/>
                  </a:solidFill>
                  <a:ea typeface="黑体" pitchFamily="49" charset="-122"/>
                </a:rPr>
                <a:t>35%</a:t>
              </a:r>
            </a:p>
          </p:txBody>
        </p:sp>
        <p:sp>
          <p:nvSpPr>
            <p:cNvPr id="16393" name="Oval 9"/>
            <p:cNvSpPr>
              <a:spLocks noChangeArrowheads="1"/>
            </p:cNvSpPr>
            <p:nvPr/>
          </p:nvSpPr>
          <p:spPr bwMode="auto">
            <a:xfrm>
              <a:off x="3370" y="1913"/>
              <a:ext cx="797" cy="800"/>
            </a:xfrm>
            <a:prstGeom prst="ellipse">
              <a:avLst/>
            </a:prstGeom>
            <a:noFill/>
            <a:ln>
              <a:noFill/>
            </a:ln>
            <a:effectLst/>
            <a:extLst>
              <a:ext uri="{909E8E84-426E-40DD-AFC4-6F175D3DCCD1}">
                <a14:hiddenFill xmlns:a14="http://schemas.microsoft.com/office/drawing/2010/main">
                  <a:solidFill>
                    <a:srgbClr val="FF9933"/>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rgbClr val="EB3025"/>
                  </a:solidFill>
                  <a:ea typeface="黑体" pitchFamily="49" charset="-122"/>
                </a:rPr>
                <a:t>20%</a:t>
              </a:r>
            </a:p>
          </p:txBody>
        </p:sp>
        <p:sp>
          <p:nvSpPr>
            <p:cNvPr id="16394" name="Oval 10"/>
            <p:cNvSpPr>
              <a:spLocks noChangeArrowheads="1"/>
            </p:cNvSpPr>
            <p:nvPr/>
          </p:nvSpPr>
          <p:spPr bwMode="auto">
            <a:xfrm>
              <a:off x="4625" y="2453"/>
              <a:ext cx="800" cy="800"/>
            </a:xfrm>
            <a:prstGeom prst="ellipse">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rgbClr val="73C6E9"/>
                  </a:solidFill>
                  <a:ea typeface="黑体" pitchFamily="49" charset="-122"/>
                </a:rPr>
                <a:t>15%</a:t>
              </a:r>
            </a:p>
          </p:txBody>
        </p:sp>
        <p:sp>
          <p:nvSpPr>
            <p:cNvPr id="16395" name="Oval 11"/>
            <p:cNvSpPr>
              <a:spLocks noChangeArrowheads="1"/>
            </p:cNvSpPr>
            <p:nvPr/>
          </p:nvSpPr>
          <p:spPr bwMode="auto">
            <a:xfrm>
              <a:off x="2112" y="0"/>
              <a:ext cx="800" cy="800"/>
            </a:xfrm>
            <a:prstGeom prst="ellipse">
              <a:avLst/>
            </a:prstGeom>
            <a:noFill/>
            <a:ln>
              <a:noFill/>
            </a:ln>
            <a:effectLst/>
            <a:extLst>
              <a:ext uri="{909E8E84-426E-40DD-AFC4-6F175D3DCCD1}">
                <a14:hiddenFill xmlns:a14="http://schemas.microsoft.com/office/drawing/2010/main">
                  <a:solidFill>
                    <a:srgbClr val="FEC519"/>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rgbClr val="7BC893"/>
                  </a:solidFill>
                  <a:ea typeface="黑体" pitchFamily="49" charset="-122"/>
                </a:rPr>
                <a:t>40%</a:t>
              </a:r>
            </a:p>
          </p:txBody>
        </p:sp>
        <p:sp>
          <p:nvSpPr>
            <p:cNvPr id="16396" name="AutoShape 12"/>
            <p:cNvSpPr>
              <a:spLocks noChangeArrowheads="1"/>
            </p:cNvSpPr>
            <p:nvPr/>
          </p:nvSpPr>
          <p:spPr bwMode="auto">
            <a:xfrm>
              <a:off x="5026" y="5017"/>
              <a:ext cx="2512" cy="1029"/>
            </a:xfrm>
            <a:prstGeom prst="triangle">
              <a:avLst>
                <a:gd name="adj" fmla="val 50000"/>
              </a:avLst>
            </a:prstGeom>
            <a:solidFill>
              <a:srgbClr val="99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6397" name="Oval 13"/>
            <p:cNvSpPr>
              <a:spLocks noChangeArrowheads="1"/>
            </p:cNvSpPr>
            <p:nvPr/>
          </p:nvSpPr>
          <p:spPr bwMode="auto">
            <a:xfrm>
              <a:off x="5882" y="4217"/>
              <a:ext cx="800" cy="800"/>
            </a:xfrm>
            <a:prstGeom prst="ellipse">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buFontTx/>
                <a:buNone/>
              </a:pPr>
              <a:r>
                <a:rPr lang="zh-CN" altLang="zh-CN">
                  <a:solidFill>
                    <a:srgbClr val="99FFCC"/>
                  </a:solidFill>
                  <a:ea typeface="黑体" pitchFamily="49" charset="-122"/>
                </a:rPr>
                <a:t>15%</a:t>
              </a:r>
            </a:p>
          </p:txBody>
        </p:sp>
      </p:grpSp>
      <p:sp>
        <p:nvSpPr>
          <p:cNvPr id="16398" name="Text Box 14"/>
          <p:cNvSpPr txBox="1">
            <a:spLocks noChangeArrowheads="1"/>
          </p:cNvSpPr>
          <p:nvPr/>
        </p:nvSpPr>
        <p:spPr bwMode="auto">
          <a:xfrm>
            <a:off x="457200" y="5418138"/>
            <a:ext cx="41624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zh-CN">
                <a:solidFill>
                  <a:srgbClr val="7BC893"/>
                </a:solidFill>
                <a:sym typeface="Arial" pitchFamily="34" charset="0"/>
              </a:rPr>
              <a:t>Add your text here. Add your text here.Add your text here. Add your text here.</a:t>
            </a:r>
          </a:p>
        </p:txBody>
      </p:sp>
      <p:sp>
        <p:nvSpPr>
          <p:cNvPr id="16399" name="Text Box 15"/>
          <p:cNvSpPr txBox="1">
            <a:spLocks noChangeArrowheads="1"/>
          </p:cNvSpPr>
          <p:nvPr/>
        </p:nvSpPr>
        <p:spPr bwMode="auto">
          <a:xfrm>
            <a:off x="5410200" y="2354263"/>
            <a:ext cx="3192463"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t>
            </a:r>
          </a:p>
        </p:txBody>
      </p:sp>
      <p:sp>
        <p:nvSpPr>
          <p:cNvPr id="16400" name="Text Box 16"/>
          <p:cNvSpPr txBox="1">
            <a:spLocks noChangeArrowheads="1"/>
          </p:cNvSpPr>
          <p:nvPr/>
        </p:nvSpPr>
        <p:spPr bwMode="auto">
          <a:xfrm>
            <a:off x="5410200" y="1897063"/>
            <a:ext cx="26574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sz="2400">
                <a:solidFill>
                  <a:srgbClr val="7BC893"/>
                </a:solidFill>
              </a:rPr>
              <a:t>Add your title here</a:t>
            </a:r>
          </a:p>
        </p:txBody>
      </p:sp>
      <p:pic>
        <p:nvPicPr>
          <p:cNvPr id="16401" name="Picture 17" descr="222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948113"/>
            <a:ext cx="627063" cy="160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402" name="Text Box 18"/>
          <p:cNvSpPr txBox="1">
            <a:spLocks noChangeArrowheads="1"/>
          </p:cNvSpPr>
          <p:nvPr/>
        </p:nvSpPr>
        <p:spPr bwMode="auto">
          <a:xfrm>
            <a:off x="6556375" y="3708400"/>
            <a:ext cx="1412875" cy="776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4500">
                <a:solidFill>
                  <a:srgbClr val="7BC893"/>
                </a:solidFill>
              </a:rPr>
              <a:t>30%</a:t>
            </a:r>
          </a:p>
        </p:txBody>
      </p:sp>
      <p:sp>
        <p:nvSpPr>
          <p:cNvPr id="16403" name="Text Box 19"/>
          <p:cNvSpPr txBox="1">
            <a:spLocks noChangeArrowheads="1"/>
          </p:cNvSpPr>
          <p:nvPr/>
        </p:nvSpPr>
        <p:spPr bwMode="auto">
          <a:xfrm>
            <a:off x="6188075" y="4881563"/>
            <a:ext cx="2149475" cy="66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Add your text here. Add your text here.</a:t>
            </a:r>
          </a:p>
        </p:txBody>
      </p:sp>
      <p:sp>
        <p:nvSpPr>
          <p:cNvPr id="16404" name="Text Box 20"/>
          <p:cNvSpPr txBox="1">
            <a:spLocks noChangeArrowheads="1"/>
          </p:cNvSpPr>
          <p:nvPr/>
        </p:nvSpPr>
        <p:spPr bwMode="auto">
          <a:xfrm>
            <a:off x="6188075" y="4513263"/>
            <a:ext cx="214947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ANNUAL REPORT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da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2667000"/>
            <a:ext cx="17780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1" name="Rectangle 3"/>
          <p:cNvSpPr>
            <a:spLocks noGrp="1" noChangeArrowheads="1"/>
          </p:cNvSpPr>
          <p:nvPr/>
        </p:nvSpPr>
        <p:spPr bwMode="auto">
          <a:xfrm>
            <a:off x="592138" y="3214688"/>
            <a:ext cx="2293937" cy="252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buFontTx/>
              <a:buNone/>
            </a:pPr>
            <a:r>
              <a:rPr lang="zh-CN" altLang="zh-CN">
                <a:solidFill>
                  <a:srgbClr val="EB3025"/>
                </a:solidFill>
                <a:ea typeface="黑体" pitchFamily="49" charset="-122"/>
                <a:sym typeface="Arial" pitchFamily="34" charset="0"/>
              </a:rPr>
              <a:t>ANNUAL REPORT</a:t>
            </a:r>
          </a:p>
        </p:txBody>
      </p:sp>
      <p:sp>
        <p:nvSpPr>
          <p:cNvPr id="17412" name="Rectangle 4"/>
          <p:cNvSpPr>
            <a:spLocks noGrp="1" noChangeArrowheads="1"/>
          </p:cNvSpPr>
          <p:nvPr/>
        </p:nvSpPr>
        <p:spPr bwMode="auto">
          <a:xfrm>
            <a:off x="592138" y="3465513"/>
            <a:ext cx="2293937"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spcBef>
                <a:spcPct val="20000"/>
              </a:spcBef>
              <a:buFontTx/>
              <a:buNone/>
            </a:pPr>
            <a:r>
              <a:rPr lang="zh-CN" altLang="zh-CN" sz="800">
                <a:solidFill>
                  <a:srgbClr val="EB3025"/>
                </a:solidFill>
                <a:ea typeface="黑体" pitchFamily="49" charset="-122"/>
                <a:sym typeface="Arial" pitchFamily="34" charset="0"/>
              </a:rPr>
              <a:t>WE WILL DO A GREAT JOB!</a:t>
            </a:r>
          </a:p>
        </p:txBody>
      </p:sp>
      <p:sp>
        <p:nvSpPr>
          <p:cNvPr id="17413" name="Line 5"/>
          <p:cNvSpPr>
            <a:spLocks noChangeShapeType="1"/>
          </p:cNvSpPr>
          <p:nvPr/>
        </p:nvSpPr>
        <p:spPr bwMode="auto">
          <a:xfrm>
            <a:off x="731838" y="3216275"/>
            <a:ext cx="7872412" cy="0"/>
          </a:xfrm>
          <a:prstGeom prst="line">
            <a:avLst/>
          </a:prstGeom>
          <a:noFill/>
          <a:ln w="9525" cmpd="sng">
            <a:solidFill>
              <a:srgbClr val="EB302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14" name="Text Box 6"/>
          <p:cNvSpPr txBox="1">
            <a:spLocks noChangeArrowheads="1"/>
          </p:cNvSpPr>
          <p:nvPr/>
        </p:nvSpPr>
        <p:spPr bwMode="auto">
          <a:xfrm>
            <a:off x="7516813" y="2201863"/>
            <a:ext cx="1087437" cy="1014412"/>
          </a:xfrm>
          <a:prstGeom prst="rect">
            <a:avLst/>
          </a:prstGeom>
          <a:noFill/>
          <a:ln w="9525" cmpd="sng">
            <a:solidFill>
              <a:srgbClr val="EB3025"/>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EB3025"/>
                </a:solidFill>
              </a:rPr>
              <a:t>03</a:t>
            </a:r>
          </a:p>
        </p:txBody>
      </p:sp>
      <p:sp>
        <p:nvSpPr>
          <p:cNvPr id="17415" name="Text Box 7"/>
          <p:cNvSpPr txBox="1">
            <a:spLocks noChangeArrowheads="1"/>
          </p:cNvSpPr>
          <p:nvPr/>
        </p:nvSpPr>
        <p:spPr bwMode="auto">
          <a:xfrm>
            <a:off x="4545013" y="3579813"/>
            <a:ext cx="405923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EB3025"/>
                </a:solidFill>
              </a:rPr>
              <a:t>Add your text here. Add your text here.Add your text here.</a:t>
            </a:r>
          </a:p>
        </p:txBody>
      </p:sp>
      <p:sp>
        <p:nvSpPr>
          <p:cNvPr id="17416" name="Text Box 8"/>
          <p:cNvSpPr txBox="1">
            <a:spLocks noChangeArrowheads="1"/>
          </p:cNvSpPr>
          <p:nvPr/>
        </p:nvSpPr>
        <p:spPr bwMode="auto">
          <a:xfrm>
            <a:off x="6273800" y="321468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EB3025"/>
                </a:solidFill>
              </a:rPr>
              <a:t>ANNUAL REPORT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zh-CN" altLang="zh-CN">
                <a:solidFill>
                  <a:srgbClr val="EB3025"/>
                </a:solidFill>
              </a:rPr>
              <a:t>Add your title here</a:t>
            </a:r>
            <a:r>
              <a:rPr lang="zh-CN" altLang="zh-CN" sz="2400">
                <a:solidFill>
                  <a:srgbClr val="EB3025"/>
                </a:solidFill>
              </a:rPr>
              <a:t>. Add your title here.</a:t>
            </a:r>
          </a:p>
        </p:txBody>
      </p:sp>
      <p:sp>
        <p:nvSpPr>
          <p:cNvPr id="18435" name="Rectangle 3"/>
          <p:cNvSpPr>
            <a:spLocks noChangeArrowheads="1"/>
          </p:cNvSpPr>
          <p:nvPr/>
        </p:nvSpPr>
        <p:spPr bwMode="auto">
          <a:xfrm rot="18900000">
            <a:off x="3784600" y="3028950"/>
            <a:ext cx="1733550" cy="1733550"/>
          </a:xfrm>
          <a:prstGeom prst="rect">
            <a:avLst/>
          </a:prstGeom>
          <a:noFill/>
          <a:ln w="9525" cmpd="sng">
            <a:solidFill>
              <a:srgbClr val="EB3025"/>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8436" name="Line 4"/>
          <p:cNvSpPr>
            <a:spLocks noChangeShapeType="1"/>
          </p:cNvSpPr>
          <p:nvPr/>
        </p:nvSpPr>
        <p:spPr bwMode="auto">
          <a:xfrm>
            <a:off x="457200" y="3897313"/>
            <a:ext cx="8105775" cy="0"/>
          </a:xfrm>
          <a:prstGeom prst="line">
            <a:avLst/>
          </a:prstGeom>
          <a:noFill/>
          <a:ln w="9525" cmpd="sng">
            <a:solidFill>
              <a:srgbClr val="EB302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37" name="Line 5"/>
          <p:cNvSpPr>
            <a:spLocks noChangeShapeType="1"/>
          </p:cNvSpPr>
          <p:nvPr/>
        </p:nvSpPr>
        <p:spPr bwMode="auto">
          <a:xfrm flipV="1">
            <a:off x="4651375" y="2667000"/>
            <a:ext cx="0" cy="2441575"/>
          </a:xfrm>
          <a:prstGeom prst="line">
            <a:avLst/>
          </a:prstGeom>
          <a:noFill/>
          <a:ln w="9525" cmpd="sng">
            <a:solidFill>
              <a:srgbClr val="EB302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38" name="AutoShape 6"/>
          <p:cNvSpPr>
            <a:spLocks noChangeArrowheads="1"/>
          </p:cNvSpPr>
          <p:nvPr/>
        </p:nvSpPr>
        <p:spPr bwMode="auto">
          <a:xfrm rot="18900000">
            <a:off x="3944938" y="2965450"/>
            <a:ext cx="161925" cy="419100"/>
          </a:xfrm>
          <a:prstGeom prst="triangle">
            <a:avLst>
              <a:gd name="adj" fmla="val 50000"/>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8439" name="AutoShape 7"/>
          <p:cNvSpPr>
            <a:spLocks noChangeArrowheads="1"/>
          </p:cNvSpPr>
          <p:nvPr/>
        </p:nvSpPr>
        <p:spPr bwMode="auto">
          <a:xfrm rot="18900000" flipV="1">
            <a:off x="5095876" y="4506912"/>
            <a:ext cx="419100" cy="161925"/>
          </a:xfrm>
          <a:prstGeom prst="triangle">
            <a:avLst>
              <a:gd name="adj" fmla="val 50000"/>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8440" name="AutoShape 8"/>
          <p:cNvSpPr>
            <a:spLocks noChangeArrowheads="1"/>
          </p:cNvSpPr>
          <p:nvPr/>
        </p:nvSpPr>
        <p:spPr bwMode="auto">
          <a:xfrm rot="13500000">
            <a:off x="3878262" y="4338638"/>
            <a:ext cx="161925" cy="419100"/>
          </a:xfrm>
          <a:prstGeom prst="triangle">
            <a:avLst>
              <a:gd name="adj" fmla="val 50000"/>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8441" name="AutoShape 9"/>
          <p:cNvSpPr>
            <a:spLocks noChangeArrowheads="1"/>
          </p:cNvSpPr>
          <p:nvPr/>
        </p:nvSpPr>
        <p:spPr bwMode="auto">
          <a:xfrm rot="13500000" flipV="1">
            <a:off x="5126038" y="3149600"/>
            <a:ext cx="419100" cy="161925"/>
          </a:xfrm>
          <a:prstGeom prst="triangle">
            <a:avLst>
              <a:gd name="adj" fmla="val 50000"/>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8442" name="Text Box 10"/>
          <p:cNvSpPr txBox="1">
            <a:spLocks noChangeArrowheads="1"/>
          </p:cNvSpPr>
          <p:nvPr/>
        </p:nvSpPr>
        <p:spPr bwMode="auto">
          <a:xfrm>
            <a:off x="457200" y="2455863"/>
            <a:ext cx="3422650" cy="1146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sym typeface="Arial" pitchFamily="34" charset="0"/>
              </a:rPr>
              <a:t>Add your text here. Add your text here.Add your text here. Add your text here.Add your text here. </a:t>
            </a:r>
          </a:p>
        </p:txBody>
      </p:sp>
      <p:sp>
        <p:nvSpPr>
          <p:cNvPr id="18443" name="Text Box 11"/>
          <p:cNvSpPr txBox="1">
            <a:spLocks noChangeArrowheads="1"/>
          </p:cNvSpPr>
          <p:nvPr/>
        </p:nvSpPr>
        <p:spPr bwMode="auto">
          <a:xfrm>
            <a:off x="457200" y="4211638"/>
            <a:ext cx="3422650" cy="1147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EB3025"/>
                </a:solidFill>
                <a:sym typeface="Arial" pitchFamily="34" charset="0"/>
              </a:rPr>
              <a:t>Add your text here. Add your text here.Add your text here. Add your text here.Add your text here. </a:t>
            </a:r>
          </a:p>
        </p:txBody>
      </p:sp>
      <p:sp>
        <p:nvSpPr>
          <p:cNvPr id="18444" name="Text Box 12"/>
          <p:cNvSpPr txBox="1">
            <a:spLocks noChangeArrowheads="1"/>
          </p:cNvSpPr>
          <p:nvPr/>
        </p:nvSpPr>
        <p:spPr bwMode="auto">
          <a:xfrm>
            <a:off x="5545138" y="2455863"/>
            <a:ext cx="3422650" cy="1146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t>
            </a:r>
          </a:p>
        </p:txBody>
      </p:sp>
      <p:sp>
        <p:nvSpPr>
          <p:cNvPr id="18445" name="Text Box 13"/>
          <p:cNvSpPr txBox="1">
            <a:spLocks noChangeArrowheads="1"/>
          </p:cNvSpPr>
          <p:nvPr/>
        </p:nvSpPr>
        <p:spPr bwMode="auto">
          <a:xfrm>
            <a:off x="5545138" y="4211638"/>
            <a:ext cx="3422650" cy="1147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3C6E9"/>
                </a:solidFill>
                <a:sym typeface="Arial" pitchFamily="34" charset="0"/>
              </a:rPr>
              <a:t>Add your text here. Add your text here.Add your text here. Add your text here.Add your text here. </a:t>
            </a:r>
          </a:p>
        </p:txBody>
      </p:sp>
      <p:sp>
        <p:nvSpPr>
          <p:cNvPr id="18446" name="看电脑小人 96"/>
          <p:cNvSpPr>
            <a:spLocks/>
          </p:cNvSpPr>
          <p:nvPr/>
        </p:nvSpPr>
        <p:spPr bwMode="auto">
          <a:xfrm>
            <a:off x="4789488" y="3260725"/>
            <a:ext cx="347662" cy="501650"/>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rgbClr val="7BC89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8447" name="男女小人 102"/>
          <p:cNvSpPr>
            <a:spLocks/>
          </p:cNvSpPr>
          <p:nvPr/>
        </p:nvSpPr>
        <p:spPr bwMode="auto">
          <a:xfrm>
            <a:off x="4067175" y="3990975"/>
            <a:ext cx="501650" cy="466725"/>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rgbClr val="EB3025"/>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8448" name="主页1 126"/>
          <p:cNvSpPr>
            <a:spLocks/>
          </p:cNvSpPr>
          <p:nvPr/>
        </p:nvSpPr>
        <p:spPr bwMode="auto">
          <a:xfrm>
            <a:off x="4092575" y="3332163"/>
            <a:ext cx="388938" cy="388937"/>
          </a:xfrm>
          <a:custGeom>
            <a:avLst/>
            <a:gdLst>
              <a:gd name="T0" fmla="*/ 900100 w 1800200"/>
              <a:gd name="T1" fmla="*/ 235795 h 1603947"/>
              <a:gd name="T2" fmla="*/ 1656184 w 1800200"/>
              <a:gd name="T3" fmla="*/ 919871 h 1603947"/>
              <a:gd name="T4" fmla="*/ 1656184 w 1800200"/>
              <a:gd name="T5" fmla="*/ 1603947 h 1603947"/>
              <a:gd name="T6" fmla="*/ 1242138 w 1800200"/>
              <a:gd name="T7" fmla="*/ 1603947 h 1603947"/>
              <a:gd name="T8" fmla="*/ 1242138 w 1800200"/>
              <a:gd name="T9" fmla="*/ 919870 h 1603947"/>
              <a:gd name="T10" fmla="*/ 558062 w 1800200"/>
              <a:gd name="T11" fmla="*/ 919870 h 1603947"/>
              <a:gd name="T12" fmla="*/ 558062 w 1800200"/>
              <a:gd name="T13" fmla="*/ 1603947 h 1603947"/>
              <a:gd name="T14" fmla="*/ 144016 w 1800200"/>
              <a:gd name="T15" fmla="*/ 1603947 h 1603947"/>
              <a:gd name="T16" fmla="*/ 144016 w 1800200"/>
              <a:gd name="T17" fmla="*/ 919871 h 1603947"/>
              <a:gd name="T18" fmla="*/ 900100 w 1800200"/>
              <a:gd name="T19" fmla="*/ 235795 h 1603947"/>
              <a:gd name="T20" fmla="*/ 900100 w 1800200"/>
              <a:gd name="T21" fmla="*/ 0 h 1603947"/>
              <a:gd name="T22" fmla="*/ 1310094 w 1800200"/>
              <a:gd name="T23" fmla="*/ 370947 h 1603947"/>
              <a:gd name="T24" fmla="*/ 1310094 w 1800200"/>
              <a:gd name="T25" fmla="*/ 14514 h 1603947"/>
              <a:gd name="T26" fmla="*/ 1428894 w 1800200"/>
              <a:gd name="T27" fmla="*/ 14514 h 1603947"/>
              <a:gd name="T28" fmla="*/ 1428894 w 1800200"/>
              <a:gd name="T29" fmla="*/ 478433 h 1603947"/>
              <a:gd name="T30" fmla="*/ 1800200 w 1800200"/>
              <a:gd name="T31" fmla="*/ 814377 h 1603947"/>
              <a:gd name="T32" fmla="*/ 1800200 w 1800200"/>
              <a:gd name="T33" fmla="*/ 988497 h 1603947"/>
              <a:gd name="T34" fmla="*/ 900100 w 1800200"/>
              <a:gd name="T35" fmla="*/ 174121 h 1603947"/>
              <a:gd name="T36" fmla="*/ 0 w 1800200"/>
              <a:gd name="T37" fmla="*/ 988498 h 1603947"/>
              <a:gd name="T38" fmla="*/ 0 w 1800200"/>
              <a:gd name="T39" fmla="*/ 814377 h 1603947"/>
              <a:gd name="T40" fmla="*/ 900100 w 1800200"/>
              <a:gd name="T41" fmla="*/ 0 h 160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lnTo>
                  <a:pt x="900100" y="235795"/>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lnTo>
                  <a:pt x="900100" y="0"/>
                </a:lnTo>
                <a:close/>
              </a:path>
            </a:pathLst>
          </a:custGeom>
          <a:solidFill>
            <a:srgbClr val="F7B76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8449" name="小人1 65"/>
          <p:cNvSpPr>
            <a:spLocks/>
          </p:cNvSpPr>
          <p:nvPr/>
        </p:nvSpPr>
        <p:spPr bwMode="auto">
          <a:xfrm>
            <a:off x="4784725" y="4035425"/>
            <a:ext cx="603250" cy="430213"/>
          </a:xfrm>
          <a:custGeom>
            <a:avLst/>
            <a:gdLst>
              <a:gd name="T0" fmla="*/ 56 w 112"/>
              <a:gd name="T1" fmla="*/ 20 h 77"/>
              <a:gd name="T2" fmla="*/ 15 w 112"/>
              <a:gd name="T3" fmla="*/ 49 h 77"/>
              <a:gd name="T4" fmla="*/ 10 w 112"/>
              <a:gd name="T5" fmla="*/ 52 h 77"/>
              <a:gd name="T6" fmla="*/ 4 w 112"/>
              <a:gd name="T7" fmla="*/ 66 h 77"/>
              <a:gd name="T8" fmla="*/ 4 w 112"/>
              <a:gd name="T9" fmla="*/ 37 h 77"/>
              <a:gd name="T10" fmla="*/ 0 w 112"/>
              <a:gd name="T11" fmla="*/ 46 h 77"/>
              <a:gd name="T12" fmla="*/ 13 w 112"/>
              <a:gd name="T13" fmla="*/ 29 h 77"/>
              <a:gd name="T14" fmla="*/ 15 w 112"/>
              <a:gd name="T15" fmla="*/ 49 h 77"/>
              <a:gd name="T16" fmla="*/ 15 w 112"/>
              <a:gd name="T17" fmla="*/ 25 h 77"/>
              <a:gd name="T18" fmla="*/ 3 w 112"/>
              <a:gd name="T19" fmla="*/ 22 h 77"/>
              <a:gd name="T20" fmla="*/ 96 w 112"/>
              <a:gd name="T21" fmla="*/ 66 h 77"/>
              <a:gd name="T22" fmla="*/ 102 w 112"/>
              <a:gd name="T23" fmla="*/ 52 h 77"/>
              <a:gd name="T24" fmla="*/ 107 w 112"/>
              <a:gd name="T25" fmla="*/ 49 h 77"/>
              <a:gd name="T26" fmla="*/ 107 w 112"/>
              <a:gd name="T27" fmla="*/ 37 h 77"/>
              <a:gd name="T28" fmla="*/ 112 w 112"/>
              <a:gd name="T29" fmla="*/ 33 h 77"/>
              <a:gd name="T30" fmla="*/ 98 w 112"/>
              <a:gd name="T31" fmla="*/ 31 h 77"/>
              <a:gd name="T32" fmla="*/ 101 w 112"/>
              <a:gd name="T33" fmla="*/ 15 h 77"/>
              <a:gd name="T34" fmla="*/ 97 w 112"/>
              <a:gd name="T35" fmla="*/ 26 h 77"/>
              <a:gd name="T36" fmla="*/ 101 w 112"/>
              <a:gd name="T37" fmla="*/ 15 h 77"/>
              <a:gd name="T38" fmla="*/ 80 w 112"/>
              <a:gd name="T39" fmla="*/ 72 h 77"/>
              <a:gd name="T40" fmla="*/ 82 w 112"/>
              <a:gd name="T41" fmla="*/ 72 h 77"/>
              <a:gd name="T42" fmla="*/ 87 w 112"/>
              <a:gd name="T43" fmla="*/ 47 h 77"/>
              <a:gd name="T44" fmla="*/ 88 w 112"/>
              <a:gd name="T45" fmla="*/ 47 h 77"/>
              <a:gd name="T46" fmla="*/ 88 w 112"/>
              <a:gd name="T47" fmla="*/ 26 h 77"/>
              <a:gd name="T48" fmla="*/ 77 w 112"/>
              <a:gd name="T49" fmla="*/ 51 h 77"/>
              <a:gd name="T50" fmla="*/ 65 w 112"/>
              <a:gd name="T51" fmla="*/ 32 h 77"/>
              <a:gd name="T52" fmla="*/ 64 w 112"/>
              <a:gd name="T53" fmla="*/ 50 h 77"/>
              <a:gd name="T54" fmla="*/ 57 w 112"/>
              <a:gd name="T55" fmla="*/ 55 h 77"/>
              <a:gd name="T56" fmla="*/ 48 w 112"/>
              <a:gd name="T57" fmla="*/ 77 h 77"/>
              <a:gd name="T58" fmla="*/ 48 w 112"/>
              <a:gd name="T59" fmla="*/ 32 h 77"/>
              <a:gd name="T60" fmla="*/ 41 w 112"/>
              <a:gd name="T61" fmla="*/ 47 h 77"/>
              <a:gd name="T62" fmla="*/ 65 w 112"/>
              <a:gd name="T63" fmla="*/ 21 h 77"/>
              <a:gd name="T64" fmla="*/ 65 w 112"/>
              <a:gd name="T65" fmla="*/ 47 h 77"/>
              <a:gd name="T66" fmla="*/ 31 w 112"/>
              <a:gd name="T67" fmla="*/ 72 h 77"/>
              <a:gd name="T68" fmla="*/ 30 w 112"/>
              <a:gd name="T69" fmla="*/ 72 h 77"/>
              <a:gd name="T70" fmla="*/ 24 w 112"/>
              <a:gd name="T71" fmla="*/ 47 h 77"/>
              <a:gd name="T72" fmla="*/ 23 w 112"/>
              <a:gd name="T73" fmla="*/ 47 h 77"/>
              <a:gd name="T74" fmla="*/ 23 w 112"/>
              <a:gd name="T75" fmla="*/ 26 h 77"/>
              <a:gd name="T76" fmla="*/ 35 w 112"/>
              <a:gd name="T77" fmla="*/ 51 h 77"/>
              <a:gd name="T78" fmla="*/ 39 w 112"/>
              <a:gd name="T79" fmla="*/ 17 h 77"/>
              <a:gd name="T80" fmla="*/ 31 w 112"/>
              <a:gd name="T81" fmla="*/ 25 h 77"/>
              <a:gd name="T82" fmla="*/ 81 w 112"/>
              <a:gd name="T83" fmla="*/ 9 h 77"/>
              <a:gd name="T84" fmla="*/ 75 w 112"/>
              <a:gd name="T85" fmla="*/ 23 h 77"/>
              <a:gd name="T86" fmla="*/ 81 w 112"/>
              <a:gd name="T87"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73C6E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1260475" y="1751013"/>
            <a:ext cx="1152525" cy="1152525"/>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59" name="Rectangle 3"/>
          <p:cNvSpPr>
            <a:spLocks noChangeArrowheads="1"/>
          </p:cNvSpPr>
          <p:nvPr/>
        </p:nvSpPr>
        <p:spPr bwMode="auto">
          <a:xfrm>
            <a:off x="3862388" y="1751013"/>
            <a:ext cx="1152525" cy="1152525"/>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60" name="Rectangle 4"/>
          <p:cNvSpPr>
            <a:spLocks noChangeArrowheads="1"/>
          </p:cNvSpPr>
          <p:nvPr/>
        </p:nvSpPr>
        <p:spPr bwMode="auto">
          <a:xfrm>
            <a:off x="6448425" y="1751013"/>
            <a:ext cx="1152525" cy="1152525"/>
          </a:xfrm>
          <a:prstGeom prst="rect">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61" name="Rectangle 5"/>
          <p:cNvSpPr>
            <a:spLocks noChangeArrowheads="1"/>
          </p:cNvSpPr>
          <p:nvPr/>
        </p:nvSpPr>
        <p:spPr bwMode="auto">
          <a:xfrm>
            <a:off x="1260475" y="4410075"/>
            <a:ext cx="1152525" cy="1152525"/>
          </a:xfrm>
          <a:prstGeom prst="rect">
            <a:avLst/>
          </a:prstGeom>
          <a:solidFill>
            <a:srgbClr val="73C6E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62" name="Rectangle 6"/>
          <p:cNvSpPr>
            <a:spLocks noChangeArrowheads="1"/>
          </p:cNvSpPr>
          <p:nvPr/>
        </p:nvSpPr>
        <p:spPr bwMode="auto">
          <a:xfrm>
            <a:off x="3862388" y="4410075"/>
            <a:ext cx="1152525" cy="1152525"/>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63" name="Rectangle 7"/>
          <p:cNvSpPr>
            <a:spLocks noChangeArrowheads="1"/>
          </p:cNvSpPr>
          <p:nvPr/>
        </p:nvSpPr>
        <p:spPr bwMode="auto">
          <a:xfrm>
            <a:off x="6448425" y="4410075"/>
            <a:ext cx="1152525" cy="1152525"/>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9464" name="Rectangle 8"/>
          <p:cNvSpPr>
            <a:spLocks noGrp="1" noChangeArrowheads="1"/>
          </p:cNvSpPr>
          <p:nvPr>
            <p:ph type="title" idx="4294967295"/>
          </p:nvPr>
        </p:nvSpPr>
        <p:spPr/>
        <p:txBody>
          <a:bodyPr/>
          <a:lstStyle/>
          <a:p>
            <a:pPr eaLnBrk="1" hangingPunct="1"/>
            <a:r>
              <a:rPr lang="zh-CN" altLang="zh-CN">
                <a:solidFill>
                  <a:srgbClr val="EB3025"/>
                </a:solidFill>
              </a:rPr>
              <a:t>Add your title here</a:t>
            </a:r>
            <a:r>
              <a:rPr lang="zh-CN" altLang="zh-CN" sz="2400">
                <a:solidFill>
                  <a:srgbClr val="EB3025"/>
                </a:solidFill>
              </a:rPr>
              <a:t>. Add your title here.</a:t>
            </a:r>
          </a:p>
        </p:txBody>
      </p:sp>
      <p:sp>
        <p:nvSpPr>
          <p:cNvPr id="19465" name="看电脑小人 96"/>
          <p:cNvSpPr>
            <a:spLocks/>
          </p:cNvSpPr>
          <p:nvPr/>
        </p:nvSpPr>
        <p:spPr bwMode="auto">
          <a:xfrm>
            <a:off x="4152900" y="1914525"/>
            <a:ext cx="573088" cy="827088"/>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6" name="男女小人 102"/>
          <p:cNvSpPr>
            <a:spLocks/>
          </p:cNvSpPr>
          <p:nvPr/>
        </p:nvSpPr>
        <p:spPr bwMode="auto">
          <a:xfrm>
            <a:off x="1422400" y="4600575"/>
            <a:ext cx="830263" cy="771525"/>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7" name="主页1 126"/>
          <p:cNvSpPr>
            <a:spLocks/>
          </p:cNvSpPr>
          <p:nvPr/>
        </p:nvSpPr>
        <p:spPr bwMode="auto">
          <a:xfrm>
            <a:off x="1516063" y="2006600"/>
            <a:ext cx="642937" cy="641350"/>
          </a:xfrm>
          <a:custGeom>
            <a:avLst/>
            <a:gdLst>
              <a:gd name="T0" fmla="*/ 900100 w 1800200"/>
              <a:gd name="T1" fmla="*/ 235795 h 1603947"/>
              <a:gd name="T2" fmla="*/ 1656184 w 1800200"/>
              <a:gd name="T3" fmla="*/ 919871 h 1603947"/>
              <a:gd name="T4" fmla="*/ 1656184 w 1800200"/>
              <a:gd name="T5" fmla="*/ 1603947 h 1603947"/>
              <a:gd name="T6" fmla="*/ 1242138 w 1800200"/>
              <a:gd name="T7" fmla="*/ 1603947 h 1603947"/>
              <a:gd name="T8" fmla="*/ 1242138 w 1800200"/>
              <a:gd name="T9" fmla="*/ 919870 h 1603947"/>
              <a:gd name="T10" fmla="*/ 558062 w 1800200"/>
              <a:gd name="T11" fmla="*/ 919870 h 1603947"/>
              <a:gd name="T12" fmla="*/ 558062 w 1800200"/>
              <a:gd name="T13" fmla="*/ 1603947 h 1603947"/>
              <a:gd name="T14" fmla="*/ 144016 w 1800200"/>
              <a:gd name="T15" fmla="*/ 1603947 h 1603947"/>
              <a:gd name="T16" fmla="*/ 144016 w 1800200"/>
              <a:gd name="T17" fmla="*/ 919871 h 1603947"/>
              <a:gd name="T18" fmla="*/ 900100 w 1800200"/>
              <a:gd name="T19" fmla="*/ 235795 h 1603947"/>
              <a:gd name="T20" fmla="*/ 900100 w 1800200"/>
              <a:gd name="T21" fmla="*/ 0 h 1603947"/>
              <a:gd name="T22" fmla="*/ 1310094 w 1800200"/>
              <a:gd name="T23" fmla="*/ 370947 h 1603947"/>
              <a:gd name="T24" fmla="*/ 1310094 w 1800200"/>
              <a:gd name="T25" fmla="*/ 14514 h 1603947"/>
              <a:gd name="T26" fmla="*/ 1428894 w 1800200"/>
              <a:gd name="T27" fmla="*/ 14514 h 1603947"/>
              <a:gd name="T28" fmla="*/ 1428894 w 1800200"/>
              <a:gd name="T29" fmla="*/ 478433 h 1603947"/>
              <a:gd name="T30" fmla="*/ 1800200 w 1800200"/>
              <a:gd name="T31" fmla="*/ 814377 h 1603947"/>
              <a:gd name="T32" fmla="*/ 1800200 w 1800200"/>
              <a:gd name="T33" fmla="*/ 988497 h 1603947"/>
              <a:gd name="T34" fmla="*/ 900100 w 1800200"/>
              <a:gd name="T35" fmla="*/ 174121 h 1603947"/>
              <a:gd name="T36" fmla="*/ 0 w 1800200"/>
              <a:gd name="T37" fmla="*/ 988498 h 1603947"/>
              <a:gd name="T38" fmla="*/ 0 w 1800200"/>
              <a:gd name="T39" fmla="*/ 814377 h 1603947"/>
              <a:gd name="T40" fmla="*/ 900100 w 1800200"/>
              <a:gd name="T41" fmla="*/ 0 h 160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lnTo>
                  <a:pt x="900100" y="235795"/>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lnTo>
                  <a:pt x="90010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8" name="小人1 65"/>
          <p:cNvSpPr>
            <a:spLocks/>
          </p:cNvSpPr>
          <p:nvPr/>
        </p:nvSpPr>
        <p:spPr bwMode="auto">
          <a:xfrm>
            <a:off x="3940175" y="4630738"/>
            <a:ext cx="996950" cy="711200"/>
          </a:xfrm>
          <a:custGeom>
            <a:avLst/>
            <a:gdLst>
              <a:gd name="T0" fmla="*/ 56 w 112"/>
              <a:gd name="T1" fmla="*/ 20 h 77"/>
              <a:gd name="T2" fmla="*/ 15 w 112"/>
              <a:gd name="T3" fmla="*/ 49 h 77"/>
              <a:gd name="T4" fmla="*/ 10 w 112"/>
              <a:gd name="T5" fmla="*/ 52 h 77"/>
              <a:gd name="T6" fmla="*/ 4 w 112"/>
              <a:gd name="T7" fmla="*/ 66 h 77"/>
              <a:gd name="T8" fmla="*/ 4 w 112"/>
              <a:gd name="T9" fmla="*/ 37 h 77"/>
              <a:gd name="T10" fmla="*/ 0 w 112"/>
              <a:gd name="T11" fmla="*/ 46 h 77"/>
              <a:gd name="T12" fmla="*/ 13 w 112"/>
              <a:gd name="T13" fmla="*/ 29 h 77"/>
              <a:gd name="T14" fmla="*/ 15 w 112"/>
              <a:gd name="T15" fmla="*/ 49 h 77"/>
              <a:gd name="T16" fmla="*/ 15 w 112"/>
              <a:gd name="T17" fmla="*/ 25 h 77"/>
              <a:gd name="T18" fmla="*/ 3 w 112"/>
              <a:gd name="T19" fmla="*/ 22 h 77"/>
              <a:gd name="T20" fmla="*/ 96 w 112"/>
              <a:gd name="T21" fmla="*/ 66 h 77"/>
              <a:gd name="T22" fmla="*/ 102 w 112"/>
              <a:gd name="T23" fmla="*/ 52 h 77"/>
              <a:gd name="T24" fmla="*/ 107 w 112"/>
              <a:gd name="T25" fmla="*/ 49 h 77"/>
              <a:gd name="T26" fmla="*/ 107 w 112"/>
              <a:gd name="T27" fmla="*/ 37 h 77"/>
              <a:gd name="T28" fmla="*/ 112 w 112"/>
              <a:gd name="T29" fmla="*/ 33 h 77"/>
              <a:gd name="T30" fmla="*/ 98 w 112"/>
              <a:gd name="T31" fmla="*/ 31 h 77"/>
              <a:gd name="T32" fmla="*/ 101 w 112"/>
              <a:gd name="T33" fmla="*/ 15 h 77"/>
              <a:gd name="T34" fmla="*/ 97 w 112"/>
              <a:gd name="T35" fmla="*/ 26 h 77"/>
              <a:gd name="T36" fmla="*/ 101 w 112"/>
              <a:gd name="T37" fmla="*/ 15 h 77"/>
              <a:gd name="T38" fmla="*/ 80 w 112"/>
              <a:gd name="T39" fmla="*/ 72 h 77"/>
              <a:gd name="T40" fmla="*/ 82 w 112"/>
              <a:gd name="T41" fmla="*/ 72 h 77"/>
              <a:gd name="T42" fmla="*/ 87 w 112"/>
              <a:gd name="T43" fmla="*/ 47 h 77"/>
              <a:gd name="T44" fmla="*/ 88 w 112"/>
              <a:gd name="T45" fmla="*/ 47 h 77"/>
              <a:gd name="T46" fmla="*/ 88 w 112"/>
              <a:gd name="T47" fmla="*/ 26 h 77"/>
              <a:gd name="T48" fmla="*/ 77 w 112"/>
              <a:gd name="T49" fmla="*/ 51 h 77"/>
              <a:gd name="T50" fmla="*/ 65 w 112"/>
              <a:gd name="T51" fmla="*/ 32 h 77"/>
              <a:gd name="T52" fmla="*/ 64 w 112"/>
              <a:gd name="T53" fmla="*/ 50 h 77"/>
              <a:gd name="T54" fmla="*/ 57 w 112"/>
              <a:gd name="T55" fmla="*/ 55 h 77"/>
              <a:gd name="T56" fmla="*/ 48 w 112"/>
              <a:gd name="T57" fmla="*/ 77 h 77"/>
              <a:gd name="T58" fmla="*/ 48 w 112"/>
              <a:gd name="T59" fmla="*/ 32 h 77"/>
              <a:gd name="T60" fmla="*/ 41 w 112"/>
              <a:gd name="T61" fmla="*/ 47 h 77"/>
              <a:gd name="T62" fmla="*/ 65 w 112"/>
              <a:gd name="T63" fmla="*/ 21 h 77"/>
              <a:gd name="T64" fmla="*/ 65 w 112"/>
              <a:gd name="T65" fmla="*/ 47 h 77"/>
              <a:gd name="T66" fmla="*/ 31 w 112"/>
              <a:gd name="T67" fmla="*/ 72 h 77"/>
              <a:gd name="T68" fmla="*/ 30 w 112"/>
              <a:gd name="T69" fmla="*/ 72 h 77"/>
              <a:gd name="T70" fmla="*/ 24 w 112"/>
              <a:gd name="T71" fmla="*/ 47 h 77"/>
              <a:gd name="T72" fmla="*/ 23 w 112"/>
              <a:gd name="T73" fmla="*/ 47 h 77"/>
              <a:gd name="T74" fmla="*/ 23 w 112"/>
              <a:gd name="T75" fmla="*/ 26 h 77"/>
              <a:gd name="T76" fmla="*/ 35 w 112"/>
              <a:gd name="T77" fmla="*/ 51 h 77"/>
              <a:gd name="T78" fmla="*/ 39 w 112"/>
              <a:gd name="T79" fmla="*/ 17 h 77"/>
              <a:gd name="T80" fmla="*/ 31 w 112"/>
              <a:gd name="T81" fmla="*/ 25 h 77"/>
              <a:gd name="T82" fmla="*/ 81 w 112"/>
              <a:gd name="T83" fmla="*/ 9 h 77"/>
              <a:gd name="T84" fmla="*/ 75 w 112"/>
              <a:gd name="T85" fmla="*/ 23 h 77"/>
              <a:gd name="T86" fmla="*/ 81 w 112"/>
              <a:gd name="T87"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69" name="微信 85"/>
          <p:cNvSpPr>
            <a:spLocks/>
          </p:cNvSpPr>
          <p:nvPr/>
        </p:nvSpPr>
        <p:spPr bwMode="auto">
          <a:xfrm>
            <a:off x="6651625" y="2022475"/>
            <a:ext cx="746125" cy="609600"/>
          </a:xfrm>
          <a:custGeom>
            <a:avLst/>
            <a:gdLst>
              <a:gd name="T0" fmla="*/ 813088 w 969654"/>
              <a:gd name="T1" fmla="*/ 487443 h 903534"/>
              <a:gd name="T2" fmla="*/ 777088 w 969654"/>
              <a:gd name="T3" fmla="*/ 523443 h 903534"/>
              <a:gd name="T4" fmla="*/ 813088 w 969654"/>
              <a:gd name="T5" fmla="*/ 559443 h 903534"/>
              <a:gd name="T6" fmla="*/ 849088 w 969654"/>
              <a:gd name="T7" fmla="*/ 523443 h 903534"/>
              <a:gd name="T8" fmla="*/ 813088 w 969654"/>
              <a:gd name="T9" fmla="*/ 487443 h 903534"/>
              <a:gd name="T10" fmla="*/ 606961 w 969654"/>
              <a:gd name="T11" fmla="*/ 487443 h 903534"/>
              <a:gd name="T12" fmla="*/ 570961 w 969654"/>
              <a:gd name="T13" fmla="*/ 523443 h 903534"/>
              <a:gd name="T14" fmla="*/ 606961 w 969654"/>
              <a:gd name="T15" fmla="*/ 559443 h 903534"/>
              <a:gd name="T16" fmla="*/ 642961 w 969654"/>
              <a:gd name="T17" fmla="*/ 523443 h 903534"/>
              <a:gd name="T18" fmla="*/ 606961 w 969654"/>
              <a:gd name="T19" fmla="*/ 487443 h 903534"/>
              <a:gd name="T20" fmla="*/ 691345 w 969654"/>
              <a:gd name="T21" fmla="*/ 336511 h 903534"/>
              <a:gd name="T22" fmla="*/ 901758 w 969654"/>
              <a:gd name="T23" fmla="*/ 422110 h 903534"/>
              <a:gd name="T24" fmla="*/ 881173 w 969654"/>
              <a:gd name="T25" fmla="*/ 774306 h 903534"/>
              <a:gd name="T26" fmla="*/ 905846 w 969654"/>
              <a:gd name="T27" fmla="*/ 903534 h 903534"/>
              <a:gd name="T28" fmla="*/ 792422 w 969654"/>
              <a:gd name="T29" fmla="*/ 824563 h 903534"/>
              <a:gd name="T30" fmla="*/ 459770 w 969654"/>
              <a:gd name="T31" fmla="*/ 713074 h 903534"/>
              <a:gd name="T32" fmla="*/ 554971 w 969654"/>
              <a:gd name="T33" fmla="*/ 373268 h 903534"/>
              <a:gd name="T34" fmla="*/ 691345 w 969654"/>
              <a:gd name="T35" fmla="*/ 336511 h 903534"/>
              <a:gd name="T36" fmla="*/ 547874 w 969654"/>
              <a:gd name="T37" fmla="*/ 187267 h 903534"/>
              <a:gd name="T38" fmla="*/ 493874 w 969654"/>
              <a:gd name="T39" fmla="*/ 241267 h 903534"/>
              <a:gd name="T40" fmla="*/ 547874 w 969654"/>
              <a:gd name="T41" fmla="*/ 295267 h 903534"/>
              <a:gd name="T42" fmla="*/ 601874 w 969654"/>
              <a:gd name="T43" fmla="*/ 241267 h 903534"/>
              <a:gd name="T44" fmla="*/ 547874 w 969654"/>
              <a:gd name="T45" fmla="*/ 187267 h 903534"/>
              <a:gd name="T46" fmla="*/ 294449 w 969654"/>
              <a:gd name="T47" fmla="*/ 187267 h 903534"/>
              <a:gd name="T48" fmla="*/ 240449 w 969654"/>
              <a:gd name="T49" fmla="*/ 241267 h 903534"/>
              <a:gd name="T50" fmla="*/ 294449 w 969654"/>
              <a:gd name="T51" fmla="*/ 295267 h 903534"/>
              <a:gd name="T52" fmla="*/ 348449 w 969654"/>
              <a:gd name="T53" fmla="*/ 241267 h 903534"/>
              <a:gd name="T54" fmla="*/ 294449 w 969654"/>
              <a:gd name="T55" fmla="*/ 187267 h 903534"/>
              <a:gd name="T56" fmla="*/ 408549 w 969654"/>
              <a:gd name="T57" fmla="*/ 168 h 903534"/>
              <a:gd name="T58" fmla="*/ 553141 w 969654"/>
              <a:gd name="T59" fmla="*/ 18800 h 903534"/>
              <a:gd name="T60" fmla="*/ 840274 w 969654"/>
              <a:gd name="T61" fmla="*/ 375462 h 903534"/>
              <a:gd name="T62" fmla="*/ 535419 w 969654"/>
              <a:gd name="T63" fmla="*/ 357502 h 903534"/>
              <a:gd name="T64" fmla="*/ 440218 w 969654"/>
              <a:gd name="T65" fmla="*/ 697308 h 903534"/>
              <a:gd name="T66" fmla="*/ 478397 w 969654"/>
              <a:gd name="T67" fmla="*/ 739559 h 903534"/>
              <a:gd name="T68" fmla="*/ 366675 w 969654"/>
              <a:gd name="T69" fmla="*/ 741395 h 903534"/>
              <a:gd name="T70" fmla="*/ 245711 w 969654"/>
              <a:gd name="T71" fmla="*/ 837584 h 903534"/>
              <a:gd name="T72" fmla="*/ 214226 w 969654"/>
              <a:gd name="T73" fmla="*/ 696474 h 903534"/>
              <a:gd name="T74" fmla="*/ 54436 w 969654"/>
              <a:gd name="T75" fmla="*/ 189343 h 903534"/>
              <a:gd name="T76" fmla="*/ 408549 w 969654"/>
              <a:gd name="T77" fmla="*/ 168 h 90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70" name="拉手小人 86"/>
          <p:cNvSpPr>
            <a:spLocks/>
          </p:cNvSpPr>
          <p:nvPr/>
        </p:nvSpPr>
        <p:spPr bwMode="auto">
          <a:xfrm>
            <a:off x="6724650" y="4683125"/>
            <a:ext cx="603250" cy="606425"/>
          </a:xfrm>
          <a:custGeom>
            <a:avLst/>
            <a:gdLst>
              <a:gd name="T0" fmla="*/ 15 w 104"/>
              <a:gd name="T1" fmla="*/ 30 h 100"/>
              <a:gd name="T2" fmla="*/ 39 w 104"/>
              <a:gd name="T3" fmla="*/ 30 h 100"/>
              <a:gd name="T4" fmla="*/ 47 w 104"/>
              <a:gd name="T5" fmla="*/ 44 h 100"/>
              <a:gd name="T6" fmla="*/ 54 w 104"/>
              <a:gd name="T7" fmla="*/ 53 h 100"/>
              <a:gd name="T8" fmla="*/ 69 w 104"/>
              <a:gd name="T9" fmla="*/ 30 h 100"/>
              <a:gd name="T10" fmla="*/ 96 w 104"/>
              <a:gd name="T11" fmla="*/ 30 h 100"/>
              <a:gd name="T12" fmla="*/ 104 w 104"/>
              <a:gd name="T13" fmla="*/ 53 h 100"/>
              <a:gd name="T14" fmla="*/ 100 w 104"/>
              <a:gd name="T15" fmla="*/ 66 h 100"/>
              <a:gd name="T16" fmla="*/ 96 w 104"/>
              <a:gd name="T17" fmla="*/ 65 h 100"/>
              <a:gd name="T18" fmla="*/ 97 w 104"/>
              <a:gd name="T19" fmla="*/ 55 h 100"/>
              <a:gd name="T20" fmla="*/ 94 w 104"/>
              <a:gd name="T21" fmla="*/ 47 h 100"/>
              <a:gd name="T22" fmla="*/ 93 w 104"/>
              <a:gd name="T23" fmla="*/ 65 h 100"/>
              <a:gd name="T24" fmla="*/ 90 w 104"/>
              <a:gd name="T25" fmla="*/ 100 h 100"/>
              <a:gd name="T26" fmla="*/ 83 w 104"/>
              <a:gd name="T27" fmla="*/ 100 h 100"/>
              <a:gd name="T28" fmla="*/ 83 w 104"/>
              <a:gd name="T29" fmla="*/ 68 h 100"/>
              <a:gd name="T30" fmla="*/ 79 w 104"/>
              <a:gd name="T31" fmla="*/ 68 h 100"/>
              <a:gd name="T32" fmla="*/ 74 w 104"/>
              <a:gd name="T33" fmla="*/ 100 h 100"/>
              <a:gd name="T34" fmla="*/ 67 w 104"/>
              <a:gd name="T35" fmla="*/ 100 h 100"/>
              <a:gd name="T36" fmla="*/ 69 w 104"/>
              <a:gd name="T37" fmla="*/ 65 h 100"/>
              <a:gd name="T38" fmla="*/ 69 w 104"/>
              <a:gd name="T39" fmla="*/ 48 h 100"/>
              <a:gd name="T40" fmla="*/ 53 w 104"/>
              <a:gd name="T41" fmla="*/ 61 h 100"/>
              <a:gd name="T42" fmla="*/ 41 w 104"/>
              <a:gd name="T43" fmla="*/ 53 h 100"/>
              <a:gd name="T44" fmla="*/ 41 w 104"/>
              <a:gd name="T45" fmla="*/ 65 h 100"/>
              <a:gd name="T46" fmla="*/ 37 w 104"/>
              <a:gd name="T47" fmla="*/ 100 h 100"/>
              <a:gd name="T48" fmla="*/ 30 w 104"/>
              <a:gd name="T49" fmla="*/ 100 h 100"/>
              <a:gd name="T50" fmla="*/ 30 w 104"/>
              <a:gd name="T51" fmla="*/ 68 h 100"/>
              <a:gd name="T52" fmla="*/ 27 w 104"/>
              <a:gd name="T53" fmla="*/ 68 h 100"/>
              <a:gd name="T54" fmla="*/ 20 w 104"/>
              <a:gd name="T55" fmla="*/ 100 h 100"/>
              <a:gd name="T56" fmla="*/ 14 w 104"/>
              <a:gd name="T57" fmla="*/ 100 h 100"/>
              <a:gd name="T58" fmla="*/ 16 w 104"/>
              <a:gd name="T59" fmla="*/ 65 h 100"/>
              <a:gd name="T60" fmla="*/ 16 w 104"/>
              <a:gd name="T61" fmla="*/ 49 h 100"/>
              <a:gd name="T62" fmla="*/ 7 w 104"/>
              <a:gd name="T63" fmla="*/ 60 h 100"/>
              <a:gd name="T64" fmla="*/ 7 w 104"/>
              <a:gd name="T65" fmla="*/ 65 h 100"/>
              <a:gd name="T66" fmla="*/ 10 w 104"/>
              <a:gd name="T67" fmla="*/ 65 h 100"/>
              <a:gd name="T68" fmla="*/ 10 w 104"/>
              <a:gd name="T69" fmla="*/ 89 h 100"/>
              <a:gd name="T70" fmla="*/ 0 w 104"/>
              <a:gd name="T71" fmla="*/ 89 h 100"/>
              <a:gd name="T72" fmla="*/ 0 w 104"/>
              <a:gd name="T73" fmla="*/ 65 h 100"/>
              <a:gd name="T74" fmla="*/ 3 w 104"/>
              <a:gd name="T75" fmla="*/ 65 h 100"/>
              <a:gd name="T76" fmla="*/ 3 w 104"/>
              <a:gd name="T77" fmla="*/ 60 h 100"/>
              <a:gd name="T78" fmla="*/ 1 w 104"/>
              <a:gd name="T79" fmla="*/ 59 h 100"/>
              <a:gd name="T80" fmla="*/ 15 w 104"/>
              <a:gd name="T81" fmla="*/ 30 h 100"/>
              <a:gd name="T82" fmla="*/ 86 w 104"/>
              <a:gd name="T83" fmla="*/ 4 h 100"/>
              <a:gd name="T84" fmla="*/ 70 w 104"/>
              <a:gd name="T85" fmla="*/ 8 h 100"/>
              <a:gd name="T86" fmla="*/ 74 w 104"/>
              <a:gd name="T87" fmla="*/ 24 h 100"/>
              <a:gd name="T88" fmla="*/ 90 w 104"/>
              <a:gd name="T89" fmla="*/ 20 h 100"/>
              <a:gd name="T90" fmla="*/ 86 w 104"/>
              <a:gd name="T91" fmla="*/ 4 h 100"/>
              <a:gd name="T92" fmla="*/ 22 w 104"/>
              <a:gd name="T93" fmla="*/ 4 h 100"/>
              <a:gd name="T94" fmla="*/ 38 w 104"/>
              <a:gd name="T95" fmla="*/ 8 h 100"/>
              <a:gd name="T96" fmla="*/ 34 w 104"/>
              <a:gd name="T97" fmla="*/ 24 h 100"/>
              <a:gd name="T98" fmla="*/ 18 w 104"/>
              <a:gd name="T99" fmla="*/ 20 h 100"/>
              <a:gd name="T100" fmla="*/ 22 w 104"/>
              <a:gd name="T101"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9471" name="Text Box 15"/>
          <p:cNvSpPr txBox="1">
            <a:spLocks noChangeArrowheads="1"/>
          </p:cNvSpPr>
          <p:nvPr/>
        </p:nvSpPr>
        <p:spPr bwMode="auto">
          <a:xfrm>
            <a:off x="812800" y="3022600"/>
            <a:ext cx="7323138" cy="63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EB3025"/>
                </a:solidFill>
                <a:sym typeface="Arial" pitchFamily="34" charset="0"/>
              </a:rPr>
              <a:t>Add your text here. Add your text here.Add your text here. Add your text here.Add your text here. </a:t>
            </a:r>
          </a:p>
        </p:txBody>
      </p:sp>
      <p:sp>
        <p:nvSpPr>
          <p:cNvPr id="19472" name="Text Box 16"/>
          <p:cNvSpPr txBox="1">
            <a:spLocks noChangeArrowheads="1"/>
          </p:cNvSpPr>
          <p:nvPr/>
        </p:nvSpPr>
        <p:spPr bwMode="auto">
          <a:xfrm>
            <a:off x="812800" y="5778500"/>
            <a:ext cx="7323138" cy="63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EB3025"/>
                </a:solidFill>
                <a:sym typeface="Arial" pitchFamily="34" charset="0"/>
              </a:rPr>
              <a:t>Add your text here. Add your text here.Add your text here. Add your text here.Add your text here.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lstStyle/>
          <a:p>
            <a:pPr eaLnBrk="1" hangingPunct="1"/>
            <a:r>
              <a:rPr lang="zh-CN" altLang="zh-CN">
                <a:solidFill>
                  <a:srgbClr val="EB3025"/>
                </a:solidFill>
              </a:rPr>
              <a:t>Add your title here</a:t>
            </a:r>
            <a:r>
              <a:rPr lang="zh-CN" altLang="zh-CN" sz="2400">
                <a:solidFill>
                  <a:srgbClr val="EB3025"/>
                </a:solidFill>
              </a:rPr>
              <a:t>. Add your title here.</a:t>
            </a:r>
          </a:p>
        </p:txBody>
      </p:sp>
      <p:sp>
        <p:nvSpPr>
          <p:cNvPr id="20483" name="Oval 3"/>
          <p:cNvSpPr>
            <a:spLocks noChangeArrowheads="1"/>
          </p:cNvSpPr>
          <p:nvPr/>
        </p:nvSpPr>
        <p:spPr bwMode="auto">
          <a:xfrm>
            <a:off x="2001838" y="2844800"/>
            <a:ext cx="1411287" cy="1412875"/>
          </a:xfrm>
          <a:prstGeom prst="ellipse">
            <a:avLst/>
          </a:prstGeom>
          <a:solidFill>
            <a:srgbClr val="7BC893">
              <a:alpha val="7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20484" name="Oval 4"/>
          <p:cNvSpPr>
            <a:spLocks noChangeArrowheads="1"/>
          </p:cNvSpPr>
          <p:nvPr/>
        </p:nvSpPr>
        <p:spPr bwMode="auto">
          <a:xfrm>
            <a:off x="3100388" y="2844800"/>
            <a:ext cx="1412875" cy="1412875"/>
          </a:xfrm>
          <a:prstGeom prst="ellipse">
            <a:avLst/>
          </a:prstGeom>
          <a:solidFill>
            <a:srgbClr val="F7B76F">
              <a:alpha val="7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20485" name="Oval 5"/>
          <p:cNvSpPr>
            <a:spLocks noChangeArrowheads="1"/>
          </p:cNvSpPr>
          <p:nvPr/>
        </p:nvSpPr>
        <p:spPr bwMode="auto">
          <a:xfrm>
            <a:off x="4264025" y="2863850"/>
            <a:ext cx="1412875" cy="1412875"/>
          </a:xfrm>
          <a:prstGeom prst="ellipse">
            <a:avLst/>
          </a:prstGeom>
          <a:solidFill>
            <a:srgbClr val="EB3025">
              <a:alpha val="7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20486" name="看电脑小人 96"/>
          <p:cNvSpPr>
            <a:spLocks/>
          </p:cNvSpPr>
          <p:nvPr/>
        </p:nvSpPr>
        <p:spPr bwMode="auto">
          <a:xfrm>
            <a:off x="3455988" y="3043238"/>
            <a:ext cx="701675" cy="1014412"/>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87" name="主页1 126"/>
          <p:cNvSpPr>
            <a:spLocks/>
          </p:cNvSpPr>
          <p:nvPr/>
        </p:nvSpPr>
        <p:spPr bwMode="auto">
          <a:xfrm>
            <a:off x="2314575" y="3157538"/>
            <a:ext cx="785813" cy="785812"/>
          </a:xfrm>
          <a:custGeom>
            <a:avLst/>
            <a:gdLst>
              <a:gd name="T0" fmla="*/ 900100 w 1800200"/>
              <a:gd name="T1" fmla="*/ 235795 h 1603947"/>
              <a:gd name="T2" fmla="*/ 1656184 w 1800200"/>
              <a:gd name="T3" fmla="*/ 919871 h 1603947"/>
              <a:gd name="T4" fmla="*/ 1656184 w 1800200"/>
              <a:gd name="T5" fmla="*/ 1603947 h 1603947"/>
              <a:gd name="T6" fmla="*/ 1242138 w 1800200"/>
              <a:gd name="T7" fmla="*/ 1603947 h 1603947"/>
              <a:gd name="T8" fmla="*/ 1242138 w 1800200"/>
              <a:gd name="T9" fmla="*/ 919870 h 1603947"/>
              <a:gd name="T10" fmla="*/ 558062 w 1800200"/>
              <a:gd name="T11" fmla="*/ 919870 h 1603947"/>
              <a:gd name="T12" fmla="*/ 558062 w 1800200"/>
              <a:gd name="T13" fmla="*/ 1603947 h 1603947"/>
              <a:gd name="T14" fmla="*/ 144016 w 1800200"/>
              <a:gd name="T15" fmla="*/ 1603947 h 1603947"/>
              <a:gd name="T16" fmla="*/ 144016 w 1800200"/>
              <a:gd name="T17" fmla="*/ 919871 h 1603947"/>
              <a:gd name="T18" fmla="*/ 900100 w 1800200"/>
              <a:gd name="T19" fmla="*/ 235795 h 1603947"/>
              <a:gd name="T20" fmla="*/ 900100 w 1800200"/>
              <a:gd name="T21" fmla="*/ 0 h 1603947"/>
              <a:gd name="T22" fmla="*/ 1310094 w 1800200"/>
              <a:gd name="T23" fmla="*/ 370947 h 1603947"/>
              <a:gd name="T24" fmla="*/ 1310094 w 1800200"/>
              <a:gd name="T25" fmla="*/ 14514 h 1603947"/>
              <a:gd name="T26" fmla="*/ 1428894 w 1800200"/>
              <a:gd name="T27" fmla="*/ 14514 h 1603947"/>
              <a:gd name="T28" fmla="*/ 1428894 w 1800200"/>
              <a:gd name="T29" fmla="*/ 478433 h 1603947"/>
              <a:gd name="T30" fmla="*/ 1800200 w 1800200"/>
              <a:gd name="T31" fmla="*/ 814377 h 1603947"/>
              <a:gd name="T32" fmla="*/ 1800200 w 1800200"/>
              <a:gd name="T33" fmla="*/ 988497 h 1603947"/>
              <a:gd name="T34" fmla="*/ 900100 w 1800200"/>
              <a:gd name="T35" fmla="*/ 174121 h 1603947"/>
              <a:gd name="T36" fmla="*/ 0 w 1800200"/>
              <a:gd name="T37" fmla="*/ 988498 h 1603947"/>
              <a:gd name="T38" fmla="*/ 0 w 1800200"/>
              <a:gd name="T39" fmla="*/ 814377 h 1603947"/>
              <a:gd name="T40" fmla="*/ 900100 w 1800200"/>
              <a:gd name="T41" fmla="*/ 0 h 160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lnTo>
                  <a:pt x="900100" y="235795"/>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lnTo>
                  <a:pt x="90010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88" name="微信 85"/>
          <p:cNvSpPr>
            <a:spLocks/>
          </p:cNvSpPr>
          <p:nvPr/>
        </p:nvSpPr>
        <p:spPr bwMode="auto">
          <a:xfrm>
            <a:off x="4513263" y="3197225"/>
            <a:ext cx="914400" cy="746125"/>
          </a:xfrm>
          <a:custGeom>
            <a:avLst/>
            <a:gdLst>
              <a:gd name="T0" fmla="*/ 813088 w 969654"/>
              <a:gd name="T1" fmla="*/ 487443 h 903534"/>
              <a:gd name="T2" fmla="*/ 777088 w 969654"/>
              <a:gd name="T3" fmla="*/ 523443 h 903534"/>
              <a:gd name="T4" fmla="*/ 813088 w 969654"/>
              <a:gd name="T5" fmla="*/ 559443 h 903534"/>
              <a:gd name="T6" fmla="*/ 849088 w 969654"/>
              <a:gd name="T7" fmla="*/ 523443 h 903534"/>
              <a:gd name="T8" fmla="*/ 813088 w 969654"/>
              <a:gd name="T9" fmla="*/ 487443 h 903534"/>
              <a:gd name="T10" fmla="*/ 606961 w 969654"/>
              <a:gd name="T11" fmla="*/ 487443 h 903534"/>
              <a:gd name="T12" fmla="*/ 570961 w 969654"/>
              <a:gd name="T13" fmla="*/ 523443 h 903534"/>
              <a:gd name="T14" fmla="*/ 606961 w 969654"/>
              <a:gd name="T15" fmla="*/ 559443 h 903534"/>
              <a:gd name="T16" fmla="*/ 642961 w 969654"/>
              <a:gd name="T17" fmla="*/ 523443 h 903534"/>
              <a:gd name="T18" fmla="*/ 606961 w 969654"/>
              <a:gd name="T19" fmla="*/ 487443 h 903534"/>
              <a:gd name="T20" fmla="*/ 691345 w 969654"/>
              <a:gd name="T21" fmla="*/ 336511 h 903534"/>
              <a:gd name="T22" fmla="*/ 901758 w 969654"/>
              <a:gd name="T23" fmla="*/ 422110 h 903534"/>
              <a:gd name="T24" fmla="*/ 881173 w 969654"/>
              <a:gd name="T25" fmla="*/ 774306 h 903534"/>
              <a:gd name="T26" fmla="*/ 905846 w 969654"/>
              <a:gd name="T27" fmla="*/ 903534 h 903534"/>
              <a:gd name="T28" fmla="*/ 792422 w 969654"/>
              <a:gd name="T29" fmla="*/ 824563 h 903534"/>
              <a:gd name="T30" fmla="*/ 459770 w 969654"/>
              <a:gd name="T31" fmla="*/ 713074 h 903534"/>
              <a:gd name="T32" fmla="*/ 554971 w 969654"/>
              <a:gd name="T33" fmla="*/ 373268 h 903534"/>
              <a:gd name="T34" fmla="*/ 691345 w 969654"/>
              <a:gd name="T35" fmla="*/ 336511 h 903534"/>
              <a:gd name="T36" fmla="*/ 547874 w 969654"/>
              <a:gd name="T37" fmla="*/ 187267 h 903534"/>
              <a:gd name="T38" fmla="*/ 493874 w 969654"/>
              <a:gd name="T39" fmla="*/ 241267 h 903534"/>
              <a:gd name="T40" fmla="*/ 547874 w 969654"/>
              <a:gd name="T41" fmla="*/ 295267 h 903534"/>
              <a:gd name="T42" fmla="*/ 601874 w 969654"/>
              <a:gd name="T43" fmla="*/ 241267 h 903534"/>
              <a:gd name="T44" fmla="*/ 547874 w 969654"/>
              <a:gd name="T45" fmla="*/ 187267 h 903534"/>
              <a:gd name="T46" fmla="*/ 294449 w 969654"/>
              <a:gd name="T47" fmla="*/ 187267 h 903534"/>
              <a:gd name="T48" fmla="*/ 240449 w 969654"/>
              <a:gd name="T49" fmla="*/ 241267 h 903534"/>
              <a:gd name="T50" fmla="*/ 294449 w 969654"/>
              <a:gd name="T51" fmla="*/ 295267 h 903534"/>
              <a:gd name="T52" fmla="*/ 348449 w 969654"/>
              <a:gd name="T53" fmla="*/ 241267 h 903534"/>
              <a:gd name="T54" fmla="*/ 294449 w 969654"/>
              <a:gd name="T55" fmla="*/ 187267 h 903534"/>
              <a:gd name="T56" fmla="*/ 408549 w 969654"/>
              <a:gd name="T57" fmla="*/ 168 h 903534"/>
              <a:gd name="T58" fmla="*/ 553141 w 969654"/>
              <a:gd name="T59" fmla="*/ 18800 h 903534"/>
              <a:gd name="T60" fmla="*/ 840274 w 969654"/>
              <a:gd name="T61" fmla="*/ 375462 h 903534"/>
              <a:gd name="T62" fmla="*/ 535419 w 969654"/>
              <a:gd name="T63" fmla="*/ 357502 h 903534"/>
              <a:gd name="T64" fmla="*/ 440218 w 969654"/>
              <a:gd name="T65" fmla="*/ 697308 h 903534"/>
              <a:gd name="T66" fmla="*/ 478397 w 969654"/>
              <a:gd name="T67" fmla="*/ 739559 h 903534"/>
              <a:gd name="T68" fmla="*/ 366675 w 969654"/>
              <a:gd name="T69" fmla="*/ 741395 h 903534"/>
              <a:gd name="T70" fmla="*/ 245711 w 969654"/>
              <a:gd name="T71" fmla="*/ 837584 h 903534"/>
              <a:gd name="T72" fmla="*/ 214226 w 969654"/>
              <a:gd name="T73" fmla="*/ 696474 h 903534"/>
              <a:gd name="T74" fmla="*/ 54436 w 969654"/>
              <a:gd name="T75" fmla="*/ 189343 h 903534"/>
              <a:gd name="T76" fmla="*/ 408549 w 969654"/>
              <a:gd name="T77" fmla="*/ 168 h 90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89" name="Oval 9"/>
          <p:cNvSpPr>
            <a:spLocks noChangeArrowheads="1"/>
          </p:cNvSpPr>
          <p:nvPr/>
        </p:nvSpPr>
        <p:spPr bwMode="auto">
          <a:xfrm>
            <a:off x="5427663" y="2844800"/>
            <a:ext cx="1412875" cy="1412875"/>
          </a:xfrm>
          <a:prstGeom prst="ellipse">
            <a:avLst/>
          </a:prstGeom>
          <a:solidFill>
            <a:srgbClr val="73C6E9">
              <a:alpha val="7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20490" name="男女小人 102"/>
          <p:cNvSpPr>
            <a:spLocks/>
          </p:cNvSpPr>
          <p:nvPr/>
        </p:nvSpPr>
        <p:spPr bwMode="auto">
          <a:xfrm>
            <a:off x="5626100" y="3078163"/>
            <a:ext cx="1016000" cy="946150"/>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0491" name="Text Box 11"/>
          <p:cNvSpPr txBox="1">
            <a:spLocks noChangeArrowheads="1"/>
          </p:cNvSpPr>
          <p:nvPr/>
        </p:nvSpPr>
        <p:spPr bwMode="auto">
          <a:xfrm>
            <a:off x="1695450" y="2401888"/>
            <a:ext cx="2114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a:t>
            </a:r>
          </a:p>
        </p:txBody>
      </p:sp>
      <p:sp>
        <p:nvSpPr>
          <p:cNvPr id="20492" name="Text Box 12"/>
          <p:cNvSpPr txBox="1">
            <a:spLocks noChangeArrowheads="1"/>
          </p:cNvSpPr>
          <p:nvPr/>
        </p:nvSpPr>
        <p:spPr bwMode="auto">
          <a:xfrm>
            <a:off x="4003675" y="2401888"/>
            <a:ext cx="211296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EB3025"/>
                </a:solidFill>
                <a:sym typeface="Arial" pitchFamily="34" charset="0"/>
              </a:rPr>
              <a:t>Add your text here.</a:t>
            </a:r>
          </a:p>
        </p:txBody>
      </p:sp>
      <p:sp>
        <p:nvSpPr>
          <p:cNvPr id="20493" name="Text Box 13"/>
          <p:cNvSpPr txBox="1">
            <a:spLocks noChangeArrowheads="1"/>
          </p:cNvSpPr>
          <p:nvPr/>
        </p:nvSpPr>
        <p:spPr bwMode="auto">
          <a:xfrm>
            <a:off x="2752725" y="4329113"/>
            <a:ext cx="211296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F7B76F"/>
                </a:solidFill>
                <a:sym typeface="Arial" pitchFamily="34" charset="0"/>
              </a:rPr>
              <a:t>Add your text here.</a:t>
            </a:r>
          </a:p>
        </p:txBody>
      </p:sp>
      <p:sp>
        <p:nvSpPr>
          <p:cNvPr id="20494" name="Text Box 14"/>
          <p:cNvSpPr txBox="1">
            <a:spLocks noChangeArrowheads="1"/>
          </p:cNvSpPr>
          <p:nvPr/>
        </p:nvSpPr>
        <p:spPr bwMode="auto">
          <a:xfrm>
            <a:off x="5059363" y="4329113"/>
            <a:ext cx="211296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89D2D9"/>
                </a:solidFill>
                <a:sym typeface="Arial" pitchFamily="34" charset="0"/>
              </a:rPr>
              <a:t>Add your text here.</a:t>
            </a:r>
          </a:p>
        </p:txBody>
      </p:sp>
      <p:sp>
        <p:nvSpPr>
          <p:cNvPr id="20495" name="Text Box 15"/>
          <p:cNvSpPr txBox="1">
            <a:spLocks noChangeArrowheads="1"/>
          </p:cNvSpPr>
          <p:nvPr/>
        </p:nvSpPr>
        <p:spPr bwMode="auto">
          <a:xfrm>
            <a:off x="325438" y="5287963"/>
            <a:ext cx="8456612"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Add your text here.Add your text here. Add your text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sda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2667000"/>
            <a:ext cx="17780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7" name="Rectangle 3"/>
          <p:cNvSpPr>
            <a:spLocks noGrp="1" noChangeArrowheads="1"/>
          </p:cNvSpPr>
          <p:nvPr/>
        </p:nvSpPr>
        <p:spPr bwMode="auto">
          <a:xfrm>
            <a:off x="592138" y="3214688"/>
            <a:ext cx="2293937" cy="252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buFontTx/>
              <a:buNone/>
            </a:pPr>
            <a:r>
              <a:rPr lang="zh-CN" altLang="zh-CN">
                <a:solidFill>
                  <a:srgbClr val="73C6E9"/>
                </a:solidFill>
                <a:ea typeface="黑体" pitchFamily="49" charset="-122"/>
                <a:sym typeface="Arial" pitchFamily="34" charset="0"/>
              </a:rPr>
              <a:t>ANNUAL REPORT</a:t>
            </a:r>
          </a:p>
        </p:txBody>
      </p:sp>
      <p:sp>
        <p:nvSpPr>
          <p:cNvPr id="21508" name="Rectangle 4"/>
          <p:cNvSpPr>
            <a:spLocks noGrp="1" noChangeArrowheads="1"/>
          </p:cNvSpPr>
          <p:nvPr/>
        </p:nvSpPr>
        <p:spPr bwMode="auto">
          <a:xfrm>
            <a:off x="592138" y="3465513"/>
            <a:ext cx="2293937"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spcBef>
                <a:spcPct val="20000"/>
              </a:spcBef>
              <a:buFontTx/>
              <a:buNone/>
            </a:pPr>
            <a:r>
              <a:rPr lang="zh-CN" altLang="zh-CN" sz="800">
                <a:solidFill>
                  <a:srgbClr val="73C6E9"/>
                </a:solidFill>
                <a:ea typeface="黑体" pitchFamily="49" charset="-122"/>
                <a:sym typeface="Arial" pitchFamily="34" charset="0"/>
              </a:rPr>
              <a:t>WE WILL DO A GREAT JOB!</a:t>
            </a:r>
          </a:p>
        </p:txBody>
      </p:sp>
      <p:sp>
        <p:nvSpPr>
          <p:cNvPr id="21509" name="Line 5"/>
          <p:cNvSpPr>
            <a:spLocks noChangeShapeType="1"/>
          </p:cNvSpPr>
          <p:nvPr/>
        </p:nvSpPr>
        <p:spPr bwMode="auto">
          <a:xfrm>
            <a:off x="731838" y="3216275"/>
            <a:ext cx="7872412" cy="0"/>
          </a:xfrm>
          <a:prstGeom prst="line">
            <a:avLst/>
          </a:prstGeom>
          <a:noFill/>
          <a:ln w="9525" cmpd="sng">
            <a:solidFill>
              <a:srgbClr val="73C6E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10" name="Text Box 6"/>
          <p:cNvSpPr txBox="1">
            <a:spLocks noChangeArrowheads="1"/>
          </p:cNvSpPr>
          <p:nvPr/>
        </p:nvSpPr>
        <p:spPr bwMode="auto">
          <a:xfrm>
            <a:off x="7516813" y="2201863"/>
            <a:ext cx="1087437" cy="1014412"/>
          </a:xfrm>
          <a:prstGeom prst="rect">
            <a:avLst/>
          </a:prstGeom>
          <a:noFill/>
          <a:ln w="9525" cmpd="sng">
            <a:solidFill>
              <a:srgbClr val="73C6E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73C6E9"/>
                </a:solidFill>
              </a:rPr>
              <a:t>04</a:t>
            </a:r>
          </a:p>
        </p:txBody>
      </p:sp>
      <p:sp>
        <p:nvSpPr>
          <p:cNvPr id="21511" name="Text Box 7"/>
          <p:cNvSpPr txBox="1">
            <a:spLocks noChangeArrowheads="1"/>
          </p:cNvSpPr>
          <p:nvPr/>
        </p:nvSpPr>
        <p:spPr bwMode="auto">
          <a:xfrm>
            <a:off x="4545013" y="3579813"/>
            <a:ext cx="405923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73C6E9"/>
                </a:solidFill>
              </a:rPr>
              <a:t>Add your text here. Add your text here.Add your text here.</a:t>
            </a:r>
          </a:p>
        </p:txBody>
      </p:sp>
      <p:sp>
        <p:nvSpPr>
          <p:cNvPr id="21512" name="Text Box 8"/>
          <p:cNvSpPr txBox="1">
            <a:spLocks noChangeArrowheads="1"/>
          </p:cNvSpPr>
          <p:nvPr/>
        </p:nvSpPr>
        <p:spPr bwMode="auto">
          <a:xfrm>
            <a:off x="6273800" y="321468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73C6E9"/>
                </a:solidFill>
              </a:rPr>
              <a:t>ANNUAL REPORT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p:txBody>
          <a:bodyPr/>
          <a:lstStyle/>
          <a:p>
            <a:pPr eaLnBrk="1" hangingPunct="1"/>
            <a:r>
              <a:rPr lang="zh-CN" altLang="zh-CN">
                <a:solidFill>
                  <a:srgbClr val="73C6E9"/>
                </a:solidFill>
              </a:rPr>
              <a:t>Add your title here</a:t>
            </a:r>
            <a:r>
              <a:rPr lang="zh-CN" altLang="zh-CN" sz="2400">
                <a:solidFill>
                  <a:srgbClr val="73C6E9"/>
                </a:solidFill>
              </a:rPr>
              <a:t>. Add your title here.</a:t>
            </a:r>
          </a:p>
        </p:txBody>
      </p:sp>
      <p:sp>
        <p:nvSpPr>
          <p:cNvPr id="22531" name="Text Box 3"/>
          <p:cNvSpPr txBox="1">
            <a:spLocks noChangeArrowheads="1"/>
          </p:cNvSpPr>
          <p:nvPr/>
        </p:nvSpPr>
        <p:spPr bwMode="auto">
          <a:xfrm>
            <a:off x="457200" y="1411288"/>
            <a:ext cx="28416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sz="2400">
                <a:solidFill>
                  <a:srgbClr val="73C6E9"/>
                </a:solidFill>
                <a:sym typeface="Arial" pitchFamily="34" charset="0"/>
              </a:rPr>
              <a:t>Add your text here. </a:t>
            </a:r>
          </a:p>
        </p:txBody>
      </p:sp>
      <p:sp>
        <p:nvSpPr>
          <p:cNvPr id="22532" name="Text Box 4"/>
          <p:cNvSpPr txBox="1">
            <a:spLocks noChangeArrowheads="1"/>
          </p:cNvSpPr>
          <p:nvPr/>
        </p:nvSpPr>
        <p:spPr bwMode="auto">
          <a:xfrm>
            <a:off x="457200" y="1939925"/>
            <a:ext cx="5305425" cy="1189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a:solidFill>
                  <a:srgbClr val="73C6E9"/>
                </a:solidFill>
                <a:sym typeface="Arial" pitchFamily="34" charset="0"/>
              </a:rPr>
              <a:t>Add your text here. Add your text here.Add your text here.Add your text here. Add your text here.Add your text here.Add your text here. Add your text here.Add your text here.</a:t>
            </a:r>
          </a:p>
        </p:txBody>
      </p:sp>
      <p:sp>
        <p:nvSpPr>
          <p:cNvPr id="22533" name="Text Box 5"/>
          <p:cNvSpPr txBox="1">
            <a:spLocks noChangeArrowheads="1"/>
          </p:cNvSpPr>
          <p:nvPr/>
        </p:nvSpPr>
        <p:spPr bwMode="auto">
          <a:xfrm>
            <a:off x="850900" y="3587750"/>
            <a:ext cx="6037263"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a:solidFill>
                  <a:srgbClr val="73C6E9"/>
                </a:solidFill>
                <a:sym typeface="Arial" pitchFamily="34" charset="0"/>
              </a:rPr>
              <a:t>Add your text here. Add your text here.Add your text here.</a:t>
            </a:r>
          </a:p>
          <a:p>
            <a:pPr eaLnBrk="1" hangingPunct="1">
              <a:buFontTx/>
              <a:buNone/>
            </a:pPr>
            <a:r>
              <a:rPr lang="zh-CN" altLang="zh-CN">
                <a:solidFill>
                  <a:srgbClr val="73C6E9"/>
                </a:solidFill>
                <a:sym typeface="Arial" pitchFamily="34" charset="0"/>
              </a:rPr>
              <a:t>Add your text here. Add your text here.Add your text here.</a:t>
            </a:r>
          </a:p>
        </p:txBody>
      </p:sp>
      <p:sp>
        <p:nvSpPr>
          <p:cNvPr id="22534" name="Text Box 6"/>
          <p:cNvSpPr txBox="1">
            <a:spLocks noChangeArrowheads="1"/>
          </p:cNvSpPr>
          <p:nvPr/>
        </p:nvSpPr>
        <p:spPr bwMode="auto">
          <a:xfrm>
            <a:off x="457200" y="4854575"/>
            <a:ext cx="5305425" cy="1189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a:solidFill>
                  <a:srgbClr val="73C6E9"/>
                </a:solidFill>
                <a:sym typeface="Arial" pitchFamily="34" charset="0"/>
              </a:rPr>
              <a:t>Add your text here. Add your text here.Add your text here.Add your text here. Add your text here.Add your text here.Add your text here. Add your text here.Add your text here.</a:t>
            </a:r>
          </a:p>
        </p:txBody>
      </p:sp>
      <p:sp>
        <p:nvSpPr>
          <p:cNvPr id="22535" name="Text Box 7"/>
          <p:cNvSpPr txBox="1">
            <a:spLocks noChangeArrowheads="1"/>
          </p:cNvSpPr>
          <p:nvPr/>
        </p:nvSpPr>
        <p:spPr bwMode="auto">
          <a:xfrm>
            <a:off x="457200" y="3527425"/>
            <a:ext cx="393700" cy="700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4000">
                <a:solidFill>
                  <a:srgbClr val="73C6E9"/>
                </a:solidFill>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Oval 2"/>
          <p:cNvSpPr>
            <a:spLocks noChangeArrowheads="1"/>
          </p:cNvSpPr>
          <p:nvPr/>
        </p:nvSpPr>
        <p:spPr bwMode="auto">
          <a:xfrm flipV="1">
            <a:off x="904875" y="5491163"/>
            <a:ext cx="2613025" cy="173037"/>
          </a:xfrm>
          <a:prstGeom prst="ellipse">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nvGrpSpPr>
          <p:cNvPr id="5123" name="Group 3"/>
          <p:cNvGrpSpPr>
            <a:grpSpLocks/>
          </p:cNvGrpSpPr>
          <p:nvPr/>
        </p:nvGrpSpPr>
        <p:grpSpPr bwMode="auto">
          <a:xfrm rot="-1140000">
            <a:off x="1479550" y="1230313"/>
            <a:ext cx="2613025" cy="4038600"/>
            <a:chOff x="0" y="0"/>
            <a:chExt cx="3748" cy="5795"/>
          </a:xfrm>
        </p:grpSpPr>
        <p:sp>
          <p:nvSpPr>
            <p:cNvPr id="5124" name="AutoShape 4"/>
            <p:cNvSpPr>
              <a:spLocks noChangeArrowheads="1"/>
            </p:cNvSpPr>
            <p:nvPr/>
          </p:nvSpPr>
          <p:spPr bwMode="auto">
            <a:xfrm rot="10800000" flipH="1">
              <a:off x="0" y="273"/>
              <a:ext cx="3748" cy="5522"/>
            </a:xfrm>
            <a:prstGeom prst="rtTriangle">
              <a:avLst/>
            </a:prstGeom>
            <a:solidFill>
              <a:srgbClr val="A70F0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5125" name="AutoShape 5"/>
            <p:cNvSpPr>
              <a:spLocks noChangeArrowheads="1"/>
            </p:cNvSpPr>
            <p:nvPr/>
          </p:nvSpPr>
          <p:spPr bwMode="auto">
            <a:xfrm rot="10800000" flipH="1">
              <a:off x="0" y="0"/>
              <a:ext cx="3227" cy="5795"/>
            </a:xfrm>
            <a:prstGeom prst="rtTriangle">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sp>
        <p:nvSpPr>
          <p:cNvPr id="5126" name="Text Box 6"/>
          <p:cNvSpPr txBox="1">
            <a:spLocks noChangeArrowheads="1"/>
          </p:cNvSpPr>
          <p:nvPr/>
        </p:nvSpPr>
        <p:spPr bwMode="auto">
          <a:xfrm>
            <a:off x="1479550" y="2322513"/>
            <a:ext cx="10556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3200">
                <a:solidFill>
                  <a:schemeClr val="bg1"/>
                </a:solidFill>
                <a:ea typeface="黑体" pitchFamily="49" charset="-122"/>
              </a:rPr>
              <a:t>目录</a:t>
            </a:r>
          </a:p>
        </p:txBody>
      </p:sp>
      <p:sp>
        <p:nvSpPr>
          <p:cNvPr id="5127" name="Text Box 7"/>
          <p:cNvSpPr txBox="1">
            <a:spLocks noChangeArrowheads="1"/>
          </p:cNvSpPr>
          <p:nvPr/>
        </p:nvSpPr>
        <p:spPr bwMode="auto">
          <a:xfrm>
            <a:off x="1481138" y="2901950"/>
            <a:ext cx="1054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zh-CN" sz="2000">
                <a:solidFill>
                  <a:schemeClr val="bg1"/>
                </a:solidFill>
                <a:ea typeface="黑体" pitchFamily="49" charset="-122"/>
              </a:rPr>
              <a:t>content</a:t>
            </a:r>
          </a:p>
        </p:txBody>
      </p:sp>
      <p:sp>
        <p:nvSpPr>
          <p:cNvPr id="5128" name="Text Box 8"/>
          <p:cNvSpPr txBox="1">
            <a:spLocks noChangeArrowheads="1"/>
          </p:cNvSpPr>
          <p:nvPr/>
        </p:nvSpPr>
        <p:spPr bwMode="auto">
          <a:xfrm>
            <a:off x="4695825" y="1427163"/>
            <a:ext cx="4059238"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2"/>
                </a:solidFill>
              </a:rPr>
              <a:t>Add your text here. Add your text here.Add your text here.</a:t>
            </a:r>
          </a:p>
        </p:txBody>
      </p:sp>
      <p:sp>
        <p:nvSpPr>
          <p:cNvPr id="5129" name="Text Box 9"/>
          <p:cNvSpPr txBox="1">
            <a:spLocks noChangeArrowheads="1"/>
          </p:cNvSpPr>
          <p:nvPr/>
        </p:nvSpPr>
        <p:spPr bwMode="auto">
          <a:xfrm>
            <a:off x="4692650" y="106203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ANNUAL REPORT</a:t>
            </a:r>
          </a:p>
        </p:txBody>
      </p:sp>
      <p:sp>
        <p:nvSpPr>
          <p:cNvPr id="5130" name="Text Box 10"/>
          <p:cNvSpPr txBox="1">
            <a:spLocks noChangeArrowheads="1"/>
          </p:cNvSpPr>
          <p:nvPr/>
        </p:nvSpPr>
        <p:spPr bwMode="auto">
          <a:xfrm>
            <a:off x="4694238" y="2706688"/>
            <a:ext cx="4059237"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2"/>
                </a:solidFill>
              </a:rPr>
              <a:t>Add your text here. Add your text here.Add your text here. </a:t>
            </a:r>
          </a:p>
        </p:txBody>
      </p:sp>
      <p:sp>
        <p:nvSpPr>
          <p:cNvPr id="5131" name="Text Box 11"/>
          <p:cNvSpPr txBox="1">
            <a:spLocks noChangeArrowheads="1"/>
          </p:cNvSpPr>
          <p:nvPr/>
        </p:nvSpPr>
        <p:spPr bwMode="auto">
          <a:xfrm>
            <a:off x="4692650" y="2341563"/>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rPr>
              <a:t>ANNUAL REPORT</a:t>
            </a:r>
          </a:p>
        </p:txBody>
      </p:sp>
      <p:sp>
        <p:nvSpPr>
          <p:cNvPr id="5132" name="Text Box 12"/>
          <p:cNvSpPr txBox="1">
            <a:spLocks noChangeArrowheads="1"/>
          </p:cNvSpPr>
          <p:nvPr/>
        </p:nvSpPr>
        <p:spPr bwMode="auto">
          <a:xfrm>
            <a:off x="4695825" y="3989388"/>
            <a:ext cx="4059238"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2"/>
                </a:solidFill>
              </a:rPr>
              <a:t>Add your text here. Add your text here.Add your text here. </a:t>
            </a:r>
          </a:p>
        </p:txBody>
      </p:sp>
      <p:sp>
        <p:nvSpPr>
          <p:cNvPr id="5133" name="Text Box 13"/>
          <p:cNvSpPr txBox="1">
            <a:spLocks noChangeArrowheads="1"/>
          </p:cNvSpPr>
          <p:nvPr/>
        </p:nvSpPr>
        <p:spPr bwMode="auto">
          <a:xfrm>
            <a:off x="4692650" y="362108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EB3025"/>
                </a:solidFill>
              </a:rPr>
              <a:t>ANNUAL REPORT</a:t>
            </a:r>
          </a:p>
        </p:txBody>
      </p:sp>
      <p:sp>
        <p:nvSpPr>
          <p:cNvPr id="5134" name="Text Box 14"/>
          <p:cNvSpPr txBox="1">
            <a:spLocks noChangeArrowheads="1"/>
          </p:cNvSpPr>
          <p:nvPr/>
        </p:nvSpPr>
        <p:spPr bwMode="auto">
          <a:xfrm>
            <a:off x="4695825" y="5264150"/>
            <a:ext cx="4056063" cy="92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2"/>
                </a:solidFill>
              </a:rPr>
              <a:t>Add your text here. Add your text here.Add your text here.</a:t>
            </a:r>
          </a:p>
        </p:txBody>
      </p:sp>
      <p:sp>
        <p:nvSpPr>
          <p:cNvPr id="5135" name="Text Box 15"/>
          <p:cNvSpPr txBox="1">
            <a:spLocks noChangeArrowheads="1"/>
          </p:cNvSpPr>
          <p:nvPr/>
        </p:nvSpPr>
        <p:spPr bwMode="auto">
          <a:xfrm>
            <a:off x="4692650" y="4900613"/>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3C6E9"/>
                </a:solidFill>
              </a:rPr>
              <a:t>ANNUAL REPORT</a:t>
            </a:r>
          </a:p>
        </p:txBody>
      </p:sp>
      <p:sp>
        <p:nvSpPr>
          <p:cNvPr id="5136" name="Text Box 16"/>
          <p:cNvSpPr txBox="1">
            <a:spLocks noChangeArrowheads="1"/>
          </p:cNvSpPr>
          <p:nvPr/>
        </p:nvSpPr>
        <p:spPr bwMode="auto">
          <a:xfrm>
            <a:off x="3606800" y="1062038"/>
            <a:ext cx="10858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zh-CN" sz="6000">
                <a:solidFill>
                  <a:srgbClr val="7BC893"/>
                </a:solidFill>
              </a:rPr>
              <a:t>01</a:t>
            </a:r>
          </a:p>
        </p:txBody>
      </p:sp>
      <p:sp>
        <p:nvSpPr>
          <p:cNvPr id="5137" name="Text Box 17"/>
          <p:cNvSpPr txBox="1">
            <a:spLocks noChangeArrowheads="1"/>
          </p:cNvSpPr>
          <p:nvPr/>
        </p:nvSpPr>
        <p:spPr bwMode="auto">
          <a:xfrm>
            <a:off x="3606800" y="2341563"/>
            <a:ext cx="1085850"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F7B76F"/>
                </a:solidFill>
              </a:rPr>
              <a:t>02</a:t>
            </a:r>
          </a:p>
        </p:txBody>
      </p:sp>
      <p:sp>
        <p:nvSpPr>
          <p:cNvPr id="5138" name="Text Box 18"/>
          <p:cNvSpPr txBox="1">
            <a:spLocks noChangeArrowheads="1"/>
          </p:cNvSpPr>
          <p:nvPr/>
        </p:nvSpPr>
        <p:spPr bwMode="auto">
          <a:xfrm>
            <a:off x="3606800" y="3621088"/>
            <a:ext cx="1085850"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EB3025"/>
                </a:solidFill>
              </a:rPr>
              <a:t>03</a:t>
            </a:r>
          </a:p>
        </p:txBody>
      </p:sp>
      <p:sp>
        <p:nvSpPr>
          <p:cNvPr id="5139" name="Text Box 19"/>
          <p:cNvSpPr txBox="1">
            <a:spLocks noChangeArrowheads="1"/>
          </p:cNvSpPr>
          <p:nvPr/>
        </p:nvSpPr>
        <p:spPr bwMode="auto">
          <a:xfrm>
            <a:off x="3606800" y="4900613"/>
            <a:ext cx="1085850" cy="1004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73C6E9"/>
                </a:solidFill>
              </a:rPr>
              <a:t>04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idx="4294967295"/>
          </p:nvPr>
        </p:nvSpPr>
        <p:spPr>
          <a:xfrm>
            <a:off x="568325" y="3521075"/>
            <a:ext cx="7988300" cy="1004888"/>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r>
              <a:rPr lang="zh-CN" altLang="zh-CN" sz="4800">
                <a:solidFill>
                  <a:schemeClr val="bg1"/>
                </a:solidFill>
              </a:rPr>
              <a:t>THANK YOU!</a:t>
            </a:r>
          </a:p>
        </p:txBody>
      </p:sp>
      <p:sp>
        <p:nvSpPr>
          <p:cNvPr id="23555" name="Rectangle 3"/>
          <p:cNvSpPr>
            <a:spLocks noGrp="1" noChangeArrowheads="1"/>
          </p:cNvSpPr>
          <p:nvPr>
            <p:ph type="subTitle" idx="4294967295"/>
          </p:nvPr>
        </p:nvSpPr>
        <p:spPr>
          <a:xfrm>
            <a:off x="568325" y="4525963"/>
            <a:ext cx="7988300" cy="1090612"/>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indent="0" algn="ctr" eaLnBrk="1" hangingPunct="1">
              <a:buFontTx/>
              <a:buNone/>
            </a:pPr>
            <a:r>
              <a:rPr lang="zh-CN" altLang="zh-CN" sz="2800">
                <a:solidFill>
                  <a:schemeClr val="bg1"/>
                </a:solidFill>
                <a:sym typeface="Arial" pitchFamily="34" charset="0"/>
              </a:rPr>
              <a:t>WE WILL DO A GREAT JOB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sda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2667000"/>
            <a:ext cx="17780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Rectangle 3"/>
          <p:cNvSpPr>
            <a:spLocks noGrp="1" noChangeArrowheads="1"/>
          </p:cNvSpPr>
          <p:nvPr/>
        </p:nvSpPr>
        <p:spPr bwMode="auto">
          <a:xfrm>
            <a:off x="592138" y="3214688"/>
            <a:ext cx="2293937" cy="252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buFontTx/>
              <a:buNone/>
            </a:pPr>
            <a:r>
              <a:rPr lang="zh-CN" altLang="zh-CN">
                <a:solidFill>
                  <a:srgbClr val="F7B76F"/>
                </a:solidFill>
                <a:ea typeface="黑体" pitchFamily="49" charset="-122"/>
                <a:sym typeface="Arial" pitchFamily="34" charset="0"/>
              </a:rPr>
              <a:t>ANNUAL REPORT</a:t>
            </a:r>
          </a:p>
        </p:txBody>
      </p:sp>
      <p:sp>
        <p:nvSpPr>
          <p:cNvPr id="6148" name="Rectangle 4"/>
          <p:cNvSpPr>
            <a:spLocks noGrp="1" noChangeArrowheads="1"/>
          </p:cNvSpPr>
          <p:nvPr/>
        </p:nvSpPr>
        <p:spPr bwMode="auto">
          <a:xfrm>
            <a:off x="592138" y="3465513"/>
            <a:ext cx="2293937"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spcBef>
                <a:spcPct val="20000"/>
              </a:spcBef>
              <a:buFontTx/>
              <a:buNone/>
            </a:pPr>
            <a:r>
              <a:rPr lang="zh-CN" altLang="zh-CN" sz="800">
                <a:solidFill>
                  <a:srgbClr val="F7B76F"/>
                </a:solidFill>
                <a:ea typeface="黑体" pitchFamily="49" charset="-122"/>
                <a:sym typeface="Arial" pitchFamily="34" charset="0"/>
              </a:rPr>
              <a:t>WE WILL DO A GREAT JOB!</a:t>
            </a:r>
          </a:p>
        </p:txBody>
      </p:sp>
      <p:sp>
        <p:nvSpPr>
          <p:cNvPr id="6149" name="Line 5"/>
          <p:cNvSpPr>
            <a:spLocks noChangeShapeType="1"/>
          </p:cNvSpPr>
          <p:nvPr/>
        </p:nvSpPr>
        <p:spPr bwMode="auto">
          <a:xfrm>
            <a:off x="731838" y="3216275"/>
            <a:ext cx="7872412" cy="0"/>
          </a:xfrm>
          <a:prstGeom prst="line">
            <a:avLst/>
          </a:prstGeom>
          <a:noFill/>
          <a:ln w="9525" cmpd="sng">
            <a:solidFill>
              <a:srgbClr val="F7B76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50" name="Text Box 6"/>
          <p:cNvSpPr txBox="1">
            <a:spLocks noChangeArrowheads="1"/>
          </p:cNvSpPr>
          <p:nvPr/>
        </p:nvSpPr>
        <p:spPr bwMode="auto">
          <a:xfrm>
            <a:off x="7516813" y="2209800"/>
            <a:ext cx="1087437" cy="1006475"/>
          </a:xfrm>
          <a:prstGeom prst="rect">
            <a:avLst/>
          </a:prstGeom>
          <a:noFill/>
          <a:ln w="9525" cmpd="sng">
            <a:solidFill>
              <a:srgbClr val="F7B76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F7B76F"/>
                </a:solidFill>
              </a:rPr>
              <a:t>01</a:t>
            </a:r>
            <a:endParaRPr lang="zh-CN" altLang="zh-CN">
              <a:solidFill>
                <a:srgbClr val="F7B76F"/>
              </a:solidFill>
            </a:endParaRPr>
          </a:p>
        </p:txBody>
      </p:sp>
      <p:sp>
        <p:nvSpPr>
          <p:cNvPr id="6151" name="Text Box 7"/>
          <p:cNvSpPr txBox="1">
            <a:spLocks noChangeArrowheads="1"/>
          </p:cNvSpPr>
          <p:nvPr/>
        </p:nvSpPr>
        <p:spPr bwMode="auto">
          <a:xfrm>
            <a:off x="4545013" y="3579813"/>
            <a:ext cx="405923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F7B76F"/>
                </a:solidFill>
              </a:rPr>
              <a:t>Add your text here. Add your text here.Add your text here.</a:t>
            </a:r>
          </a:p>
        </p:txBody>
      </p:sp>
      <p:sp>
        <p:nvSpPr>
          <p:cNvPr id="6152" name="Text Box 8"/>
          <p:cNvSpPr txBox="1">
            <a:spLocks noChangeArrowheads="1"/>
          </p:cNvSpPr>
          <p:nvPr/>
        </p:nvSpPr>
        <p:spPr bwMode="auto">
          <a:xfrm>
            <a:off x="6273800" y="321468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F7B76F"/>
                </a:solidFill>
              </a:rPr>
              <a:t>ANNUAL REPORT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qstJZUtQ4uAjijbpLzbT_LO234824"/>
          <p:cNvPicPr>
            <a:picLocks noChangeAspect="1" noChangeArrowheads="1"/>
          </p:cNvPicPr>
          <p:nvPr/>
        </p:nvPicPr>
        <p:blipFill>
          <a:blip r:embed="rId2" cstate="print">
            <a:extLst>
              <a:ext uri="{28A0092B-C50C-407E-A947-70E740481C1C}">
                <a14:useLocalDpi xmlns:a14="http://schemas.microsoft.com/office/drawing/2010/main" val="0"/>
              </a:ext>
            </a:extLst>
          </a:blip>
          <a:srcRect l="50229"/>
          <a:stretch>
            <a:fillRect/>
          </a:stretch>
        </p:blipFill>
        <p:spPr bwMode="auto">
          <a:xfrm>
            <a:off x="6072188" y="2289175"/>
            <a:ext cx="2416175" cy="364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p:cNvSpPr txBox="1">
            <a:spLocks noChangeArrowheads="1"/>
          </p:cNvSpPr>
          <p:nvPr/>
        </p:nvSpPr>
        <p:spPr bwMode="auto">
          <a:xfrm>
            <a:off x="444500" y="492125"/>
            <a:ext cx="62595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altLang="zh-CN" sz="2800">
                <a:solidFill>
                  <a:srgbClr val="F7B76F"/>
                </a:solidFill>
              </a:rPr>
              <a:t>Add your title here. Add your title here.</a:t>
            </a:r>
          </a:p>
        </p:txBody>
      </p:sp>
      <p:sp>
        <p:nvSpPr>
          <p:cNvPr id="7172" name="Text Box 4"/>
          <p:cNvSpPr txBox="1">
            <a:spLocks noChangeArrowheads="1"/>
          </p:cNvSpPr>
          <p:nvPr/>
        </p:nvSpPr>
        <p:spPr bwMode="auto">
          <a:xfrm>
            <a:off x="446088" y="1136650"/>
            <a:ext cx="8043862"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sym typeface="Arial" pitchFamily="34" charset="0"/>
              </a:rPr>
              <a:t>Add your text here. Add your text here.Add your text here. Add your text here.Add your text here. Add your text here.Add your text here. Add your text here.</a:t>
            </a:r>
          </a:p>
        </p:txBody>
      </p:sp>
      <p:sp>
        <p:nvSpPr>
          <p:cNvPr id="7173" name="Rectangle 5"/>
          <p:cNvSpPr>
            <a:spLocks noChangeArrowheads="1"/>
          </p:cNvSpPr>
          <p:nvPr/>
        </p:nvSpPr>
        <p:spPr bwMode="auto">
          <a:xfrm>
            <a:off x="444500" y="2289175"/>
            <a:ext cx="5627688" cy="3641725"/>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7174" name="Text Box 6"/>
          <p:cNvSpPr txBox="1">
            <a:spLocks noChangeArrowheads="1"/>
          </p:cNvSpPr>
          <p:nvPr/>
        </p:nvSpPr>
        <p:spPr bwMode="auto">
          <a:xfrm>
            <a:off x="635000" y="2765425"/>
            <a:ext cx="5227638" cy="94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2800">
                <a:solidFill>
                  <a:schemeClr val="bg1"/>
                </a:solidFill>
              </a:rPr>
              <a:t>Add your title here. Add your title here.</a:t>
            </a:r>
          </a:p>
        </p:txBody>
      </p:sp>
      <p:sp>
        <p:nvSpPr>
          <p:cNvPr id="7175" name="Text Box 7"/>
          <p:cNvSpPr txBox="1">
            <a:spLocks noChangeArrowheads="1"/>
          </p:cNvSpPr>
          <p:nvPr/>
        </p:nvSpPr>
        <p:spPr bwMode="auto">
          <a:xfrm>
            <a:off x="636588" y="3709988"/>
            <a:ext cx="5226050" cy="174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1"/>
                </a:solidFill>
                <a:sym typeface="Arial" pitchFamily="34" charset="0"/>
              </a:rPr>
              <a:t>Add your text here. Add your text here.Add your text here. Add your text here.Add your text here. Add your text here.Add your text here. Add your text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pPr eaLnBrk="1" hangingPunct="1"/>
            <a:r>
              <a:rPr lang="zh-CN" altLang="zh-CN">
                <a:solidFill>
                  <a:srgbClr val="F7B76F"/>
                </a:solidFill>
              </a:rPr>
              <a:t>Add your title here. Add your title here.</a:t>
            </a:r>
          </a:p>
        </p:txBody>
      </p:sp>
      <p:grpSp>
        <p:nvGrpSpPr>
          <p:cNvPr id="8195" name="Group 3"/>
          <p:cNvGrpSpPr>
            <a:grpSpLocks noChangeAspect="1"/>
          </p:cNvGrpSpPr>
          <p:nvPr/>
        </p:nvGrpSpPr>
        <p:grpSpPr bwMode="auto">
          <a:xfrm>
            <a:off x="1987550" y="2270125"/>
            <a:ext cx="3238500" cy="2754313"/>
            <a:chOff x="0" y="0"/>
            <a:chExt cx="6742" cy="5730"/>
          </a:xfrm>
        </p:grpSpPr>
        <p:pic>
          <p:nvPicPr>
            <p:cNvPr id="8196" name="Picture 4" descr="p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42" cy="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descr="HgZuGu3gSD6db21T3lxm_San%20Zen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 y="170"/>
              <a:ext cx="6406"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98" name="Oval 6"/>
          <p:cNvSpPr>
            <a:spLocks noChangeArrowheads="1"/>
          </p:cNvSpPr>
          <p:nvPr/>
        </p:nvSpPr>
        <p:spPr bwMode="auto">
          <a:xfrm>
            <a:off x="215900" y="2270125"/>
            <a:ext cx="2306638" cy="2306638"/>
          </a:xfrm>
          <a:prstGeom prst="ellipse">
            <a:avLst/>
          </a:prstGeom>
          <a:solidFill>
            <a:srgbClr val="F7B76F">
              <a:alpha val="7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8199" name="Text Box 7"/>
          <p:cNvSpPr txBox="1">
            <a:spLocks noChangeArrowheads="1"/>
          </p:cNvSpPr>
          <p:nvPr/>
        </p:nvSpPr>
        <p:spPr bwMode="auto">
          <a:xfrm>
            <a:off x="5505450" y="2270125"/>
            <a:ext cx="31813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2800">
                <a:solidFill>
                  <a:srgbClr val="F7B76F"/>
                </a:solidFill>
              </a:rPr>
              <a:t>Add your title here.</a:t>
            </a:r>
          </a:p>
        </p:txBody>
      </p:sp>
      <p:sp>
        <p:nvSpPr>
          <p:cNvPr id="8200" name="Text Box 8"/>
          <p:cNvSpPr txBox="1">
            <a:spLocks noChangeArrowheads="1"/>
          </p:cNvSpPr>
          <p:nvPr/>
        </p:nvSpPr>
        <p:spPr bwMode="auto">
          <a:xfrm>
            <a:off x="5505450" y="2789238"/>
            <a:ext cx="3178175" cy="209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sym typeface="Arial" pitchFamily="34" charset="0"/>
              </a:rPr>
              <a:t>Add your text here. Add your text here.Add your text here. Add your text here.Add your text here. Add your text here.Add your text here. Add your text here.</a:t>
            </a:r>
          </a:p>
        </p:txBody>
      </p:sp>
      <p:sp>
        <p:nvSpPr>
          <p:cNvPr id="8201" name="Rectangle 9"/>
          <p:cNvSpPr>
            <a:spLocks noGrp="1" noChangeArrowheads="1"/>
          </p:cNvSpPr>
          <p:nvPr/>
        </p:nvSpPr>
        <p:spPr bwMode="auto">
          <a:xfrm>
            <a:off x="215900" y="3041650"/>
            <a:ext cx="2293938" cy="66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buFontTx/>
              <a:buNone/>
            </a:pPr>
            <a:r>
              <a:rPr lang="zh-CN" altLang="zh-CN" sz="2000">
                <a:solidFill>
                  <a:schemeClr val="bg1"/>
                </a:solidFill>
                <a:ea typeface="黑体" pitchFamily="49" charset="-122"/>
                <a:sym typeface="Arial" pitchFamily="34" charset="0"/>
              </a:rPr>
              <a:t>ANNUAL REPORT</a:t>
            </a:r>
          </a:p>
        </p:txBody>
      </p:sp>
      <p:sp>
        <p:nvSpPr>
          <p:cNvPr id="8202" name="Rectangle 10"/>
          <p:cNvSpPr>
            <a:spLocks noGrp="1" noChangeArrowheads="1"/>
          </p:cNvSpPr>
          <p:nvPr/>
        </p:nvSpPr>
        <p:spPr bwMode="auto">
          <a:xfrm>
            <a:off x="215900" y="3790950"/>
            <a:ext cx="2293938"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spcBef>
                <a:spcPct val="20000"/>
              </a:spcBef>
              <a:buFontTx/>
              <a:buNone/>
            </a:pPr>
            <a:r>
              <a:rPr lang="zh-CN" altLang="zh-CN">
                <a:solidFill>
                  <a:schemeClr val="bg1"/>
                </a:solidFill>
                <a:ea typeface="黑体" pitchFamily="49" charset="-122"/>
                <a:sym typeface="Arial" pitchFamily="34" charset="0"/>
              </a:rPr>
              <a:t>WE WILL DO A GREAT JOB!</a:t>
            </a:r>
          </a:p>
        </p:txBody>
      </p:sp>
      <p:sp>
        <p:nvSpPr>
          <p:cNvPr id="8203" name="Line 11"/>
          <p:cNvSpPr>
            <a:spLocks noChangeShapeType="1"/>
          </p:cNvSpPr>
          <p:nvPr/>
        </p:nvSpPr>
        <p:spPr bwMode="auto">
          <a:xfrm>
            <a:off x="457200" y="3759200"/>
            <a:ext cx="1892300" cy="1588"/>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04" name="微信 85"/>
          <p:cNvSpPr>
            <a:spLocks/>
          </p:cNvSpPr>
          <p:nvPr/>
        </p:nvSpPr>
        <p:spPr bwMode="auto">
          <a:xfrm>
            <a:off x="1063625" y="2551113"/>
            <a:ext cx="584200" cy="476250"/>
          </a:xfrm>
          <a:custGeom>
            <a:avLst/>
            <a:gdLst>
              <a:gd name="T0" fmla="*/ 813088 w 969654"/>
              <a:gd name="T1" fmla="*/ 487443 h 903534"/>
              <a:gd name="T2" fmla="*/ 777088 w 969654"/>
              <a:gd name="T3" fmla="*/ 523443 h 903534"/>
              <a:gd name="T4" fmla="*/ 813088 w 969654"/>
              <a:gd name="T5" fmla="*/ 559443 h 903534"/>
              <a:gd name="T6" fmla="*/ 849088 w 969654"/>
              <a:gd name="T7" fmla="*/ 523443 h 903534"/>
              <a:gd name="T8" fmla="*/ 813088 w 969654"/>
              <a:gd name="T9" fmla="*/ 487443 h 903534"/>
              <a:gd name="T10" fmla="*/ 606961 w 969654"/>
              <a:gd name="T11" fmla="*/ 487443 h 903534"/>
              <a:gd name="T12" fmla="*/ 570961 w 969654"/>
              <a:gd name="T13" fmla="*/ 523443 h 903534"/>
              <a:gd name="T14" fmla="*/ 606961 w 969654"/>
              <a:gd name="T15" fmla="*/ 559443 h 903534"/>
              <a:gd name="T16" fmla="*/ 642961 w 969654"/>
              <a:gd name="T17" fmla="*/ 523443 h 903534"/>
              <a:gd name="T18" fmla="*/ 606961 w 969654"/>
              <a:gd name="T19" fmla="*/ 487443 h 903534"/>
              <a:gd name="T20" fmla="*/ 691345 w 969654"/>
              <a:gd name="T21" fmla="*/ 336511 h 903534"/>
              <a:gd name="T22" fmla="*/ 901758 w 969654"/>
              <a:gd name="T23" fmla="*/ 422110 h 903534"/>
              <a:gd name="T24" fmla="*/ 881173 w 969654"/>
              <a:gd name="T25" fmla="*/ 774306 h 903534"/>
              <a:gd name="T26" fmla="*/ 905846 w 969654"/>
              <a:gd name="T27" fmla="*/ 903534 h 903534"/>
              <a:gd name="T28" fmla="*/ 792422 w 969654"/>
              <a:gd name="T29" fmla="*/ 824563 h 903534"/>
              <a:gd name="T30" fmla="*/ 459770 w 969654"/>
              <a:gd name="T31" fmla="*/ 713074 h 903534"/>
              <a:gd name="T32" fmla="*/ 554971 w 969654"/>
              <a:gd name="T33" fmla="*/ 373268 h 903534"/>
              <a:gd name="T34" fmla="*/ 691345 w 969654"/>
              <a:gd name="T35" fmla="*/ 336511 h 903534"/>
              <a:gd name="T36" fmla="*/ 547874 w 969654"/>
              <a:gd name="T37" fmla="*/ 187267 h 903534"/>
              <a:gd name="T38" fmla="*/ 493874 w 969654"/>
              <a:gd name="T39" fmla="*/ 241267 h 903534"/>
              <a:gd name="T40" fmla="*/ 547874 w 969654"/>
              <a:gd name="T41" fmla="*/ 295267 h 903534"/>
              <a:gd name="T42" fmla="*/ 601874 w 969654"/>
              <a:gd name="T43" fmla="*/ 241267 h 903534"/>
              <a:gd name="T44" fmla="*/ 547874 w 969654"/>
              <a:gd name="T45" fmla="*/ 187267 h 903534"/>
              <a:gd name="T46" fmla="*/ 294449 w 969654"/>
              <a:gd name="T47" fmla="*/ 187267 h 903534"/>
              <a:gd name="T48" fmla="*/ 240449 w 969654"/>
              <a:gd name="T49" fmla="*/ 241267 h 903534"/>
              <a:gd name="T50" fmla="*/ 294449 w 969654"/>
              <a:gd name="T51" fmla="*/ 295267 h 903534"/>
              <a:gd name="T52" fmla="*/ 348449 w 969654"/>
              <a:gd name="T53" fmla="*/ 241267 h 903534"/>
              <a:gd name="T54" fmla="*/ 294449 w 969654"/>
              <a:gd name="T55" fmla="*/ 187267 h 903534"/>
              <a:gd name="T56" fmla="*/ 408549 w 969654"/>
              <a:gd name="T57" fmla="*/ 168 h 903534"/>
              <a:gd name="T58" fmla="*/ 553141 w 969654"/>
              <a:gd name="T59" fmla="*/ 18800 h 903534"/>
              <a:gd name="T60" fmla="*/ 840274 w 969654"/>
              <a:gd name="T61" fmla="*/ 375462 h 903534"/>
              <a:gd name="T62" fmla="*/ 535419 w 969654"/>
              <a:gd name="T63" fmla="*/ 357502 h 903534"/>
              <a:gd name="T64" fmla="*/ 440218 w 969654"/>
              <a:gd name="T65" fmla="*/ 697308 h 903534"/>
              <a:gd name="T66" fmla="*/ 478397 w 969654"/>
              <a:gd name="T67" fmla="*/ 739559 h 903534"/>
              <a:gd name="T68" fmla="*/ 366675 w 969654"/>
              <a:gd name="T69" fmla="*/ 741395 h 903534"/>
              <a:gd name="T70" fmla="*/ 245711 w 969654"/>
              <a:gd name="T71" fmla="*/ 837584 h 903534"/>
              <a:gd name="T72" fmla="*/ 214226 w 969654"/>
              <a:gd name="T73" fmla="*/ 696474 h 903534"/>
              <a:gd name="T74" fmla="*/ 54436 w 969654"/>
              <a:gd name="T75" fmla="*/ 189343 h 903534"/>
              <a:gd name="T76" fmla="*/ 408549 w 969654"/>
              <a:gd name="T77" fmla="*/ 168 h 90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JaI1BywIT5Or8Jfmci1E_zakopane"/>
          <p:cNvPicPr>
            <a:picLocks noChangeAspect="1" noChangeArrowheads="1"/>
          </p:cNvPicPr>
          <p:nvPr/>
        </p:nvPicPr>
        <p:blipFill>
          <a:blip r:embed="rId2">
            <a:extLst>
              <a:ext uri="{28A0092B-C50C-407E-A947-70E740481C1C}">
                <a14:useLocalDpi xmlns:a14="http://schemas.microsoft.com/office/drawing/2010/main" val="0"/>
              </a:ext>
            </a:extLst>
          </a:blip>
          <a:srcRect t="26250" b="27586"/>
          <a:stretch>
            <a:fillRect/>
          </a:stretch>
        </p:blipFill>
        <p:spPr bwMode="auto">
          <a:xfrm>
            <a:off x="0" y="-6350"/>
            <a:ext cx="91440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438150" y="3403600"/>
            <a:ext cx="31813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2800">
                <a:solidFill>
                  <a:srgbClr val="F7B76F"/>
                </a:solidFill>
              </a:rPr>
              <a:t>Add your title here.</a:t>
            </a:r>
            <a:endParaRPr lang="zh-CN" altLang="zh-CN"/>
          </a:p>
        </p:txBody>
      </p:sp>
      <p:sp>
        <p:nvSpPr>
          <p:cNvPr id="9220" name="Text Box 4"/>
          <p:cNvSpPr txBox="1">
            <a:spLocks noChangeArrowheads="1"/>
          </p:cNvSpPr>
          <p:nvPr/>
        </p:nvSpPr>
        <p:spPr bwMode="auto">
          <a:xfrm>
            <a:off x="438150" y="3922713"/>
            <a:ext cx="4305300" cy="209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F7B76F"/>
                </a:solidFill>
                <a:sym typeface="Arial" pitchFamily="34" charset="0"/>
              </a:rPr>
              <a:t>Add your text here. Add your text here.Add your text here. Add your text here.Add your text here. Add your text here.Add your text here. Add your text here.</a:t>
            </a:r>
          </a:p>
        </p:txBody>
      </p:sp>
      <p:sp>
        <p:nvSpPr>
          <p:cNvPr id="9221" name="Oval 5"/>
          <p:cNvSpPr>
            <a:spLocks noChangeArrowheads="1"/>
          </p:cNvSpPr>
          <p:nvPr/>
        </p:nvSpPr>
        <p:spPr bwMode="auto">
          <a:xfrm>
            <a:off x="5048250" y="4279900"/>
            <a:ext cx="942975" cy="942975"/>
          </a:xfrm>
          <a:prstGeom prst="ellipse">
            <a:avLst/>
          </a:prstGeom>
          <a:solidFill>
            <a:srgbClr val="7BC89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9222" name="Oval 6"/>
          <p:cNvSpPr>
            <a:spLocks noChangeArrowheads="1"/>
          </p:cNvSpPr>
          <p:nvPr/>
        </p:nvSpPr>
        <p:spPr bwMode="auto">
          <a:xfrm>
            <a:off x="6437313" y="4279900"/>
            <a:ext cx="942975" cy="942975"/>
          </a:xfrm>
          <a:prstGeom prst="ellipse">
            <a:avLst/>
          </a:prstGeom>
          <a:solidFill>
            <a:srgbClr val="EB3025"/>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9223" name="Oval 7"/>
          <p:cNvSpPr>
            <a:spLocks noChangeArrowheads="1"/>
          </p:cNvSpPr>
          <p:nvPr/>
        </p:nvSpPr>
        <p:spPr bwMode="auto">
          <a:xfrm>
            <a:off x="7826375" y="4279900"/>
            <a:ext cx="942975" cy="942975"/>
          </a:xfrm>
          <a:prstGeom prst="ellipse">
            <a:avLst/>
          </a:prstGeom>
          <a:solidFill>
            <a:srgbClr val="73C6E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9224" name="安卓 24"/>
          <p:cNvSpPr>
            <a:spLocks/>
          </p:cNvSpPr>
          <p:nvPr/>
        </p:nvSpPr>
        <p:spPr bwMode="auto">
          <a:xfrm>
            <a:off x="5257800" y="4537075"/>
            <a:ext cx="501650" cy="500063"/>
          </a:xfrm>
          <a:custGeom>
            <a:avLst/>
            <a:gdLst>
              <a:gd name="T0" fmla="*/ 307141 w 1674290"/>
              <a:gd name="T1" fmla="*/ 691642 h 2018114"/>
              <a:gd name="T2" fmla="*/ 1378912 w 1674290"/>
              <a:gd name="T3" fmla="*/ 691642 h 2018114"/>
              <a:gd name="T4" fmla="*/ 1369387 w 1674290"/>
              <a:gd name="T5" fmla="*/ 1458335 h 2018114"/>
              <a:gd name="T6" fmla="*/ 1218316 w 1674290"/>
              <a:gd name="T7" fmla="*/ 1609406 h 2018114"/>
              <a:gd name="T8" fmla="*/ 1158892 w 1674290"/>
              <a:gd name="T9" fmla="*/ 1609406 h 2018114"/>
              <a:gd name="T10" fmla="*/ 1158892 w 1674290"/>
              <a:gd name="T11" fmla="*/ 1898352 h 2018114"/>
              <a:gd name="T12" fmla="*/ 1039130 w 1674290"/>
              <a:gd name="T13" fmla="*/ 2018114 h 2018114"/>
              <a:gd name="T14" fmla="*/ 919368 w 1674290"/>
              <a:gd name="T15" fmla="*/ 1898352 h 2018114"/>
              <a:gd name="T16" fmla="*/ 919368 w 1674290"/>
              <a:gd name="T17" fmla="*/ 1609406 h 2018114"/>
              <a:gd name="T18" fmla="*/ 765901 w 1674290"/>
              <a:gd name="T19" fmla="*/ 1609406 h 2018114"/>
              <a:gd name="T20" fmla="*/ 765901 w 1674290"/>
              <a:gd name="T21" fmla="*/ 1898351 h 2018114"/>
              <a:gd name="T22" fmla="*/ 646139 w 1674290"/>
              <a:gd name="T23" fmla="*/ 2018113 h 2018114"/>
              <a:gd name="T24" fmla="*/ 526377 w 1674290"/>
              <a:gd name="T25" fmla="*/ 1898351 h 2018114"/>
              <a:gd name="T26" fmla="*/ 526377 w 1674290"/>
              <a:gd name="T27" fmla="*/ 1609406 h 2018114"/>
              <a:gd name="T28" fmla="*/ 458213 w 1674290"/>
              <a:gd name="T29" fmla="*/ 1609406 h 2018114"/>
              <a:gd name="T30" fmla="*/ 307141 w 1674290"/>
              <a:gd name="T31" fmla="*/ 1458335 h 2018114"/>
              <a:gd name="T32" fmla="*/ 307141 w 1674290"/>
              <a:gd name="T33" fmla="*/ 1156202 h 2018114"/>
              <a:gd name="T34" fmla="*/ 307141 w 1674290"/>
              <a:gd name="T35" fmla="*/ 854070 h 2018114"/>
              <a:gd name="T36" fmla="*/ 307141 w 1674290"/>
              <a:gd name="T37" fmla="*/ 691642 h 2018114"/>
              <a:gd name="T38" fmla="*/ 1554528 w 1674290"/>
              <a:gd name="T39" fmla="*/ 683951 h 2018114"/>
              <a:gd name="T40" fmla="*/ 1674290 w 1674290"/>
              <a:gd name="T41" fmla="*/ 803713 h 2018114"/>
              <a:gd name="T42" fmla="*/ 1674290 w 1674290"/>
              <a:gd name="T43" fmla="*/ 1299148 h 2018114"/>
              <a:gd name="T44" fmla="*/ 1554528 w 1674290"/>
              <a:gd name="T45" fmla="*/ 1418910 h 2018114"/>
              <a:gd name="T46" fmla="*/ 1434766 w 1674290"/>
              <a:gd name="T47" fmla="*/ 1299148 h 2018114"/>
              <a:gd name="T48" fmla="*/ 1434766 w 1674290"/>
              <a:gd name="T49" fmla="*/ 803713 h 2018114"/>
              <a:gd name="T50" fmla="*/ 1554528 w 1674290"/>
              <a:gd name="T51" fmla="*/ 683951 h 2018114"/>
              <a:gd name="T52" fmla="*/ 119762 w 1674290"/>
              <a:gd name="T53" fmla="*/ 683950 h 2018114"/>
              <a:gd name="T54" fmla="*/ 239524 w 1674290"/>
              <a:gd name="T55" fmla="*/ 803712 h 2018114"/>
              <a:gd name="T56" fmla="*/ 239524 w 1674290"/>
              <a:gd name="T57" fmla="*/ 1299147 h 2018114"/>
              <a:gd name="T58" fmla="*/ 119762 w 1674290"/>
              <a:gd name="T59" fmla="*/ 1418909 h 2018114"/>
              <a:gd name="T60" fmla="*/ 0 w 1674290"/>
              <a:gd name="T61" fmla="*/ 1299147 h 2018114"/>
              <a:gd name="T62" fmla="*/ 0 w 1674290"/>
              <a:gd name="T63" fmla="*/ 803712 h 2018114"/>
              <a:gd name="T64" fmla="*/ 119762 w 1674290"/>
              <a:gd name="T65" fmla="*/ 683950 h 2018114"/>
              <a:gd name="T66" fmla="*/ 1058285 w 1674290"/>
              <a:gd name="T67" fmla="*/ 381191 h 2018114"/>
              <a:gd name="T68" fmla="*/ 1003614 w 1674290"/>
              <a:gd name="T69" fmla="*/ 435862 h 2018114"/>
              <a:gd name="T70" fmla="*/ 1058285 w 1674290"/>
              <a:gd name="T71" fmla="*/ 490533 h 2018114"/>
              <a:gd name="T72" fmla="*/ 1112956 w 1674290"/>
              <a:gd name="T73" fmla="*/ 435862 h 2018114"/>
              <a:gd name="T74" fmla="*/ 1058285 w 1674290"/>
              <a:gd name="T75" fmla="*/ 381191 h 2018114"/>
              <a:gd name="T76" fmla="*/ 620445 w 1674290"/>
              <a:gd name="T77" fmla="*/ 381191 h 2018114"/>
              <a:gd name="T78" fmla="*/ 565774 w 1674290"/>
              <a:gd name="T79" fmla="*/ 435862 h 2018114"/>
              <a:gd name="T80" fmla="*/ 620445 w 1674290"/>
              <a:gd name="T81" fmla="*/ 490533 h 2018114"/>
              <a:gd name="T82" fmla="*/ 675116 w 1674290"/>
              <a:gd name="T83" fmla="*/ 435862 h 2018114"/>
              <a:gd name="T84" fmla="*/ 620445 w 1674290"/>
              <a:gd name="T85" fmla="*/ 381191 h 2018114"/>
              <a:gd name="T86" fmla="*/ 508384 w 1674290"/>
              <a:gd name="T87" fmla="*/ 1373 h 2018114"/>
              <a:gd name="T88" fmla="*/ 526639 w 1674290"/>
              <a:gd name="T89" fmla="*/ 16470 h 2018114"/>
              <a:gd name="T90" fmla="*/ 615978 w 1674290"/>
              <a:gd name="T91" fmla="*/ 185144 h 2018114"/>
              <a:gd name="T92" fmla="*/ 853439 w 1674290"/>
              <a:gd name="T93" fmla="*/ 128483 h 2018114"/>
              <a:gd name="T94" fmla="*/ 1075718 w 1674290"/>
              <a:gd name="T95" fmla="*/ 177325 h 2018114"/>
              <a:gd name="T96" fmla="*/ 1150798 w 1674290"/>
              <a:gd name="T97" fmla="*/ 40824 h 2018114"/>
              <a:gd name="T98" fmla="*/ 1169289 w 1674290"/>
              <a:gd name="T99" fmla="*/ 26016 h 2018114"/>
              <a:gd name="T100" fmla="*/ 1192835 w 1674290"/>
              <a:gd name="T101" fmla="*/ 28621 h 2018114"/>
              <a:gd name="T102" fmla="*/ 1205038 w 1674290"/>
              <a:gd name="T103" fmla="*/ 70658 h 2018114"/>
              <a:gd name="T104" fmla="*/ 1130773 w 1674290"/>
              <a:gd name="T105" fmla="*/ 205677 h 2018114"/>
              <a:gd name="T106" fmla="*/ 1395615 w 1674290"/>
              <a:gd name="T107" fmla="*/ 633899 h 2018114"/>
              <a:gd name="T108" fmla="*/ 311263 w 1674290"/>
              <a:gd name="T109" fmla="*/ 633899 h 2018114"/>
              <a:gd name="T110" fmla="*/ 560939 w 1674290"/>
              <a:gd name="T111" fmla="*/ 213488 h 2018114"/>
              <a:gd name="T112" fmla="*/ 471935 w 1674290"/>
              <a:gd name="T113" fmla="*/ 45445 h 2018114"/>
              <a:gd name="T114" fmla="*/ 484800 w 1674290"/>
              <a:gd name="T115" fmla="*/ 3605 h 2018114"/>
              <a:gd name="T116" fmla="*/ 508384 w 1674290"/>
              <a:gd name="T117" fmla="*/ 1373 h 2018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lnTo>
                  <a:pt x="307141" y="691642"/>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225" name="手机 26"/>
          <p:cNvSpPr>
            <a:spLocks/>
          </p:cNvSpPr>
          <p:nvPr/>
        </p:nvSpPr>
        <p:spPr bwMode="auto">
          <a:xfrm>
            <a:off x="6740525" y="4479925"/>
            <a:ext cx="323850" cy="576263"/>
          </a:xfrm>
          <a:custGeom>
            <a:avLst/>
            <a:gdLst>
              <a:gd name="T0" fmla="*/ 1404156 w 2808312"/>
              <a:gd name="T1" fmla="*/ 4748597 h 5078692"/>
              <a:gd name="T2" fmla="*/ 1260140 w 2808312"/>
              <a:gd name="T3" fmla="*/ 4892613 h 5078692"/>
              <a:gd name="T4" fmla="*/ 1404156 w 2808312"/>
              <a:gd name="T5" fmla="*/ 5036629 h 5078692"/>
              <a:gd name="T6" fmla="*/ 1548172 w 2808312"/>
              <a:gd name="T7" fmla="*/ 4892613 h 5078692"/>
              <a:gd name="T8" fmla="*/ 1404156 w 2808312"/>
              <a:gd name="T9" fmla="*/ 4748597 h 5078692"/>
              <a:gd name="T10" fmla="*/ 54156 w 2808312"/>
              <a:gd name="T11" fmla="*/ 372159 h 5078692"/>
              <a:gd name="T12" fmla="*/ 54156 w 2808312"/>
              <a:gd name="T13" fmla="*/ 4706534 h 5078692"/>
              <a:gd name="T14" fmla="*/ 2754156 w 2808312"/>
              <a:gd name="T15" fmla="*/ 4706534 h 5078692"/>
              <a:gd name="T16" fmla="*/ 2754156 w 2808312"/>
              <a:gd name="T17" fmla="*/ 372159 h 5078692"/>
              <a:gd name="T18" fmla="*/ 54156 w 2808312"/>
              <a:gd name="T19" fmla="*/ 372159 h 5078692"/>
              <a:gd name="T20" fmla="*/ 1158156 w 2808312"/>
              <a:gd name="T21" fmla="*/ 168079 h 5078692"/>
              <a:gd name="T22" fmla="*/ 1152156 w 2808312"/>
              <a:gd name="T23" fmla="*/ 174079 h 5078692"/>
              <a:gd name="T24" fmla="*/ 1152156 w 2808312"/>
              <a:gd name="T25" fmla="*/ 198079 h 5078692"/>
              <a:gd name="T26" fmla="*/ 1158156 w 2808312"/>
              <a:gd name="T27" fmla="*/ 204079 h 5078692"/>
              <a:gd name="T28" fmla="*/ 1650156 w 2808312"/>
              <a:gd name="T29" fmla="*/ 204079 h 5078692"/>
              <a:gd name="T30" fmla="*/ 1656156 w 2808312"/>
              <a:gd name="T31" fmla="*/ 198079 h 5078692"/>
              <a:gd name="T32" fmla="*/ 1656156 w 2808312"/>
              <a:gd name="T33" fmla="*/ 174079 h 5078692"/>
              <a:gd name="T34" fmla="*/ 1650156 w 2808312"/>
              <a:gd name="T35" fmla="*/ 168079 h 5078692"/>
              <a:gd name="T36" fmla="*/ 1158156 w 2808312"/>
              <a:gd name="T37" fmla="*/ 168079 h 5078692"/>
              <a:gd name="T38" fmla="*/ 319782 w 2808312"/>
              <a:gd name="T39" fmla="*/ 0 h 5078692"/>
              <a:gd name="T40" fmla="*/ 2488530 w 2808312"/>
              <a:gd name="T41" fmla="*/ 0 h 5078692"/>
              <a:gd name="T42" fmla="*/ 2808312 w 2808312"/>
              <a:gd name="T43" fmla="*/ 319782 h 5078692"/>
              <a:gd name="T44" fmla="*/ 2808312 w 2808312"/>
              <a:gd name="T45" fmla="*/ 4758910 h 5078692"/>
              <a:gd name="T46" fmla="*/ 2488530 w 2808312"/>
              <a:gd name="T47" fmla="*/ 5078692 h 5078692"/>
              <a:gd name="T48" fmla="*/ 319782 w 2808312"/>
              <a:gd name="T49" fmla="*/ 5078692 h 5078692"/>
              <a:gd name="T50" fmla="*/ 0 w 2808312"/>
              <a:gd name="T51" fmla="*/ 4758910 h 5078692"/>
              <a:gd name="T52" fmla="*/ 0 w 2808312"/>
              <a:gd name="T53" fmla="*/ 319782 h 5078692"/>
              <a:gd name="T54" fmla="*/ 319782 w 2808312"/>
              <a:gd name="T55" fmla="*/ 0 h 5078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226" name="微信 85"/>
          <p:cNvSpPr>
            <a:spLocks/>
          </p:cNvSpPr>
          <p:nvPr/>
        </p:nvSpPr>
        <p:spPr bwMode="auto">
          <a:xfrm>
            <a:off x="7988300" y="4506913"/>
            <a:ext cx="612775" cy="501650"/>
          </a:xfrm>
          <a:custGeom>
            <a:avLst/>
            <a:gdLst>
              <a:gd name="T0" fmla="*/ 813088 w 969654"/>
              <a:gd name="T1" fmla="*/ 487443 h 903534"/>
              <a:gd name="T2" fmla="*/ 777088 w 969654"/>
              <a:gd name="T3" fmla="*/ 523443 h 903534"/>
              <a:gd name="T4" fmla="*/ 813088 w 969654"/>
              <a:gd name="T5" fmla="*/ 559443 h 903534"/>
              <a:gd name="T6" fmla="*/ 849088 w 969654"/>
              <a:gd name="T7" fmla="*/ 523443 h 903534"/>
              <a:gd name="T8" fmla="*/ 813088 w 969654"/>
              <a:gd name="T9" fmla="*/ 487443 h 903534"/>
              <a:gd name="T10" fmla="*/ 606961 w 969654"/>
              <a:gd name="T11" fmla="*/ 487443 h 903534"/>
              <a:gd name="T12" fmla="*/ 570961 w 969654"/>
              <a:gd name="T13" fmla="*/ 523443 h 903534"/>
              <a:gd name="T14" fmla="*/ 606961 w 969654"/>
              <a:gd name="T15" fmla="*/ 559443 h 903534"/>
              <a:gd name="T16" fmla="*/ 642961 w 969654"/>
              <a:gd name="T17" fmla="*/ 523443 h 903534"/>
              <a:gd name="T18" fmla="*/ 606961 w 969654"/>
              <a:gd name="T19" fmla="*/ 487443 h 903534"/>
              <a:gd name="T20" fmla="*/ 691345 w 969654"/>
              <a:gd name="T21" fmla="*/ 336511 h 903534"/>
              <a:gd name="T22" fmla="*/ 901758 w 969654"/>
              <a:gd name="T23" fmla="*/ 422110 h 903534"/>
              <a:gd name="T24" fmla="*/ 881173 w 969654"/>
              <a:gd name="T25" fmla="*/ 774306 h 903534"/>
              <a:gd name="T26" fmla="*/ 905846 w 969654"/>
              <a:gd name="T27" fmla="*/ 903534 h 903534"/>
              <a:gd name="T28" fmla="*/ 792422 w 969654"/>
              <a:gd name="T29" fmla="*/ 824563 h 903534"/>
              <a:gd name="T30" fmla="*/ 459770 w 969654"/>
              <a:gd name="T31" fmla="*/ 713074 h 903534"/>
              <a:gd name="T32" fmla="*/ 554971 w 969654"/>
              <a:gd name="T33" fmla="*/ 373268 h 903534"/>
              <a:gd name="T34" fmla="*/ 691345 w 969654"/>
              <a:gd name="T35" fmla="*/ 336511 h 903534"/>
              <a:gd name="T36" fmla="*/ 547874 w 969654"/>
              <a:gd name="T37" fmla="*/ 187267 h 903534"/>
              <a:gd name="T38" fmla="*/ 493874 w 969654"/>
              <a:gd name="T39" fmla="*/ 241267 h 903534"/>
              <a:gd name="T40" fmla="*/ 547874 w 969654"/>
              <a:gd name="T41" fmla="*/ 295267 h 903534"/>
              <a:gd name="T42" fmla="*/ 601874 w 969654"/>
              <a:gd name="T43" fmla="*/ 241267 h 903534"/>
              <a:gd name="T44" fmla="*/ 547874 w 969654"/>
              <a:gd name="T45" fmla="*/ 187267 h 903534"/>
              <a:gd name="T46" fmla="*/ 294449 w 969654"/>
              <a:gd name="T47" fmla="*/ 187267 h 903534"/>
              <a:gd name="T48" fmla="*/ 240449 w 969654"/>
              <a:gd name="T49" fmla="*/ 241267 h 903534"/>
              <a:gd name="T50" fmla="*/ 294449 w 969654"/>
              <a:gd name="T51" fmla="*/ 295267 h 903534"/>
              <a:gd name="T52" fmla="*/ 348449 w 969654"/>
              <a:gd name="T53" fmla="*/ 241267 h 903534"/>
              <a:gd name="T54" fmla="*/ 294449 w 969654"/>
              <a:gd name="T55" fmla="*/ 187267 h 903534"/>
              <a:gd name="T56" fmla="*/ 408549 w 969654"/>
              <a:gd name="T57" fmla="*/ 168 h 903534"/>
              <a:gd name="T58" fmla="*/ 553141 w 969654"/>
              <a:gd name="T59" fmla="*/ 18800 h 903534"/>
              <a:gd name="T60" fmla="*/ 840274 w 969654"/>
              <a:gd name="T61" fmla="*/ 375462 h 903534"/>
              <a:gd name="T62" fmla="*/ 535419 w 969654"/>
              <a:gd name="T63" fmla="*/ 357502 h 903534"/>
              <a:gd name="T64" fmla="*/ 440218 w 969654"/>
              <a:gd name="T65" fmla="*/ 697308 h 903534"/>
              <a:gd name="T66" fmla="*/ 478397 w 969654"/>
              <a:gd name="T67" fmla="*/ 739559 h 903534"/>
              <a:gd name="T68" fmla="*/ 366675 w 969654"/>
              <a:gd name="T69" fmla="*/ 741395 h 903534"/>
              <a:gd name="T70" fmla="*/ 245711 w 969654"/>
              <a:gd name="T71" fmla="*/ 837584 h 903534"/>
              <a:gd name="T72" fmla="*/ 214226 w 969654"/>
              <a:gd name="T73" fmla="*/ 696474 h 903534"/>
              <a:gd name="T74" fmla="*/ 54436 w 969654"/>
              <a:gd name="T75" fmla="*/ 189343 h 903534"/>
              <a:gd name="T76" fmla="*/ 408549 w 969654"/>
              <a:gd name="T77" fmla="*/ 168 h 90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pPr eaLnBrk="1" hangingPunct="1"/>
            <a:r>
              <a:rPr lang="zh-CN" altLang="zh-CN">
                <a:solidFill>
                  <a:srgbClr val="F7B76F"/>
                </a:solidFill>
              </a:rPr>
              <a:t>Add your title here. Add your title here.</a:t>
            </a:r>
          </a:p>
        </p:txBody>
      </p:sp>
      <p:pic>
        <p:nvPicPr>
          <p:cNvPr id="10243" name="Picture 3" descr="photo-1415045384817-2f9cf7f2ed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5" y="1519238"/>
            <a:ext cx="3762375" cy="259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4" descr="photo-1415356838286-df6fd593e8b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1519238"/>
            <a:ext cx="3762375" cy="259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5"/>
          <p:cNvSpPr>
            <a:spLocks noChangeArrowheads="1"/>
          </p:cNvSpPr>
          <p:nvPr/>
        </p:nvSpPr>
        <p:spPr bwMode="auto">
          <a:xfrm>
            <a:off x="600075" y="4117975"/>
            <a:ext cx="3763963" cy="1420813"/>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0246" name="Text Box 6"/>
          <p:cNvSpPr txBox="1">
            <a:spLocks noChangeArrowheads="1"/>
          </p:cNvSpPr>
          <p:nvPr/>
        </p:nvSpPr>
        <p:spPr bwMode="auto">
          <a:xfrm>
            <a:off x="600075" y="4175125"/>
            <a:ext cx="37639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2000">
                <a:solidFill>
                  <a:schemeClr val="bg1"/>
                </a:solidFill>
              </a:rPr>
              <a:t>Add your title here. </a:t>
            </a:r>
          </a:p>
        </p:txBody>
      </p:sp>
      <p:sp>
        <p:nvSpPr>
          <p:cNvPr id="10247" name="Text Box 7"/>
          <p:cNvSpPr txBox="1">
            <a:spLocks noChangeArrowheads="1"/>
          </p:cNvSpPr>
          <p:nvPr/>
        </p:nvSpPr>
        <p:spPr bwMode="auto">
          <a:xfrm>
            <a:off x="600075" y="4572000"/>
            <a:ext cx="3762375" cy="90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1"/>
                </a:solidFill>
                <a:sym typeface="Arial" pitchFamily="34" charset="0"/>
              </a:rPr>
              <a:t>Add your text here. Add your text here.Add your text here. Add your text here</a:t>
            </a:r>
          </a:p>
        </p:txBody>
      </p:sp>
      <p:sp>
        <p:nvSpPr>
          <p:cNvPr id="10248" name="Rectangle 8"/>
          <p:cNvSpPr>
            <a:spLocks noChangeArrowheads="1"/>
          </p:cNvSpPr>
          <p:nvPr/>
        </p:nvSpPr>
        <p:spPr bwMode="auto">
          <a:xfrm>
            <a:off x="4713288" y="4117975"/>
            <a:ext cx="3763962" cy="1420813"/>
          </a:xfrm>
          <a:prstGeom prst="rect">
            <a:avLst/>
          </a:prstGeom>
          <a:solidFill>
            <a:srgbClr val="89D2D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0249" name="Text Box 9"/>
          <p:cNvSpPr txBox="1">
            <a:spLocks noChangeArrowheads="1"/>
          </p:cNvSpPr>
          <p:nvPr/>
        </p:nvSpPr>
        <p:spPr bwMode="auto">
          <a:xfrm>
            <a:off x="4714875" y="4175125"/>
            <a:ext cx="37623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2000">
                <a:solidFill>
                  <a:schemeClr val="bg1"/>
                </a:solidFill>
              </a:rPr>
              <a:t>Add your title here. </a:t>
            </a:r>
            <a:endParaRPr lang="zh-CN" altLang="zh-CN"/>
          </a:p>
        </p:txBody>
      </p:sp>
      <p:sp>
        <p:nvSpPr>
          <p:cNvPr id="10250" name="Text Box 10"/>
          <p:cNvSpPr txBox="1">
            <a:spLocks noChangeArrowheads="1"/>
          </p:cNvSpPr>
          <p:nvPr/>
        </p:nvSpPr>
        <p:spPr bwMode="auto">
          <a:xfrm>
            <a:off x="4713288" y="4572000"/>
            <a:ext cx="3763962" cy="90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chemeClr val="bg1"/>
                </a:solidFill>
                <a:sym typeface="Arial" pitchFamily="34" charset="0"/>
              </a:rPr>
              <a:t>Add your text here. Add your text here.Add your text here. Add your text here</a:t>
            </a:r>
            <a:endParaRPr lang="zh-CN" altLang="zh-C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sda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2667000"/>
            <a:ext cx="17780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7" name="Rectangle 3"/>
          <p:cNvSpPr>
            <a:spLocks noGrp="1" noChangeArrowheads="1"/>
          </p:cNvSpPr>
          <p:nvPr/>
        </p:nvSpPr>
        <p:spPr bwMode="auto">
          <a:xfrm>
            <a:off x="592138" y="3214688"/>
            <a:ext cx="2293937" cy="252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buFontTx/>
              <a:buNone/>
            </a:pPr>
            <a:r>
              <a:rPr lang="zh-CN" altLang="zh-CN">
                <a:solidFill>
                  <a:srgbClr val="7BC893"/>
                </a:solidFill>
                <a:ea typeface="黑体" pitchFamily="49" charset="-122"/>
                <a:sym typeface="Arial" pitchFamily="34" charset="0"/>
              </a:rPr>
              <a:t>ANNUAL REPORT</a:t>
            </a:r>
          </a:p>
        </p:txBody>
      </p:sp>
      <p:sp>
        <p:nvSpPr>
          <p:cNvPr id="11268" name="Rectangle 4"/>
          <p:cNvSpPr>
            <a:spLocks noGrp="1" noChangeArrowheads="1"/>
          </p:cNvSpPr>
          <p:nvPr/>
        </p:nvSpPr>
        <p:spPr bwMode="auto">
          <a:xfrm>
            <a:off x="592138" y="3465513"/>
            <a:ext cx="2293937"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spcBef>
                <a:spcPct val="20000"/>
              </a:spcBef>
              <a:buFontTx/>
              <a:buNone/>
            </a:pPr>
            <a:r>
              <a:rPr lang="zh-CN" altLang="zh-CN" sz="800">
                <a:solidFill>
                  <a:srgbClr val="7BC893"/>
                </a:solidFill>
                <a:ea typeface="黑体" pitchFamily="49" charset="-122"/>
                <a:sym typeface="Arial" pitchFamily="34" charset="0"/>
              </a:rPr>
              <a:t>WE WILL DO A GREAT JOB!</a:t>
            </a:r>
          </a:p>
        </p:txBody>
      </p:sp>
      <p:sp>
        <p:nvSpPr>
          <p:cNvPr id="11269" name="Line 5"/>
          <p:cNvSpPr>
            <a:spLocks noChangeShapeType="1"/>
          </p:cNvSpPr>
          <p:nvPr/>
        </p:nvSpPr>
        <p:spPr bwMode="auto">
          <a:xfrm>
            <a:off x="731838" y="3216275"/>
            <a:ext cx="7872412" cy="0"/>
          </a:xfrm>
          <a:prstGeom prst="line">
            <a:avLst/>
          </a:prstGeom>
          <a:noFill/>
          <a:ln w="9525" cmpd="sng">
            <a:solidFill>
              <a:srgbClr val="7BC8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0" name="Text Box 6"/>
          <p:cNvSpPr txBox="1">
            <a:spLocks noChangeArrowheads="1"/>
          </p:cNvSpPr>
          <p:nvPr/>
        </p:nvSpPr>
        <p:spPr bwMode="auto">
          <a:xfrm>
            <a:off x="7516813" y="2201863"/>
            <a:ext cx="1087437" cy="1014412"/>
          </a:xfrm>
          <a:prstGeom prst="rect">
            <a:avLst/>
          </a:prstGeom>
          <a:noFill/>
          <a:ln w="9525" cmpd="sng">
            <a:solidFill>
              <a:srgbClr val="7BC89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vl2pPr/>
            <a:lvl3pPr/>
            <a:lvl4pPr/>
            <a:lvl5pPr/>
            <a:lvl6pPr/>
            <a:lvl7pPr/>
            <a:lvl8pPr/>
            <a:lvl9pPr/>
          </a:lstStyle>
          <a:p>
            <a:pPr eaLnBrk="1" hangingPunct="1">
              <a:buFontTx/>
              <a:buNone/>
            </a:pPr>
            <a:r>
              <a:rPr lang="zh-CN" altLang="zh-CN" sz="6000">
                <a:solidFill>
                  <a:srgbClr val="7BC893"/>
                </a:solidFill>
              </a:rPr>
              <a:t>02</a:t>
            </a:r>
          </a:p>
        </p:txBody>
      </p:sp>
      <p:sp>
        <p:nvSpPr>
          <p:cNvPr id="11271" name="Text Box 7"/>
          <p:cNvSpPr txBox="1">
            <a:spLocks noChangeArrowheads="1"/>
          </p:cNvSpPr>
          <p:nvPr/>
        </p:nvSpPr>
        <p:spPr bwMode="auto">
          <a:xfrm>
            <a:off x="4545013" y="3579813"/>
            <a:ext cx="405923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7BC893"/>
                </a:solidFill>
              </a:rPr>
              <a:t>Add your text here. Add your text here.Add your text here.</a:t>
            </a:r>
          </a:p>
        </p:txBody>
      </p:sp>
      <p:sp>
        <p:nvSpPr>
          <p:cNvPr id="11272" name="Text Box 8"/>
          <p:cNvSpPr txBox="1">
            <a:spLocks noChangeArrowheads="1"/>
          </p:cNvSpPr>
          <p:nvPr/>
        </p:nvSpPr>
        <p:spPr bwMode="auto">
          <a:xfrm>
            <a:off x="6273800" y="3214688"/>
            <a:ext cx="23304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7BC893"/>
                </a:solidFill>
              </a:rPr>
              <a:t>ANNUAL REPORT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p:cNvGrpSpPr>
          <p:nvPr/>
        </p:nvGrpSpPr>
        <p:grpSpPr bwMode="auto">
          <a:xfrm>
            <a:off x="3074988" y="2482850"/>
            <a:ext cx="3246437" cy="365125"/>
            <a:chOff x="0" y="0"/>
            <a:chExt cx="5114" cy="816"/>
          </a:xfrm>
        </p:grpSpPr>
        <p:sp>
          <p:nvSpPr>
            <p:cNvPr id="12291" name="Rectangle 3"/>
            <p:cNvSpPr>
              <a:spLocks noChangeArrowheads="1"/>
            </p:cNvSpPr>
            <p:nvPr/>
          </p:nvSpPr>
          <p:spPr bwMode="auto">
            <a:xfrm>
              <a:off x="593" y="2"/>
              <a:ext cx="3929" cy="814"/>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292" name="AutoShape 4"/>
            <p:cNvSpPr>
              <a:spLocks noChangeArrowheads="1"/>
            </p:cNvSpPr>
            <p:nvPr/>
          </p:nvSpPr>
          <p:spPr bwMode="auto">
            <a:xfrm flipV="1">
              <a:off x="4510" y="0"/>
              <a:ext cx="605"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293" name="AutoShape 5"/>
            <p:cNvSpPr>
              <a:spLocks noChangeArrowheads="1"/>
            </p:cNvSpPr>
            <p:nvPr/>
          </p:nvSpPr>
          <p:spPr bwMode="auto">
            <a:xfrm flipH="1">
              <a:off x="0" y="2"/>
              <a:ext cx="604"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sp>
        <p:nvSpPr>
          <p:cNvPr id="12294" name="Text Box 6"/>
          <p:cNvSpPr txBox="1">
            <a:spLocks noChangeArrowheads="1"/>
          </p:cNvSpPr>
          <p:nvPr/>
        </p:nvSpPr>
        <p:spPr bwMode="auto">
          <a:xfrm>
            <a:off x="444500" y="492125"/>
            <a:ext cx="6259513"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lvl2pPr/>
            <a:lvl3pPr/>
            <a:lvl4pPr/>
            <a:lvl5pPr/>
            <a:lvl6pPr/>
            <a:lvl7pPr/>
            <a:lvl8pPr/>
            <a:lvl9pPr/>
          </a:lstStyle>
          <a:p>
            <a:pPr eaLnBrk="1" hangingPunct="1">
              <a:buFontTx/>
              <a:buNone/>
            </a:pPr>
            <a:r>
              <a:rPr lang="zh-CN" altLang="zh-CN" sz="2800">
                <a:solidFill>
                  <a:srgbClr val="7BC893"/>
                </a:solidFill>
              </a:rPr>
              <a:t>Add your title here. Add your title here.</a:t>
            </a:r>
          </a:p>
        </p:txBody>
      </p:sp>
      <p:sp>
        <p:nvSpPr>
          <p:cNvPr id="12295" name="Rectangle 7"/>
          <p:cNvSpPr>
            <a:spLocks noChangeArrowheads="1"/>
          </p:cNvSpPr>
          <p:nvPr/>
        </p:nvSpPr>
        <p:spPr bwMode="auto">
          <a:xfrm>
            <a:off x="342900" y="2187575"/>
            <a:ext cx="5981700" cy="304800"/>
          </a:xfrm>
          <a:prstGeom prst="rect">
            <a:avLst/>
          </a:prstGeom>
          <a:solidFill>
            <a:srgbClr val="89D2D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296" name="Rectangle 8"/>
          <p:cNvSpPr>
            <a:spLocks noChangeArrowheads="1"/>
          </p:cNvSpPr>
          <p:nvPr/>
        </p:nvSpPr>
        <p:spPr bwMode="auto">
          <a:xfrm>
            <a:off x="3074988" y="2847975"/>
            <a:ext cx="2859087" cy="304800"/>
          </a:xfrm>
          <a:prstGeom prst="rect">
            <a:avLst/>
          </a:prstGeom>
          <a:solidFill>
            <a:srgbClr val="EB302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nvGrpSpPr>
          <p:cNvPr id="12297" name="Group 9"/>
          <p:cNvGrpSpPr>
            <a:grpSpLocks/>
          </p:cNvGrpSpPr>
          <p:nvPr/>
        </p:nvGrpSpPr>
        <p:grpSpPr bwMode="auto">
          <a:xfrm>
            <a:off x="2879725" y="3152775"/>
            <a:ext cx="3054350" cy="365125"/>
            <a:chOff x="0" y="0"/>
            <a:chExt cx="5114" cy="816"/>
          </a:xfrm>
        </p:grpSpPr>
        <p:sp>
          <p:nvSpPr>
            <p:cNvPr id="12298" name="Rectangle 10"/>
            <p:cNvSpPr>
              <a:spLocks noChangeArrowheads="1"/>
            </p:cNvSpPr>
            <p:nvPr/>
          </p:nvSpPr>
          <p:spPr bwMode="auto">
            <a:xfrm>
              <a:off x="593" y="2"/>
              <a:ext cx="3929" cy="814"/>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299" name="AutoShape 11"/>
            <p:cNvSpPr>
              <a:spLocks noChangeArrowheads="1"/>
            </p:cNvSpPr>
            <p:nvPr/>
          </p:nvSpPr>
          <p:spPr bwMode="auto">
            <a:xfrm flipV="1">
              <a:off x="4510" y="0"/>
              <a:ext cx="605"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00" name="AutoShape 12"/>
            <p:cNvSpPr>
              <a:spLocks noChangeArrowheads="1"/>
            </p:cNvSpPr>
            <p:nvPr/>
          </p:nvSpPr>
          <p:spPr bwMode="auto">
            <a:xfrm flipH="1">
              <a:off x="0" y="2"/>
              <a:ext cx="604"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sp>
        <p:nvSpPr>
          <p:cNvPr id="12301" name="Rectangle 13"/>
          <p:cNvSpPr>
            <a:spLocks noChangeArrowheads="1"/>
          </p:cNvSpPr>
          <p:nvPr/>
        </p:nvSpPr>
        <p:spPr bwMode="auto">
          <a:xfrm>
            <a:off x="2879725" y="3517900"/>
            <a:ext cx="2854325" cy="304800"/>
          </a:xfrm>
          <a:prstGeom prst="rect">
            <a:avLst/>
          </a:prstGeom>
          <a:solidFill>
            <a:srgbClr val="7BC893"/>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nvGrpSpPr>
          <p:cNvPr id="12302" name="Group 14"/>
          <p:cNvGrpSpPr>
            <a:grpSpLocks/>
          </p:cNvGrpSpPr>
          <p:nvPr/>
        </p:nvGrpSpPr>
        <p:grpSpPr bwMode="auto">
          <a:xfrm>
            <a:off x="2686050" y="3822700"/>
            <a:ext cx="3052763" cy="366713"/>
            <a:chOff x="0" y="0"/>
            <a:chExt cx="5114" cy="816"/>
          </a:xfrm>
        </p:grpSpPr>
        <p:sp>
          <p:nvSpPr>
            <p:cNvPr id="12303" name="Rectangle 15"/>
            <p:cNvSpPr>
              <a:spLocks noChangeArrowheads="1"/>
            </p:cNvSpPr>
            <p:nvPr/>
          </p:nvSpPr>
          <p:spPr bwMode="auto">
            <a:xfrm>
              <a:off x="593" y="2"/>
              <a:ext cx="3929" cy="814"/>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04" name="AutoShape 16"/>
            <p:cNvSpPr>
              <a:spLocks noChangeArrowheads="1"/>
            </p:cNvSpPr>
            <p:nvPr/>
          </p:nvSpPr>
          <p:spPr bwMode="auto">
            <a:xfrm flipV="1">
              <a:off x="4510" y="0"/>
              <a:ext cx="605"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05" name="AutoShape 17"/>
            <p:cNvSpPr>
              <a:spLocks noChangeArrowheads="1"/>
            </p:cNvSpPr>
            <p:nvPr/>
          </p:nvSpPr>
          <p:spPr bwMode="auto">
            <a:xfrm flipH="1">
              <a:off x="0" y="2"/>
              <a:ext cx="604" cy="814"/>
            </a:xfrm>
            <a:prstGeom prst="rtTriangle">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grpSp>
      <p:sp>
        <p:nvSpPr>
          <p:cNvPr id="12306" name="Rectangle 18"/>
          <p:cNvSpPr>
            <a:spLocks noChangeArrowheads="1"/>
          </p:cNvSpPr>
          <p:nvPr/>
        </p:nvSpPr>
        <p:spPr bwMode="auto">
          <a:xfrm>
            <a:off x="2686050" y="4189413"/>
            <a:ext cx="5124450" cy="304800"/>
          </a:xfrm>
          <a:prstGeom prst="rect">
            <a:avLst/>
          </a:prstGeom>
          <a:solidFill>
            <a:srgbClr val="F7B76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07" name="Oval 19"/>
          <p:cNvSpPr>
            <a:spLocks noChangeArrowheads="1"/>
          </p:cNvSpPr>
          <p:nvPr/>
        </p:nvSpPr>
        <p:spPr bwMode="auto">
          <a:xfrm>
            <a:off x="6321425" y="2273300"/>
            <a:ext cx="115888" cy="115888"/>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08" name="Line 20"/>
          <p:cNvSpPr>
            <a:spLocks noChangeShapeType="1"/>
          </p:cNvSpPr>
          <p:nvPr/>
        </p:nvSpPr>
        <p:spPr bwMode="auto">
          <a:xfrm>
            <a:off x="6380163" y="2330450"/>
            <a:ext cx="450850" cy="0"/>
          </a:xfrm>
          <a:prstGeom prst="line">
            <a:avLst/>
          </a:prstGeom>
          <a:noFill/>
          <a:ln w="19050"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09" name="Text Box 21"/>
          <p:cNvSpPr txBox="1">
            <a:spLocks noChangeArrowheads="1"/>
          </p:cNvSpPr>
          <p:nvPr/>
        </p:nvSpPr>
        <p:spPr bwMode="auto">
          <a:xfrm>
            <a:off x="6792913" y="1990725"/>
            <a:ext cx="2271712"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89D2D9"/>
                </a:solidFill>
              </a:rPr>
              <a:t>Add your text here. Add your text here.</a:t>
            </a:r>
          </a:p>
        </p:txBody>
      </p:sp>
      <p:sp>
        <p:nvSpPr>
          <p:cNvPr id="12310" name="Oval 22"/>
          <p:cNvSpPr>
            <a:spLocks noChangeArrowheads="1"/>
          </p:cNvSpPr>
          <p:nvPr/>
        </p:nvSpPr>
        <p:spPr bwMode="auto">
          <a:xfrm>
            <a:off x="5927725" y="3590925"/>
            <a:ext cx="115888" cy="115888"/>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11" name="Line 23"/>
          <p:cNvSpPr>
            <a:spLocks noChangeShapeType="1"/>
          </p:cNvSpPr>
          <p:nvPr/>
        </p:nvSpPr>
        <p:spPr bwMode="auto">
          <a:xfrm>
            <a:off x="5986463" y="3648075"/>
            <a:ext cx="846137" cy="1588"/>
          </a:xfrm>
          <a:prstGeom prst="line">
            <a:avLst/>
          </a:prstGeom>
          <a:noFill/>
          <a:ln w="19050"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12" name="Text Box 24"/>
          <p:cNvSpPr txBox="1">
            <a:spLocks noChangeArrowheads="1"/>
          </p:cNvSpPr>
          <p:nvPr/>
        </p:nvSpPr>
        <p:spPr bwMode="auto">
          <a:xfrm>
            <a:off x="6792913" y="3308350"/>
            <a:ext cx="2271712"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rPr>
              <a:t>Add your text here. Add your text here.</a:t>
            </a:r>
          </a:p>
        </p:txBody>
      </p:sp>
      <p:sp>
        <p:nvSpPr>
          <p:cNvPr id="12313" name="Oval 25"/>
          <p:cNvSpPr>
            <a:spLocks noChangeArrowheads="1"/>
          </p:cNvSpPr>
          <p:nvPr/>
        </p:nvSpPr>
        <p:spPr bwMode="auto">
          <a:xfrm>
            <a:off x="2919413" y="2933700"/>
            <a:ext cx="115887" cy="115888"/>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14" name="Line 26"/>
          <p:cNvSpPr>
            <a:spLocks noChangeShapeType="1"/>
          </p:cNvSpPr>
          <p:nvPr/>
        </p:nvSpPr>
        <p:spPr bwMode="auto">
          <a:xfrm flipH="1">
            <a:off x="2384425" y="2992438"/>
            <a:ext cx="592138" cy="1587"/>
          </a:xfrm>
          <a:prstGeom prst="line">
            <a:avLst/>
          </a:prstGeom>
          <a:noFill/>
          <a:ln w="19050"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15" name="Text Box 27"/>
          <p:cNvSpPr txBox="1">
            <a:spLocks noChangeArrowheads="1"/>
          </p:cNvSpPr>
          <p:nvPr/>
        </p:nvSpPr>
        <p:spPr bwMode="auto">
          <a:xfrm>
            <a:off x="98425" y="2655888"/>
            <a:ext cx="2273300"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EB3025"/>
                </a:solidFill>
              </a:rPr>
              <a:t>Add your text here. Add your text here.</a:t>
            </a:r>
          </a:p>
        </p:txBody>
      </p:sp>
      <p:sp>
        <p:nvSpPr>
          <p:cNvPr id="12316" name="Oval 28"/>
          <p:cNvSpPr>
            <a:spLocks noChangeArrowheads="1"/>
          </p:cNvSpPr>
          <p:nvPr/>
        </p:nvSpPr>
        <p:spPr bwMode="auto">
          <a:xfrm>
            <a:off x="2628900" y="4249738"/>
            <a:ext cx="114300" cy="115887"/>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Tx/>
              <a:buNone/>
            </a:pPr>
            <a:endParaRPr lang="zh-CN" altLang="zh-CN"/>
          </a:p>
        </p:txBody>
      </p:sp>
      <p:sp>
        <p:nvSpPr>
          <p:cNvPr id="12317" name="Line 29"/>
          <p:cNvSpPr>
            <a:spLocks noChangeShapeType="1"/>
          </p:cNvSpPr>
          <p:nvPr/>
        </p:nvSpPr>
        <p:spPr bwMode="auto">
          <a:xfrm flipH="1">
            <a:off x="2411413" y="4306888"/>
            <a:ext cx="274637" cy="0"/>
          </a:xfrm>
          <a:prstGeom prst="line">
            <a:avLst/>
          </a:prstGeom>
          <a:noFill/>
          <a:ln w="19050"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18" name="Text Box 30"/>
          <p:cNvSpPr txBox="1">
            <a:spLocks noChangeArrowheads="1"/>
          </p:cNvSpPr>
          <p:nvPr/>
        </p:nvSpPr>
        <p:spPr bwMode="auto">
          <a:xfrm>
            <a:off x="98425" y="3968750"/>
            <a:ext cx="2273300"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algn="r" eaLnBrk="1" hangingPunct="1">
              <a:buFontTx/>
              <a:buNone/>
            </a:pPr>
            <a:r>
              <a:rPr lang="zh-CN" altLang="zh-CN">
                <a:solidFill>
                  <a:srgbClr val="F7B76F"/>
                </a:solidFill>
              </a:rPr>
              <a:t>Add your text here. Add your text here.</a:t>
            </a:r>
          </a:p>
        </p:txBody>
      </p:sp>
      <p:sp>
        <p:nvSpPr>
          <p:cNvPr id="12319" name="Text Box 31"/>
          <p:cNvSpPr txBox="1">
            <a:spLocks noChangeArrowheads="1"/>
          </p:cNvSpPr>
          <p:nvPr/>
        </p:nvSpPr>
        <p:spPr bwMode="auto">
          <a:xfrm>
            <a:off x="266700" y="5154613"/>
            <a:ext cx="8797925"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a:lvl2pPr/>
            <a:lvl3pPr/>
            <a:lvl4pPr/>
            <a:lvl5pPr/>
            <a:lvl6pPr/>
            <a:lvl7pPr/>
            <a:lvl8pPr/>
            <a:lvl9pPr/>
          </a:lstStyle>
          <a:p>
            <a:pPr eaLnBrk="1" hangingPunct="1">
              <a:buFontTx/>
              <a:buNone/>
            </a:pPr>
            <a:r>
              <a:rPr lang="zh-CN" altLang="zh-CN">
                <a:solidFill>
                  <a:srgbClr val="7BC893"/>
                </a:solidFill>
                <a:sym typeface="Arial" pitchFamily="34" charset="0"/>
              </a:rPr>
              <a:t>Add your text here. Add your text here.Add your text here. Add your text here.Add your text here. Add your text here.Add your text here. Add your text here.</a:t>
            </a: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1_默认设计模板">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1210</Words>
  <Characters>0</Characters>
  <Application>Microsoft Office PowerPoint</Application>
  <DocSecurity>0</DocSecurity>
  <PresentationFormat>全屏显示(4:3)</PresentationFormat>
  <Lines>0</Lines>
  <Paragraphs>121</Paragraphs>
  <Slides>20</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20</vt:i4>
      </vt:variant>
    </vt:vector>
  </HeadingPairs>
  <TitlesOfParts>
    <vt:vector size="28" baseType="lpstr">
      <vt:lpstr>Arial</vt:lpstr>
      <vt:lpstr>宋体</vt:lpstr>
      <vt:lpstr>Wingdings</vt:lpstr>
      <vt:lpstr>黑体</vt:lpstr>
      <vt:lpstr>Calibri</vt:lpstr>
      <vt:lpstr>RIOT!</vt:lpstr>
      <vt:lpstr>默认设计模板</vt:lpstr>
      <vt:lpstr>1_默认设计模板</vt:lpstr>
      <vt:lpstr>ANNUAL REPORT</vt:lpstr>
      <vt:lpstr>PowerPoint 演示文稿</vt:lpstr>
      <vt:lpstr>PowerPoint 演示文稿</vt:lpstr>
      <vt:lpstr>PowerPoint 演示文稿</vt:lpstr>
      <vt:lpstr>Add your title here. Add your title here.</vt:lpstr>
      <vt:lpstr>PowerPoint 演示文稿</vt:lpstr>
      <vt:lpstr>Add your title here. Add your title here.</vt:lpstr>
      <vt:lpstr>PowerPoint 演示文稿</vt:lpstr>
      <vt:lpstr>PowerPoint 演示文稿</vt:lpstr>
      <vt:lpstr>Add your title here. Add your title here.</vt:lpstr>
      <vt:lpstr>Add your title here. Add your title here.</vt:lpstr>
      <vt:lpstr>Add your title here. Add your title here.</vt:lpstr>
      <vt:lpstr>Add your title here. Add your title here.</vt:lpstr>
      <vt:lpstr>PowerPoint 演示文稿</vt:lpstr>
      <vt:lpstr>Add your title here. Add your title here.</vt:lpstr>
      <vt:lpstr>Add your title here. Add your title here.</vt:lpstr>
      <vt:lpstr>Add your title here. Add your title here.</vt:lpstr>
      <vt:lpstr>PowerPoint 演示文稿</vt:lpstr>
      <vt:lpstr>Add your title here. Add your title here.</vt:lpstr>
      <vt:lpstr>THANK YOU!</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glace的 iPad</dc:creator>
  <cp:lastModifiedBy>许敏斌</cp:lastModifiedBy>
  <cp:revision>8</cp:revision>
  <dcterms:created xsi:type="dcterms:W3CDTF">2013-01-25T01:44:32Z</dcterms:created>
  <dcterms:modified xsi:type="dcterms:W3CDTF">2016-03-26T02:54:36Z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2052-9.1.0.4885</vt:lpwstr>
  </property>
</Properties>
</file>