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3.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4.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68.xml" ContentType="application/vnd.openxmlformats-officedocument.presentationml.tags+xml"/>
  <Override PartName="/ppt/notesSlides/notesSlide7.xml" ContentType="application/vnd.openxmlformats-officedocument.presentationml.notesSlide+xml"/>
  <Override PartName="/ppt/tags/tag69.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0.xml" ContentType="application/vnd.openxmlformats-officedocument.presentationml.tags+xml"/>
  <Override PartName="/ppt/notesSlides/notesSlide10.xml" ContentType="application/vnd.openxmlformats-officedocument.presentationml.notesSlide+xml"/>
  <Override PartName="/ppt/theme/themeOverride1.xml" ContentType="application/vnd.openxmlformats-officedocument.themeOverride+xml"/>
  <Override PartName="/ppt/tags/tag71.xml" ContentType="application/vnd.openxmlformats-officedocument.presentationml.tags+xml"/>
  <Override PartName="/ppt/notesSlides/notesSlide11.xml" ContentType="application/vnd.openxmlformats-officedocument.presentationml.notesSlide+xml"/>
  <Override PartName="/ppt/tags/tag72.xml" ContentType="application/vnd.openxmlformats-officedocument.presentationml.tags+xml"/>
  <Override PartName="/ppt/notesSlides/notesSlide12.xml" ContentType="application/vnd.openxmlformats-officedocument.presentationml.notesSlide+xml"/>
  <Override PartName="/ppt/tags/tag73.xml" ContentType="application/vnd.openxmlformats-officedocument.presentationml.tags+xml"/>
  <Override PartName="/ppt/notesSlides/notesSlide13.xml" ContentType="application/vnd.openxmlformats-officedocument.presentationml.notesSlide+xml"/>
  <Override PartName="/ppt/tags/tag74.xml" ContentType="application/vnd.openxmlformats-officedocument.presentationml.tags+xml"/>
  <Override PartName="/ppt/notesSlides/notesSlide14.xml" ContentType="application/vnd.openxmlformats-officedocument.presentationml.notesSlide+xml"/>
  <Override PartName="/ppt/tags/tag75.xml" ContentType="application/vnd.openxmlformats-officedocument.presentationml.tags+xml"/>
  <Override PartName="/ppt/notesSlides/notesSlide15.xml" ContentType="application/vnd.openxmlformats-officedocument.presentationml.notesSl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9" r:id="rId2"/>
    <p:sldId id="256" r:id="rId3"/>
    <p:sldId id="271" r:id="rId4"/>
    <p:sldId id="272" r:id="rId5"/>
    <p:sldId id="273" r:id="rId6"/>
    <p:sldId id="270" r:id="rId7"/>
    <p:sldId id="260" r:id="rId8"/>
    <p:sldId id="261" r:id="rId9"/>
    <p:sldId id="262" r:id="rId10"/>
    <p:sldId id="264" r:id="rId11"/>
    <p:sldId id="265" r:id="rId12"/>
    <p:sldId id="266" r:id="rId13"/>
    <p:sldId id="267" r:id="rId14"/>
    <p:sldId id="268" r:id="rId15"/>
    <p:sldId id="269" r:id="rId16"/>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413088-5683-41B9-B178-ABF5A7EFCE4F}" type="datetimeFigureOut">
              <a:rPr lang="zh-CN" altLang="en-US" smtClean="0"/>
              <a:t>2015/8/27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72F714-1574-416B-9C21-E8A40EB13776}" type="slidenum">
              <a:rPr lang="zh-CN" altLang="en-US" smtClean="0"/>
              <a:t>‹#›</a:t>
            </a:fld>
            <a:endParaRPr lang="zh-CN" altLang="en-US"/>
          </a:p>
        </p:txBody>
      </p:sp>
    </p:spTree>
    <p:extLst>
      <p:ext uri="{BB962C8B-B14F-4D97-AF65-F5344CB8AC3E}">
        <p14:creationId xmlns:p14="http://schemas.microsoft.com/office/powerpoint/2010/main" val="33598605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DBB57-4EDF-43C0-9B60-F1DD06490997}" type="slidenum">
              <a:rPr lang="zh-CN" altLang="en-US" smtClean="0"/>
              <a:t>1</a:t>
            </a:fld>
            <a:endParaRPr lang="zh-CN" altLang="en-US"/>
          </a:p>
        </p:txBody>
      </p:sp>
    </p:spTree>
    <p:extLst>
      <p:ext uri="{BB962C8B-B14F-4D97-AF65-F5344CB8AC3E}">
        <p14:creationId xmlns:p14="http://schemas.microsoft.com/office/powerpoint/2010/main" val="2105998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DCD6AD02-3AA7-469B-8251-0F4F1A13B362}" type="slidenum">
              <a:rPr lang="zh-CN" altLang="en-US" sz="1200">
                <a:latin typeface="Calibri" panose="020F0502020204030204" pitchFamily="34" charset="0"/>
                <a:ea typeface="宋体" panose="02010600030101010101" pitchFamily="2" charset="-122"/>
              </a:rPr>
              <a:pPr algn="r" eaLnBrk="1" hangingPunct="1">
                <a:buFont typeface="Arial" panose="020B0604020202020204" pitchFamily="34" charset="0"/>
                <a:buNone/>
              </a:pPr>
              <a:t>10</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21693168"/>
      </p:ext>
    </p:extLst>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模板来自于 </a:t>
            </a:r>
            <a:r>
              <a:rPr lang="en-US" altLang="zh-CN" smtClean="0"/>
              <a:t>http://docer.wps.cn</a:t>
            </a:r>
            <a:endParaRPr lang="zh-CN" altLang="en-US"/>
          </a:p>
        </p:txBody>
      </p:sp>
      <p:sp>
        <p:nvSpPr>
          <p:cNvPr id="4" name="灯片编号占位符 3"/>
          <p:cNvSpPr>
            <a:spLocks noGrp="1"/>
          </p:cNvSpPr>
          <p:nvPr>
            <p:ph type="sldNum" sz="quarter" idx="10"/>
          </p:nvPr>
        </p:nvSpPr>
        <p:spPr/>
        <p:txBody>
          <a:bodyPr/>
          <a:lstStyle/>
          <a:p>
            <a:fld id="{E7528ED9-6506-444E-9E90-8E5CF77CAF5B}" type="slidenum">
              <a:rPr lang="zh-CN" altLang="en-US" smtClean="0"/>
              <a:t>11</a:t>
            </a:fld>
            <a:endParaRPr lang="zh-CN" altLang="en-US"/>
          </a:p>
        </p:txBody>
      </p:sp>
    </p:spTree>
    <p:extLst>
      <p:ext uri="{BB962C8B-B14F-4D97-AF65-F5344CB8AC3E}">
        <p14:creationId xmlns:p14="http://schemas.microsoft.com/office/powerpoint/2010/main" val="4866217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DBB57-4EDF-43C0-9B60-F1DD06490997}" type="slidenum">
              <a:rPr lang="zh-CN" altLang="en-US" smtClean="0"/>
              <a:t>12</a:t>
            </a:fld>
            <a:endParaRPr lang="zh-CN" altLang="en-US"/>
          </a:p>
        </p:txBody>
      </p:sp>
    </p:spTree>
    <p:extLst>
      <p:ext uri="{BB962C8B-B14F-4D97-AF65-F5344CB8AC3E}">
        <p14:creationId xmlns:p14="http://schemas.microsoft.com/office/powerpoint/2010/main" val="40723199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灯片编号占位符 3"/>
          <p:cNvSpPr>
            <a:spLocks noGrp="1"/>
          </p:cNvSpPr>
          <p:nvPr>
            <p:ph type="sldNum" sz="quarter" idx="10"/>
          </p:nvPr>
        </p:nvSpPr>
        <p:spPr/>
        <p:txBody>
          <a:bodyPr/>
          <a:lstStyle/>
          <a:p>
            <a:r>
              <a:rPr lang="zh-CN" altLang="en-US" smtClean="0"/>
              <a:t>模板来自于 </a:t>
            </a:r>
            <a:r>
              <a:rPr lang="en-US" altLang="zh-CN" smtClean="0"/>
              <a:t>http://docer.wps.cn</a:t>
            </a:r>
            <a:endParaRPr lang="zh-CN" altLang="en-US"/>
          </a:p>
        </p:txBody>
      </p:sp>
      <p:sp>
        <p:nvSpPr>
          <p:cNvPr id="5" name="备注占位符 4"/>
          <p:cNvSpPr>
            <a:spLocks noGrp="1"/>
          </p:cNvSpPr>
          <p:nvPr>
            <p:ph type="body" sz="quarter" idx="11"/>
          </p:nvPr>
        </p:nvSpPr>
        <p:spPr/>
        <p:txBody>
          <a:bodyPr/>
          <a:lstStyle/>
          <a:p>
            <a:endParaRPr lang="zh-CN" altLang="en-US"/>
          </a:p>
        </p:txBody>
      </p:sp>
    </p:spTree>
    <p:extLst>
      <p:ext uri="{BB962C8B-B14F-4D97-AF65-F5344CB8AC3E}">
        <p14:creationId xmlns:p14="http://schemas.microsoft.com/office/powerpoint/2010/main" val="37484415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DBB57-4EDF-43C0-9B60-F1DD06490997}" type="slidenum">
              <a:rPr lang="zh-CN" altLang="en-US" smtClean="0"/>
              <a:t>14</a:t>
            </a:fld>
            <a:endParaRPr lang="zh-CN" altLang="en-US"/>
          </a:p>
        </p:txBody>
      </p:sp>
    </p:spTree>
    <p:extLst>
      <p:ext uri="{BB962C8B-B14F-4D97-AF65-F5344CB8AC3E}">
        <p14:creationId xmlns:p14="http://schemas.microsoft.com/office/powerpoint/2010/main" val="8331900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7EBC301D-B005-4007-8797-DF8030E8FD33}" type="slidenum">
              <a:rPr lang="zh-CN" altLang="en-US" sz="1200">
                <a:latin typeface="Calibri" panose="020F0502020204030204" pitchFamily="34" charset="0"/>
                <a:ea typeface="宋体" panose="02010600030101010101" pitchFamily="2" charset="-122"/>
              </a:rPr>
              <a:pPr algn="r" eaLnBrk="1" hangingPunct="1">
                <a:buFont typeface="Arial" panose="020B0604020202020204" pitchFamily="34" charset="0"/>
                <a:buNone/>
              </a:p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77154168"/>
      </p:ext>
    </p:extLst>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2F714-1574-416B-9C21-E8A40EB13776}" type="slidenum">
              <a:rPr lang="zh-CN" altLang="en-US" smtClean="0"/>
              <a:t>2</a:t>
            </a:fld>
            <a:endParaRPr lang="zh-CN" altLang="en-US"/>
          </a:p>
        </p:txBody>
      </p:sp>
    </p:spTree>
    <p:extLst>
      <p:ext uri="{BB962C8B-B14F-4D97-AF65-F5344CB8AC3E}">
        <p14:creationId xmlns:p14="http://schemas.microsoft.com/office/powerpoint/2010/main" val="13190431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2F714-1574-416B-9C21-E8A40EB13776}" type="slidenum">
              <a:rPr lang="zh-CN" altLang="en-US" smtClean="0"/>
              <a:t>3</a:t>
            </a:fld>
            <a:endParaRPr lang="zh-CN" altLang="en-US"/>
          </a:p>
        </p:txBody>
      </p:sp>
    </p:spTree>
    <p:extLst>
      <p:ext uri="{BB962C8B-B14F-4D97-AF65-F5344CB8AC3E}">
        <p14:creationId xmlns:p14="http://schemas.microsoft.com/office/powerpoint/2010/main" val="1053048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2F714-1574-416B-9C21-E8A40EB13776}" type="slidenum">
              <a:rPr lang="zh-CN" altLang="en-US" smtClean="0"/>
              <a:t>4</a:t>
            </a:fld>
            <a:endParaRPr lang="zh-CN" altLang="en-US"/>
          </a:p>
        </p:txBody>
      </p:sp>
    </p:spTree>
    <p:extLst>
      <p:ext uri="{BB962C8B-B14F-4D97-AF65-F5344CB8AC3E}">
        <p14:creationId xmlns:p14="http://schemas.microsoft.com/office/powerpoint/2010/main" val="2677066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2F714-1574-416B-9C21-E8A40EB13776}" type="slidenum">
              <a:rPr lang="zh-CN" altLang="en-US" smtClean="0"/>
              <a:t>5</a:t>
            </a:fld>
            <a:endParaRPr lang="zh-CN" altLang="en-US"/>
          </a:p>
        </p:txBody>
      </p:sp>
    </p:spTree>
    <p:extLst>
      <p:ext uri="{BB962C8B-B14F-4D97-AF65-F5344CB8AC3E}">
        <p14:creationId xmlns:p14="http://schemas.microsoft.com/office/powerpoint/2010/main" val="1743320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4627C4-2DC1-424D-950A-01D6579E9DF7}" type="slidenum">
              <a:rPr lang="zh-CN" altLang="en-US" smtClean="0"/>
              <a:t>6</a:t>
            </a:fld>
            <a:endParaRPr lang="zh-CN" altLang="en-US"/>
          </a:p>
        </p:txBody>
      </p:sp>
    </p:spTree>
    <p:extLst>
      <p:ext uri="{BB962C8B-B14F-4D97-AF65-F5344CB8AC3E}">
        <p14:creationId xmlns:p14="http://schemas.microsoft.com/office/powerpoint/2010/main" val="207959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灯片编号占位符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fld id="{412CAD3A-5C15-4536-8BF8-DE368FEBFDCB}" type="slidenum">
              <a:rPr lang="zh-CN" altLang="en-US" sz="1200">
                <a:latin typeface="Arial" panose="020B0604020202020204" pitchFamily="34" charset="0"/>
              </a:rPr>
              <a:pPr algn="r" eaLnBrk="1" hangingPunct="1"/>
              <a:t>7</a:t>
            </a:fld>
            <a:endParaRPr lang="en-US" altLang="zh-CN" sz="1200">
              <a:latin typeface="Arial" panose="020B0604020202020204" pitchFamily="34" charset="0"/>
            </a:endParaRPr>
          </a:p>
        </p:txBody>
      </p:sp>
      <p:sp>
        <p:nvSpPr>
          <p:cNvPr id="8196" name="备注占位符 4"/>
          <p:cNvSpPr>
            <a:spLocks noGrp="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200"/>
          </a:p>
        </p:txBody>
      </p:sp>
    </p:spTree>
    <p:extLst>
      <p:ext uri="{BB962C8B-B14F-4D97-AF65-F5344CB8AC3E}">
        <p14:creationId xmlns:p14="http://schemas.microsoft.com/office/powerpoint/2010/main" val="41467447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DBB57-4EDF-43C0-9B60-F1DD06490997}" type="slidenum">
              <a:rPr lang="zh-CN" altLang="en-US" smtClean="0"/>
              <a:t>8</a:t>
            </a:fld>
            <a:endParaRPr lang="zh-CN" altLang="en-US"/>
          </a:p>
        </p:txBody>
      </p:sp>
    </p:spTree>
    <p:extLst>
      <p:ext uri="{BB962C8B-B14F-4D97-AF65-F5344CB8AC3E}">
        <p14:creationId xmlns:p14="http://schemas.microsoft.com/office/powerpoint/2010/main" val="27962079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altLang="zh-CN" smtClean="0"/>
              <a:t>http://www.mysoeasy.com</a:t>
            </a:r>
            <a:endParaRPr lang="zh-CN" altLang="en-US" smtClean="0"/>
          </a:p>
        </p:txBody>
      </p:sp>
      <p:sp>
        <p:nvSpPr>
          <p:cNvPr id="256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732EA9E-5B7C-464C-94B0-19FED4877548}" type="slidenum">
              <a:rPr lang="zh-CN" altLang="en-US" smtClean="0"/>
              <a:pPr/>
              <a:t>9</a:t>
            </a:fld>
            <a:endParaRPr lang="zh-CN" altLang="en-US" smtClean="0"/>
          </a:p>
        </p:txBody>
      </p:sp>
    </p:spTree>
    <p:extLst>
      <p:ext uri="{BB962C8B-B14F-4D97-AF65-F5344CB8AC3E}">
        <p14:creationId xmlns:p14="http://schemas.microsoft.com/office/powerpoint/2010/main" val="16198518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9FA4EFA-1EFA-4DA7-9322-880C1E8C0E54}" type="datetimeFigureOut">
              <a:rPr lang="zh-CN" altLang="en-US" smtClean="0"/>
              <a:t>2015/8/27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2D1E2D-3C1D-4E46-9DC4-E33EE169BD66}" type="slidenum">
              <a:rPr lang="zh-CN" altLang="en-US" smtClean="0"/>
              <a:t>‹#›</a:t>
            </a:fld>
            <a:endParaRPr lang="zh-CN" altLang="en-US"/>
          </a:p>
        </p:txBody>
      </p:sp>
    </p:spTree>
    <p:extLst>
      <p:ext uri="{BB962C8B-B14F-4D97-AF65-F5344CB8AC3E}">
        <p14:creationId xmlns:p14="http://schemas.microsoft.com/office/powerpoint/2010/main" val="27509115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9FA4EFA-1EFA-4DA7-9322-880C1E8C0E54}" type="datetimeFigureOut">
              <a:rPr lang="zh-CN" altLang="en-US" smtClean="0"/>
              <a:t>2015/8/27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2D1E2D-3C1D-4E46-9DC4-E33EE169BD66}" type="slidenum">
              <a:rPr lang="zh-CN" altLang="en-US" smtClean="0"/>
              <a:t>‹#›</a:t>
            </a:fld>
            <a:endParaRPr lang="zh-CN" altLang="en-US"/>
          </a:p>
        </p:txBody>
      </p:sp>
    </p:spTree>
    <p:extLst>
      <p:ext uri="{BB962C8B-B14F-4D97-AF65-F5344CB8AC3E}">
        <p14:creationId xmlns:p14="http://schemas.microsoft.com/office/powerpoint/2010/main" val="36545090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9FA4EFA-1EFA-4DA7-9322-880C1E8C0E54}" type="datetimeFigureOut">
              <a:rPr lang="zh-CN" altLang="en-US" smtClean="0"/>
              <a:t>2015/8/27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2D1E2D-3C1D-4E46-9DC4-E33EE169BD66}" type="slidenum">
              <a:rPr lang="zh-CN" altLang="en-US" smtClean="0"/>
              <a:t>‹#›</a:t>
            </a:fld>
            <a:endParaRPr lang="zh-CN" altLang="en-US"/>
          </a:p>
        </p:txBody>
      </p:sp>
    </p:spTree>
    <p:extLst>
      <p:ext uri="{BB962C8B-B14F-4D97-AF65-F5344CB8AC3E}">
        <p14:creationId xmlns:p14="http://schemas.microsoft.com/office/powerpoint/2010/main" val="147395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4809" b="4905"/>
          <a:stretch/>
        </p:blipFill>
        <p:spPr>
          <a:xfrm>
            <a:off x="0" y="0"/>
            <a:ext cx="12192000" cy="6879771"/>
          </a:xfrm>
          <a:prstGeom prst="rect">
            <a:avLst/>
          </a:prstGeom>
        </p:spPr>
      </p:pic>
    </p:spTree>
    <p:extLst>
      <p:ext uri="{BB962C8B-B14F-4D97-AF65-F5344CB8AC3E}">
        <p14:creationId xmlns:p14="http://schemas.microsoft.com/office/powerpoint/2010/main" val="3410332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9FA4EFA-1EFA-4DA7-9322-880C1E8C0E54}" type="datetimeFigureOut">
              <a:rPr lang="zh-CN" altLang="en-US" smtClean="0"/>
              <a:t>2015/8/27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2D1E2D-3C1D-4E46-9DC4-E33EE169BD66}" type="slidenum">
              <a:rPr lang="zh-CN" altLang="en-US" smtClean="0"/>
              <a:t>‹#›</a:t>
            </a:fld>
            <a:endParaRPr lang="zh-CN" altLang="en-US"/>
          </a:p>
        </p:txBody>
      </p:sp>
    </p:spTree>
    <p:extLst>
      <p:ext uri="{BB962C8B-B14F-4D97-AF65-F5344CB8AC3E}">
        <p14:creationId xmlns:p14="http://schemas.microsoft.com/office/powerpoint/2010/main" val="24013108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9FA4EFA-1EFA-4DA7-9322-880C1E8C0E54}" type="datetimeFigureOut">
              <a:rPr lang="zh-CN" altLang="en-US" smtClean="0"/>
              <a:t>2015/8/27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2D1E2D-3C1D-4E46-9DC4-E33EE169BD66}" type="slidenum">
              <a:rPr lang="zh-CN" altLang="en-US" smtClean="0"/>
              <a:t>‹#›</a:t>
            </a:fld>
            <a:endParaRPr lang="zh-CN" altLang="en-US"/>
          </a:p>
        </p:txBody>
      </p:sp>
    </p:spTree>
    <p:extLst>
      <p:ext uri="{BB962C8B-B14F-4D97-AF65-F5344CB8AC3E}">
        <p14:creationId xmlns:p14="http://schemas.microsoft.com/office/powerpoint/2010/main" val="30656816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9FA4EFA-1EFA-4DA7-9322-880C1E8C0E54}" type="datetimeFigureOut">
              <a:rPr lang="zh-CN" altLang="en-US" smtClean="0"/>
              <a:t>2015/8/27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2D1E2D-3C1D-4E46-9DC4-E33EE169BD66}" type="slidenum">
              <a:rPr lang="zh-CN" altLang="en-US" smtClean="0"/>
              <a:t>‹#›</a:t>
            </a:fld>
            <a:endParaRPr lang="zh-CN" altLang="en-US"/>
          </a:p>
        </p:txBody>
      </p:sp>
    </p:spTree>
    <p:extLst>
      <p:ext uri="{BB962C8B-B14F-4D97-AF65-F5344CB8AC3E}">
        <p14:creationId xmlns:p14="http://schemas.microsoft.com/office/powerpoint/2010/main" val="141175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9FA4EFA-1EFA-4DA7-9322-880C1E8C0E54}" type="datetimeFigureOut">
              <a:rPr lang="zh-CN" altLang="en-US" smtClean="0"/>
              <a:t>2015/8/27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2D1E2D-3C1D-4E46-9DC4-E33EE169BD66}" type="slidenum">
              <a:rPr lang="zh-CN" altLang="en-US" smtClean="0"/>
              <a:t>‹#›</a:t>
            </a:fld>
            <a:endParaRPr lang="zh-CN" altLang="en-US"/>
          </a:p>
        </p:txBody>
      </p:sp>
    </p:spTree>
    <p:extLst>
      <p:ext uri="{BB962C8B-B14F-4D97-AF65-F5344CB8AC3E}">
        <p14:creationId xmlns:p14="http://schemas.microsoft.com/office/powerpoint/2010/main" val="4005480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9FA4EFA-1EFA-4DA7-9322-880C1E8C0E54}" type="datetimeFigureOut">
              <a:rPr lang="zh-CN" altLang="en-US" smtClean="0"/>
              <a:t>2015/8/27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2D1E2D-3C1D-4E46-9DC4-E33EE169BD66}" type="slidenum">
              <a:rPr lang="zh-CN" altLang="en-US" smtClean="0"/>
              <a:t>‹#›</a:t>
            </a:fld>
            <a:endParaRPr lang="zh-CN" altLang="en-US"/>
          </a:p>
        </p:txBody>
      </p:sp>
    </p:spTree>
    <p:extLst>
      <p:ext uri="{BB962C8B-B14F-4D97-AF65-F5344CB8AC3E}">
        <p14:creationId xmlns:p14="http://schemas.microsoft.com/office/powerpoint/2010/main" val="11489139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9FA4EFA-1EFA-4DA7-9322-880C1E8C0E54}" type="datetimeFigureOut">
              <a:rPr lang="zh-CN" altLang="en-US" smtClean="0"/>
              <a:t>2015/8/27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2D1E2D-3C1D-4E46-9DC4-E33EE169BD66}" type="slidenum">
              <a:rPr lang="zh-CN" altLang="en-US" smtClean="0"/>
              <a:t>‹#›</a:t>
            </a:fld>
            <a:endParaRPr lang="zh-CN" altLang="en-US"/>
          </a:p>
        </p:txBody>
      </p:sp>
    </p:spTree>
    <p:extLst>
      <p:ext uri="{BB962C8B-B14F-4D97-AF65-F5344CB8AC3E}">
        <p14:creationId xmlns:p14="http://schemas.microsoft.com/office/powerpoint/2010/main" val="23732365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9FA4EFA-1EFA-4DA7-9322-880C1E8C0E54}" type="datetimeFigureOut">
              <a:rPr lang="zh-CN" altLang="en-US" smtClean="0"/>
              <a:t>2015/8/27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2D1E2D-3C1D-4E46-9DC4-E33EE169BD66}" type="slidenum">
              <a:rPr lang="zh-CN" altLang="en-US" smtClean="0"/>
              <a:t>‹#›</a:t>
            </a:fld>
            <a:endParaRPr lang="zh-CN" altLang="en-US"/>
          </a:p>
        </p:txBody>
      </p:sp>
    </p:spTree>
    <p:extLst>
      <p:ext uri="{BB962C8B-B14F-4D97-AF65-F5344CB8AC3E}">
        <p14:creationId xmlns:p14="http://schemas.microsoft.com/office/powerpoint/2010/main" val="32286189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9FA4EFA-1EFA-4DA7-9322-880C1E8C0E54}" type="datetimeFigureOut">
              <a:rPr lang="zh-CN" altLang="en-US" smtClean="0"/>
              <a:t>2015/8/27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2D1E2D-3C1D-4E46-9DC4-E33EE169BD66}" type="slidenum">
              <a:rPr lang="zh-CN" altLang="en-US" smtClean="0"/>
              <a:t>‹#›</a:t>
            </a:fld>
            <a:endParaRPr lang="zh-CN" altLang="en-US"/>
          </a:p>
        </p:txBody>
      </p:sp>
    </p:spTree>
    <p:extLst>
      <p:ext uri="{BB962C8B-B14F-4D97-AF65-F5344CB8AC3E}">
        <p14:creationId xmlns:p14="http://schemas.microsoft.com/office/powerpoint/2010/main" val="2062884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FA4EFA-1EFA-4DA7-9322-880C1E8C0E54}" type="datetimeFigureOut">
              <a:rPr lang="zh-CN" altLang="en-US" smtClean="0"/>
              <a:t>2015/8/27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2D1E2D-3C1D-4E46-9DC4-E33EE169BD66}" type="slidenum">
              <a:rPr lang="zh-CN" altLang="en-US" smtClean="0"/>
              <a:t>‹#›</a:t>
            </a:fld>
            <a:endParaRPr lang="zh-CN" altLang="en-US"/>
          </a:p>
        </p:txBody>
      </p:sp>
      <p:pic>
        <p:nvPicPr>
          <p:cNvPr id="7" name="图片 6"/>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5326697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notesSlide" Target="../notesSlides/notesSlide10.xml"/><Relationship Id="rId7" Type="http://schemas.openxmlformats.org/officeDocument/2006/relationships/image" Target="../media/image51.jpg"/><Relationship Id="rId2" Type="http://schemas.openxmlformats.org/officeDocument/2006/relationships/slideLayout" Target="../slideLayouts/slideLayout7.xml"/><Relationship Id="rId1" Type="http://schemas.openxmlformats.org/officeDocument/2006/relationships/tags" Target="../tags/tag70.xml"/><Relationship Id="rId6" Type="http://schemas.openxmlformats.org/officeDocument/2006/relationships/image" Target="../media/image54.jpeg"/><Relationship Id="rId5" Type="http://schemas.openxmlformats.org/officeDocument/2006/relationships/image" Target="../media/image45.jpg"/><Relationship Id="rId4" Type="http://schemas.openxmlformats.org/officeDocument/2006/relationships/image" Target="../media/image52.jpg"/></Relationships>
</file>

<file path=ppt/slides/_rels/slide11.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notesSlide" Target="../notesSlides/notesSlide11.xml"/><Relationship Id="rId7" Type="http://schemas.openxmlformats.org/officeDocument/2006/relationships/image" Target="../media/image57.jpeg"/><Relationship Id="rId2" Type="http://schemas.openxmlformats.org/officeDocument/2006/relationships/slideLayout" Target="../slideLayouts/slideLayout7.xml"/><Relationship Id="rId1" Type="http://schemas.openxmlformats.org/officeDocument/2006/relationships/tags" Target="../tags/tag71.xml"/><Relationship Id="rId6" Type="http://schemas.openxmlformats.org/officeDocument/2006/relationships/image" Target="../media/image47.jpeg"/><Relationship Id="rId5" Type="http://schemas.openxmlformats.org/officeDocument/2006/relationships/image" Target="../media/image56.jpeg"/><Relationship Id="rId4" Type="http://schemas.openxmlformats.org/officeDocument/2006/relationships/image" Target="../media/image55.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72.xml"/><Relationship Id="rId6" Type="http://schemas.openxmlformats.org/officeDocument/2006/relationships/image" Target="../media/image53.jpg"/><Relationship Id="rId5" Type="http://schemas.openxmlformats.org/officeDocument/2006/relationships/image" Target="../media/image60.jpg"/><Relationship Id="rId4" Type="http://schemas.openxmlformats.org/officeDocument/2006/relationships/image" Target="../media/image59.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64.png"/><Relationship Id="rId2" Type="http://schemas.openxmlformats.org/officeDocument/2006/relationships/slideLayout" Target="../slideLayouts/slideLayout6.xml"/><Relationship Id="rId1" Type="http://schemas.openxmlformats.org/officeDocument/2006/relationships/tags" Target="../tags/tag73.xml"/><Relationship Id="rId6" Type="http://schemas.openxmlformats.org/officeDocument/2006/relationships/image" Target="../media/image63.jpeg"/><Relationship Id="rId5" Type="http://schemas.openxmlformats.org/officeDocument/2006/relationships/image" Target="../media/image62.png"/><Relationship Id="rId4" Type="http://schemas.openxmlformats.org/officeDocument/2006/relationships/image" Target="../media/image61.jpeg"/></Relationships>
</file>

<file path=ppt/slides/_rels/slide14.xml.rels><?xml version="1.0" encoding="UTF-8" standalone="yes"?>
<Relationships xmlns="http://schemas.openxmlformats.org/package/2006/relationships"><Relationship Id="rId8" Type="http://schemas.openxmlformats.org/officeDocument/2006/relationships/image" Target="../media/image51.jpg"/><Relationship Id="rId3" Type="http://schemas.openxmlformats.org/officeDocument/2006/relationships/notesSlide" Target="../notesSlides/notesSlide14.xml"/><Relationship Id="rId7" Type="http://schemas.openxmlformats.org/officeDocument/2006/relationships/image" Target="../media/image50.jpeg"/><Relationship Id="rId2" Type="http://schemas.openxmlformats.org/officeDocument/2006/relationships/slideLayout" Target="../slideLayouts/slideLayout7.xml"/><Relationship Id="rId1" Type="http://schemas.openxmlformats.org/officeDocument/2006/relationships/tags" Target="../tags/tag74.xml"/><Relationship Id="rId6" Type="http://schemas.openxmlformats.org/officeDocument/2006/relationships/image" Target="../media/image47.jpeg"/><Relationship Id="rId5" Type="http://schemas.openxmlformats.org/officeDocument/2006/relationships/image" Target="../media/image49.jpeg"/><Relationship Id="rId4" Type="http://schemas.openxmlformats.org/officeDocument/2006/relationships/image" Target="../media/image48.jpeg"/><Relationship Id="rId9" Type="http://schemas.openxmlformats.org/officeDocument/2006/relationships/image" Target="../media/image52.jpg"/></Relationships>
</file>

<file path=ppt/slides/_rels/slide15.xml.rels><?xml version="1.0" encoding="UTF-8" standalone="yes"?>
<Relationships xmlns="http://schemas.openxmlformats.org/package/2006/relationships"><Relationship Id="rId8" Type="http://schemas.openxmlformats.org/officeDocument/2006/relationships/image" Target="../media/image68.jpeg"/><Relationship Id="rId13" Type="http://schemas.openxmlformats.org/officeDocument/2006/relationships/image" Target="../media/image73.jpeg"/><Relationship Id="rId3" Type="http://schemas.openxmlformats.org/officeDocument/2006/relationships/notesSlide" Target="../notesSlides/notesSlide15.xml"/><Relationship Id="rId7" Type="http://schemas.openxmlformats.org/officeDocument/2006/relationships/image" Target="../media/image67.jpeg"/><Relationship Id="rId12" Type="http://schemas.openxmlformats.org/officeDocument/2006/relationships/image" Target="../media/image72.jpeg"/><Relationship Id="rId2" Type="http://schemas.openxmlformats.org/officeDocument/2006/relationships/slideLayout" Target="../slideLayouts/slideLayout7.xml"/><Relationship Id="rId1" Type="http://schemas.openxmlformats.org/officeDocument/2006/relationships/tags" Target="../tags/tag75.xml"/><Relationship Id="rId6" Type="http://schemas.openxmlformats.org/officeDocument/2006/relationships/image" Target="../media/image66.jpeg"/><Relationship Id="rId11" Type="http://schemas.openxmlformats.org/officeDocument/2006/relationships/image" Target="../media/image71.jpeg"/><Relationship Id="rId5" Type="http://schemas.openxmlformats.org/officeDocument/2006/relationships/image" Target="../media/image52.jpg"/><Relationship Id="rId10" Type="http://schemas.openxmlformats.org/officeDocument/2006/relationships/image" Target="../media/image70.jpeg"/><Relationship Id="rId4" Type="http://schemas.openxmlformats.org/officeDocument/2006/relationships/image" Target="../media/image65.jpeg"/><Relationship Id="rId9" Type="http://schemas.openxmlformats.org/officeDocument/2006/relationships/image" Target="../media/image69.jpe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slideLayout" Target="../slideLayouts/slideLayout7.xml"/><Relationship Id="rId39" Type="http://schemas.openxmlformats.org/officeDocument/2006/relationships/image" Target="../media/image24.jpg"/><Relationship Id="rId21" Type="http://schemas.openxmlformats.org/officeDocument/2006/relationships/tags" Target="../tags/tag22.xml"/><Relationship Id="rId34" Type="http://schemas.openxmlformats.org/officeDocument/2006/relationships/image" Target="../media/image19.jpeg"/><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image" Target="../media/image18.jpeg"/><Relationship Id="rId38" Type="http://schemas.openxmlformats.org/officeDocument/2006/relationships/image" Target="../media/image23.png"/><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image" Target="../media/image14.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image" Target="../media/image17.png"/><Relationship Id="rId37" Type="http://schemas.openxmlformats.org/officeDocument/2006/relationships/image" Target="../media/image22.jpeg"/><Relationship Id="rId40" Type="http://schemas.openxmlformats.org/officeDocument/2006/relationships/image" Target="../media/image25.png"/><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image" Target="../media/image13.png"/><Relationship Id="rId36" Type="http://schemas.openxmlformats.org/officeDocument/2006/relationships/image" Target="../media/image21.jpeg"/><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image" Target="../media/image16.pn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notesSlide" Target="../notesSlides/notesSlide3.xml"/><Relationship Id="rId30" Type="http://schemas.openxmlformats.org/officeDocument/2006/relationships/image" Target="../media/image15.png"/><Relationship Id="rId35" Type="http://schemas.openxmlformats.org/officeDocument/2006/relationships/image" Target="../media/image20.jpeg"/><Relationship Id="rId8" Type="http://schemas.openxmlformats.org/officeDocument/2006/relationships/tags" Target="../tags/tag9.xml"/><Relationship Id="rId3" Type="http://schemas.openxmlformats.org/officeDocument/2006/relationships/tags" Target="../tags/tag4.xml"/></Relationships>
</file>

<file path=ppt/slides/_rels/slide4.xml.rels><?xml version="1.0" encoding="UTF-8" standalone="yes"?>
<Relationships xmlns="http://schemas.openxmlformats.org/package/2006/relationships"><Relationship Id="rId13" Type="http://schemas.openxmlformats.org/officeDocument/2006/relationships/tags" Target="../tags/tag39.xml"/><Relationship Id="rId18" Type="http://schemas.openxmlformats.org/officeDocument/2006/relationships/tags" Target="../tags/tag44.xml"/><Relationship Id="rId26" Type="http://schemas.openxmlformats.org/officeDocument/2006/relationships/image" Target="../media/image27.png"/><Relationship Id="rId3" Type="http://schemas.openxmlformats.org/officeDocument/2006/relationships/tags" Target="../tags/tag29.xml"/><Relationship Id="rId21" Type="http://schemas.openxmlformats.org/officeDocument/2006/relationships/tags" Target="../tags/tag47.xml"/><Relationship Id="rId34" Type="http://schemas.openxmlformats.org/officeDocument/2006/relationships/image" Target="../media/image35.png"/><Relationship Id="rId7" Type="http://schemas.openxmlformats.org/officeDocument/2006/relationships/tags" Target="../tags/tag33.xml"/><Relationship Id="rId12" Type="http://schemas.openxmlformats.org/officeDocument/2006/relationships/tags" Target="../tags/tag38.xml"/><Relationship Id="rId17" Type="http://schemas.openxmlformats.org/officeDocument/2006/relationships/tags" Target="../tags/tag43.xml"/><Relationship Id="rId25" Type="http://schemas.openxmlformats.org/officeDocument/2006/relationships/image" Target="../media/image26.jpeg"/><Relationship Id="rId33" Type="http://schemas.openxmlformats.org/officeDocument/2006/relationships/image" Target="../media/image34.jpeg"/><Relationship Id="rId2" Type="http://schemas.openxmlformats.org/officeDocument/2006/relationships/tags" Target="../tags/tag28.xml"/><Relationship Id="rId16" Type="http://schemas.openxmlformats.org/officeDocument/2006/relationships/tags" Target="../tags/tag42.xml"/><Relationship Id="rId20" Type="http://schemas.openxmlformats.org/officeDocument/2006/relationships/tags" Target="../tags/tag46.xml"/><Relationship Id="rId29" Type="http://schemas.openxmlformats.org/officeDocument/2006/relationships/image" Target="../media/image30.png"/><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tags" Target="../tags/tag37.xml"/><Relationship Id="rId24" Type="http://schemas.openxmlformats.org/officeDocument/2006/relationships/notesSlide" Target="../notesSlides/notesSlide4.xml"/><Relationship Id="rId32" Type="http://schemas.openxmlformats.org/officeDocument/2006/relationships/image" Target="../media/image33.jpeg"/><Relationship Id="rId5" Type="http://schemas.openxmlformats.org/officeDocument/2006/relationships/tags" Target="../tags/tag31.xml"/><Relationship Id="rId15" Type="http://schemas.openxmlformats.org/officeDocument/2006/relationships/tags" Target="../tags/tag41.xml"/><Relationship Id="rId23" Type="http://schemas.openxmlformats.org/officeDocument/2006/relationships/slideLayout" Target="../slideLayouts/slideLayout7.xml"/><Relationship Id="rId28" Type="http://schemas.openxmlformats.org/officeDocument/2006/relationships/image" Target="../media/image29.jpeg"/><Relationship Id="rId36" Type="http://schemas.openxmlformats.org/officeDocument/2006/relationships/image" Target="../media/image37.png"/><Relationship Id="rId10" Type="http://schemas.openxmlformats.org/officeDocument/2006/relationships/tags" Target="../tags/tag36.xml"/><Relationship Id="rId19" Type="http://schemas.openxmlformats.org/officeDocument/2006/relationships/tags" Target="../tags/tag45.xml"/><Relationship Id="rId31" Type="http://schemas.openxmlformats.org/officeDocument/2006/relationships/image" Target="../media/image32.jpeg"/><Relationship Id="rId4" Type="http://schemas.openxmlformats.org/officeDocument/2006/relationships/tags" Target="../tags/tag30.xml"/><Relationship Id="rId9" Type="http://schemas.openxmlformats.org/officeDocument/2006/relationships/tags" Target="../tags/tag35.xml"/><Relationship Id="rId14" Type="http://schemas.openxmlformats.org/officeDocument/2006/relationships/tags" Target="../tags/tag40.xml"/><Relationship Id="rId22" Type="http://schemas.openxmlformats.org/officeDocument/2006/relationships/tags" Target="../tags/tag48.xml"/><Relationship Id="rId27" Type="http://schemas.openxmlformats.org/officeDocument/2006/relationships/image" Target="../media/image28.png"/><Relationship Id="rId30" Type="http://schemas.openxmlformats.org/officeDocument/2006/relationships/image" Target="../media/image31.png"/><Relationship Id="rId35" Type="http://schemas.openxmlformats.org/officeDocument/2006/relationships/image" Target="../media/image36.png"/><Relationship Id="rId8" Type="http://schemas.openxmlformats.org/officeDocument/2006/relationships/tags" Target="../tags/tag34.xml"/></Relationships>
</file>

<file path=ppt/slides/_rels/slide5.xml.rels><?xml version="1.0" encoding="UTF-8" standalone="yes"?>
<Relationships xmlns="http://schemas.openxmlformats.org/package/2006/relationships"><Relationship Id="rId8" Type="http://schemas.openxmlformats.org/officeDocument/2006/relationships/tags" Target="../tags/tag56.xml"/><Relationship Id="rId13" Type="http://schemas.openxmlformats.org/officeDocument/2006/relationships/tags" Target="../tags/tag61.xml"/><Relationship Id="rId18" Type="http://schemas.openxmlformats.org/officeDocument/2006/relationships/tags" Target="../tags/tag66.xml"/><Relationship Id="rId26" Type="http://schemas.openxmlformats.org/officeDocument/2006/relationships/image" Target="../media/image42.jpeg"/><Relationship Id="rId3" Type="http://schemas.openxmlformats.org/officeDocument/2006/relationships/tags" Target="../tags/tag51.xml"/><Relationship Id="rId21" Type="http://schemas.openxmlformats.org/officeDocument/2006/relationships/notesSlide" Target="../notesSlides/notesSlide5.xml"/><Relationship Id="rId7" Type="http://schemas.openxmlformats.org/officeDocument/2006/relationships/tags" Target="../tags/tag55.xml"/><Relationship Id="rId12" Type="http://schemas.openxmlformats.org/officeDocument/2006/relationships/tags" Target="../tags/tag60.xml"/><Relationship Id="rId17" Type="http://schemas.openxmlformats.org/officeDocument/2006/relationships/tags" Target="../tags/tag65.xml"/><Relationship Id="rId25" Type="http://schemas.openxmlformats.org/officeDocument/2006/relationships/image" Target="../media/image41.jpeg"/><Relationship Id="rId2" Type="http://schemas.openxmlformats.org/officeDocument/2006/relationships/tags" Target="../tags/tag50.xml"/><Relationship Id="rId16" Type="http://schemas.openxmlformats.org/officeDocument/2006/relationships/tags" Target="../tags/tag64.xml"/><Relationship Id="rId20" Type="http://schemas.openxmlformats.org/officeDocument/2006/relationships/slideLayout" Target="../slideLayouts/slideLayout7.xml"/><Relationship Id="rId29" Type="http://schemas.openxmlformats.org/officeDocument/2006/relationships/image" Target="../media/image17.png"/><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tags" Target="../tags/tag59.xml"/><Relationship Id="rId24" Type="http://schemas.openxmlformats.org/officeDocument/2006/relationships/image" Target="../media/image40.jpeg"/><Relationship Id="rId5" Type="http://schemas.openxmlformats.org/officeDocument/2006/relationships/tags" Target="../tags/tag53.xml"/><Relationship Id="rId15" Type="http://schemas.openxmlformats.org/officeDocument/2006/relationships/tags" Target="../tags/tag63.xml"/><Relationship Id="rId23" Type="http://schemas.openxmlformats.org/officeDocument/2006/relationships/image" Target="../media/image39.jpeg"/><Relationship Id="rId28" Type="http://schemas.openxmlformats.org/officeDocument/2006/relationships/image" Target="../media/image43.png"/><Relationship Id="rId10" Type="http://schemas.openxmlformats.org/officeDocument/2006/relationships/tags" Target="../tags/tag58.xml"/><Relationship Id="rId19" Type="http://schemas.openxmlformats.org/officeDocument/2006/relationships/tags" Target="../tags/tag67.xml"/><Relationship Id="rId4" Type="http://schemas.openxmlformats.org/officeDocument/2006/relationships/tags" Target="../tags/tag52.xml"/><Relationship Id="rId9" Type="http://schemas.openxmlformats.org/officeDocument/2006/relationships/tags" Target="../tags/tag57.xml"/><Relationship Id="rId14" Type="http://schemas.openxmlformats.org/officeDocument/2006/relationships/tags" Target="../tags/tag62.xml"/><Relationship Id="rId22" Type="http://schemas.openxmlformats.org/officeDocument/2006/relationships/image" Target="../media/image38.jpg"/><Relationship Id="rId27" Type="http://schemas.openxmlformats.org/officeDocument/2006/relationships/image" Target="../media/image27.png"/><Relationship Id="rId30"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68.xml"/><Relationship Id="rId6" Type="http://schemas.openxmlformats.org/officeDocument/2006/relationships/image" Target="../media/image47.jpeg"/><Relationship Id="rId5" Type="http://schemas.openxmlformats.org/officeDocument/2006/relationships/image" Target="../media/image46.jpg"/><Relationship Id="rId4" Type="http://schemas.openxmlformats.org/officeDocument/2006/relationships/image" Target="../media/image45.jpg"/></Relationships>
</file>

<file path=ppt/slides/_rels/slide8.xml.rels><?xml version="1.0" encoding="UTF-8" standalone="yes"?>
<Relationships xmlns="http://schemas.openxmlformats.org/package/2006/relationships"><Relationship Id="rId8" Type="http://schemas.openxmlformats.org/officeDocument/2006/relationships/image" Target="../media/image51.jpg"/><Relationship Id="rId3" Type="http://schemas.openxmlformats.org/officeDocument/2006/relationships/notesSlide" Target="../notesSlides/notesSlide8.xml"/><Relationship Id="rId7" Type="http://schemas.openxmlformats.org/officeDocument/2006/relationships/image" Target="../media/image50.jpeg"/><Relationship Id="rId2" Type="http://schemas.openxmlformats.org/officeDocument/2006/relationships/slideLayout" Target="../slideLayouts/slideLayout7.xml"/><Relationship Id="rId1" Type="http://schemas.openxmlformats.org/officeDocument/2006/relationships/tags" Target="../tags/tag69.xml"/><Relationship Id="rId6" Type="http://schemas.openxmlformats.org/officeDocument/2006/relationships/image" Target="../media/image47.jpeg"/><Relationship Id="rId5" Type="http://schemas.openxmlformats.org/officeDocument/2006/relationships/image" Target="../media/image49.jpeg"/><Relationship Id="rId4" Type="http://schemas.openxmlformats.org/officeDocument/2006/relationships/image" Target="../media/image48.jpeg"/><Relationship Id="rId9" Type="http://schemas.openxmlformats.org/officeDocument/2006/relationships/image" Target="../media/image52.jpg"/></Relationships>
</file>

<file path=ppt/slides/_rels/slide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53.jpg"/><Relationship Id="rId4" Type="http://schemas.openxmlformats.org/officeDocument/2006/relationships/image" Target="../media/image5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
            <a:ext cx="12385524" cy="6966857"/>
          </a:xfrm>
          <a:prstGeom prst="rect">
            <a:avLst/>
          </a:prstGeom>
        </p:spPr>
      </p:pic>
      <p:sp>
        <p:nvSpPr>
          <p:cNvPr id="6" name="文本框 5"/>
          <p:cNvSpPr txBox="1"/>
          <p:nvPr/>
        </p:nvSpPr>
        <p:spPr>
          <a:xfrm>
            <a:off x="2539999" y="2405157"/>
            <a:ext cx="8461828" cy="1751249"/>
          </a:xfrm>
          <a:prstGeom prst="rect">
            <a:avLst/>
          </a:prstGeom>
          <a:noFill/>
        </p:spPr>
        <p:txBody>
          <a:bodyPr wrap="square" rtlCol="0">
            <a:spAutoFit/>
          </a:bodyPr>
          <a:lstStyle/>
          <a:p>
            <a:pPr>
              <a:lnSpc>
                <a:spcPct val="130000"/>
              </a:lnSpc>
            </a:pPr>
            <a:r>
              <a:rPr lang="en-US" altLang="zh-CN" sz="8800" dirty="0" smtClean="0">
                <a:blipFill>
                  <a:blip r:embed="rId6"/>
                  <a:stretch>
                    <a:fillRect/>
                  </a:stretch>
                </a:blipFill>
                <a:effectLst>
                  <a:outerShdw blurRad="50800" dist="38100" dir="5400000" algn="t" rotWithShape="0">
                    <a:prstClr val="black">
                      <a:alpha val="40000"/>
                    </a:prstClr>
                  </a:outerShdw>
                </a:effectLst>
                <a:latin typeface="方正兰亭大黑_GBK" panose="02000000000000000000" pitchFamily="2" charset="-122"/>
                <a:ea typeface="方正兰亭大黑_GBK" panose="02000000000000000000" pitchFamily="2" charset="-122"/>
              </a:rPr>
              <a:t>20</a:t>
            </a:r>
            <a:r>
              <a:rPr lang="zh-CN" altLang="en-US" sz="8800" dirty="0" smtClean="0">
                <a:blipFill>
                  <a:blip r:embed="rId6"/>
                  <a:stretch>
                    <a:fillRect/>
                  </a:stretch>
                </a:blipFill>
                <a:effectLst>
                  <a:outerShdw blurRad="50800" dist="38100" dir="5400000" algn="t" rotWithShape="0">
                    <a:prstClr val="black">
                      <a:alpha val="40000"/>
                    </a:prstClr>
                  </a:outerShdw>
                </a:effectLst>
                <a:latin typeface="方正兰亭大黑_GBK" panose="02000000000000000000" pitchFamily="2" charset="-122"/>
                <a:ea typeface="方正兰亭大黑_GBK" panose="02000000000000000000" pitchFamily="2" charset="-122"/>
              </a:rPr>
              <a:t>年时光荏苒</a:t>
            </a:r>
          </a:p>
        </p:txBody>
      </p:sp>
      <p:sp>
        <p:nvSpPr>
          <p:cNvPr id="7" name="文本框 6"/>
          <p:cNvSpPr txBox="1"/>
          <p:nvPr/>
        </p:nvSpPr>
        <p:spPr>
          <a:xfrm>
            <a:off x="2539999" y="2455338"/>
            <a:ext cx="8461828" cy="1751249"/>
          </a:xfrm>
          <a:prstGeom prst="rect">
            <a:avLst/>
          </a:prstGeom>
          <a:noFill/>
        </p:spPr>
        <p:txBody>
          <a:bodyPr wrap="square" rtlCol="0">
            <a:spAutoFit/>
          </a:bodyPr>
          <a:lstStyle/>
          <a:p>
            <a:pPr>
              <a:lnSpc>
                <a:spcPct val="130000"/>
              </a:lnSpc>
            </a:pPr>
            <a:r>
              <a:rPr lang="en-US" altLang="zh-CN" sz="8800" dirty="0" smtClean="0">
                <a:blipFill>
                  <a:blip r:embed="rId6"/>
                  <a:stretch>
                    <a:fillRect/>
                  </a:stretch>
                </a:blipFill>
                <a:effectLst>
                  <a:outerShdw blurRad="50800" dist="38100" dir="5400000" algn="t" rotWithShape="0">
                    <a:prstClr val="black">
                      <a:alpha val="40000"/>
                    </a:prstClr>
                  </a:outerShdw>
                </a:effectLst>
                <a:latin typeface="方正兰亭大黑_GBK" panose="02000000000000000000" pitchFamily="2" charset="-122"/>
                <a:ea typeface="方正兰亭大黑_GBK" panose="02000000000000000000" pitchFamily="2" charset="-122"/>
              </a:rPr>
              <a:t>20</a:t>
            </a:r>
            <a:r>
              <a:rPr lang="zh-CN" altLang="en-US" sz="8800" dirty="0" smtClean="0">
                <a:blipFill>
                  <a:blip r:embed="rId6"/>
                  <a:stretch>
                    <a:fillRect/>
                  </a:stretch>
                </a:blipFill>
                <a:effectLst>
                  <a:outerShdw blurRad="50800" dist="38100" dir="5400000" algn="t" rotWithShape="0">
                    <a:prstClr val="black">
                      <a:alpha val="40000"/>
                    </a:prstClr>
                  </a:outerShdw>
                </a:effectLst>
                <a:latin typeface="方正兰亭大黑_GBK" panose="02000000000000000000" pitchFamily="2" charset="-122"/>
                <a:ea typeface="方正兰亭大黑_GBK" panose="02000000000000000000" pitchFamily="2" charset="-122"/>
              </a:rPr>
              <a:t>年稍纵即逝</a:t>
            </a:r>
          </a:p>
        </p:txBody>
      </p:sp>
      <p:sp>
        <p:nvSpPr>
          <p:cNvPr id="8" name="文本框 7"/>
          <p:cNvSpPr txBox="1"/>
          <p:nvPr/>
        </p:nvSpPr>
        <p:spPr>
          <a:xfrm>
            <a:off x="2539999" y="2455338"/>
            <a:ext cx="8461828" cy="1751249"/>
          </a:xfrm>
          <a:prstGeom prst="rect">
            <a:avLst/>
          </a:prstGeom>
          <a:noFill/>
        </p:spPr>
        <p:txBody>
          <a:bodyPr wrap="square" rtlCol="0">
            <a:spAutoFit/>
          </a:bodyPr>
          <a:lstStyle/>
          <a:p>
            <a:pPr>
              <a:lnSpc>
                <a:spcPct val="130000"/>
              </a:lnSpc>
            </a:pPr>
            <a:r>
              <a:rPr lang="en-US" altLang="zh-CN" sz="8800" dirty="0" smtClean="0">
                <a:blipFill>
                  <a:blip r:embed="rId6"/>
                  <a:stretch>
                    <a:fillRect/>
                  </a:stretch>
                </a:blipFill>
                <a:effectLst>
                  <a:outerShdw blurRad="50800" dist="38100" dir="5400000" algn="t" rotWithShape="0">
                    <a:prstClr val="black">
                      <a:alpha val="40000"/>
                    </a:prstClr>
                  </a:outerShdw>
                </a:effectLst>
                <a:latin typeface="方正兰亭大黑_GBK" panose="02000000000000000000" pitchFamily="2" charset="-122"/>
                <a:ea typeface="方正兰亭大黑_GBK" panose="02000000000000000000" pitchFamily="2" charset="-122"/>
              </a:rPr>
              <a:t>20</a:t>
            </a:r>
            <a:r>
              <a:rPr lang="zh-CN" altLang="en-US" sz="8800" dirty="0" smtClean="0">
                <a:blipFill>
                  <a:blip r:embed="rId6"/>
                  <a:stretch>
                    <a:fillRect/>
                  </a:stretch>
                </a:blipFill>
                <a:effectLst>
                  <a:outerShdw blurRad="50800" dist="38100" dir="5400000" algn="t" rotWithShape="0">
                    <a:prstClr val="black">
                      <a:alpha val="40000"/>
                    </a:prstClr>
                  </a:outerShdw>
                </a:effectLst>
                <a:latin typeface="方正兰亭大黑_GBK" panose="02000000000000000000" pitchFamily="2" charset="-122"/>
                <a:ea typeface="方正兰亭大黑_GBK" panose="02000000000000000000" pitchFamily="2" charset="-122"/>
              </a:rPr>
              <a:t>年沧海桑田</a:t>
            </a:r>
          </a:p>
        </p:txBody>
      </p:sp>
      <p:sp>
        <p:nvSpPr>
          <p:cNvPr id="9" name="文本框 8"/>
          <p:cNvSpPr txBox="1"/>
          <p:nvPr/>
        </p:nvSpPr>
        <p:spPr>
          <a:xfrm>
            <a:off x="2179563" y="2455337"/>
            <a:ext cx="8461828" cy="1751249"/>
          </a:xfrm>
          <a:prstGeom prst="rect">
            <a:avLst/>
          </a:prstGeom>
          <a:noFill/>
        </p:spPr>
        <p:txBody>
          <a:bodyPr wrap="square" rtlCol="0">
            <a:spAutoFit/>
          </a:bodyPr>
          <a:lstStyle/>
          <a:p>
            <a:pPr>
              <a:lnSpc>
                <a:spcPct val="130000"/>
              </a:lnSpc>
            </a:pPr>
            <a:r>
              <a:rPr lang="en-US" altLang="zh-CN" sz="8800" dirty="0" smtClean="0">
                <a:blipFill>
                  <a:blip r:embed="rId6"/>
                  <a:stretch>
                    <a:fillRect/>
                  </a:stretch>
                </a:blipFill>
                <a:effectLst>
                  <a:outerShdw blurRad="50800" dist="38100" dir="5400000" algn="t" rotWithShape="0">
                    <a:prstClr val="black">
                      <a:alpha val="40000"/>
                    </a:prstClr>
                  </a:outerShdw>
                </a:effectLst>
                <a:latin typeface="方正兰亭大黑_GBK" panose="02000000000000000000" pitchFamily="2" charset="-122"/>
                <a:ea typeface="方正兰亭大黑_GBK" panose="02000000000000000000" pitchFamily="2" charset="-122"/>
              </a:rPr>
              <a:t>20</a:t>
            </a:r>
            <a:r>
              <a:rPr lang="zh-CN" altLang="en-US" sz="8800" dirty="0" smtClean="0">
                <a:blipFill>
                  <a:blip r:embed="rId6"/>
                  <a:stretch>
                    <a:fillRect/>
                  </a:stretch>
                </a:blipFill>
                <a:effectLst>
                  <a:outerShdw blurRad="50800" dist="38100" dir="5400000" algn="t" rotWithShape="0">
                    <a:prstClr val="black">
                      <a:alpha val="40000"/>
                    </a:prstClr>
                  </a:outerShdw>
                </a:effectLst>
                <a:latin typeface="方正兰亭大黑_GBK" panose="02000000000000000000" pitchFamily="2" charset="-122"/>
                <a:ea typeface="方正兰亭大黑_GBK" panose="02000000000000000000" pitchFamily="2" charset="-122"/>
              </a:rPr>
              <a:t>年难忘的记忆</a:t>
            </a:r>
          </a:p>
        </p:txBody>
      </p:sp>
      <p:pic>
        <p:nvPicPr>
          <p:cNvPr id="10" name="十年">
            <a:hlinkClick r:id="" action="ppaction://media"/>
          </p:cNvPr>
          <p:cNvPicPr>
            <a:picLocks noChangeAspect="1"/>
          </p:cNvPicPr>
          <p:nvPr>
            <a:audioFile r:link="rId1"/>
            <p:extLst>
              <p:ext uri="{DAA4B4D4-6D71-4841-9C94-3DE7FCFB9230}">
                <p14:media xmlns:p14="http://schemas.microsoft.com/office/powerpoint/2010/main" r:embed="rId2">
                  <p14:trim st="12766"/>
                </p14:media>
              </p:ext>
            </p:extLst>
          </p:nvPr>
        </p:nvPicPr>
        <p:blipFill>
          <a:blip r:embed="rId7"/>
          <a:stretch>
            <a:fillRect/>
          </a:stretch>
        </p:blipFill>
        <p:spPr>
          <a:xfrm>
            <a:off x="0" y="-896258"/>
            <a:ext cx="609600" cy="609600"/>
          </a:xfrm>
          <a:prstGeom prst="rect">
            <a:avLst/>
          </a:prstGeom>
        </p:spPr>
      </p:pic>
    </p:spTree>
    <p:extLst>
      <p:ext uri="{BB962C8B-B14F-4D97-AF65-F5344CB8AC3E}">
        <p14:creationId xmlns:p14="http://schemas.microsoft.com/office/powerpoint/2010/main" val="73168495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23" presetClass="entr" presetSubtype="288"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p:cTn id="9" dur="7000" fill="hold"/>
                                            <p:tgtEl>
                                              <p:spTgt spid="4"/>
                                            </p:tgtEl>
                                            <p:attrNameLst>
                                              <p:attrName>ppt_w</p:attrName>
                                            </p:attrNameLst>
                                          </p:cBhvr>
                                          <p:tavLst>
                                            <p:tav tm="0">
                                              <p:val>
                                                <p:strVal val="4/3*#ppt_w"/>
                                              </p:val>
                                            </p:tav>
                                            <p:tav tm="100000">
                                              <p:val>
                                                <p:strVal val="#ppt_w"/>
                                              </p:val>
                                            </p:tav>
                                          </p:tavLst>
                                        </p:anim>
                                        <p:anim calcmode="lin" valueType="num">
                                          <p:cBhvr>
                                            <p:cTn id="10" dur="7000" fill="hold"/>
                                            <p:tgtEl>
                                              <p:spTgt spid="4"/>
                                            </p:tgtEl>
                                            <p:attrNameLst>
                                              <p:attrName>ppt_h</p:attrName>
                                            </p:attrNameLst>
                                          </p:cBhvr>
                                          <p:tavLst>
                                            <p:tav tm="0">
                                              <p:val>
                                                <p:strVal val="4/3*#ppt_h"/>
                                              </p:val>
                                            </p:tav>
                                            <p:tav tm="100000">
                                              <p:val>
                                                <p:strVal val="#ppt_h"/>
                                              </p:val>
                                            </p:tav>
                                          </p:tavLst>
                                        </p:anim>
                                      </p:childTnLst>
                                    </p:cTn>
                                  </p:par>
                                  <p:par>
                                    <p:cTn id="11" presetID="53"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6" presetClass="emph" presetSubtype="0" fill="hold" grpId="1" nodeType="withEffect" p14:presetBounceEnd="8000">
                                      <p:stCondLst>
                                        <p:cond delay="0"/>
                                      </p:stCondLst>
                                      <p:childTnLst>
                                        <p:animScale p14:bounceEnd="8000">
                                          <p:cBhvr>
                                            <p:cTn id="17" dur="2000" fill="hold"/>
                                            <p:tgtEl>
                                              <p:spTgt spid="6"/>
                                            </p:tgtEl>
                                          </p:cBhvr>
                                          <p:by x="110000" y="110000"/>
                                        </p:animScale>
                                      </p:childTnLst>
                                    </p:cTn>
                                  </p:par>
                                  <p:par>
                                    <p:cTn id="18" presetID="10" presetClass="exit" presetSubtype="0" fill="hold" grpId="2" nodeType="withEffect">
                                      <p:stCondLst>
                                        <p:cond delay="50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par>
                                    <p:cTn id="21" presetID="53" presetClass="entr" presetSubtype="16" fill="hold" grpId="0" nodeType="withEffect">
                                      <p:stCondLst>
                                        <p:cond delay="100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par>
                                    <p:cTn id="26" presetID="6" presetClass="emph" presetSubtype="0" fill="hold" grpId="1" nodeType="withEffect" p14:presetBounceEnd="8000">
                                      <p:stCondLst>
                                        <p:cond delay="2000"/>
                                      </p:stCondLst>
                                      <p:childTnLst>
                                        <p:animScale p14:bounceEnd="8000">
                                          <p:cBhvr>
                                            <p:cTn id="27" dur="2000" fill="hold"/>
                                            <p:tgtEl>
                                              <p:spTgt spid="7"/>
                                            </p:tgtEl>
                                          </p:cBhvr>
                                          <p:by x="110000" y="110000"/>
                                        </p:animScale>
                                      </p:childTnLst>
                                    </p:cTn>
                                  </p:par>
                                  <p:par>
                                    <p:cTn id="28" presetID="10" presetClass="exit" presetSubtype="0" fill="hold" grpId="2" nodeType="withEffect">
                                      <p:stCondLst>
                                        <p:cond delay="2500"/>
                                      </p:stCondLst>
                                      <p:childTnLst>
                                        <p:animEffect transition="out" filter="fade">
                                          <p:cBhvr>
                                            <p:cTn id="29" dur="500"/>
                                            <p:tgtEl>
                                              <p:spTgt spid="7"/>
                                            </p:tgtEl>
                                          </p:cBhvr>
                                        </p:animEffect>
                                        <p:set>
                                          <p:cBhvr>
                                            <p:cTn id="30" dur="1" fill="hold">
                                              <p:stCondLst>
                                                <p:cond delay="499"/>
                                              </p:stCondLst>
                                            </p:cTn>
                                            <p:tgtEl>
                                              <p:spTgt spid="7"/>
                                            </p:tgtEl>
                                            <p:attrNameLst>
                                              <p:attrName>style.visibility</p:attrName>
                                            </p:attrNameLst>
                                          </p:cBhvr>
                                          <p:to>
                                            <p:strVal val="hidden"/>
                                          </p:to>
                                        </p:set>
                                      </p:childTnLst>
                                    </p:cTn>
                                  </p:par>
                                  <p:par>
                                    <p:cTn id="31" presetID="53" presetClass="entr" presetSubtype="16" fill="hold" grpId="0" nodeType="withEffect">
                                      <p:stCondLst>
                                        <p:cond delay="3000"/>
                                      </p:stCondLst>
                                      <p:childTnLst>
                                        <p:set>
                                          <p:cBhvr>
                                            <p:cTn id="32" dur="1" fill="hold">
                                              <p:stCondLst>
                                                <p:cond delay="0"/>
                                              </p:stCondLst>
                                            </p:cTn>
                                            <p:tgtEl>
                                              <p:spTgt spid="8"/>
                                            </p:tgtEl>
                                            <p:attrNameLst>
                                              <p:attrName>style.visibility</p:attrName>
                                            </p:attrNameLst>
                                          </p:cBhvr>
                                          <p:to>
                                            <p:strVal val="visible"/>
                                          </p:to>
                                        </p:set>
                                        <p:anim calcmode="lin" valueType="num">
                                          <p:cBhvr>
                                            <p:cTn id="33" dur="3000" fill="hold"/>
                                            <p:tgtEl>
                                              <p:spTgt spid="8"/>
                                            </p:tgtEl>
                                            <p:attrNameLst>
                                              <p:attrName>ppt_w</p:attrName>
                                            </p:attrNameLst>
                                          </p:cBhvr>
                                          <p:tavLst>
                                            <p:tav tm="0">
                                              <p:val>
                                                <p:fltVal val="0"/>
                                              </p:val>
                                            </p:tav>
                                            <p:tav tm="100000">
                                              <p:val>
                                                <p:strVal val="#ppt_w"/>
                                              </p:val>
                                            </p:tav>
                                          </p:tavLst>
                                        </p:anim>
                                        <p:anim calcmode="lin" valueType="num">
                                          <p:cBhvr>
                                            <p:cTn id="34" dur="3000" fill="hold"/>
                                            <p:tgtEl>
                                              <p:spTgt spid="8"/>
                                            </p:tgtEl>
                                            <p:attrNameLst>
                                              <p:attrName>ppt_h</p:attrName>
                                            </p:attrNameLst>
                                          </p:cBhvr>
                                          <p:tavLst>
                                            <p:tav tm="0">
                                              <p:val>
                                                <p:fltVal val="0"/>
                                              </p:val>
                                            </p:tav>
                                            <p:tav tm="100000">
                                              <p:val>
                                                <p:strVal val="#ppt_h"/>
                                              </p:val>
                                            </p:tav>
                                          </p:tavLst>
                                        </p:anim>
                                        <p:animEffect transition="in" filter="fade">
                                          <p:cBhvr>
                                            <p:cTn id="35" dur="3000"/>
                                            <p:tgtEl>
                                              <p:spTgt spid="8"/>
                                            </p:tgtEl>
                                          </p:cBhvr>
                                        </p:animEffect>
                                      </p:childTnLst>
                                    </p:cTn>
                                  </p:par>
                                  <p:par>
                                    <p:cTn id="36" presetID="6" presetClass="emph" presetSubtype="0" fill="hold" grpId="1" nodeType="withEffect" p14:presetBounceEnd="8000">
                                      <p:stCondLst>
                                        <p:cond delay="4000"/>
                                      </p:stCondLst>
                                      <p:childTnLst>
                                        <p:animScale p14:bounceEnd="8000">
                                          <p:cBhvr>
                                            <p:cTn id="37" dur="2000" fill="hold"/>
                                            <p:tgtEl>
                                              <p:spTgt spid="8"/>
                                            </p:tgtEl>
                                          </p:cBhvr>
                                          <p:by x="110000" y="110000"/>
                                        </p:animScale>
                                      </p:childTnLst>
                                    </p:cTn>
                                  </p:par>
                                  <p:par>
                                    <p:cTn id="38" presetID="10" presetClass="exit" presetSubtype="0" fill="hold" grpId="2" nodeType="withEffect">
                                      <p:stCondLst>
                                        <p:cond delay="4500"/>
                                      </p:stCondLst>
                                      <p:childTnLst>
                                        <p:animEffect transition="out" filter="fade">
                                          <p:cBhvr>
                                            <p:cTn id="39" dur="500"/>
                                            <p:tgtEl>
                                              <p:spTgt spid="8"/>
                                            </p:tgtEl>
                                          </p:cBhvr>
                                        </p:animEffect>
                                        <p:set>
                                          <p:cBhvr>
                                            <p:cTn id="40" dur="1" fill="hold">
                                              <p:stCondLst>
                                                <p:cond delay="499"/>
                                              </p:stCondLst>
                                            </p:cTn>
                                            <p:tgtEl>
                                              <p:spTgt spid="8"/>
                                            </p:tgtEl>
                                            <p:attrNameLst>
                                              <p:attrName>style.visibility</p:attrName>
                                            </p:attrNameLst>
                                          </p:cBhvr>
                                          <p:to>
                                            <p:strVal val="hidden"/>
                                          </p:to>
                                        </p:set>
                                      </p:childTnLst>
                                    </p:cTn>
                                  </p:par>
                                  <p:par>
                                    <p:cTn id="41" presetID="53" presetClass="entr" presetSubtype="16" fill="hold" grpId="0" nodeType="withEffect">
                                      <p:stCondLst>
                                        <p:cond delay="500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par>
                                    <p:cTn id="46" presetID="6" presetClass="emph" presetSubtype="0" fill="hold" grpId="1" nodeType="withEffect" p14:presetBounceEnd="8000">
                                      <p:stCondLst>
                                        <p:cond delay="6000"/>
                                      </p:stCondLst>
                                      <p:childTnLst>
                                        <p:animScale p14:bounceEnd="8000">
                                          <p:cBhvr>
                                            <p:cTn id="47" dur="2000" fill="hold"/>
                                            <p:tgtEl>
                                              <p:spTgt spid="9"/>
                                            </p:tgtEl>
                                          </p:cBhvr>
                                          <p:by x="110000" y="110000"/>
                                        </p:animScale>
                                      </p:childTnLst>
                                    </p:cTn>
                                  </p:par>
                                  <p:par>
                                    <p:cTn id="48" presetID="10" presetClass="exit" presetSubtype="0" fill="hold" grpId="2" nodeType="withEffect">
                                      <p:stCondLst>
                                        <p:cond delay="6500"/>
                                      </p:stCondLst>
                                      <p:childTnLst>
                                        <p:animEffect transition="out" filter="fade">
                                          <p:cBhvr>
                                            <p:cTn id="49" dur="500"/>
                                            <p:tgtEl>
                                              <p:spTgt spid="9"/>
                                            </p:tgtEl>
                                          </p:cBhvr>
                                        </p:animEffect>
                                        <p:set>
                                          <p:cBhvr>
                                            <p:cTn id="5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1" repeatCount="indefinite" fill="remove" display="0">
                      <p:stCondLst>
                        <p:cond delay="indefinite"/>
                      </p:stCondLst>
                      <p:endCondLst>
                        <p:cond evt="onStopAudio" delay="0">
                          <p:tgtEl>
                            <p:sldTgt/>
                          </p:tgtEl>
                        </p:cond>
                      </p:endCondLst>
                    </p:cTn>
                    <p:tgtEl>
                      <p:spTgt spid="10"/>
                    </p:tgtEl>
                  </p:cMediaNode>
                </p:audio>
              </p:childTnLst>
            </p:cTn>
          </p:par>
        </p:tnLst>
        <p:bldLst>
          <p:bldP spid="6" grpId="0"/>
          <p:bldP spid="6" grpId="1"/>
          <p:bldP spid="6" grpId="2"/>
          <p:bldP spid="7" grpId="0"/>
          <p:bldP spid="7" grpId="1"/>
          <p:bldP spid="7" grpId="2"/>
          <p:bldP spid="8" grpId="0"/>
          <p:bldP spid="8" grpId="1"/>
          <p:bldP spid="8" grpId="2"/>
          <p:bldP spid="9" grpId="0"/>
          <p:bldP spid="9" grpId="1"/>
          <p:bldP spid="9" grpId="2"/>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23" presetClass="entr" presetSubtype="288"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p:cTn id="9" dur="7000" fill="hold"/>
                                            <p:tgtEl>
                                              <p:spTgt spid="4"/>
                                            </p:tgtEl>
                                            <p:attrNameLst>
                                              <p:attrName>ppt_w</p:attrName>
                                            </p:attrNameLst>
                                          </p:cBhvr>
                                          <p:tavLst>
                                            <p:tav tm="0">
                                              <p:val>
                                                <p:strVal val="4/3*#ppt_w"/>
                                              </p:val>
                                            </p:tav>
                                            <p:tav tm="100000">
                                              <p:val>
                                                <p:strVal val="#ppt_w"/>
                                              </p:val>
                                            </p:tav>
                                          </p:tavLst>
                                        </p:anim>
                                        <p:anim calcmode="lin" valueType="num">
                                          <p:cBhvr>
                                            <p:cTn id="10" dur="7000" fill="hold"/>
                                            <p:tgtEl>
                                              <p:spTgt spid="4"/>
                                            </p:tgtEl>
                                            <p:attrNameLst>
                                              <p:attrName>ppt_h</p:attrName>
                                            </p:attrNameLst>
                                          </p:cBhvr>
                                          <p:tavLst>
                                            <p:tav tm="0">
                                              <p:val>
                                                <p:strVal val="4/3*#ppt_h"/>
                                              </p:val>
                                            </p:tav>
                                            <p:tav tm="100000">
                                              <p:val>
                                                <p:strVal val="#ppt_h"/>
                                              </p:val>
                                            </p:tav>
                                          </p:tavLst>
                                        </p:anim>
                                      </p:childTnLst>
                                    </p:cTn>
                                  </p:par>
                                  <p:par>
                                    <p:cTn id="11" presetID="53"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6" presetClass="emph" presetSubtype="0" fill="hold" grpId="1" nodeType="withEffect">
                                      <p:stCondLst>
                                        <p:cond delay="0"/>
                                      </p:stCondLst>
                                      <p:childTnLst>
                                        <p:animScale>
                                          <p:cBhvr>
                                            <p:cTn id="17" dur="2000" fill="hold"/>
                                            <p:tgtEl>
                                              <p:spTgt spid="6"/>
                                            </p:tgtEl>
                                          </p:cBhvr>
                                          <p:by x="110000" y="110000"/>
                                        </p:animScale>
                                      </p:childTnLst>
                                    </p:cTn>
                                  </p:par>
                                  <p:par>
                                    <p:cTn id="18" presetID="10" presetClass="exit" presetSubtype="0" fill="hold" grpId="2" nodeType="withEffect">
                                      <p:stCondLst>
                                        <p:cond delay="50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par>
                                    <p:cTn id="21" presetID="53" presetClass="entr" presetSubtype="16" fill="hold" grpId="0" nodeType="withEffect">
                                      <p:stCondLst>
                                        <p:cond delay="100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par>
                                    <p:cTn id="26" presetID="6" presetClass="emph" presetSubtype="0" fill="hold" grpId="1" nodeType="withEffect">
                                      <p:stCondLst>
                                        <p:cond delay="2000"/>
                                      </p:stCondLst>
                                      <p:childTnLst>
                                        <p:animScale>
                                          <p:cBhvr>
                                            <p:cTn id="27" dur="2000" fill="hold"/>
                                            <p:tgtEl>
                                              <p:spTgt spid="7"/>
                                            </p:tgtEl>
                                          </p:cBhvr>
                                          <p:by x="110000" y="110000"/>
                                        </p:animScale>
                                      </p:childTnLst>
                                    </p:cTn>
                                  </p:par>
                                  <p:par>
                                    <p:cTn id="28" presetID="10" presetClass="exit" presetSubtype="0" fill="hold" grpId="2" nodeType="withEffect">
                                      <p:stCondLst>
                                        <p:cond delay="2500"/>
                                      </p:stCondLst>
                                      <p:childTnLst>
                                        <p:animEffect transition="out" filter="fade">
                                          <p:cBhvr>
                                            <p:cTn id="29" dur="500"/>
                                            <p:tgtEl>
                                              <p:spTgt spid="7"/>
                                            </p:tgtEl>
                                          </p:cBhvr>
                                        </p:animEffect>
                                        <p:set>
                                          <p:cBhvr>
                                            <p:cTn id="30" dur="1" fill="hold">
                                              <p:stCondLst>
                                                <p:cond delay="499"/>
                                              </p:stCondLst>
                                            </p:cTn>
                                            <p:tgtEl>
                                              <p:spTgt spid="7"/>
                                            </p:tgtEl>
                                            <p:attrNameLst>
                                              <p:attrName>style.visibility</p:attrName>
                                            </p:attrNameLst>
                                          </p:cBhvr>
                                          <p:to>
                                            <p:strVal val="hidden"/>
                                          </p:to>
                                        </p:set>
                                      </p:childTnLst>
                                    </p:cTn>
                                  </p:par>
                                  <p:par>
                                    <p:cTn id="31" presetID="53" presetClass="entr" presetSubtype="16" fill="hold" grpId="0" nodeType="withEffect">
                                      <p:stCondLst>
                                        <p:cond delay="3000"/>
                                      </p:stCondLst>
                                      <p:childTnLst>
                                        <p:set>
                                          <p:cBhvr>
                                            <p:cTn id="32" dur="1" fill="hold">
                                              <p:stCondLst>
                                                <p:cond delay="0"/>
                                              </p:stCondLst>
                                            </p:cTn>
                                            <p:tgtEl>
                                              <p:spTgt spid="8"/>
                                            </p:tgtEl>
                                            <p:attrNameLst>
                                              <p:attrName>style.visibility</p:attrName>
                                            </p:attrNameLst>
                                          </p:cBhvr>
                                          <p:to>
                                            <p:strVal val="visible"/>
                                          </p:to>
                                        </p:set>
                                        <p:anim calcmode="lin" valueType="num">
                                          <p:cBhvr>
                                            <p:cTn id="33" dur="3000" fill="hold"/>
                                            <p:tgtEl>
                                              <p:spTgt spid="8"/>
                                            </p:tgtEl>
                                            <p:attrNameLst>
                                              <p:attrName>ppt_w</p:attrName>
                                            </p:attrNameLst>
                                          </p:cBhvr>
                                          <p:tavLst>
                                            <p:tav tm="0">
                                              <p:val>
                                                <p:fltVal val="0"/>
                                              </p:val>
                                            </p:tav>
                                            <p:tav tm="100000">
                                              <p:val>
                                                <p:strVal val="#ppt_w"/>
                                              </p:val>
                                            </p:tav>
                                          </p:tavLst>
                                        </p:anim>
                                        <p:anim calcmode="lin" valueType="num">
                                          <p:cBhvr>
                                            <p:cTn id="34" dur="3000" fill="hold"/>
                                            <p:tgtEl>
                                              <p:spTgt spid="8"/>
                                            </p:tgtEl>
                                            <p:attrNameLst>
                                              <p:attrName>ppt_h</p:attrName>
                                            </p:attrNameLst>
                                          </p:cBhvr>
                                          <p:tavLst>
                                            <p:tav tm="0">
                                              <p:val>
                                                <p:fltVal val="0"/>
                                              </p:val>
                                            </p:tav>
                                            <p:tav tm="100000">
                                              <p:val>
                                                <p:strVal val="#ppt_h"/>
                                              </p:val>
                                            </p:tav>
                                          </p:tavLst>
                                        </p:anim>
                                        <p:animEffect transition="in" filter="fade">
                                          <p:cBhvr>
                                            <p:cTn id="35" dur="3000"/>
                                            <p:tgtEl>
                                              <p:spTgt spid="8"/>
                                            </p:tgtEl>
                                          </p:cBhvr>
                                        </p:animEffect>
                                      </p:childTnLst>
                                    </p:cTn>
                                  </p:par>
                                  <p:par>
                                    <p:cTn id="36" presetID="6" presetClass="emph" presetSubtype="0" fill="hold" grpId="1" nodeType="withEffect">
                                      <p:stCondLst>
                                        <p:cond delay="4000"/>
                                      </p:stCondLst>
                                      <p:childTnLst>
                                        <p:animScale>
                                          <p:cBhvr>
                                            <p:cTn id="37" dur="2000" fill="hold"/>
                                            <p:tgtEl>
                                              <p:spTgt spid="8"/>
                                            </p:tgtEl>
                                          </p:cBhvr>
                                          <p:by x="110000" y="110000"/>
                                        </p:animScale>
                                      </p:childTnLst>
                                    </p:cTn>
                                  </p:par>
                                  <p:par>
                                    <p:cTn id="38" presetID="10" presetClass="exit" presetSubtype="0" fill="hold" grpId="2" nodeType="withEffect">
                                      <p:stCondLst>
                                        <p:cond delay="4500"/>
                                      </p:stCondLst>
                                      <p:childTnLst>
                                        <p:animEffect transition="out" filter="fade">
                                          <p:cBhvr>
                                            <p:cTn id="39" dur="500"/>
                                            <p:tgtEl>
                                              <p:spTgt spid="8"/>
                                            </p:tgtEl>
                                          </p:cBhvr>
                                        </p:animEffect>
                                        <p:set>
                                          <p:cBhvr>
                                            <p:cTn id="40" dur="1" fill="hold">
                                              <p:stCondLst>
                                                <p:cond delay="499"/>
                                              </p:stCondLst>
                                            </p:cTn>
                                            <p:tgtEl>
                                              <p:spTgt spid="8"/>
                                            </p:tgtEl>
                                            <p:attrNameLst>
                                              <p:attrName>style.visibility</p:attrName>
                                            </p:attrNameLst>
                                          </p:cBhvr>
                                          <p:to>
                                            <p:strVal val="hidden"/>
                                          </p:to>
                                        </p:set>
                                      </p:childTnLst>
                                    </p:cTn>
                                  </p:par>
                                  <p:par>
                                    <p:cTn id="41" presetID="53" presetClass="entr" presetSubtype="16" fill="hold" grpId="0" nodeType="withEffect">
                                      <p:stCondLst>
                                        <p:cond delay="500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par>
                                    <p:cTn id="46" presetID="6" presetClass="emph" presetSubtype="0" fill="hold" grpId="1" nodeType="withEffect">
                                      <p:stCondLst>
                                        <p:cond delay="6000"/>
                                      </p:stCondLst>
                                      <p:childTnLst>
                                        <p:animScale>
                                          <p:cBhvr>
                                            <p:cTn id="47" dur="2000" fill="hold"/>
                                            <p:tgtEl>
                                              <p:spTgt spid="9"/>
                                            </p:tgtEl>
                                          </p:cBhvr>
                                          <p:by x="110000" y="110000"/>
                                        </p:animScale>
                                      </p:childTnLst>
                                    </p:cTn>
                                  </p:par>
                                  <p:par>
                                    <p:cTn id="48" presetID="10" presetClass="exit" presetSubtype="0" fill="hold" grpId="2" nodeType="withEffect">
                                      <p:stCondLst>
                                        <p:cond delay="6500"/>
                                      </p:stCondLst>
                                      <p:childTnLst>
                                        <p:animEffect transition="out" filter="fade">
                                          <p:cBhvr>
                                            <p:cTn id="49" dur="500"/>
                                            <p:tgtEl>
                                              <p:spTgt spid="9"/>
                                            </p:tgtEl>
                                          </p:cBhvr>
                                        </p:animEffect>
                                        <p:set>
                                          <p:cBhvr>
                                            <p:cTn id="5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1" repeatCount="indefinite" fill="remove" display="0">
                      <p:stCondLst>
                        <p:cond delay="indefinite"/>
                      </p:stCondLst>
                      <p:endCondLst>
                        <p:cond evt="onStopAudio" delay="0">
                          <p:tgtEl>
                            <p:sldTgt/>
                          </p:tgtEl>
                        </p:cond>
                      </p:endCondLst>
                    </p:cTn>
                    <p:tgtEl>
                      <p:spTgt spid="10"/>
                    </p:tgtEl>
                  </p:cMediaNode>
                </p:audio>
              </p:childTnLst>
            </p:cTn>
          </p:par>
        </p:tnLst>
        <p:bldLst>
          <p:bldP spid="6" grpId="0"/>
          <p:bldP spid="6" grpId="1"/>
          <p:bldP spid="6" grpId="2"/>
          <p:bldP spid="7" grpId="0"/>
          <p:bldP spid="7" grpId="1"/>
          <p:bldP spid="7" grpId="2"/>
          <p:bldP spid="8" grpId="0"/>
          <p:bldP spid="8" grpId="1"/>
          <p:bldP spid="8" grpId="2"/>
          <p:bldP spid="9" grpId="0"/>
          <p:bldP spid="9" grpId="1"/>
          <p:bldP spid="9" grpId="2"/>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icture_1"/>
          <p:cNvSpPr>
            <a:spLocks/>
          </p:cNvSpPr>
          <p:nvPr/>
        </p:nvSpPr>
        <p:spPr bwMode="auto">
          <a:xfrm>
            <a:off x="2782888" y="1484314"/>
            <a:ext cx="6697662" cy="2289400"/>
          </a:xfrm>
          <a:custGeom>
            <a:avLst/>
            <a:gdLst>
              <a:gd name="T0" fmla="*/ 0 w 6133864"/>
              <a:gd name="T1" fmla="*/ 0 h 1632035"/>
              <a:gd name="T2" fmla="*/ 11351617 w 6133864"/>
              <a:gd name="T3" fmla="*/ 0 h 1632035"/>
              <a:gd name="T4" fmla="*/ 11351617 w 6133864"/>
              <a:gd name="T5" fmla="*/ 1601745 h 1632035"/>
              <a:gd name="T6" fmla="*/ 5649278 w 6133864"/>
              <a:gd name="T7" fmla="*/ 1995350 h 1632035"/>
              <a:gd name="T8" fmla="*/ 0 w 6133864"/>
              <a:gd name="T9" fmla="*/ 1600696 h 1632035"/>
              <a:gd name="T10" fmla="*/ 0 w 6133864"/>
              <a:gd name="T11" fmla="*/ 0 h 16320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33864" h="1632035">
                <a:moveTo>
                  <a:pt x="0" y="0"/>
                </a:moveTo>
                <a:lnTo>
                  <a:pt x="6133864" y="0"/>
                </a:lnTo>
                <a:lnTo>
                  <a:pt x="6133864" y="1310098"/>
                </a:lnTo>
                <a:lnTo>
                  <a:pt x="3052597" y="1632035"/>
                </a:lnTo>
                <a:lnTo>
                  <a:pt x="0" y="1309241"/>
                </a:lnTo>
                <a:lnTo>
                  <a:pt x="0" y="0"/>
                </a:ln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nchor="ctr"/>
          <a:lstStyle/>
          <a:p>
            <a:endParaRPr lang="zh-CN" altLang="en-US"/>
          </a:p>
        </p:txBody>
      </p:sp>
      <p:cxnSp>
        <p:nvCxnSpPr>
          <p:cNvPr id="3075" name="MH_Other_1"/>
          <p:cNvCxnSpPr>
            <a:cxnSpLocks noChangeShapeType="1"/>
          </p:cNvCxnSpPr>
          <p:nvPr/>
        </p:nvCxnSpPr>
        <p:spPr bwMode="auto">
          <a:xfrm>
            <a:off x="2782888" y="1384300"/>
            <a:ext cx="6697662" cy="0"/>
          </a:xfrm>
          <a:prstGeom prst="line">
            <a:avLst/>
          </a:prstGeom>
          <a:noFill/>
          <a:ln w="222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76" name="MH_Picture_2"/>
          <p:cNvSpPr>
            <a:spLocks/>
          </p:cNvSpPr>
          <p:nvPr/>
        </p:nvSpPr>
        <p:spPr bwMode="auto">
          <a:xfrm>
            <a:off x="2782888" y="3497035"/>
            <a:ext cx="3300412" cy="1898650"/>
          </a:xfrm>
          <a:custGeom>
            <a:avLst/>
            <a:gdLst>
              <a:gd name="T0" fmla="*/ 0 w 3022228"/>
              <a:gd name="T1" fmla="*/ 0 h 1898412"/>
              <a:gd name="T2" fmla="*/ 5597754 w 3022228"/>
              <a:gd name="T3" fmla="*/ 325863 h 1898412"/>
              <a:gd name="T4" fmla="*/ 5591511 w 3022228"/>
              <a:gd name="T5" fmla="*/ 1558193 h 1898412"/>
              <a:gd name="T6" fmla="*/ 0 w 3022228"/>
              <a:gd name="T7" fmla="*/ 1900078 h 1898412"/>
              <a:gd name="T8" fmla="*/ 0 w 3022228"/>
              <a:gd name="T9" fmla="*/ 0 h 18984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22228" h="1898412">
                <a:moveTo>
                  <a:pt x="0" y="0"/>
                </a:moveTo>
                <a:lnTo>
                  <a:pt x="3022228" y="325576"/>
                </a:lnTo>
                <a:cubicBezTo>
                  <a:pt x="3021105" y="735993"/>
                  <a:pt x="3019981" y="1146411"/>
                  <a:pt x="3018858" y="1556828"/>
                </a:cubicBezTo>
                <a:lnTo>
                  <a:pt x="0" y="1898412"/>
                </a:lnTo>
                <a:lnTo>
                  <a:pt x="0" y="0"/>
                </a:ln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txBody>
          <a:bodyPr anchor="ctr"/>
          <a:lstStyle/>
          <a:p>
            <a:endParaRPr lang="zh-CN" altLang="en-US"/>
          </a:p>
        </p:txBody>
      </p:sp>
      <p:sp>
        <p:nvSpPr>
          <p:cNvPr id="3077" name="MH_Picture_4"/>
          <p:cNvSpPr>
            <a:spLocks/>
          </p:cNvSpPr>
          <p:nvPr/>
        </p:nvSpPr>
        <p:spPr bwMode="auto">
          <a:xfrm>
            <a:off x="2787650" y="5124223"/>
            <a:ext cx="3295650" cy="1714500"/>
          </a:xfrm>
          <a:custGeom>
            <a:avLst/>
            <a:gdLst>
              <a:gd name="T0" fmla="*/ 5577033 w 3018857"/>
              <a:gd name="T1" fmla="*/ 0 h 1714241"/>
              <a:gd name="T2" fmla="*/ 5577033 w 3018857"/>
              <a:gd name="T3" fmla="*/ 1706716 h 1714241"/>
              <a:gd name="T4" fmla="*/ 0 w 3018857"/>
              <a:gd name="T5" fmla="*/ 1716054 h 1714241"/>
              <a:gd name="T6" fmla="*/ 0 w 3018857"/>
              <a:gd name="T7" fmla="*/ 334049 h 1714241"/>
              <a:gd name="T8" fmla="*/ 5577033 w 3018857"/>
              <a:gd name="T9" fmla="*/ 0 h 17142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18857" h="1714241">
                <a:moveTo>
                  <a:pt x="3017959" y="0"/>
                </a:moveTo>
                <a:cubicBezTo>
                  <a:pt x="3021073" y="559837"/>
                  <a:pt x="3014845" y="1145073"/>
                  <a:pt x="3017959" y="1704910"/>
                </a:cubicBezTo>
                <a:lnTo>
                  <a:pt x="0" y="1714241"/>
                </a:lnTo>
                <a:lnTo>
                  <a:pt x="0" y="333699"/>
                </a:lnTo>
                <a:lnTo>
                  <a:pt x="3017959" y="0"/>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p:spPr>
        <p:txBody>
          <a:bodyPr anchor="ctr"/>
          <a:lstStyle/>
          <a:p>
            <a:endParaRPr lang="zh-CN" altLang="en-US"/>
          </a:p>
        </p:txBody>
      </p:sp>
      <p:sp>
        <p:nvSpPr>
          <p:cNvPr id="3078" name="MH_Picture_5"/>
          <p:cNvSpPr>
            <a:spLocks/>
          </p:cNvSpPr>
          <p:nvPr/>
        </p:nvSpPr>
        <p:spPr bwMode="auto">
          <a:xfrm>
            <a:off x="6184900" y="5166292"/>
            <a:ext cx="3295650" cy="1714500"/>
          </a:xfrm>
          <a:custGeom>
            <a:avLst/>
            <a:gdLst>
              <a:gd name="T0" fmla="*/ 1659 w 3018857"/>
              <a:gd name="T1" fmla="*/ 0 h 1714241"/>
              <a:gd name="T2" fmla="*/ 5578692 w 3018857"/>
              <a:gd name="T3" fmla="*/ 334049 h 1714241"/>
              <a:gd name="T4" fmla="*/ 5578692 w 3018857"/>
              <a:gd name="T5" fmla="*/ 1716054 h 1714241"/>
              <a:gd name="T6" fmla="*/ 1659 w 3018857"/>
              <a:gd name="T7" fmla="*/ 1706716 h 1714241"/>
              <a:gd name="T8" fmla="*/ 1659 w 3018857"/>
              <a:gd name="T9" fmla="*/ 0 h 17142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18857" h="1714241">
                <a:moveTo>
                  <a:pt x="898" y="0"/>
                </a:moveTo>
                <a:lnTo>
                  <a:pt x="3018857" y="333699"/>
                </a:lnTo>
                <a:lnTo>
                  <a:pt x="3018857" y="1714241"/>
                </a:lnTo>
                <a:lnTo>
                  <a:pt x="898" y="1704910"/>
                </a:lnTo>
                <a:cubicBezTo>
                  <a:pt x="4012" y="1145073"/>
                  <a:pt x="-2216" y="559837"/>
                  <a:pt x="898" y="0"/>
                </a:cubicBezTo>
                <a:close/>
              </a:path>
            </a:pathLst>
          </a:custGeom>
          <a:blipFill dpi="0" rotWithShape="1">
            <a:blip r:embed="rId7">
              <a:extLst>
                <a:ext uri="{28A0092B-C50C-407E-A947-70E740481C1C}">
                  <a14:useLocalDpi xmlns:a14="http://schemas.microsoft.com/office/drawing/2010/main" val="0"/>
                </a:ext>
              </a:extLst>
            </a:blip>
            <a:srcRect/>
            <a:stretch>
              <a:fillRect/>
            </a:stretch>
          </a:blipFill>
          <a:ln>
            <a:noFill/>
          </a:ln>
        </p:spPr>
        <p:txBody>
          <a:bodyPr anchor="ctr"/>
          <a:lstStyle/>
          <a:p>
            <a:endParaRPr lang="zh-CN" altLang="en-US"/>
          </a:p>
        </p:txBody>
      </p:sp>
      <p:sp>
        <p:nvSpPr>
          <p:cNvPr id="3079" name="MH_Picture_3"/>
          <p:cNvSpPr>
            <a:spLocks/>
          </p:cNvSpPr>
          <p:nvPr/>
        </p:nvSpPr>
        <p:spPr bwMode="auto">
          <a:xfrm>
            <a:off x="6180138" y="3497035"/>
            <a:ext cx="3300412" cy="1898650"/>
          </a:xfrm>
          <a:custGeom>
            <a:avLst/>
            <a:gdLst>
              <a:gd name="T0" fmla="*/ 5597754 w 3022228"/>
              <a:gd name="T1" fmla="*/ 0 h 1898412"/>
              <a:gd name="T2" fmla="*/ 5597754 w 3022228"/>
              <a:gd name="T3" fmla="*/ 1900078 h 1898412"/>
              <a:gd name="T4" fmla="*/ 6242 w 3022228"/>
              <a:gd name="T5" fmla="*/ 1558193 h 1898412"/>
              <a:gd name="T6" fmla="*/ 0 w 3022228"/>
              <a:gd name="T7" fmla="*/ 325863 h 1898412"/>
              <a:gd name="T8" fmla="*/ 5597754 w 3022228"/>
              <a:gd name="T9" fmla="*/ 0 h 18984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22228" h="1898412">
                <a:moveTo>
                  <a:pt x="3022228" y="0"/>
                </a:moveTo>
                <a:lnTo>
                  <a:pt x="3022228" y="1898412"/>
                </a:lnTo>
                <a:lnTo>
                  <a:pt x="3370" y="1556828"/>
                </a:lnTo>
                <a:cubicBezTo>
                  <a:pt x="2247" y="1146411"/>
                  <a:pt x="1123" y="735993"/>
                  <a:pt x="0" y="325576"/>
                </a:cubicBezTo>
                <a:lnTo>
                  <a:pt x="3022228" y="0"/>
                </a:lnTo>
                <a:close/>
              </a:path>
            </a:pathLst>
          </a:custGeom>
          <a:blipFill dpi="0" rotWithShape="1">
            <a:blip r:embed="rId8">
              <a:extLst>
                <a:ext uri="{28A0092B-C50C-407E-A947-70E740481C1C}">
                  <a14:useLocalDpi xmlns:a14="http://schemas.microsoft.com/office/drawing/2010/main" val="0"/>
                </a:ext>
              </a:extLst>
            </a:blip>
            <a:srcRect/>
            <a:stretch>
              <a:fillRect/>
            </a:stretch>
          </a:blipFill>
          <a:ln>
            <a:noFill/>
          </a:ln>
        </p:spPr>
        <p:txBody>
          <a:bodyPr anchor="ctr"/>
          <a:lstStyle/>
          <a:p>
            <a:endParaRPr lang="zh-CN" altLang="en-US"/>
          </a:p>
        </p:txBody>
      </p:sp>
      <p:sp>
        <p:nvSpPr>
          <p:cNvPr id="3080" name="MH_SubTitle_1"/>
          <p:cNvSpPr txBox="1">
            <a:spLocks noChangeArrowheads="1"/>
          </p:cNvSpPr>
          <p:nvPr/>
        </p:nvSpPr>
        <p:spPr bwMode="auto">
          <a:xfrm>
            <a:off x="2782888" y="692150"/>
            <a:ext cx="6697662"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r>
              <a:rPr lang="zh-CN" altLang="en-US" sz="3600" dirty="0" smtClean="0">
                <a:solidFill>
                  <a:schemeClr val="accent1">
                    <a:lumMod val="75000"/>
                  </a:schemeClr>
                </a:solidFill>
                <a:latin typeface="微软雅黑" panose="020B0503020204020204" pitchFamily="34" charset="-122"/>
              </a:rPr>
              <a:t>青春依旧</a:t>
            </a:r>
            <a:endParaRPr lang="zh-CN" altLang="en-US" sz="3600" dirty="0">
              <a:solidFill>
                <a:schemeClr val="accent1">
                  <a:lumMod val="75000"/>
                </a:schemeClr>
              </a:solidFill>
              <a:latin typeface="微软雅黑" panose="020B0503020204020204" pitchFamily="34" charset="-122"/>
            </a:endParaRPr>
          </a:p>
        </p:txBody>
      </p:sp>
    </p:spTree>
    <p:custDataLst>
      <p:tags r:id="rId1"/>
    </p:custDataLst>
    <p:extLst>
      <p:ext uri="{BB962C8B-B14F-4D97-AF65-F5344CB8AC3E}">
        <p14:creationId xmlns:p14="http://schemas.microsoft.com/office/powerpoint/2010/main" val="4088862062"/>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80"/>
                                        </p:tgtEl>
                                        <p:attrNameLst>
                                          <p:attrName>style.visibility</p:attrName>
                                        </p:attrNameLst>
                                      </p:cBhvr>
                                      <p:to>
                                        <p:strVal val="visible"/>
                                      </p:to>
                                    </p:set>
                                    <p:animEffect transition="in" filter="fade">
                                      <p:cBhvr>
                                        <p:cTn id="7" dur="1000"/>
                                        <p:tgtEl>
                                          <p:spTgt spid="3080"/>
                                        </p:tgtEl>
                                      </p:cBhvr>
                                    </p:animEffect>
                                    <p:anim calcmode="lin" valueType="num">
                                      <p:cBhvr>
                                        <p:cTn id="8" dur="1000" fill="hold"/>
                                        <p:tgtEl>
                                          <p:spTgt spid="3080"/>
                                        </p:tgtEl>
                                        <p:attrNameLst>
                                          <p:attrName>ppt_x</p:attrName>
                                        </p:attrNameLst>
                                      </p:cBhvr>
                                      <p:tavLst>
                                        <p:tav tm="0">
                                          <p:val>
                                            <p:strVal val="#ppt_x"/>
                                          </p:val>
                                        </p:tav>
                                        <p:tav tm="100000">
                                          <p:val>
                                            <p:strVal val="#ppt_x"/>
                                          </p:val>
                                        </p:tav>
                                      </p:tavLst>
                                    </p:anim>
                                    <p:anim calcmode="lin" valueType="num">
                                      <p:cBhvr>
                                        <p:cTn id="9" dur="1000" fill="hold"/>
                                        <p:tgtEl>
                                          <p:spTgt spid="3080"/>
                                        </p:tgtEl>
                                        <p:attrNameLst>
                                          <p:attrName>ppt_y</p:attrName>
                                        </p:attrNameLst>
                                      </p:cBhvr>
                                      <p:tavLst>
                                        <p:tav tm="0">
                                          <p:val>
                                            <p:strVal val="#ppt_y+.1"/>
                                          </p:val>
                                        </p:tav>
                                        <p:tav tm="100000">
                                          <p:val>
                                            <p:strVal val="#ppt_y"/>
                                          </p:val>
                                        </p:tav>
                                      </p:tavLst>
                                    </p:anim>
                                  </p:childTnLst>
                                </p:cTn>
                              </p:par>
                              <p:par>
                                <p:cTn id="10" presetID="16" presetClass="entr" presetSubtype="21" fill="hold" nodeType="with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barn(inVertical)">
                                      <p:cBhvr>
                                        <p:cTn id="12" dur="500"/>
                                        <p:tgtEl>
                                          <p:spTgt spid="3075"/>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checkerboard(across)">
                                      <p:cBhvr>
                                        <p:cTn id="15" dur="500"/>
                                        <p:tgtEl>
                                          <p:spTgt spid="3074"/>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3076"/>
                                        </p:tgtEl>
                                        <p:attrNameLst>
                                          <p:attrName>style.visibility</p:attrName>
                                        </p:attrNameLst>
                                      </p:cBhvr>
                                      <p:to>
                                        <p:strVal val="visible"/>
                                      </p:to>
                                    </p:set>
                                    <p:animEffect transition="in" filter="checkerboard(across)">
                                      <p:cBhvr>
                                        <p:cTn id="18" dur="500"/>
                                        <p:tgtEl>
                                          <p:spTgt spid="3076"/>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3079"/>
                                        </p:tgtEl>
                                        <p:attrNameLst>
                                          <p:attrName>style.visibility</p:attrName>
                                        </p:attrNameLst>
                                      </p:cBhvr>
                                      <p:to>
                                        <p:strVal val="visible"/>
                                      </p:to>
                                    </p:set>
                                    <p:animEffect transition="in" filter="checkerboard(across)">
                                      <p:cBhvr>
                                        <p:cTn id="21" dur="500"/>
                                        <p:tgtEl>
                                          <p:spTgt spid="3079"/>
                                        </p:tgtEl>
                                      </p:cBhvr>
                                    </p:animEffect>
                                  </p:childTnLst>
                                </p:cTn>
                              </p:par>
                              <p:par>
                                <p:cTn id="22" presetID="5" presetClass="entr" presetSubtype="10" fill="hold" grpId="0" nodeType="withEffect">
                                  <p:stCondLst>
                                    <p:cond delay="0"/>
                                  </p:stCondLst>
                                  <p:childTnLst>
                                    <p:set>
                                      <p:cBhvr>
                                        <p:cTn id="23" dur="1" fill="hold">
                                          <p:stCondLst>
                                            <p:cond delay="0"/>
                                          </p:stCondLst>
                                        </p:cTn>
                                        <p:tgtEl>
                                          <p:spTgt spid="3078"/>
                                        </p:tgtEl>
                                        <p:attrNameLst>
                                          <p:attrName>style.visibility</p:attrName>
                                        </p:attrNameLst>
                                      </p:cBhvr>
                                      <p:to>
                                        <p:strVal val="visible"/>
                                      </p:to>
                                    </p:set>
                                    <p:animEffect transition="in" filter="checkerboard(across)">
                                      <p:cBhvr>
                                        <p:cTn id="24" dur="500"/>
                                        <p:tgtEl>
                                          <p:spTgt spid="3078"/>
                                        </p:tgtEl>
                                      </p:cBhvr>
                                    </p:animEffect>
                                  </p:childTnLst>
                                </p:cTn>
                              </p:par>
                              <p:par>
                                <p:cTn id="25" presetID="5" presetClass="entr" presetSubtype="10" fill="hold" grpId="0" nodeType="withEffect">
                                  <p:stCondLst>
                                    <p:cond delay="0"/>
                                  </p:stCondLst>
                                  <p:childTnLst>
                                    <p:set>
                                      <p:cBhvr>
                                        <p:cTn id="26" dur="1" fill="hold">
                                          <p:stCondLst>
                                            <p:cond delay="0"/>
                                          </p:stCondLst>
                                        </p:cTn>
                                        <p:tgtEl>
                                          <p:spTgt spid="3077"/>
                                        </p:tgtEl>
                                        <p:attrNameLst>
                                          <p:attrName>style.visibility</p:attrName>
                                        </p:attrNameLst>
                                      </p:cBhvr>
                                      <p:to>
                                        <p:strVal val="visible"/>
                                      </p:to>
                                    </p:set>
                                    <p:animEffect transition="in" filter="checkerboard(across)">
                                      <p:cBhvr>
                                        <p:cTn id="27"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3076" grpId="0" animBg="1"/>
      <p:bldP spid="3077" grpId="0" animBg="1"/>
      <p:bldP spid="3078" grpId="0" animBg="1"/>
      <p:bldP spid="3079" grpId="0" animBg="1"/>
      <p:bldP spid="308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MH_Other_1"/>
          <p:cNvSpPr/>
          <p:nvPr/>
        </p:nvSpPr>
        <p:spPr>
          <a:xfrm>
            <a:off x="1511306" y="3381830"/>
            <a:ext cx="9156695" cy="2307771"/>
          </a:xfrm>
          <a:custGeom>
            <a:avLst/>
            <a:gdLst>
              <a:gd name="connsiteX0" fmla="*/ 8580811 w 9156695"/>
              <a:gd name="connsiteY0" fmla="*/ 2006828 h 2307771"/>
              <a:gd name="connsiteX1" fmla="*/ 8580811 w 9156695"/>
              <a:gd name="connsiteY1" fmla="*/ 2231344 h 2307771"/>
              <a:gd name="connsiteX2" fmla="*/ 8805327 w 9156695"/>
              <a:gd name="connsiteY2" fmla="*/ 2231344 h 2307771"/>
              <a:gd name="connsiteX3" fmla="*/ 8805327 w 9156695"/>
              <a:gd name="connsiteY3" fmla="*/ 2006828 h 2307771"/>
              <a:gd name="connsiteX4" fmla="*/ 8129231 w 9156695"/>
              <a:gd name="connsiteY4" fmla="*/ 2006828 h 2307771"/>
              <a:gd name="connsiteX5" fmla="*/ 8129231 w 9156695"/>
              <a:gd name="connsiteY5" fmla="*/ 2231344 h 2307771"/>
              <a:gd name="connsiteX6" fmla="*/ 8353747 w 9156695"/>
              <a:gd name="connsiteY6" fmla="*/ 2231344 h 2307771"/>
              <a:gd name="connsiteX7" fmla="*/ 8353747 w 9156695"/>
              <a:gd name="connsiteY7" fmla="*/ 2006828 h 2307771"/>
              <a:gd name="connsiteX8" fmla="*/ 7677651 w 9156695"/>
              <a:gd name="connsiteY8" fmla="*/ 2006828 h 2307771"/>
              <a:gd name="connsiteX9" fmla="*/ 7677651 w 9156695"/>
              <a:gd name="connsiteY9" fmla="*/ 2231344 h 2307771"/>
              <a:gd name="connsiteX10" fmla="*/ 7902167 w 9156695"/>
              <a:gd name="connsiteY10" fmla="*/ 2231344 h 2307771"/>
              <a:gd name="connsiteX11" fmla="*/ 7902167 w 9156695"/>
              <a:gd name="connsiteY11" fmla="*/ 2006828 h 2307771"/>
              <a:gd name="connsiteX12" fmla="*/ 7226071 w 9156695"/>
              <a:gd name="connsiteY12" fmla="*/ 2006828 h 2307771"/>
              <a:gd name="connsiteX13" fmla="*/ 7226071 w 9156695"/>
              <a:gd name="connsiteY13" fmla="*/ 2231344 h 2307771"/>
              <a:gd name="connsiteX14" fmla="*/ 7450587 w 9156695"/>
              <a:gd name="connsiteY14" fmla="*/ 2231344 h 2307771"/>
              <a:gd name="connsiteX15" fmla="*/ 7450587 w 9156695"/>
              <a:gd name="connsiteY15" fmla="*/ 2006828 h 2307771"/>
              <a:gd name="connsiteX16" fmla="*/ 6774491 w 9156695"/>
              <a:gd name="connsiteY16" fmla="*/ 2006828 h 2307771"/>
              <a:gd name="connsiteX17" fmla="*/ 6774491 w 9156695"/>
              <a:gd name="connsiteY17" fmla="*/ 2231344 h 2307771"/>
              <a:gd name="connsiteX18" fmla="*/ 6999007 w 9156695"/>
              <a:gd name="connsiteY18" fmla="*/ 2231344 h 2307771"/>
              <a:gd name="connsiteX19" fmla="*/ 6999007 w 9156695"/>
              <a:gd name="connsiteY19" fmla="*/ 2006828 h 2307771"/>
              <a:gd name="connsiteX20" fmla="*/ 6322911 w 9156695"/>
              <a:gd name="connsiteY20" fmla="*/ 2006828 h 2307771"/>
              <a:gd name="connsiteX21" fmla="*/ 6322911 w 9156695"/>
              <a:gd name="connsiteY21" fmla="*/ 2231344 h 2307771"/>
              <a:gd name="connsiteX22" fmla="*/ 6547427 w 9156695"/>
              <a:gd name="connsiteY22" fmla="*/ 2231344 h 2307771"/>
              <a:gd name="connsiteX23" fmla="*/ 6547427 w 9156695"/>
              <a:gd name="connsiteY23" fmla="*/ 2006828 h 2307771"/>
              <a:gd name="connsiteX24" fmla="*/ 5871331 w 9156695"/>
              <a:gd name="connsiteY24" fmla="*/ 2006828 h 2307771"/>
              <a:gd name="connsiteX25" fmla="*/ 5871331 w 9156695"/>
              <a:gd name="connsiteY25" fmla="*/ 2231344 h 2307771"/>
              <a:gd name="connsiteX26" fmla="*/ 6095847 w 9156695"/>
              <a:gd name="connsiteY26" fmla="*/ 2231344 h 2307771"/>
              <a:gd name="connsiteX27" fmla="*/ 6095847 w 9156695"/>
              <a:gd name="connsiteY27" fmla="*/ 2006828 h 2307771"/>
              <a:gd name="connsiteX28" fmla="*/ 5419751 w 9156695"/>
              <a:gd name="connsiteY28" fmla="*/ 2006828 h 2307771"/>
              <a:gd name="connsiteX29" fmla="*/ 5419751 w 9156695"/>
              <a:gd name="connsiteY29" fmla="*/ 2231344 h 2307771"/>
              <a:gd name="connsiteX30" fmla="*/ 5644267 w 9156695"/>
              <a:gd name="connsiteY30" fmla="*/ 2231344 h 2307771"/>
              <a:gd name="connsiteX31" fmla="*/ 5644267 w 9156695"/>
              <a:gd name="connsiteY31" fmla="*/ 2006828 h 2307771"/>
              <a:gd name="connsiteX32" fmla="*/ 4968171 w 9156695"/>
              <a:gd name="connsiteY32" fmla="*/ 2006828 h 2307771"/>
              <a:gd name="connsiteX33" fmla="*/ 4968171 w 9156695"/>
              <a:gd name="connsiteY33" fmla="*/ 2231344 h 2307771"/>
              <a:gd name="connsiteX34" fmla="*/ 5192687 w 9156695"/>
              <a:gd name="connsiteY34" fmla="*/ 2231344 h 2307771"/>
              <a:gd name="connsiteX35" fmla="*/ 5192687 w 9156695"/>
              <a:gd name="connsiteY35" fmla="*/ 2006828 h 2307771"/>
              <a:gd name="connsiteX36" fmla="*/ 4516591 w 9156695"/>
              <a:gd name="connsiteY36" fmla="*/ 2006828 h 2307771"/>
              <a:gd name="connsiteX37" fmla="*/ 4516591 w 9156695"/>
              <a:gd name="connsiteY37" fmla="*/ 2231344 h 2307771"/>
              <a:gd name="connsiteX38" fmla="*/ 4741107 w 9156695"/>
              <a:gd name="connsiteY38" fmla="*/ 2231344 h 2307771"/>
              <a:gd name="connsiteX39" fmla="*/ 4741107 w 9156695"/>
              <a:gd name="connsiteY39" fmla="*/ 2006828 h 2307771"/>
              <a:gd name="connsiteX40" fmla="*/ 4065013 w 9156695"/>
              <a:gd name="connsiteY40" fmla="*/ 2006828 h 2307771"/>
              <a:gd name="connsiteX41" fmla="*/ 4065013 w 9156695"/>
              <a:gd name="connsiteY41" fmla="*/ 2231344 h 2307771"/>
              <a:gd name="connsiteX42" fmla="*/ 4289527 w 9156695"/>
              <a:gd name="connsiteY42" fmla="*/ 2231344 h 2307771"/>
              <a:gd name="connsiteX43" fmla="*/ 4289527 w 9156695"/>
              <a:gd name="connsiteY43" fmla="*/ 2006828 h 2307771"/>
              <a:gd name="connsiteX44" fmla="*/ 3613433 w 9156695"/>
              <a:gd name="connsiteY44" fmla="*/ 2006828 h 2307771"/>
              <a:gd name="connsiteX45" fmla="*/ 3613433 w 9156695"/>
              <a:gd name="connsiteY45" fmla="*/ 2231344 h 2307771"/>
              <a:gd name="connsiteX46" fmla="*/ 3837949 w 9156695"/>
              <a:gd name="connsiteY46" fmla="*/ 2231344 h 2307771"/>
              <a:gd name="connsiteX47" fmla="*/ 3837949 w 9156695"/>
              <a:gd name="connsiteY47" fmla="*/ 2006828 h 2307771"/>
              <a:gd name="connsiteX48" fmla="*/ 3161853 w 9156695"/>
              <a:gd name="connsiteY48" fmla="*/ 2006828 h 2307771"/>
              <a:gd name="connsiteX49" fmla="*/ 3161853 w 9156695"/>
              <a:gd name="connsiteY49" fmla="*/ 2231344 h 2307771"/>
              <a:gd name="connsiteX50" fmla="*/ 3386369 w 9156695"/>
              <a:gd name="connsiteY50" fmla="*/ 2231344 h 2307771"/>
              <a:gd name="connsiteX51" fmla="*/ 3386369 w 9156695"/>
              <a:gd name="connsiteY51" fmla="*/ 2006828 h 2307771"/>
              <a:gd name="connsiteX52" fmla="*/ 2710274 w 9156695"/>
              <a:gd name="connsiteY52" fmla="*/ 2006828 h 2307771"/>
              <a:gd name="connsiteX53" fmla="*/ 2710274 w 9156695"/>
              <a:gd name="connsiteY53" fmla="*/ 2231344 h 2307771"/>
              <a:gd name="connsiteX54" fmla="*/ 2934790 w 9156695"/>
              <a:gd name="connsiteY54" fmla="*/ 2231344 h 2307771"/>
              <a:gd name="connsiteX55" fmla="*/ 2934790 w 9156695"/>
              <a:gd name="connsiteY55" fmla="*/ 2006828 h 2307771"/>
              <a:gd name="connsiteX56" fmla="*/ 2258694 w 9156695"/>
              <a:gd name="connsiteY56" fmla="*/ 2006828 h 2307771"/>
              <a:gd name="connsiteX57" fmla="*/ 2258694 w 9156695"/>
              <a:gd name="connsiteY57" fmla="*/ 2231344 h 2307771"/>
              <a:gd name="connsiteX58" fmla="*/ 2483210 w 9156695"/>
              <a:gd name="connsiteY58" fmla="*/ 2231344 h 2307771"/>
              <a:gd name="connsiteX59" fmla="*/ 2483210 w 9156695"/>
              <a:gd name="connsiteY59" fmla="*/ 2006828 h 2307771"/>
              <a:gd name="connsiteX60" fmla="*/ 1807114 w 9156695"/>
              <a:gd name="connsiteY60" fmla="*/ 2006828 h 2307771"/>
              <a:gd name="connsiteX61" fmla="*/ 1807114 w 9156695"/>
              <a:gd name="connsiteY61" fmla="*/ 2231344 h 2307771"/>
              <a:gd name="connsiteX62" fmla="*/ 2031629 w 9156695"/>
              <a:gd name="connsiteY62" fmla="*/ 2231344 h 2307771"/>
              <a:gd name="connsiteX63" fmla="*/ 2031629 w 9156695"/>
              <a:gd name="connsiteY63" fmla="*/ 2006828 h 2307771"/>
              <a:gd name="connsiteX64" fmla="*/ 1355534 w 9156695"/>
              <a:gd name="connsiteY64" fmla="*/ 2006828 h 2307771"/>
              <a:gd name="connsiteX65" fmla="*/ 1355534 w 9156695"/>
              <a:gd name="connsiteY65" fmla="*/ 2231344 h 2307771"/>
              <a:gd name="connsiteX66" fmla="*/ 1580051 w 9156695"/>
              <a:gd name="connsiteY66" fmla="*/ 2231344 h 2307771"/>
              <a:gd name="connsiteX67" fmla="*/ 1580051 w 9156695"/>
              <a:gd name="connsiteY67" fmla="*/ 2006828 h 2307771"/>
              <a:gd name="connsiteX68" fmla="*/ 903953 w 9156695"/>
              <a:gd name="connsiteY68" fmla="*/ 2006828 h 2307771"/>
              <a:gd name="connsiteX69" fmla="*/ 903953 w 9156695"/>
              <a:gd name="connsiteY69" fmla="*/ 2231344 h 2307771"/>
              <a:gd name="connsiteX70" fmla="*/ 1128470 w 9156695"/>
              <a:gd name="connsiteY70" fmla="*/ 2231344 h 2307771"/>
              <a:gd name="connsiteX71" fmla="*/ 1128470 w 9156695"/>
              <a:gd name="connsiteY71" fmla="*/ 2006828 h 2307771"/>
              <a:gd name="connsiteX72" fmla="*/ 452374 w 9156695"/>
              <a:gd name="connsiteY72" fmla="*/ 2006828 h 2307771"/>
              <a:gd name="connsiteX73" fmla="*/ 452374 w 9156695"/>
              <a:gd name="connsiteY73" fmla="*/ 2231344 h 2307771"/>
              <a:gd name="connsiteX74" fmla="*/ 676890 w 9156695"/>
              <a:gd name="connsiteY74" fmla="*/ 2231344 h 2307771"/>
              <a:gd name="connsiteX75" fmla="*/ 676890 w 9156695"/>
              <a:gd name="connsiteY75" fmla="*/ 2006828 h 2307771"/>
              <a:gd name="connsiteX76" fmla="*/ 794 w 9156695"/>
              <a:gd name="connsiteY76" fmla="*/ 2006828 h 2307771"/>
              <a:gd name="connsiteX77" fmla="*/ 794 w 9156695"/>
              <a:gd name="connsiteY77" fmla="*/ 2231344 h 2307771"/>
              <a:gd name="connsiteX78" fmla="*/ 225310 w 9156695"/>
              <a:gd name="connsiteY78" fmla="*/ 2231344 h 2307771"/>
              <a:gd name="connsiteX79" fmla="*/ 225310 w 9156695"/>
              <a:gd name="connsiteY79" fmla="*/ 2006828 h 2307771"/>
              <a:gd name="connsiteX80" fmla="*/ 8580811 w 9156695"/>
              <a:gd name="connsiteY80" fmla="*/ 101940 h 2307771"/>
              <a:gd name="connsiteX81" fmla="*/ 8580811 w 9156695"/>
              <a:gd name="connsiteY81" fmla="*/ 326456 h 2307771"/>
              <a:gd name="connsiteX82" fmla="*/ 8805327 w 9156695"/>
              <a:gd name="connsiteY82" fmla="*/ 326456 h 2307771"/>
              <a:gd name="connsiteX83" fmla="*/ 8805327 w 9156695"/>
              <a:gd name="connsiteY83" fmla="*/ 101940 h 2307771"/>
              <a:gd name="connsiteX84" fmla="*/ 8129231 w 9156695"/>
              <a:gd name="connsiteY84" fmla="*/ 101940 h 2307771"/>
              <a:gd name="connsiteX85" fmla="*/ 8129231 w 9156695"/>
              <a:gd name="connsiteY85" fmla="*/ 326456 h 2307771"/>
              <a:gd name="connsiteX86" fmla="*/ 8353747 w 9156695"/>
              <a:gd name="connsiteY86" fmla="*/ 326456 h 2307771"/>
              <a:gd name="connsiteX87" fmla="*/ 8353747 w 9156695"/>
              <a:gd name="connsiteY87" fmla="*/ 101940 h 2307771"/>
              <a:gd name="connsiteX88" fmla="*/ 7677651 w 9156695"/>
              <a:gd name="connsiteY88" fmla="*/ 101940 h 2307771"/>
              <a:gd name="connsiteX89" fmla="*/ 7677651 w 9156695"/>
              <a:gd name="connsiteY89" fmla="*/ 326456 h 2307771"/>
              <a:gd name="connsiteX90" fmla="*/ 7902167 w 9156695"/>
              <a:gd name="connsiteY90" fmla="*/ 326456 h 2307771"/>
              <a:gd name="connsiteX91" fmla="*/ 7902167 w 9156695"/>
              <a:gd name="connsiteY91" fmla="*/ 101940 h 2307771"/>
              <a:gd name="connsiteX92" fmla="*/ 7226071 w 9156695"/>
              <a:gd name="connsiteY92" fmla="*/ 101940 h 2307771"/>
              <a:gd name="connsiteX93" fmla="*/ 7226071 w 9156695"/>
              <a:gd name="connsiteY93" fmla="*/ 326456 h 2307771"/>
              <a:gd name="connsiteX94" fmla="*/ 7450587 w 9156695"/>
              <a:gd name="connsiteY94" fmla="*/ 326456 h 2307771"/>
              <a:gd name="connsiteX95" fmla="*/ 7450587 w 9156695"/>
              <a:gd name="connsiteY95" fmla="*/ 101940 h 2307771"/>
              <a:gd name="connsiteX96" fmla="*/ 6774491 w 9156695"/>
              <a:gd name="connsiteY96" fmla="*/ 101940 h 2307771"/>
              <a:gd name="connsiteX97" fmla="*/ 6774491 w 9156695"/>
              <a:gd name="connsiteY97" fmla="*/ 326456 h 2307771"/>
              <a:gd name="connsiteX98" fmla="*/ 6999007 w 9156695"/>
              <a:gd name="connsiteY98" fmla="*/ 326456 h 2307771"/>
              <a:gd name="connsiteX99" fmla="*/ 6999007 w 9156695"/>
              <a:gd name="connsiteY99" fmla="*/ 101940 h 2307771"/>
              <a:gd name="connsiteX100" fmla="*/ 6322911 w 9156695"/>
              <a:gd name="connsiteY100" fmla="*/ 101940 h 2307771"/>
              <a:gd name="connsiteX101" fmla="*/ 6322911 w 9156695"/>
              <a:gd name="connsiteY101" fmla="*/ 326456 h 2307771"/>
              <a:gd name="connsiteX102" fmla="*/ 6547427 w 9156695"/>
              <a:gd name="connsiteY102" fmla="*/ 326456 h 2307771"/>
              <a:gd name="connsiteX103" fmla="*/ 6547427 w 9156695"/>
              <a:gd name="connsiteY103" fmla="*/ 101940 h 2307771"/>
              <a:gd name="connsiteX104" fmla="*/ 5871331 w 9156695"/>
              <a:gd name="connsiteY104" fmla="*/ 101940 h 2307771"/>
              <a:gd name="connsiteX105" fmla="*/ 5871331 w 9156695"/>
              <a:gd name="connsiteY105" fmla="*/ 326456 h 2307771"/>
              <a:gd name="connsiteX106" fmla="*/ 6095847 w 9156695"/>
              <a:gd name="connsiteY106" fmla="*/ 326456 h 2307771"/>
              <a:gd name="connsiteX107" fmla="*/ 6095847 w 9156695"/>
              <a:gd name="connsiteY107" fmla="*/ 101940 h 2307771"/>
              <a:gd name="connsiteX108" fmla="*/ 5419751 w 9156695"/>
              <a:gd name="connsiteY108" fmla="*/ 101940 h 2307771"/>
              <a:gd name="connsiteX109" fmla="*/ 5419751 w 9156695"/>
              <a:gd name="connsiteY109" fmla="*/ 326456 h 2307771"/>
              <a:gd name="connsiteX110" fmla="*/ 5644267 w 9156695"/>
              <a:gd name="connsiteY110" fmla="*/ 326456 h 2307771"/>
              <a:gd name="connsiteX111" fmla="*/ 5644267 w 9156695"/>
              <a:gd name="connsiteY111" fmla="*/ 101940 h 2307771"/>
              <a:gd name="connsiteX112" fmla="*/ 4968171 w 9156695"/>
              <a:gd name="connsiteY112" fmla="*/ 101940 h 2307771"/>
              <a:gd name="connsiteX113" fmla="*/ 4968171 w 9156695"/>
              <a:gd name="connsiteY113" fmla="*/ 326456 h 2307771"/>
              <a:gd name="connsiteX114" fmla="*/ 5192687 w 9156695"/>
              <a:gd name="connsiteY114" fmla="*/ 326456 h 2307771"/>
              <a:gd name="connsiteX115" fmla="*/ 5192687 w 9156695"/>
              <a:gd name="connsiteY115" fmla="*/ 101940 h 2307771"/>
              <a:gd name="connsiteX116" fmla="*/ 4516591 w 9156695"/>
              <a:gd name="connsiteY116" fmla="*/ 101940 h 2307771"/>
              <a:gd name="connsiteX117" fmla="*/ 4516591 w 9156695"/>
              <a:gd name="connsiteY117" fmla="*/ 326456 h 2307771"/>
              <a:gd name="connsiteX118" fmla="*/ 4741107 w 9156695"/>
              <a:gd name="connsiteY118" fmla="*/ 326456 h 2307771"/>
              <a:gd name="connsiteX119" fmla="*/ 4741107 w 9156695"/>
              <a:gd name="connsiteY119" fmla="*/ 101940 h 2307771"/>
              <a:gd name="connsiteX120" fmla="*/ 4065017 w 9156695"/>
              <a:gd name="connsiteY120" fmla="*/ 101940 h 2307771"/>
              <a:gd name="connsiteX121" fmla="*/ 4065017 w 9156695"/>
              <a:gd name="connsiteY121" fmla="*/ 326456 h 2307771"/>
              <a:gd name="connsiteX122" fmla="*/ 4289527 w 9156695"/>
              <a:gd name="connsiteY122" fmla="*/ 326456 h 2307771"/>
              <a:gd name="connsiteX123" fmla="*/ 4289527 w 9156695"/>
              <a:gd name="connsiteY123" fmla="*/ 101940 h 2307771"/>
              <a:gd name="connsiteX124" fmla="*/ 3613437 w 9156695"/>
              <a:gd name="connsiteY124" fmla="*/ 101940 h 2307771"/>
              <a:gd name="connsiteX125" fmla="*/ 3613437 w 9156695"/>
              <a:gd name="connsiteY125" fmla="*/ 326456 h 2307771"/>
              <a:gd name="connsiteX126" fmla="*/ 3837953 w 9156695"/>
              <a:gd name="connsiteY126" fmla="*/ 326456 h 2307771"/>
              <a:gd name="connsiteX127" fmla="*/ 3837953 w 9156695"/>
              <a:gd name="connsiteY127" fmla="*/ 101940 h 2307771"/>
              <a:gd name="connsiteX128" fmla="*/ 3161857 w 9156695"/>
              <a:gd name="connsiteY128" fmla="*/ 101940 h 2307771"/>
              <a:gd name="connsiteX129" fmla="*/ 3161857 w 9156695"/>
              <a:gd name="connsiteY129" fmla="*/ 326456 h 2307771"/>
              <a:gd name="connsiteX130" fmla="*/ 3386373 w 9156695"/>
              <a:gd name="connsiteY130" fmla="*/ 326456 h 2307771"/>
              <a:gd name="connsiteX131" fmla="*/ 3386373 w 9156695"/>
              <a:gd name="connsiteY131" fmla="*/ 101940 h 2307771"/>
              <a:gd name="connsiteX132" fmla="*/ 2710277 w 9156695"/>
              <a:gd name="connsiteY132" fmla="*/ 101940 h 2307771"/>
              <a:gd name="connsiteX133" fmla="*/ 2710277 w 9156695"/>
              <a:gd name="connsiteY133" fmla="*/ 326456 h 2307771"/>
              <a:gd name="connsiteX134" fmla="*/ 2934793 w 9156695"/>
              <a:gd name="connsiteY134" fmla="*/ 326456 h 2307771"/>
              <a:gd name="connsiteX135" fmla="*/ 2934793 w 9156695"/>
              <a:gd name="connsiteY135" fmla="*/ 101940 h 2307771"/>
              <a:gd name="connsiteX136" fmla="*/ 2258698 w 9156695"/>
              <a:gd name="connsiteY136" fmla="*/ 101940 h 2307771"/>
              <a:gd name="connsiteX137" fmla="*/ 2258698 w 9156695"/>
              <a:gd name="connsiteY137" fmla="*/ 326456 h 2307771"/>
              <a:gd name="connsiteX138" fmla="*/ 2483214 w 9156695"/>
              <a:gd name="connsiteY138" fmla="*/ 326456 h 2307771"/>
              <a:gd name="connsiteX139" fmla="*/ 2483214 w 9156695"/>
              <a:gd name="connsiteY139" fmla="*/ 101940 h 2307771"/>
              <a:gd name="connsiteX140" fmla="*/ 1807117 w 9156695"/>
              <a:gd name="connsiteY140" fmla="*/ 101940 h 2307771"/>
              <a:gd name="connsiteX141" fmla="*/ 1807117 w 9156695"/>
              <a:gd name="connsiteY141" fmla="*/ 326456 h 2307771"/>
              <a:gd name="connsiteX142" fmla="*/ 2031632 w 9156695"/>
              <a:gd name="connsiteY142" fmla="*/ 326456 h 2307771"/>
              <a:gd name="connsiteX143" fmla="*/ 2031632 w 9156695"/>
              <a:gd name="connsiteY143" fmla="*/ 101940 h 2307771"/>
              <a:gd name="connsiteX144" fmla="*/ 1355539 w 9156695"/>
              <a:gd name="connsiteY144" fmla="*/ 101940 h 2307771"/>
              <a:gd name="connsiteX145" fmla="*/ 1355539 w 9156695"/>
              <a:gd name="connsiteY145" fmla="*/ 326456 h 2307771"/>
              <a:gd name="connsiteX146" fmla="*/ 1580056 w 9156695"/>
              <a:gd name="connsiteY146" fmla="*/ 326456 h 2307771"/>
              <a:gd name="connsiteX147" fmla="*/ 1580056 w 9156695"/>
              <a:gd name="connsiteY147" fmla="*/ 101940 h 2307771"/>
              <a:gd name="connsiteX148" fmla="*/ 903956 w 9156695"/>
              <a:gd name="connsiteY148" fmla="*/ 101940 h 2307771"/>
              <a:gd name="connsiteX149" fmla="*/ 903956 w 9156695"/>
              <a:gd name="connsiteY149" fmla="*/ 326456 h 2307771"/>
              <a:gd name="connsiteX150" fmla="*/ 1128474 w 9156695"/>
              <a:gd name="connsiteY150" fmla="*/ 326456 h 2307771"/>
              <a:gd name="connsiteX151" fmla="*/ 1128474 w 9156695"/>
              <a:gd name="connsiteY151" fmla="*/ 101940 h 2307771"/>
              <a:gd name="connsiteX152" fmla="*/ 452376 w 9156695"/>
              <a:gd name="connsiteY152" fmla="*/ 101940 h 2307771"/>
              <a:gd name="connsiteX153" fmla="*/ 452376 w 9156695"/>
              <a:gd name="connsiteY153" fmla="*/ 326456 h 2307771"/>
              <a:gd name="connsiteX154" fmla="*/ 676892 w 9156695"/>
              <a:gd name="connsiteY154" fmla="*/ 326456 h 2307771"/>
              <a:gd name="connsiteX155" fmla="*/ 676892 w 9156695"/>
              <a:gd name="connsiteY155" fmla="*/ 101940 h 2307771"/>
              <a:gd name="connsiteX156" fmla="*/ 797 w 9156695"/>
              <a:gd name="connsiteY156" fmla="*/ 101940 h 2307771"/>
              <a:gd name="connsiteX157" fmla="*/ 797 w 9156695"/>
              <a:gd name="connsiteY157" fmla="*/ 326456 h 2307771"/>
              <a:gd name="connsiteX158" fmla="*/ 225313 w 9156695"/>
              <a:gd name="connsiteY158" fmla="*/ 326456 h 2307771"/>
              <a:gd name="connsiteX159" fmla="*/ 225313 w 9156695"/>
              <a:gd name="connsiteY159" fmla="*/ 101940 h 2307771"/>
              <a:gd name="connsiteX160" fmla="*/ 0 w 9156695"/>
              <a:gd name="connsiteY160" fmla="*/ 0 h 2307771"/>
              <a:gd name="connsiteX161" fmla="*/ 9156695 w 9156695"/>
              <a:gd name="connsiteY161" fmla="*/ 0 h 2307771"/>
              <a:gd name="connsiteX162" fmla="*/ 9156695 w 9156695"/>
              <a:gd name="connsiteY162" fmla="*/ 101940 h 2307771"/>
              <a:gd name="connsiteX163" fmla="*/ 9032391 w 9156695"/>
              <a:gd name="connsiteY163" fmla="*/ 101940 h 2307771"/>
              <a:gd name="connsiteX164" fmla="*/ 9032391 w 9156695"/>
              <a:gd name="connsiteY164" fmla="*/ 326456 h 2307771"/>
              <a:gd name="connsiteX165" fmla="*/ 9156695 w 9156695"/>
              <a:gd name="connsiteY165" fmla="*/ 326456 h 2307771"/>
              <a:gd name="connsiteX166" fmla="*/ 9156695 w 9156695"/>
              <a:gd name="connsiteY166" fmla="*/ 2006828 h 2307771"/>
              <a:gd name="connsiteX167" fmla="*/ 9032391 w 9156695"/>
              <a:gd name="connsiteY167" fmla="*/ 2006828 h 2307771"/>
              <a:gd name="connsiteX168" fmla="*/ 9032391 w 9156695"/>
              <a:gd name="connsiteY168" fmla="*/ 2231344 h 2307771"/>
              <a:gd name="connsiteX169" fmla="*/ 9156695 w 9156695"/>
              <a:gd name="connsiteY169" fmla="*/ 2231344 h 2307771"/>
              <a:gd name="connsiteX170" fmla="*/ 9156695 w 9156695"/>
              <a:gd name="connsiteY170" fmla="*/ 2307771 h 2307771"/>
              <a:gd name="connsiteX171" fmla="*/ 0 w 9156695"/>
              <a:gd name="connsiteY171" fmla="*/ 2307771 h 2307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9156695" h="2307771">
                <a:moveTo>
                  <a:pt x="8580811" y="2006828"/>
                </a:moveTo>
                <a:lnTo>
                  <a:pt x="8580811" y="2231344"/>
                </a:lnTo>
                <a:lnTo>
                  <a:pt x="8805327" y="2231344"/>
                </a:lnTo>
                <a:lnTo>
                  <a:pt x="8805327" y="2006828"/>
                </a:lnTo>
                <a:close/>
                <a:moveTo>
                  <a:pt x="8129231" y="2006828"/>
                </a:moveTo>
                <a:lnTo>
                  <a:pt x="8129231" y="2231344"/>
                </a:lnTo>
                <a:lnTo>
                  <a:pt x="8353747" y="2231344"/>
                </a:lnTo>
                <a:lnTo>
                  <a:pt x="8353747" y="2006828"/>
                </a:lnTo>
                <a:close/>
                <a:moveTo>
                  <a:pt x="7677651" y="2006828"/>
                </a:moveTo>
                <a:lnTo>
                  <a:pt x="7677651" y="2231344"/>
                </a:lnTo>
                <a:lnTo>
                  <a:pt x="7902167" y="2231344"/>
                </a:lnTo>
                <a:lnTo>
                  <a:pt x="7902167" y="2006828"/>
                </a:lnTo>
                <a:close/>
                <a:moveTo>
                  <a:pt x="7226071" y="2006828"/>
                </a:moveTo>
                <a:lnTo>
                  <a:pt x="7226071" y="2231344"/>
                </a:lnTo>
                <a:lnTo>
                  <a:pt x="7450587" y="2231344"/>
                </a:lnTo>
                <a:lnTo>
                  <a:pt x="7450587" y="2006828"/>
                </a:lnTo>
                <a:close/>
                <a:moveTo>
                  <a:pt x="6774491" y="2006828"/>
                </a:moveTo>
                <a:lnTo>
                  <a:pt x="6774491" y="2231344"/>
                </a:lnTo>
                <a:lnTo>
                  <a:pt x="6999007" y="2231344"/>
                </a:lnTo>
                <a:lnTo>
                  <a:pt x="6999007" y="2006828"/>
                </a:lnTo>
                <a:close/>
                <a:moveTo>
                  <a:pt x="6322911" y="2006828"/>
                </a:moveTo>
                <a:lnTo>
                  <a:pt x="6322911" y="2231344"/>
                </a:lnTo>
                <a:lnTo>
                  <a:pt x="6547427" y="2231344"/>
                </a:lnTo>
                <a:lnTo>
                  <a:pt x="6547427" y="2006828"/>
                </a:lnTo>
                <a:close/>
                <a:moveTo>
                  <a:pt x="5871331" y="2006828"/>
                </a:moveTo>
                <a:lnTo>
                  <a:pt x="5871331" y="2231344"/>
                </a:lnTo>
                <a:lnTo>
                  <a:pt x="6095847" y="2231344"/>
                </a:lnTo>
                <a:lnTo>
                  <a:pt x="6095847" y="2006828"/>
                </a:lnTo>
                <a:close/>
                <a:moveTo>
                  <a:pt x="5419751" y="2006828"/>
                </a:moveTo>
                <a:lnTo>
                  <a:pt x="5419751" y="2231344"/>
                </a:lnTo>
                <a:lnTo>
                  <a:pt x="5644267" y="2231344"/>
                </a:lnTo>
                <a:lnTo>
                  <a:pt x="5644267" y="2006828"/>
                </a:lnTo>
                <a:close/>
                <a:moveTo>
                  <a:pt x="4968171" y="2006828"/>
                </a:moveTo>
                <a:lnTo>
                  <a:pt x="4968171" y="2231344"/>
                </a:lnTo>
                <a:lnTo>
                  <a:pt x="5192687" y="2231344"/>
                </a:lnTo>
                <a:lnTo>
                  <a:pt x="5192687" y="2006828"/>
                </a:lnTo>
                <a:close/>
                <a:moveTo>
                  <a:pt x="4516591" y="2006828"/>
                </a:moveTo>
                <a:lnTo>
                  <a:pt x="4516591" y="2231344"/>
                </a:lnTo>
                <a:lnTo>
                  <a:pt x="4741107" y="2231344"/>
                </a:lnTo>
                <a:lnTo>
                  <a:pt x="4741107" y="2006828"/>
                </a:lnTo>
                <a:close/>
                <a:moveTo>
                  <a:pt x="4065013" y="2006828"/>
                </a:moveTo>
                <a:lnTo>
                  <a:pt x="4065013" y="2231344"/>
                </a:lnTo>
                <a:lnTo>
                  <a:pt x="4289527" y="2231344"/>
                </a:lnTo>
                <a:lnTo>
                  <a:pt x="4289527" y="2006828"/>
                </a:lnTo>
                <a:close/>
                <a:moveTo>
                  <a:pt x="3613433" y="2006828"/>
                </a:moveTo>
                <a:lnTo>
                  <a:pt x="3613433" y="2231344"/>
                </a:lnTo>
                <a:lnTo>
                  <a:pt x="3837949" y="2231344"/>
                </a:lnTo>
                <a:lnTo>
                  <a:pt x="3837949" y="2006828"/>
                </a:lnTo>
                <a:close/>
                <a:moveTo>
                  <a:pt x="3161853" y="2006828"/>
                </a:moveTo>
                <a:lnTo>
                  <a:pt x="3161853" y="2231344"/>
                </a:lnTo>
                <a:lnTo>
                  <a:pt x="3386369" y="2231344"/>
                </a:lnTo>
                <a:lnTo>
                  <a:pt x="3386369" y="2006828"/>
                </a:lnTo>
                <a:close/>
                <a:moveTo>
                  <a:pt x="2710274" y="2006828"/>
                </a:moveTo>
                <a:lnTo>
                  <a:pt x="2710274" y="2231344"/>
                </a:lnTo>
                <a:lnTo>
                  <a:pt x="2934790" y="2231344"/>
                </a:lnTo>
                <a:lnTo>
                  <a:pt x="2934790" y="2006828"/>
                </a:lnTo>
                <a:close/>
                <a:moveTo>
                  <a:pt x="2258694" y="2006828"/>
                </a:moveTo>
                <a:lnTo>
                  <a:pt x="2258694" y="2231344"/>
                </a:lnTo>
                <a:lnTo>
                  <a:pt x="2483210" y="2231344"/>
                </a:lnTo>
                <a:lnTo>
                  <a:pt x="2483210" y="2006828"/>
                </a:lnTo>
                <a:close/>
                <a:moveTo>
                  <a:pt x="1807114" y="2006828"/>
                </a:moveTo>
                <a:lnTo>
                  <a:pt x="1807114" y="2231344"/>
                </a:lnTo>
                <a:lnTo>
                  <a:pt x="2031629" y="2231344"/>
                </a:lnTo>
                <a:lnTo>
                  <a:pt x="2031629" y="2006828"/>
                </a:lnTo>
                <a:close/>
                <a:moveTo>
                  <a:pt x="1355534" y="2006828"/>
                </a:moveTo>
                <a:lnTo>
                  <a:pt x="1355534" y="2231344"/>
                </a:lnTo>
                <a:lnTo>
                  <a:pt x="1580051" y="2231344"/>
                </a:lnTo>
                <a:lnTo>
                  <a:pt x="1580051" y="2006828"/>
                </a:lnTo>
                <a:close/>
                <a:moveTo>
                  <a:pt x="903953" y="2006828"/>
                </a:moveTo>
                <a:lnTo>
                  <a:pt x="903953" y="2231344"/>
                </a:lnTo>
                <a:lnTo>
                  <a:pt x="1128470" y="2231344"/>
                </a:lnTo>
                <a:lnTo>
                  <a:pt x="1128470" y="2006828"/>
                </a:lnTo>
                <a:close/>
                <a:moveTo>
                  <a:pt x="452374" y="2006828"/>
                </a:moveTo>
                <a:lnTo>
                  <a:pt x="452374" y="2231344"/>
                </a:lnTo>
                <a:lnTo>
                  <a:pt x="676890" y="2231344"/>
                </a:lnTo>
                <a:lnTo>
                  <a:pt x="676890" y="2006828"/>
                </a:lnTo>
                <a:close/>
                <a:moveTo>
                  <a:pt x="794" y="2006828"/>
                </a:moveTo>
                <a:lnTo>
                  <a:pt x="794" y="2231344"/>
                </a:lnTo>
                <a:lnTo>
                  <a:pt x="225310" y="2231344"/>
                </a:lnTo>
                <a:lnTo>
                  <a:pt x="225310" y="2006828"/>
                </a:lnTo>
                <a:close/>
                <a:moveTo>
                  <a:pt x="8580811" y="101940"/>
                </a:moveTo>
                <a:lnTo>
                  <a:pt x="8580811" y="326456"/>
                </a:lnTo>
                <a:lnTo>
                  <a:pt x="8805327" y="326456"/>
                </a:lnTo>
                <a:lnTo>
                  <a:pt x="8805327" y="101940"/>
                </a:lnTo>
                <a:close/>
                <a:moveTo>
                  <a:pt x="8129231" y="101940"/>
                </a:moveTo>
                <a:lnTo>
                  <a:pt x="8129231" y="326456"/>
                </a:lnTo>
                <a:lnTo>
                  <a:pt x="8353747" y="326456"/>
                </a:lnTo>
                <a:lnTo>
                  <a:pt x="8353747" y="101940"/>
                </a:lnTo>
                <a:close/>
                <a:moveTo>
                  <a:pt x="7677651" y="101940"/>
                </a:moveTo>
                <a:lnTo>
                  <a:pt x="7677651" y="326456"/>
                </a:lnTo>
                <a:lnTo>
                  <a:pt x="7902167" y="326456"/>
                </a:lnTo>
                <a:lnTo>
                  <a:pt x="7902167" y="101940"/>
                </a:lnTo>
                <a:close/>
                <a:moveTo>
                  <a:pt x="7226071" y="101940"/>
                </a:moveTo>
                <a:lnTo>
                  <a:pt x="7226071" y="326456"/>
                </a:lnTo>
                <a:lnTo>
                  <a:pt x="7450587" y="326456"/>
                </a:lnTo>
                <a:lnTo>
                  <a:pt x="7450587" y="101940"/>
                </a:lnTo>
                <a:close/>
                <a:moveTo>
                  <a:pt x="6774491" y="101940"/>
                </a:moveTo>
                <a:lnTo>
                  <a:pt x="6774491" y="326456"/>
                </a:lnTo>
                <a:lnTo>
                  <a:pt x="6999007" y="326456"/>
                </a:lnTo>
                <a:lnTo>
                  <a:pt x="6999007" y="101940"/>
                </a:lnTo>
                <a:close/>
                <a:moveTo>
                  <a:pt x="6322911" y="101940"/>
                </a:moveTo>
                <a:lnTo>
                  <a:pt x="6322911" y="326456"/>
                </a:lnTo>
                <a:lnTo>
                  <a:pt x="6547427" y="326456"/>
                </a:lnTo>
                <a:lnTo>
                  <a:pt x="6547427" y="101940"/>
                </a:lnTo>
                <a:close/>
                <a:moveTo>
                  <a:pt x="5871331" y="101940"/>
                </a:moveTo>
                <a:lnTo>
                  <a:pt x="5871331" y="326456"/>
                </a:lnTo>
                <a:lnTo>
                  <a:pt x="6095847" y="326456"/>
                </a:lnTo>
                <a:lnTo>
                  <a:pt x="6095847" y="101940"/>
                </a:lnTo>
                <a:close/>
                <a:moveTo>
                  <a:pt x="5419751" y="101940"/>
                </a:moveTo>
                <a:lnTo>
                  <a:pt x="5419751" y="326456"/>
                </a:lnTo>
                <a:lnTo>
                  <a:pt x="5644267" y="326456"/>
                </a:lnTo>
                <a:lnTo>
                  <a:pt x="5644267" y="101940"/>
                </a:lnTo>
                <a:close/>
                <a:moveTo>
                  <a:pt x="4968171" y="101940"/>
                </a:moveTo>
                <a:lnTo>
                  <a:pt x="4968171" y="326456"/>
                </a:lnTo>
                <a:lnTo>
                  <a:pt x="5192687" y="326456"/>
                </a:lnTo>
                <a:lnTo>
                  <a:pt x="5192687" y="101940"/>
                </a:lnTo>
                <a:close/>
                <a:moveTo>
                  <a:pt x="4516591" y="101940"/>
                </a:moveTo>
                <a:lnTo>
                  <a:pt x="4516591" y="326456"/>
                </a:lnTo>
                <a:lnTo>
                  <a:pt x="4741107" y="326456"/>
                </a:lnTo>
                <a:lnTo>
                  <a:pt x="4741107" y="101940"/>
                </a:lnTo>
                <a:close/>
                <a:moveTo>
                  <a:pt x="4065017" y="101940"/>
                </a:moveTo>
                <a:lnTo>
                  <a:pt x="4065017" y="326456"/>
                </a:lnTo>
                <a:lnTo>
                  <a:pt x="4289527" y="326456"/>
                </a:lnTo>
                <a:lnTo>
                  <a:pt x="4289527" y="101940"/>
                </a:lnTo>
                <a:close/>
                <a:moveTo>
                  <a:pt x="3613437" y="101940"/>
                </a:moveTo>
                <a:lnTo>
                  <a:pt x="3613437" y="326456"/>
                </a:lnTo>
                <a:lnTo>
                  <a:pt x="3837953" y="326456"/>
                </a:lnTo>
                <a:lnTo>
                  <a:pt x="3837953" y="101940"/>
                </a:lnTo>
                <a:close/>
                <a:moveTo>
                  <a:pt x="3161857" y="101940"/>
                </a:moveTo>
                <a:lnTo>
                  <a:pt x="3161857" y="326456"/>
                </a:lnTo>
                <a:lnTo>
                  <a:pt x="3386373" y="326456"/>
                </a:lnTo>
                <a:lnTo>
                  <a:pt x="3386373" y="101940"/>
                </a:lnTo>
                <a:close/>
                <a:moveTo>
                  <a:pt x="2710277" y="101940"/>
                </a:moveTo>
                <a:lnTo>
                  <a:pt x="2710277" y="326456"/>
                </a:lnTo>
                <a:lnTo>
                  <a:pt x="2934793" y="326456"/>
                </a:lnTo>
                <a:lnTo>
                  <a:pt x="2934793" y="101940"/>
                </a:lnTo>
                <a:close/>
                <a:moveTo>
                  <a:pt x="2258698" y="101940"/>
                </a:moveTo>
                <a:lnTo>
                  <a:pt x="2258698" y="326456"/>
                </a:lnTo>
                <a:lnTo>
                  <a:pt x="2483214" y="326456"/>
                </a:lnTo>
                <a:lnTo>
                  <a:pt x="2483214" y="101940"/>
                </a:lnTo>
                <a:close/>
                <a:moveTo>
                  <a:pt x="1807117" y="101940"/>
                </a:moveTo>
                <a:lnTo>
                  <a:pt x="1807117" y="326456"/>
                </a:lnTo>
                <a:lnTo>
                  <a:pt x="2031632" y="326456"/>
                </a:lnTo>
                <a:lnTo>
                  <a:pt x="2031632" y="101940"/>
                </a:lnTo>
                <a:close/>
                <a:moveTo>
                  <a:pt x="1355539" y="101940"/>
                </a:moveTo>
                <a:lnTo>
                  <a:pt x="1355539" y="326456"/>
                </a:lnTo>
                <a:lnTo>
                  <a:pt x="1580056" y="326456"/>
                </a:lnTo>
                <a:lnTo>
                  <a:pt x="1580056" y="101940"/>
                </a:lnTo>
                <a:close/>
                <a:moveTo>
                  <a:pt x="903956" y="101940"/>
                </a:moveTo>
                <a:lnTo>
                  <a:pt x="903956" y="326456"/>
                </a:lnTo>
                <a:lnTo>
                  <a:pt x="1128474" y="326456"/>
                </a:lnTo>
                <a:lnTo>
                  <a:pt x="1128474" y="101940"/>
                </a:lnTo>
                <a:close/>
                <a:moveTo>
                  <a:pt x="452376" y="101940"/>
                </a:moveTo>
                <a:lnTo>
                  <a:pt x="452376" y="326456"/>
                </a:lnTo>
                <a:lnTo>
                  <a:pt x="676892" y="326456"/>
                </a:lnTo>
                <a:lnTo>
                  <a:pt x="676892" y="101940"/>
                </a:lnTo>
                <a:close/>
                <a:moveTo>
                  <a:pt x="797" y="101940"/>
                </a:moveTo>
                <a:lnTo>
                  <a:pt x="797" y="326456"/>
                </a:lnTo>
                <a:lnTo>
                  <a:pt x="225313" y="326456"/>
                </a:lnTo>
                <a:lnTo>
                  <a:pt x="225313" y="101940"/>
                </a:lnTo>
                <a:close/>
                <a:moveTo>
                  <a:pt x="0" y="0"/>
                </a:moveTo>
                <a:lnTo>
                  <a:pt x="9156695" y="0"/>
                </a:lnTo>
                <a:lnTo>
                  <a:pt x="9156695" y="101940"/>
                </a:lnTo>
                <a:lnTo>
                  <a:pt x="9032391" y="101940"/>
                </a:lnTo>
                <a:lnTo>
                  <a:pt x="9032391" y="326456"/>
                </a:lnTo>
                <a:lnTo>
                  <a:pt x="9156695" y="326456"/>
                </a:lnTo>
                <a:lnTo>
                  <a:pt x="9156695" y="2006828"/>
                </a:lnTo>
                <a:lnTo>
                  <a:pt x="9032391" y="2006828"/>
                </a:lnTo>
                <a:lnTo>
                  <a:pt x="9032391" y="2231344"/>
                </a:lnTo>
                <a:lnTo>
                  <a:pt x="9156695" y="2231344"/>
                </a:lnTo>
                <a:lnTo>
                  <a:pt x="9156695" y="2307771"/>
                </a:lnTo>
                <a:lnTo>
                  <a:pt x="0" y="23077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MH_SubTitle_1"/>
          <p:cNvSpPr txBox="1"/>
          <p:nvPr/>
        </p:nvSpPr>
        <p:spPr>
          <a:xfrm>
            <a:off x="1974335" y="877896"/>
            <a:ext cx="4702236" cy="1000125"/>
          </a:xfrm>
          <a:prstGeom prst="rect">
            <a:avLst/>
          </a:prstGeom>
          <a:noFill/>
        </p:spPr>
        <p:txBody>
          <a:bodyPr wrap="square" rtlCol="0" anchor="ctr" anchorCtr="0">
            <a:noAutofit/>
          </a:bodyPr>
          <a:lstStyle/>
          <a:p>
            <a:pPr algn="ctr"/>
            <a:r>
              <a:rPr lang="zh-CN" altLang="en-US" sz="3200" dirty="0" smtClean="0">
                <a:solidFill>
                  <a:schemeClr val="accent1">
                    <a:lumMod val="75000"/>
                  </a:schemeClr>
                </a:solidFill>
                <a:latin typeface="微软雅黑" panose="020B0503020204020204" pitchFamily="34" charset="-122"/>
                <a:ea typeface="微软雅黑" panose="020B0503020204020204" pitchFamily="34" charset="-122"/>
              </a:rPr>
              <a:t>那些年一起走过的青春</a:t>
            </a:r>
            <a:endParaRPr lang="zh-CN" altLang="en-US" sz="32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74" name="MH_Text_1"/>
          <p:cNvSpPr txBox="1"/>
          <p:nvPr/>
        </p:nvSpPr>
        <p:spPr>
          <a:xfrm>
            <a:off x="2252171" y="1878021"/>
            <a:ext cx="7687657" cy="1718189"/>
          </a:xfrm>
          <a:prstGeom prst="rect">
            <a:avLst/>
          </a:prstGeom>
          <a:noFill/>
        </p:spPr>
        <p:txBody>
          <a:bodyPr wrap="square" rtlCol="0" anchor="t" anchorCtr="0">
            <a:noAutofit/>
          </a:bodyPr>
          <a:lstStyle/>
          <a:p>
            <a:pPr algn="just">
              <a:lnSpc>
                <a:spcPct val="130000"/>
              </a:lnSpc>
              <a:spcBef>
                <a:spcPts val="600"/>
              </a:spcBef>
              <a:spcAft>
                <a:spcPts val="600"/>
              </a:spcAft>
            </a:pPr>
            <a:r>
              <a:rPr lang="zh-CN" altLang="en-US" sz="1400" dirty="0">
                <a:latin typeface="+mn-ea"/>
              </a:rPr>
              <a:t>更改文字：标题框及正文框中的文字可直接改为您所需的文字。</a:t>
            </a:r>
            <a:endParaRPr lang="en-US" altLang="zh-CN" sz="1400" dirty="0">
              <a:latin typeface="+mn-ea"/>
            </a:endParaRPr>
          </a:p>
          <a:p>
            <a:pPr algn="just">
              <a:lnSpc>
                <a:spcPct val="130000"/>
              </a:lnSpc>
              <a:spcBef>
                <a:spcPts val="600"/>
              </a:spcBef>
              <a:spcAft>
                <a:spcPts val="600"/>
              </a:spcAft>
            </a:pPr>
            <a:r>
              <a:rPr lang="zh-CN" altLang="en-US" sz="1400" dirty="0">
                <a:latin typeface="+mn-ea"/>
              </a:rPr>
              <a:t>更改图片：点中图片</a:t>
            </a:r>
            <a:r>
              <a:rPr lang="en-US" altLang="zh-CN" sz="1400" dirty="0">
                <a:latin typeface="+mn-ea"/>
              </a:rPr>
              <a:t>》</a:t>
            </a:r>
            <a:r>
              <a:rPr lang="zh-CN" altLang="en-US" sz="1400" dirty="0">
                <a:latin typeface="+mn-ea"/>
              </a:rPr>
              <a:t>绘图工具</a:t>
            </a:r>
            <a:r>
              <a:rPr lang="en-US" altLang="zh-CN" sz="1400" dirty="0">
                <a:latin typeface="+mn-ea"/>
              </a:rPr>
              <a:t>》</a:t>
            </a:r>
            <a:r>
              <a:rPr lang="zh-CN" altLang="en-US" sz="1400" dirty="0">
                <a:latin typeface="+mn-ea"/>
              </a:rPr>
              <a:t>格式</a:t>
            </a:r>
            <a:r>
              <a:rPr lang="en-US" altLang="zh-CN" sz="1400" dirty="0">
                <a:latin typeface="+mn-ea"/>
              </a:rPr>
              <a:t>》</a:t>
            </a:r>
            <a:r>
              <a:rPr lang="zh-CN" altLang="en-US" sz="1400" dirty="0">
                <a:latin typeface="+mn-ea"/>
              </a:rPr>
              <a:t>填充</a:t>
            </a:r>
            <a:r>
              <a:rPr lang="en-US" altLang="zh-CN" sz="1400" dirty="0">
                <a:latin typeface="+mn-ea"/>
              </a:rPr>
              <a:t>》</a:t>
            </a:r>
            <a:r>
              <a:rPr lang="zh-CN" altLang="en-US" sz="1400" dirty="0">
                <a:latin typeface="+mn-ea"/>
              </a:rPr>
              <a:t>图片</a:t>
            </a:r>
            <a:r>
              <a:rPr lang="en-US" altLang="zh-CN" sz="1400" dirty="0">
                <a:latin typeface="+mn-ea"/>
              </a:rPr>
              <a:t>》</a:t>
            </a:r>
            <a:r>
              <a:rPr lang="zh-CN" altLang="en-US" sz="1400" dirty="0">
                <a:latin typeface="+mn-ea"/>
              </a:rPr>
              <a:t>选择您需要展示的图片。</a:t>
            </a:r>
          </a:p>
          <a:p>
            <a:pPr algn="just">
              <a:lnSpc>
                <a:spcPct val="130000"/>
              </a:lnSpc>
              <a:spcBef>
                <a:spcPts val="600"/>
              </a:spcBef>
              <a:spcAft>
                <a:spcPts val="600"/>
              </a:spcAft>
            </a:pPr>
            <a:endParaRPr lang="zh-CN" altLang="en-US" sz="1400" dirty="0">
              <a:latin typeface="+mn-ea"/>
            </a:endParaRPr>
          </a:p>
        </p:txBody>
      </p:sp>
      <p:sp>
        <p:nvSpPr>
          <p:cNvPr id="11" name="MH_Picture_1"/>
          <p:cNvSpPr/>
          <p:nvPr/>
        </p:nvSpPr>
        <p:spPr>
          <a:xfrm>
            <a:off x="1511306" y="3899442"/>
            <a:ext cx="1795715" cy="127254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MH_Picture_2"/>
          <p:cNvSpPr/>
          <p:nvPr/>
        </p:nvSpPr>
        <p:spPr>
          <a:xfrm>
            <a:off x="3558145" y="3899442"/>
            <a:ext cx="1803834" cy="127254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MH_Picture_3"/>
          <p:cNvSpPr/>
          <p:nvPr/>
        </p:nvSpPr>
        <p:spPr>
          <a:xfrm>
            <a:off x="5613104" y="3899442"/>
            <a:ext cx="1803834" cy="1272544"/>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MH_Picture_4"/>
          <p:cNvSpPr/>
          <p:nvPr/>
        </p:nvSpPr>
        <p:spPr>
          <a:xfrm>
            <a:off x="7671711" y="3899442"/>
            <a:ext cx="1803834" cy="1272544"/>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MH_Picture_5"/>
          <p:cNvSpPr/>
          <p:nvPr/>
        </p:nvSpPr>
        <p:spPr>
          <a:xfrm>
            <a:off x="9726671" y="3884928"/>
            <a:ext cx="984870" cy="1301573"/>
          </a:xfrm>
          <a:custGeom>
            <a:avLst/>
            <a:gdLst>
              <a:gd name="connsiteX0" fmla="*/ 0 w 1623499"/>
              <a:gd name="connsiteY0" fmla="*/ 0 h 1272544"/>
              <a:gd name="connsiteX1" fmla="*/ 1623499 w 1623499"/>
              <a:gd name="connsiteY1" fmla="*/ 0 h 1272544"/>
              <a:gd name="connsiteX2" fmla="*/ 1623499 w 1623499"/>
              <a:gd name="connsiteY2" fmla="*/ 1272544 h 1272544"/>
              <a:gd name="connsiteX3" fmla="*/ 0 w 1623499"/>
              <a:gd name="connsiteY3" fmla="*/ 1272544 h 1272544"/>
              <a:gd name="connsiteX4" fmla="*/ 0 w 1623499"/>
              <a:gd name="connsiteY4" fmla="*/ 0 h 1272544"/>
              <a:gd name="connsiteX0" fmla="*/ 0 w 1623499"/>
              <a:gd name="connsiteY0" fmla="*/ 14514 h 1287058"/>
              <a:gd name="connsiteX1" fmla="*/ 970356 w 1623499"/>
              <a:gd name="connsiteY1" fmla="*/ 0 h 1287058"/>
              <a:gd name="connsiteX2" fmla="*/ 1623499 w 1623499"/>
              <a:gd name="connsiteY2" fmla="*/ 1287058 h 1287058"/>
              <a:gd name="connsiteX3" fmla="*/ 0 w 1623499"/>
              <a:gd name="connsiteY3" fmla="*/ 1287058 h 1287058"/>
              <a:gd name="connsiteX4" fmla="*/ 0 w 1623499"/>
              <a:gd name="connsiteY4" fmla="*/ 14514 h 1287058"/>
              <a:gd name="connsiteX0" fmla="*/ 0 w 984870"/>
              <a:gd name="connsiteY0" fmla="*/ 14514 h 1301573"/>
              <a:gd name="connsiteX1" fmla="*/ 970356 w 984870"/>
              <a:gd name="connsiteY1" fmla="*/ 0 h 1301573"/>
              <a:gd name="connsiteX2" fmla="*/ 984870 w 984870"/>
              <a:gd name="connsiteY2" fmla="*/ 1301573 h 1301573"/>
              <a:gd name="connsiteX3" fmla="*/ 0 w 984870"/>
              <a:gd name="connsiteY3" fmla="*/ 1287058 h 1301573"/>
              <a:gd name="connsiteX4" fmla="*/ 0 w 984870"/>
              <a:gd name="connsiteY4" fmla="*/ 14514 h 1301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4870" h="1301573">
                <a:moveTo>
                  <a:pt x="0" y="14514"/>
                </a:moveTo>
                <a:lnTo>
                  <a:pt x="970356" y="0"/>
                </a:lnTo>
                <a:lnTo>
                  <a:pt x="984870" y="1301573"/>
                </a:lnTo>
                <a:lnTo>
                  <a:pt x="0" y="1287058"/>
                </a:lnTo>
                <a:lnTo>
                  <a:pt x="0" y="14514"/>
                </a:lnTo>
                <a:close/>
              </a:path>
            </a:pathLst>
          </a:cu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508865632"/>
      </p:ext>
    </p:extLst>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barn(inVertical)">
                                      <p:cBhvr>
                                        <p:cTn id="7" dur="500"/>
                                        <p:tgtEl>
                                          <p:spTgt spid="8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11" grpId="0" animBg="1"/>
      <p:bldP spid="12" grpId="0" animBg="1"/>
      <p:bldP spid="13"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b="5060"/>
          <a:stretch/>
        </p:blipFill>
        <p:spPr>
          <a:xfrm>
            <a:off x="7103" y="0"/>
            <a:ext cx="12293600" cy="7750629"/>
          </a:xfrm>
          <a:prstGeom prst="rect">
            <a:avLst/>
          </a:prstGeom>
        </p:spPr>
      </p:pic>
      <p:sp>
        <p:nvSpPr>
          <p:cNvPr id="3" name="MH_Picture_1"/>
          <p:cNvSpPr/>
          <p:nvPr/>
        </p:nvSpPr>
        <p:spPr>
          <a:xfrm rot="21093959">
            <a:off x="7178675" y="1004888"/>
            <a:ext cx="2559050" cy="2563812"/>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MH_Picture_2"/>
          <p:cNvSpPr/>
          <p:nvPr/>
        </p:nvSpPr>
        <p:spPr>
          <a:xfrm rot="329246">
            <a:off x="6270625" y="3316288"/>
            <a:ext cx="2559050" cy="2563812"/>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MH_Text_1"/>
          <p:cNvSpPr txBox="1"/>
          <p:nvPr/>
        </p:nvSpPr>
        <p:spPr>
          <a:xfrm>
            <a:off x="2451101" y="2055814"/>
            <a:ext cx="3514725" cy="3692525"/>
          </a:xfrm>
          <a:prstGeom prst="rect">
            <a:avLst/>
          </a:prstGeom>
          <a:noFill/>
        </p:spPr>
        <p:txBody>
          <a:bodyPr lIns="108000" tIns="72000" rIns="108000" bIns="72000">
            <a:normAutofit/>
          </a:bodyPr>
          <a:lstStyle/>
          <a:p>
            <a:pPr algn="just">
              <a:lnSpc>
                <a:spcPct val="170000"/>
              </a:lnSpc>
              <a:spcBef>
                <a:spcPts val="600"/>
              </a:spcBef>
              <a:spcAft>
                <a:spcPts val="600"/>
              </a:spcAft>
              <a:defRPr/>
            </a:pPr>
            <a:r>
              <a:rPr lang="zh-CN" altLang="en-US" dirty="0">
                <a:latin typeface="+mn-ea"/>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sp>
        <p:nvSpPr>
          <p:cNvPr id="2053" name="MH_SubTitle_1"/>
          <p:cNvSpPr txBox="1">
            <a:spLocks noChangeArrowheads="1"/>
          </p:cNvSpPr>
          <p:nvPr/>
        </p:nvSpPr>
        <p:spPr bwMode="auto">
          <a:xfrm>
            <a:off x="2525714" y="1111251"/>
            <a:ext cx="4478337"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600"/>
              </a:spcBef>
              <a:spcAft>
                <a:spcPts val="600"/>
              </a:spcAft>
            </a:pPr>
            <a:r>
              <a:rPr lang="zh-CN" altLang="en-US" sz="3600" dirty="0">
                <a:solidFill>
                  <a:schemeClr val="accent1"/>
                </a:solidFill>
                <a:latin typeface="微软雅黑" panose="020B0503020204020204" pitchFamily="34" charset="-122"/>
                <a:ea typeface="微软雅黑" panose="020B0503020204020204" pitchFamily="34" charset="-122"/>
              </a:rPr>
              <a:t>这里输入您的标题</a:t>
            </a:r>
          </a:p>
        </p:txBody>
      </p:sp>
      <p:sp>
        <p:nvSpPr>
          <p:cNvPr id="8" name="MH_Other_1"/>
          <p:cNvSpPr/>
          <p:nvPr/>
        </p:nvSpPr>
        <p:spPr>
          <a:xfrm>
            <a:off x="2289175" y="1111250"/>
            <a:ext cx="323850" cy="323850"/>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Tree>
    <p:custDataLst>
      <p:tags r:id="rId1"/>
    </p:custDataLst>
    <p:extLst>
      <p:ext uri="{BB962C8B-B14F-4D97-AF65-F5344CB8AC3E}">
        <p14:creationId xmlns:p14="http://schemas.microsoft.com/office/powerpoint/2010/main" val="151177360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053"/>
                                        </p:tgtEl>
                                        <p:attrNameLst>
                                          <p:attrName>style.visibility</p:attrName>
                                        </p:attrNameLst>
                                      </p:cBhvr>
                                      <p:to>
                                        <p:strVal val="visible"/>
                                      </p:to>
                                    </p:set>
                                    <p:anim calcmode="lin" valueType="num">
                                      <p:cBhvr additive="base">
                                        <p:cTn id="7" dur="500" fill="hold"/>
                                        <p:tgtEl>
                                          <p:spTgt spid="2053"/>
                                        </p:tgtEl>
                                        <p:attrNameLst>
                                          <p:attrName>ppt_x</p:attrName>
                                        </p:attrNameLst>
                                      </p:cBhvr>
                                      <p:tavLst>
                                        <p:tav tm="0">
                                          <p:val>
                                            <p:strVal val="0-#ppt_w/2"/>
                                          </p:val>
                                        </p:tav>
                                        <p:tav tm="100000">
                                          <p:val>
                                            <p:strVal val="#ppt_x"/>
                                          </p:val>
                                        </p:tav>
                                      </p:tavLst>
                                    </p:anim>
                                    <p:anim calcmode="lin" valueType="num">
                                      <p:cBhvr additive="base">
                                        <p:cTn id="8" dur="500" fill="hold"/>
                                        <p:tgtEl>
                                          <p:spTgt spid="205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31" presetClass="entr" presetSubtype="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1000" fill="hold"/>
                                        <p:tgtEl>
                                          <p:spTgt spid="3"/>
                                        </p:tgtEl>
                                        <p:attrNameLst>
                                          <p:attrName>ppt_w</p:attrName>
                                        </p:attrNameLst>
                                      </p:cBhvr>
                                      <p:tavLst>
                                        <p:tav tm="0">
                                          <p:val>
                                            <p:fltVal val="0"/>
                                          </p:val>
                                        </p:tav>
                                        <p:tav tm="100000">
                                          <p:val>
                                            <p:strVal val="#ppt_w"/>
                                          </p:val>
                                        </p:tav>
                                      </p:tavLst>
                                    </p:anim>
                                    <p:anim calcmode="lin" valueType="num">
                                      <p:cBhvr>
                                        <p:cTn id="21" dur="1000" fill="hold"/>
                                        <p:tgtEl>
                                          <p:spTgt spid="3"/>
                                        </p:tgtEl>
                                        <p:attrNameLst>
                                          <p:attrName>ppt_h</p:attrName>
                                        </p:attrNameLst>
                                      </p:cBhvr>
                                      <p:tavLst>
                                        <p:tav tm="0">
                                          <p:val>
                                            <p:fltVal val="0"/>
                                          </p:val>
                                        </p:tav>
                                        <p:tav tm="100000">
                                          <p:val>
                                            <p:strVal val="#ppt_h"/>
                                          </p:val>
                                        </p:tav>
                                      </p:tavLst>
                                    </p:anim>
                                    <p:anim calcmode="lin" valueType="num">
                                      <p:cBhvr>
                                        <p:cTn id="22" dur="1000" fill="hold"/>
                                        <p:tgtEl>
                                          <p:spTgt spid="3"/>
                                        </p:tgtEl>
                                        <p:attrNameLst>
                                          <p:attrName>style.rotation</p:attrName>
                                        </p:attrNameLst>
                                      </p:cBhvr>
                                      <p:tavLst>
                                        <p:tav tm="0">
                                          <p:val>
                                            <p:fltVal val="90"/>
                                          </p:val>
                                        </p:tav>
                                        <p:tav tm="100000">
                                          <p:val>
                                            <p:fltVal val="0"/>
                                          </p:val>
                                        </p:tav>
                                      </p:tavLst>
                                    </p:anim>
                                    <p:animEffect transition="in" filter="fade">
                                      <p:cBhvr>
                                        <p:cTn id="23" dur="1000"/>
                                        <p:tgtEl>
                                          <p:spTgt spid="3"/>
                                        </p:tgtEl>
                                      </p:cBhvr>
                                    </p:animEffect>
                                  </p:childTnLst>
                                </p:cTn>
                              </p:par>
                              <p:par>
                                <p:cTn id="24" presetID="31" presetClass="entr" presetSubtype="0" fill="hold" grpId="0" nodeType="withEffect">
                                  <p:stCondLst>
                                    <p:cond delay="200"/>
                                  </p:stCondLst>
                                  <p:childTnLst>
                                    <p:set>
                                      <p:cBhvr>
                                        <p:cTn id="25" dur="1" fill="hold">
                                          <p:stCondLst>
                                            <p:cond delay="0"/>
                                          </p:stCondLst>
                                        </p:cTn>
                                        <p:tgtEl>
                                          <p:spTgt spid="4"/>
                                        </p:tgtEl>
                                        <p:attrNameLst>
                                          <p:attrName>style.visibility</p:attrName>
                                        </p:attrNameLst>
                                      </p:cBhvr>
                                      <p:to>
                                        <p:strVal val="visible"/>
                                      </p:to>
                                    </p:set>
                                    <p:anim calcmode="lin" valueType="num">
                                      <p:cBhvr>
                                        <p:cTn id="26" dur="1000" fill="hold"/>
                                        <p:tgtEl>
                                          <p:spTgt spid="4"/>
                                        </p:tgtEl>
                                        <p:attrNameLst>
                                          <p:attrName>ppt_w</p:attrName>
                                        </p:attrNameLst>
                                      </p:cBhvr>
                                      <p:tavLst>
                                        <p:tav tm="0">
                                          <p:val>
                                            <p:fltVal val="0"/>
                                          </p:val>
                                        </p:tav>
                                        <p:tav tm="100000">
                                          <p:val>
                                            <p:strVal val="#ppt_w"/>
                                          </p:val>
                                        </p:tav>
                                      </p:tavLst>
                                    </p:anim>
                                    <p:anim calcmode="lin" valueType="num">
                                      <p:cBhvr>
                                        <p:cTn id="27" dur="1000" fill="hold"/>
                                        <p:tgtEl>
                                          <p:spTgt spid="4"/>
                                        </p:tgtEl>
                                        <p:attrNameLst>
                                          <p:attrName>ppt_h</p:attrName>
                                        </p:attrNameLst>
                                      </p:cBhvr>
                                      <p:tavLst>
                                        <p:tav tm="0">
                                          <p:val>
                                            <p:fltVal val="0"/>
                                          </p:val>
                                        </p:tav>
                                        <p:tav tm="100000">
                                          <p:val>
                                            <p:strVal val="#ppt_h"/>
                                          </p:val>
                                        </p:tav>
                                      </p:tavLst>
                                    </p:anim>
                                    <p:anim calcmode="lin" valueType="num">
                                      <p:cBhvr>
                                        <p:cTn id="28" dur="1000" fill="hold"/>
                                        <p:tgtEl>
                                          <p:spTgt spid="4"/>
                                        </p:tgtEl>
                                        <p:attrNameLst>
                                          <p:attrName>style.rotation</p:attrName>
                                        </p:attrNameLst>
                                      </p:cBhvr>
                                      <p:tavLst>
                                        <p:tav tm="0">
                                          <p:val>
                                            <p:fltVal val="90"/>
                                          </p:val>
                                        </p:tav>
                                        <p:tav tm="100000">
                                          <p:val>
                                            <p:fltVal val="0"/>
                                          </p:val>
                                        </p:tav>
                                      </p:tavLst>
                                    </p:anim>
                                    <p:animEffect transition="in" filter="fade">
                                      <p:cBhvr>
                                        <p:cTn id="2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2053" grpId="0"/>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MH_Other_1"/>
          <p:cNvCxnSpPr/>
          <p:nvPr/>
        </p:nvCxnSpPr>
        <p:spPr>
          <a:xfrm>
            <a:off x="1524000" y="1916832"/>
            <a:ext cx="9142824" cy="0"/>
          </a:xfrm>
          <a:prstGeom prst="line">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3" name="MH_Other_2"/>
          <p:cNvSpPr/>
          <p:nvPr/>
        </p:nvSpPr>
        <p:spPr>
          <a:xfrm>
            <a:off x="5329714" y="1"/>
            <a:ext cx="5337111" cy="6871063"/>
          </a:xfrm>
          <a:custGeom>
            <a:avLst/>
            <a:gdLst>
              <a:gd name="connsiteX0" fmla="*/ 0 w 3312368"/>
              <a:gd name="connsiteY0" fmla="*/ 0 h 6858000"/>
              <a:gd name="connsiteX1" fmla="*/ 3312368 w 3312368"/>
              <a:gd name="connsiteY1" fmla="*/ 0 h 6858000"/>
              <a:gd name="connsiteX2" fmla="*/ 3312368 w 3312368"/>
              <a:gd name="connsiteY2" fmla="*/ 6858000 h 6858000"/>
              <a:gd name="connsiteX3" fmla="*/ 0 w 3312368"/>
              <a:gd name="connsiteY3" fmla="*/ 6858000 h 6858000"/>
              <a:gd name="connsiteX4" fmla="*/ 0 w 3312368"/>
              <a:gd name="connsiteY4" fmla="*/ 0 h 6858000"/>
              <a:gd name="connsiteX0" fmla="*/ 1841863 w 5154231"/>
              <a:gd name="connsiteY0" fmla="*/ 0 h 6871063"/>
              <a:gd name="connsiteX1" fmla="*/ 5154231 w 5154231"/>
              <a:gd name="connsiteY1" fmla="*/ 0 h 6871063"/>
              <a:gd name="connsiteX2" fmla="*/ 5154231 w 5154231"/>
              <a:gd name="connsiteY2" fmla="*/ 6858000 h 6871063"/>
              <a:gd name="connsiteX3" fmla="*/ 0 w 5154231"/>
              <a:gd name="connsiteY3" fmla="*/ 6871063 h 6871063"/>
              <a:gd name="connsiteX4" fmla="*/ 1841863 w 5154231"/>
              <a:gd name="connsiteY4" fmla="*/ 0 h 6871063"/>
              <a:gd name="connsiteX0" fmla="*/ 1841863 w 5154231"/>
              <a:gd name="connsiteY0" fmla="*/ 0 h 6871063"/>
              <a:gd name="connsiteX1" fmla="*/ 5154231 w 5154231"/>
              <a:gd name="connsiteY1" fmla="*/ 0 h 6871063"/>
              <a:gd name="connsiteX2" fmla="*/ 3756505 w 5154231"/>
              <a:gd name="connsiteY2" fmla="*/ 6871063 h 6871063"/>
              <a:gd name="connsiteX3" fmla="*/ 0 w 5154231"/>
              <a:gd name="connsiteY3" fmla="*/ 6871063 h 6871063"/>
              <a:gd name="connsiteX4" fmla="*/ 1841863 w 5154231"/>
              <a:gd name="connsiteY4" fmla="*/ 0 h 6871063"/>
              <a:gd name="connsiteX0" fmla="*/ 2024743 w 5337111"/>
              <a:gd name="connsiteY0" fmla="*/ 0 h 6871063"/>
              <a:gd name="connsiteX1" fmla="*/ 5337111 w 5337111"/>
              <a:gd name="connsiteY1" fmla="*/ 0 h 6871063"/>
              <a:gd name="connsiteX2" fmla="*/ 3939385 w 5337111"/>
              <a:gd name="connsiteY2" fmla="*/ 6871063 h 6871063"/>
              <a:gd name="connsiteX3" fmla="*/ 0 w 5337111"/>
              <a:gd name="connsiteY3" fmla="*/ 6871063 h 6871063"/>
              <a:gd name="connsiteX4" fmla="*/ 2024743 w 5337111"/>
              <a:gd name="connsiteY4" fmla="*/ 0 h 6871063"/>
              <a:gd name="connsiteX0" fmla="*/ 2024743 w 5337111"/>
              <a:gd name="connsiteY0" fmla="*/ 0 h 6871063"/>
              <a:gd name="connsiteX1" fmla="*/ 5337111 w 5337111"/>
              <a:gd name="connsiteY1" fmla="*/ 0 h 6871063"/>
              <a:gd name="connsiteX2" fmla="*/ 3756505 w 5337111"/>
              <a:gd name="connsiteY2" fmla="*/ 6871063 h 6871063"/>
              <a:gd name="connsiteX3" fmla="*/ 0 w 5337111"/>
              <a:gd name="connsiteY3" fmla="*/ 6871063 h 6871063"/>
              <a:gd name="connsiteX4" fmla="*/ 2024743 w 5337111"/>
              <a:gd name="connsiteY4" fmla="*/ 0 h 6871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7111" h="6871063">
                <a:moveTo>
                  <a:pt x="2024743" y="0"/>
                </a:moveTo>
                <a:lnTo>
                  <a:pt x="5337111" y="0"/>
                </a:lnTo>
                <a:lnTo>
                  <a:pt x="3756505" y="6871063"/>
                </a:lnTo>
                <a:lnTo>
                  <a:pt x="0" y="6871063"/>
                </a:lnTo>
                <a:lnTo>
                  <a:pt x="2024743"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MH_Picture_1"/>
          <p:cNvSpPr/>
          <p:nvPr/>
        </p:nvSpPr>
        <p:spPr>
          <a:xfrm>
            <a:off x="7401098" y="4260"/>
            <a:ext cx="3095908" cy="328397"/>
          </a:xfrm>
          <a:custGeom>
            <a:avLst/>
            <a:gdLst>
              <a:gd name="connsiteX0" fmla="*/ 3095908 w 3187348"/>
              <a:gd name="connsiteY0" fmla="*/ 0 h 328397"/>
              <a:gd name="connsiteX1" fmla="*/ 3020007 w 3187348"/>
              <a:gd name="connsiteY1" fmla="*/ 328397 h 328397"/>
              <a:gd name="connsiteX2" fmla="*/ 0 w 3187348"/>
              <a:gd name="connsiteY2" fmla="*/ 328397 h 328397"/>
              <a:gd name="connsiteX3" fmla="*/ 96372 w 3187348"/>
              <a:gd name="connsiteY3" fmla="*/ 0 h 328397"/>
              <a:gd name="connsiteX4" fmla="*/ 3187348 w 3187348"/>
              <a:gd name="connsiteY4" fmla="*/ 91440 h 328397"/>
              <a:gd name="connsiteX0" fmla="*/ 3095908 w 3095908"/>
              <a:gd name="connsiteY0" fmla="*/ 0 h 328397"/>
              <a:gd name="connsiteX1" fmla="*/ 3020007 w 3095908"/>
              <a:gd name="connsiteY1" fmla="*/ 328397 h 328397"/>
              <a:gd name="connsiteX2" fmla="*/ 0 w 3095908"/>
              <a:gd name="connsiteY2" fmla="*/ 328397 h 328397"/>
              <a:gd name="connsiteX3" fmla="*/ 96372 w 3095908"/>
              <a:gd name="connsiteY3" fmla="*/ 0 h 328397"/>
            </a:gdLst>
            <a:ahLst/>
            <a:cxnLst>
              <a:cxn ang="0">
                <a:pos x="connsiteX0" y="connsiteY0"/>
              </a:cxn>
              <a:cxn ang="0">
                <a:pos x="connsiteX1" y="connsiteY1"/>
              </a:cxn>
              <a:cxn ang="0">
                <a:pos x="connsiteX2" y="connsiteY2"/>
              </a:cxn>
              <a:cxn ang="0">
                <a:pos x="connsiteX3" y="connsiteY3"/>
              </a:cxn>
            </a:cxnLst>
            <a:rect l="l" t="t" r="r" b="b"/>
            <a:pathLst>
              <a:path w="3095908" h="328397">
                <a:moveTo>
                  <a:pt x="3095908" y="0"/>
                </a:moveTo>
                <a:lnTo>
                  <a:pt x="3020007" y="328397"/>
                </a:lnTo>
                <a:lnTo>
                  <a:pt x="0" y="328397"/>
                </a:lnTo>
                <a:lnTo>
                  <a:pt x="96372" y="0"/>
                </a:lnTo>
              </a:path>
            </a:pathLst>
          </a:custGeom>
          <a:blipFill dpi="0" rotWithShape="1">
            <a:blip r:embed="rId4" cstate="email">
              <a:extLst>
                <a:ext uri="{28A0092B-C50C-407E-A947-70E740481C1C}">
                  <a14:useLocalDpi xmlns:a14="http://schemas.microsoft.com/office/drawing/2010/main"/>
                </a:ext>
              </a:extLst>
            </a:blip>
            <a:srcRect/>
            <a:stretch>
              <a:fillRect/>
            </a:stretch>
          </a:blip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MH_Picture_2"/>
          <p:cNvSpPr/>
          <p:nvPr/>
        </p:nvSpPr>
        <p:spPr>
          <a:xfrm>
            <a:off x="6816080" y="476673"/>
            <a:ext cx="3560804" cy="1912573"/>
          </a:xfrm>
          <a:custGeom>
            <a:avLst/>
            <a:gdLst/>
            <a:ahLst/>
            <a:cxnLst/>
            <a:rect l="l" t="t" r="r" b="b"/>
            <a:pathLst>
              <a:path w="3560804" h="1912573">
                <a:moveTo>
                  <a:pt x="561268" y="0"/>
                </a:moveTo>
                <a:lnTo>
                  <a:pt x="3560804" y="0"/>
                </a:lnTo>
                <a:lnTo>
                  <a:pt x="3118758" y="1912573"/>
                </a:lnTo>
                <a:lnTo>
                  <a:pt x="0" y="1912573"/>
                </a:lnTo>
                <a:close/>
              </a:path>
            </a:pathLst>
          </a:custGeom>
          <a:blipFill dpi="0" rotWithShape="1">
            <a:blip r:embed="rId5" cstate="email">
              <a:extLst>
                <a:ext uri="{28A0092B-C50C-407E-A947-70E740481C1C}">
                  <a14:useLocalDpi xmlns:a14="http://schemas.microsoft.com/office/drawing/2010/main"/>
                </a:ext>
              </a:extLst>
            </a:blip>
            <a:srcRect/>
            <a:stretch>
              <a:fillRect/>
            </a:stretch>
          </a:blip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MH_Picture_3"/>
          <p:cNvSpPr/>
          <p:nvPr/>
        </p:nvSpPr>
        <p:spPr>
          <a:xfrm>
            <a:off x="6217866" y="2544722"/>
            <a:ext cx="3694558" cy="1984415"/>
          </a:xfrm>
          <a:custGeom>
            <a:avLst/>
            <a:gdLst/>
            <a:ahLst/>
            <a:cxnLst/>
            <a:rect l="l" t="t" r="r" b="b"/>
            <a:pathLst>
              <a:path w="3560804" h="1912573">
                <a:moveTo>
                  <a:pt x="561268" y="0"/>
                </a:moveTo>
                <a:lnTo>
                  <a:pt x="3560804" y="0"/>
                </a:lnTo>
                <a:lnTo>
                  <a:pt x="3118758" y="1912573"/>
                </a:lnTo>
                <a:lnTo>
                  <a:pt x="0" y="1912573"/>
                </a:lnTo>
                <a:close/>
              </a:path>
            </a:pathLst>
          </a:custGeom>
          <a:blipFill dpi="0" rotWithShape="1">
            <a:blip r:embed="rId6" cstate="email">
              <a:extLst>
                <a:ext uri="{28A0092B-C50C-407E-A947-70E740481C1C}">
                  <a14:useLocalDpi xmlns:a14="http://schemas.microsoft.com/office/drawing/2010/main"/>
                </a:ext>
              </a:extLst>
            </a:blip>
            <a:srcRect/>
            <a:stretch>
              <a:fillRect/>
            </a:stretch>
          </a:blip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MH_Picture_4"/>
          <p:cNvSpPr/>
          <p:nvPr/>
        </p:nvSpPr>
        <p:spPr>
          <a:xfrm>
            <a:off x="5591944" y="4684946"/>
            <a:ext cx="3816424" cy="1984415"/>
          </a:xfrm>
          <a:custGeom>
            <a:avLst/>
            <a:gdLst/>
            <a:ahLst/>
            <a:cxnLst/>
            <a:rect l="l" t="t" r="r" b="b"/>
            <a:pathLst>
              <a:path w="3560804" h="1912573">
                <a:moveTo>
                  <a:pt x="561268" y="0"/>
                </a:moveTo>
                <a:lnTo>
                  <a:pt x="3560804" y="0"/>
                </a:lnTo>
                <a:lnTo>
                  <a:pt x="3118758" y="1912573"/>
                </a:lnTo>
                <a:lnTo>
                  <a:pt x="0" y="1912573"/>
                </a:lnTo>
                <a:close/>
              </a:path>
            </a:pathLst>
          </a:custGeom>
          <a:blipFill dpi="0" rotWithShape="1">
            <a:blip r:embed="rId7" cstate="email">
              <a:extLst>
                <a:ext uri="{28A0092B-C50C-407E-A947-70E740481C1C}">
                  <a14:useLocalDpi xmlns:a14="http://schemas.microsoft.com/office/drawing/2010/main"/>
                </a:ext>
              </a:extLst>
            </a:blip>
            <a:srcRect/>
            <a:stretch>
              <a:fillRect/>
            </a:stretch>
          </a:blip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MH_SubTitle_1"/>
          <p:cNvSpPr txBox="1"/>
          <p:nvPr/>
        </p:nvSpPr>
        <p:spPr>
          <a:xfrm>
            <a:off x="4323003" y="1299237"/>
            <a:ext cx="3467616" cy="584775"/>
          </a:xfrm>
          <a:prstGeom prst="rect">
            <a:avLst/>
          </a:prstGeom>
          <a:noFill/>
        </p:spPr>
        <p:txBody>
          <a:bodyPr wrap="none" rtlCol="0" anchor="ctr" anchorCtr="0">
            <a:noAutofit/>
          </a:bodyPr>
          <a:lstStyle/>
          <a:p>
            <a:r>
              <a:rPr lang="zh-CN" altLang="en-US" sz="3200" dirty="0" smtClean="0">
                <a:solidFill>
                  <a:schemeClr val="accent1">
                    <a:lumMod val="75000"/>
                  </a:schemeClr>
                </a:solidFill>
                <a:latin typeface="微软雅黑" pitchFamily="34" charset="-122"/>
                <a:ea typeface="微软雅黑" pitchFamily="34" charset="-122"/>
              </a:rPr>
              <a:t>时间都去哪了</a:t>
            </a:r>
            <a:endParaRPr lang="zh-CN" altLang="en-US" sz="3200" dirty="0">
              <a:solidFill>
                <a:schemeClr val="accent1">
                  <a:lumMod val="75000"/>
                </a:schemeClr>
              </a:solidFill>
              <a:latin typeface="微软雅黑" pitchFamily="34" charset="-122"/>
              <a:ea typeface="微软雅黑" pitchFamily="34" charset="-122"/>
            </a:endParaRPr>
          </a:p>
        </p:txBody>
      </p:sp>
      <p:sp>
        <p:nvSpPr>
          <p:cNvPr id="17" name="MH_Text_1"/>
          <p:cNvSpPr txBox="1"/>
          <p:nvPr/>
        </p:nvSpPr>
        <p:spPr>
          <a:xfrm>
            <a:off x="2234908" y="2182505"/>
            <a:ext cx="3318823" cy="3462486"/>
          </a:xfrm>
          <a:prstGeom prst="rect">
            <a:avLst/>
          </a:prstGeom>
          <a:noFill/>
        </p:spPr>
        <p:txBody>
          <a:bodyPr wrap="square" rtlCol="0">
            <a:spAutoFit/>
          </a:bodyPr>
          <a:lstStyle/>
          <a:p>
            <a:pPr algn="just">
              <a:lnSpc>
                <a:spcPct val="150000"/>
              </a:lnSpc>
              <a:spcBef>
                <a:spcPts val="600"/>
              </a:spcBef>
              <a:spcAft>
                <a:spcPts val="600"/>
              </a:spcAft>
            </a:pPr>
            <a:r>
              <a:rPr lang="zh-CN" altLang="en-US" sz="1400" dirty="0">
                <a:solidFill>
                  <a:schemeClr val="accent4">
                    <a:lumMod val="50000"/>
                  </a:schemeClr>
                </a:solidFill>
                <a:latin typeface="+mn-ea"/>
              </a:rPr>
              <a:t>更改文字：标题框及正文框中的文字可直接改为您所需文字</a:t>
            </a:r>
          </a:p>
          <a:p>
            <a:pPr algn="just">
              <a:lnSpc>
                <a:spcPct val="150000"/>
              </a:lnSpc>
              <a:spcBef>
                <a:spcPts val="600"/>
              </a:spcBef>
              <a:spcAft>
                <a:spcPts val="600"/>
              </a:spcAft>
            </a:pPr>
            <a:r>
              <a:rPr lang="zh-CN" altLang="en-US" sz="1400" dirty="0">
                <a:solidFill>
                  <a:schemeClr val="accent4">
                    <a:lumMod val="50000"/>
                  </a:schemeClr>
                </a:solidFill>
                <a:latin typeface="+mn-ea"/>
              </a:rPr>
              <a:t>更改图片：点中图片</a:t>
            </a:r>
            <a:r>
              <a:rPr lang="en-US" altLang="zh-CN" sz="1400" dirty="0">
                <a:solidFill>
                  <a:schemeClr val="accent4">
                    <a:lumMod val="50000"/>
                  </a:schemeClr>
                </a:solidFill>
                <a:latin typeface="+mn-ea"/>
              </a:rPr>
              <a:t>》</a:t>
            </a:r>
            <a:r>
              <a:rPr lang="zh-CN" altLang="en-US" sz="1400" dirty="0">
                <a:solidFill>
                  <a:schemeClr val="accent4">
                    <a:lumMod val="50000"/>
                  </a:schemeClr>
                </a:solidFill>
                <a:latin typeface="+mn-ea"/>
              </a:rPr>
              <a:t>绘图工具</a:t>
            </a:r>
            <a:r>
              <a:rPr lang="en-US" altLang="zh-CN" sz="1400" dirty="0">
                <a:solidFill>
                  <a:schemeClr val="accent4">
                    <a:lumMod val="50000"/>
                  </a:schemeClr>
                </a:solidFill>
                <a:latin typeface="+mn-ea"/>
              </a:rPr>
              <a:t>》</a:t>
            </a:r>
            <a:r>
              <a:rPr lang="zh-CN" altLang="en-US" sz="1400" dirty="0">
                <a:solidFill>
                  <a:schemeClr val="accent4">
                    <a:lumMod val="50000"/>
                  </a:schemeClr>
                </a:solidFill>
                <a:latin typeface="+mn-ea"/>
              </a:rPr>
              <a:t>格式</a:t>
            </a:r>
            <a:r>
              <a:rPr lang="en-US" altLang="zh-CN" sz="1400" dirty="0">
                <a:solidFill>
                  <a:schemeClr val="accent4">
                    <a:lumMod val="50000"/>
                  </a:schemeClr>
                </a:solidFill>
                <a:latin typeface="+mn-ea"/>
              </a:rPr>
              <a:t>》</a:t>
            </a:r>
            <a:r>
              <a:rPr lang="zh-CN" altLang="en-US" sz="1400" dirty="0">
                <a:solidFill>
                  <a:schemeClr val="accent4">
                    <a:lumMod val="50000"/>
                  </a:schemeClr>
                </a:solidFill>
                <a:latin typeface="+mn-ea"/>
              </a:rPr>
              <a:t>填充</a:t>
            </a:r>
            <a:r>
              <a:rPr lang="en-US" altLang="zh-CN" sz="1400" dirty="0">
                <a:solidFill>
                  <a:schemeClr val="accent4">
                    <a:lumMod val="50000"/>
                  </a:schemeClr>
                </a:solidFill>
                <a:latin typeface="+mn-ea"/>
              </a:rPr>
              <a:t>》</a:t>
            </a:r>
            <a:r>
              <a:rPr lang="zh-CN" altLang="en-US" sz="1400" dirty="0">
                <a:solidFill>
                  <a:schemeClr val="accent4">
                    <a:lumMod val="50000"/>
                  </a:schemeClr>
                </a:solidFill>
                <a:latin typeface="+mn-ea"/>
              </a:rPr>
              <a:t>图片</a:t>
            </a:r>
            <a:r>
              <a:rPr lang="en-US" altLang="zh-CN" sz="1400" dirty="0">
                <a:solidFill>
                  <a:schemeClr val="accent4">
                    <a:lumMod val="50000"/>
                  </a:schemeClr>
                </a:solidFill>
                <a:latin typeface="+mn-ea"/>
              </a:rPr>
              <a:t>》</a:t>
            </a:r>
            <a:r>
              <a:rPr lang="zh-CN" altLang="en-US" sz="1400" dirty="0">
                <a:solidFill>
                  <a:schemeClr val="accent4">
                    <a:lumMod val="50000"/>
                  </a:schemeClr>
                </a:solidFill>
                <a:latin typeface="+mn-ea"/>
              </a:rPr>
              <a:t>选择您需要展示的图片</a:t>
            </a:r>
          </a:p>
          <a:p>
            <a:pPr algn="just">
              <a:lnSpc>
                <a:spcPct val="150000"/>
              </a:lnSpc>
              <a:spcBef>
                <a:spcPts val="600"/>
              </a:spcBef>
              <a:spcAft>
                <a:spcPts val="600"/>
              </a:spcAft>
            </a:pPr>
            <a:r>
              <a:rPr lang="zh-CN" altLang="en-US" sz="1400" dirty="0">
                <a:solidFill>
                  <a:schemeClr val="accent4">
                    <a:lumMod val="50000"/>
                  </a:schemeClr>
                </a:solidFill>
                <a:latin typeface="+mn-ea"/>
              </a:rPr>
              <a:t>增加图片：直接复制粘贴图片来增加图片数，复制后更改方法见“更改图片”</a:t>
            </a:r>
          </a:p>
          <a:p>
            <a:pPr algn="just">
              <a:lnSpc>
                <a:spcPct val="150000"/>
              </a:lnSpc>
              <a:spcBef>
                <a:spcPts val="600"/>
              </a:spcBef>
              <a:spcAft>
                <a:spcPts val="600"/>
              </a:spcAft>
            </a:pPr>
            <a:r>
              <a:rPr lang="zh-CN" altLang="en-US" sz="1400" dirty="0">
                <a:solidFill>
                  <a:schemeClr val="accent4">
                    <a:lumMod val="50000"/>
                  </a:schemeClr>
                </a:solidFill>
                <a:latin typeface="+mn-ea"/>
              </a:rPr>
              <a:t>更改图片色彩：点中图片</a:t>
            </a:r>
            <a:r>
              <a:rPr lang="en-US" altLang="zh-CN" sz="1400" dirty="0">
                <a:solidFill>
                  <a:schemeClr val="accent4">
                    <a:lumMod val="50000"/>
                  </a:schemeClr>
                </a:solidFill>
                <a:latin typeface="+mn-ea"/>
              </a:rPr>
              <a:t>》</a:t>
            </a:r>
            <a:r>
              <a:rPr lang="zh-CN" altLang="en-US" sz="1400" dirty="0">
                <a:solidFill>
                  <a:schemeClr val="accent4">
                    <a:lumMod val="50000"/>
                  </a:schemeClr>
                </a:solidFill>
                <a:latin typeface="+mn-ea"/>
              </a:rPr>
              <a:t>图片工具</a:t>
            </a:r>
            <a:r>
              <a:rPr lang="en-US" altLang="zh-CN" sz="1400" dirty="0">
                <a:solidFill>
                  <a:schemeClr val="accent4">
                    <a:lumMod val="50000"/>
                  </a:schemeClr>
                </a:solidFill>
                <a:latin typeface="+mn-ea"/>
              </a:rPr>
              <a:t>》</a:t>
            </a:r>
            <a:r>
              <a:rPr lang="zh-CN" altLang="en-US" sz="1400" dirty="0">
                <a:solidFill>
                  <a:schemeClr val="accent4">
                    <a:lumMod val="50000"/>
                  </a:schemeClr>
                </a:solidFill>
                <a:latin typeface="+mn-ea"/>
              </a:rPr>
              <a:t>格式</a:t>
            </a:r>
            <a:r>
              <a:rPr lang="en-US" altLang="zh-CN" sz="1400" dirty="0">
                <a:solidFill>
                  <a:schemeClr val="accent4">
                    <a:lumMod val="50000"/>
                  </a:schemeClr>
                </a:solidFill>
                <a:latin typeface="+mn-ea"/>
              </a:rPr>
              <a:t>》</a:t>
            </a:r>
            <a:r>
              <a:rPr lang="zh-CN" altLang="en-US" sz="1400" dirty="0">
                <a:solidFill>
                  <a:schemeClr val="accent4">
                    <a:lumMod val="50000"/>
                  </a:schemeClr>
                </a:solidFill>
                <a:latin typeface="+mn-ea"/>
              </a:rPr>
              <a:t>色彩（重新着色）</a:t>
            </a:r>
            <a:r>
              <a:rPr lang="en-US" altLang="zh-CN" sz="1400" dirty="0">
                <a:solidFill>
                  <a:schemeClr val="accent4">
                    <a:lumMod val="50000"/>
                  </a:schemeClr>
                </a:solidFill>
                <a:latin typeface="+mn-ea"/>
              </a:rPr>
              <a:t>》</a:t>
            </a:r>
            <a:r>
              <a:rPr lang="zh-CN" altLang="en-US" sz="1400" dirty="0">
                <a:solidFill>
                  <a:schemeClr val="accent4">
                    <a:lumMod val="50000"/>
                  </a:schemeClr>
                </a:solidFill>
                <a:latin typeface="+mn-ea"/>
              </a:rPr>
              <a:t>选择您喜欢的色彩</a:t>
            </a:r>
          </a:p>
        </p:txBody>
      </p:sp>
      <p:sp>
        <p:nvSpPr>
          <p:cNvPr id="20" name="MH_Other_3"/>
          <p:cNvSpPr/>
          <p:nvPr/>
        </p:nvSpPr>
        <p:spPr>
          <a:xfrm>
            <a:off x="5416731" y="1"/>
            <a:ext cx="1998618" cy="6871063"/>
          </a:xfrm>
          <a:custGeom>
            <a:avLst/>
            <a:gdLst>
              <a:gd name="connsiteX0" fmla="*/ 1998618 w 1998618"/>
              <a:gd name="connsiteY0" fmla="*/ 0 h 6871063"/>
              <a:gd name="connsiteX1" fmla="*/ 0 w 1998618"/>
              <a:gd name="connsiteY1" fmla="*/ 6871063 h 6871063"/>
            </a:gdLst>
            <a:ahLst/>
            <a:cxnLst>
              <a:cxn ang="0">
                <a:pos x="connsiteX0" y="connsiteY0"/>
              </a:cxn>
              <a:cxn ang="0">
                <a:pos x="connsiteX1" y="connsiteY1"/>
              </a:cxn>
            </a:cxnLst>
            <a:rect l="l" t="t" r="r" b="b"/>
            <a:pathLst>
              <a:path w="1998618" h="6871063">
                <a:moveTo>
                  <a:pt x="1998618" y="0"/>
                </a:moveTo>
                <a:lnTo>
                  <a:pt x="0" y="6871063"/>
                </a:lnTo>
              </a:path>
            </a:pathLst>
          </a:custGeom>
          <a:noFill/>
          <a:ln>
            <a:solidFill>
              <a:srgbClr val="FFFF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MH_Other_4"/>
          <p:cNvSpPr/>
          <p:nvPr/>
        </p:nvSpPr>
        <p:spPr>
          <a:xfrm>
            <a:off x="8982892" y="0"/>
            <a:ext cx="1593669" cy="6858000"/>
          </a:xfrm>
          <a:custGeom>
            <a:avLst/>
            <a:gdLst>
              <a:gd name="connsiteX0" fmla="*/ 1593669 w 1593669"/>
              <a:gd name="connsiteY0" fmla="*/ 0 h 6858000"/>
              <a:gd name="connsiteX1" fmla="*/ 0 w 1593669"/>
              <a:gd name="connsiteY1" fmla="*/ 6858000 h 6858000"/>
            </a:gdLst>
            <a:ahLst/>
            <a:cxnLst>
              <a:cxn ang="0">
                <a:pos x="connsiteX0" y="connsiteY0"/>
              </a:cxn>
              <a:cxn ang="0">
                <a:pos x="connsiteX1" y="connsiteY1"/>
              </a:cxn>
            </a:cxnLst>
            <a:rect l="l" t="t" r="r" b="b"/>
            <a:pathLst>
              <a:path w="1593669" h="6858000">
                <a:moveTo>
                  <a:pt x="1593669" y="0"/>
                </a:moveTo>
                <a:lnTo>
                  <a:pt x="0" y="6858000"/>
                </a:lnTo>
              </a:path>
            </a:pathLst>
          </a:custGeom>
          <a:noFill/>
          <a:ln>
            <a:solidFill>
              <a:srgbClr val="FFFF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MH_Other_5"/>
          <p:cNvSpPr/>
          <p:nvPr/>
        </p:nvSpPr>
        <p:spPr>
          <a:xfrm>
            <a:off x="6056811" y="4611189"/>
            <a:ext cx="3461658" cy="13062"/>
          </a:xfrm>
          <a:custGeom>
            <a:avLst/>
            <a:gdLst>
              <a:gd name="connsiteX0" fmla="*/ 0 w 3461658"/>
              <a:gd name="connsiteY0" fmla="*/ 13062 h 13062"/>
              <a:gd name="connsiteX1" fmla="*/ 3461658 w 3461658"/>
              <a:gd name="connsiteY1" fmla="*/ 0 h 13062"/>
            </a:gdLst>
            <a:ahLst/>
            <a:cxnLst>
              <a:cxn ang="0">
                <a:pos x="connsiteX0" y="connsiteY0"/>
              </a:cxn>
              <a:cxn ang="0">
                <a:pos x="connsiteX1" y="connsiteY1"/>
              </a:cxn>
            </a:cxnLst>
            <a:rect l="l" t="t" r="r" b="b"/>
            <a:pathLst>
              <a:path w="3461658" h="13062">
                <a:moveTo>
                  <a:pt x="0" y="13062"/>
                </a:moveTo>
                <a:lnTo>
                  <a:pt x="3461658" y="0"/>
                </a:lnTo>
              </a:path>
            </a:pathLst>
          </a:custGeom>
          <a:noFill/>
          <a:ln>
            <a:solidFill>
              <a:srgbClr val="FFFF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MH_Other_6"/>
          <p:cNvSpPr/>
          <p:nvPr/>
        </p:nvSpPr>
        <p:spPr>
          <a:xfrm>
            <a:off x="6744072" y="2447178"/>
            <a:ext cx="3317642" cy="45719"/>
          </a:xfrm>
          <a:custGeom>
            <a:avLst/>
            <a:gdLst>
              <a:gd name="connsiteX0" fmla="*/ 0 w 3461658"/>
              <a:gd name="connsiteY0" fmla="*/ 13062 h 13062"/>
              <a:gd name="connsiteX1" fmla="*/ 3461658 w 3461658"/>
              <a:gd name="connsiteY1" fmla="*/ 0 h 13062"/>
            </a:gdLst>
            <a:ahLst/>
            <a:cxnLst>
              <a:cxn ang="0">
                <a:pos x="connsiteX0" y="connsiteY0"/>
              </a:cxn>
              <a:cxn ang="0">
                <a:pos x="connsiteX1" y="connsiteY1"/>
              </a:cxn>
            </a:cxnLst>
            <a:rect l="l" t="t" r="r" b="b"/>
            <a:pathLst>
              <a:path w="3461658" h="13062">
                <a:moveTo>
                  <a:pt x="0" y="13062"/>
                </a:moveTo>
                <a:lnTo>
                  <a:pt x="3461658" y="0"/>
                </a:lnTo>
              </a:path>
            </a:pathLst>
          </a:custGeom>
          <a:noFill/>
          <a:ln>
            <a:solidFill>
              <a:srgbClr val="FFFF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MH_Other_7"/>
          <p:cNvSpPr/>
          <p:nvPr/>
        </p:nvSpPr>
        <p:spPr>
          <a:xfrm>
            <a:off x="7374972" y="397971"/>
            <a:ext cx="3122024" cy="13062"/>
          </a:xfrm>
          <a:custGeom>
            <a:avLst/>
            <a:gdLst>
              <a:gd name="connsiteX0" fmla="*/ 0 w 3461658"/>
              <a:gd name="connsiteY0" fmla="*/ 13062 h 13062"/>
              <a:gd name="connsiteX1" fmla="*/ 3461658 w 3461658"/>
              <a:gd name="connsiteY1" fmla="*/ 0 h 13062"/>
              <a:gd name="connsiteX0" fmla="*/ 0 w 3122024"/>
              <a:gd name="connsiteY0" fmla="*/ 13062 h 13062"/>
              <a:gd name="connsiteX1" fmla="*/ 3122024 w 3122024"/>
              <a:gd name="connsiteY1" fmla="*/ 0 h 13062"/>
            </a:gdLst>
            <a:ahLst/>
            <a:cxnLst>
              <a:cxn ang="0">
                <a:pos x="connsiteX0" y="connsiteY0"/>
              </a:cxn>
              <a:cxn ang="0">
                <a:pos x="connsiteX1" y="connsiteY1"/>
              </a:cxn>
            </a:cxnLst>
            <a:rect l="l" t="t" r="r" b="b"/>
            <a:pathLst>
              <a:path w="3122024" h="13062">
                <a:moveTo>
                  <a:pt x="0" y="13062"/>
                </a:moveTo>
                <a:lnTo>
                  <a:pt x="3122024" y="0"/>
                </a:lnTo>
              </a:path>
            </a:pathLst>
          </a:custGeom>
          <a:noFill/>
          <a:ln>
            <a:solidFill>
              <a:srgbClr val="FFFF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MH_Other_8"/>
          <p:cNvSpPr/>
          <p:nvPr/>
        </p:nvSpPr>
        <p:spPr>
          <a:xfrm>
            <a:off x="5477947" y="6747738"/>
            <a:ext cx="3526972" cy="13062"/>
          </a:xfrm>
          <a:custGeom>
            <a:avLst/>
            <a:gdLst>
              <a:gd name="connsiteX0" fmla="*/ 0 w 3461658"/>
              <a:gd name="connsiteY0" fmla="*/ 13062 h 13062"/>
              <a:gd name="connsiteX1" fmla="*/ 3461658 w 3461658"/>
              <a:gd name="connsiteY1" fmla="*/ 0 h 13062"/>
              <a:gd name="connsiteX0" fmla="*/ 0 w 3526972"/>
              <a:gd name="connsiteY0" fmla="*/ 13062 h 13062"/>
              <a:gd name="connsiteX1" fmla="*/ 3526972 w 3526972"/>
              <a:gd name="connsiteY1" fmla="*/ 0 h 13062"/>
            </a:gdLst>
            <a:ahLst/>
            <a:cxnLst>
              <a:cxn ang="0">
                <a:pos x="connsiteX0" y="connsiteY0"/>
              </a:cxn>
              <a:cxn ang="0">
                <a:pos x="connsiteX1" y="connsiteY1"/>
              </a:cxn>
            </a:cxnLst>
            <a:rect l="l" t="t" r="r" b="b"/>
            <a:pathLst>
              <a:path w="3526972" h="13062">
                <a:moveTo>
                  <a:pt x="0" y="13062"/>
                </a:moveTo>
                <a:lnTo>
                  <a:pt x="3526972" y="0"/>
                </a:lnTo>
              </a:path>
            </a:pathLst>
          </a:custGeom>
          <a:noFill/>
          <a:ln>
            <a:solidFill>
              <a:srgbClr val="FFFF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593851051"/>
      </p:ext>
    </p:extLst>
  </p:cSld>
  <p:clrMapOvr>
    <a:masterClrMapping/>
  </p:clrMapOvr>
  <mc:AlternateContent xmlns:mc="http://schemas.openxmlformats.org/markup-compatibility/2006" xmlns:p14="http://schemas.microsoft.com/office/powerpoint/2010/main">
    <mc:Choice Requires="p14">
      <p:transition spd="slow" p14:dur="2000" advTm="3"/>
    </mc:Choice>
    <mc:Fallback xmlns="">
      <p:transition spd="slow" advTm="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16" presetClass="entr" presetSubtype="21"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inVertical)">
                                      <p:cBhvr>
                                        <p:cTn id="11" dur="500"/>
                                        <p:tgtEl>
                                          <p:spTgt spid="31"/>
                                        </p:tgtEl>
                                      </p:cBhvr>
                                    </p:animEffect>
                                  </p:childTnLst>
                                </p:cTn>
                              </p:par>
                              <p:par>
                                <p:cTn id="12" presetID="25" presetClass="entr" presetSubtype="0"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7" dur="1000" fill="hold"/>
                                        <p:tgtEl>
                                          <p:spTgt spid="17"/>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7"/>
                                        </p:tgtEl>
                                      </p:cBhvr>
                                    </p:animEffect>
                                  </p:childTnLst>
                                </p:cTn>
                              </p:par>
                              <p:par>
                                <p:cTn id="22" presetID="2" presetClass="entr" presetSubtype="6"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1+#ppt_w/2"/>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par>
                                <p:cTn id="26" presetID="2" presetClass="entr" presetSubtype="6" fill="hold" grpId="0" nodeType="withEffect">
                                  <p:stCondLst>
                                    <p:cond delay="10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6" fill="hold" grpId="0" nodeType="withEffect">
                                  <p:stCondLst>
                                    <p:cond delay="70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1+#ppt_w/2"/>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par>
                                <p:cTn id="34" presetID="2" presetClass="entr" presetSubtype="6" fill="hold" grpId="0" nodeType="withEffect">
                                  <p:stCondLst>
                                    <p:cond delay="50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par>
                                <p:cTn id="38" presetID="2" presetClass="entr" presetSubtype="6" fill="hold" grpId="0" nodeType="withEffect">
                                  <p:stCondLst>
                                    <p:cond delay="20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1+#ppt_w/2"/>
                                          </p:val>
                                        </p:tav>
                                        <p:tav tm="100000">
                                          <p:val>
                                            <p:strVal val="#ppt_x"/>
                                          </p:val>
                                        </p:tav>
                                      </p:tavLst>
                                    </p:anim>
                                    <p:anim calcmode="lin" valueType="num">
                                      <p:cBhvr additive="base">
                                        <p:cTn id="4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0" grpId="0" animBg="1"/>
      <p:bldP spid="13" grpId="0" animBg="1"/>
      <p:bldP spid="14" grpId="0" animBg="1"/>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 name="MH_Other_1"/>
          <p:cNvSpPr>
            <a:spLocks/>
          </p:cNvSpPr>
          <p:nvPr/>
        </p:nvSpPr>
        <p:spPr bwMode="auto">
          <a:xfrm>
            <a:off x="1504958" y="2852936"/>
            <a:ext cx="9163042" cy="2553010"/>
          </a:xfrm>
          <a:custGeom>
            <a:avLst/>
            <a:gdLst>
              <a:gd name="connsiteX0" fmla="*/ 7994540 w 9163042"/>
              <a:gd name="connsiteY0" fmla="*/ 2299750 h 2553010"/>
              <a:gd name="connsiteX1" fmla="*/ 7994540 w 9163042"/>
              <a:gd name="connsiteY1" fmla="*/ 2447506 h 2553010"/>
              <a:gd name="connsiteX2" fmla="*/ 8090118 w 9163042"/>
              <a:gd name="connsiteY2" fmla="*/ 2444428 h 2553010"/>
              <a:gd name="connsiteX3" fmla="*/ 8191861 w 9163042"/>
              <a:gd name="connsiteY3" fmla="*/ 2447506 h 2553010"/>
              <a:gd name="connsiteX4" fmla="*/ 8194944 w 9163042"/>
              <a:gd name="connsiteY4" fmla="*/ 2302828 h 2553010"/>
              <a:gd name="connsiteX5" fmla="*/ 8099367 w 9163042"/>
              <a:gd name="connsiteY5" fmla="*/ 2299750 h 2553010"/>
              <a:gd name="connsiteX6" fmla="*/ 7676977 w 9163042"/>
              <a:gd name="connsiteY6" fmla="*/ 2296671 h 2553010"/>
              <a:gd name="connsiteX7" fmla="*/ 7676977 w 9163042"/>
              <a:gd name="connsiteY7" fmla="*/ 2444428 h 2553010"/>
              <a:gd name="connsiteX8" fmla="*/ 7778721 w 9163042"/>
              <a:gd name="connsiteY8" fmla="*/ 2444428 h 2553010"/>
              <a:gd name="connsiteX9" fmla="*/ 7886630 w 9163042"/>
              <a:gd name="connsiteY9" fmla="*/ 2450584 h 2553010"/>
              <a:gd name="connsiteX10" fmla="*/ 7889713 w 9163042"/>
              <a:gd name="connsiteY10" fmla="*/ 2305906 h 2553010"/>
              <a:gd name="connsiteX11" fmla="*/ 7787970 w 9163042"/>
              <a:gd name="connsiteY11" fmla="*/ 2296671 h 2553010"/>
              <a:gd name="connsiteX12" fmla="*/ 3160201 w 9163042"/>
              <a:gd name="connsiteY12" fmla="*/ 2259731 h 2553010"/>
              <a:gd name="connsiteX13" fmla="*/ 3160201 w 9163042"/>
              <a:gd name="connsiteY13" fmla="*/ 2407488 h 2553010"/>
              <a:gd name="connsiteX14" fmla="*/ 3354438 w 9163042"/>
              <a:gd name="connsiteY14" fmla="*/ 2410566 h 2553010"/>
              <a:gd name="connsiteX15" fmla="*/ 3357522 w 9163042"/>
              <a:gd name="connsiteY15" fmla="*/ 2262810 h 2553010"/>
              <a:gd name="connsiteX16" fmla="*/ 7384081 w 9163042"/>
              <a:gd name="connsiteY16" fmla="*/ 2256654 h 2553010"/>
              <a:gd name="connsiteX17" fmla="*/ 7384081 w 9163042"/>
              <a:gd name="connsiteY17" fmla="*/ 2404410 h 2553010"/>
              <a:gd name="connsiteX18" fmla="*/ 7479659 w 9163042"/>
              <a:gd name="connsiteY18" fmla="*/ 2413645 h 2553010"/>
              <a:gd name="connsiteX19" fmla="*/ 7581402 w 9163042"/>
              <a:gd name="connsiteY19" fmla="*/ 2429036 h 2553010"/>
              <a:gd name="connsiteX20" fmla="*/ 7584485 w 9163042"/>
              <a:gd name="connsiteY20" fmla="*/ 2281280 h 2553010"/>
              <a:gd name="connsiteX21" fmla="*/ 7488908 w 9163042"/>
              <a:gd name="connsiteY21" fmla="*/ 2265889 h 2553010"/>
              <a:gd name="connsiteX22" fmla="*/ 3650417 w 9163042"/>
              <a:gd name="connsiteY22" fmla="*/ 2253575 h 2553010"/>
              <a:gd name="connsiteX23" fmla="*/ 3453097 w 9163042"/>
              <a:gd name="connsiteY23" fmla="*/ 2259732 h 2553010"/>
              <a:gd name="connsiteX24" fmla="*/ 3453097 w 9163042"/>
              <a:gd name="connsiteY24" fmla="*/ 2407488 h 2553010"/>
              <a:gd name="connsiteX25" fmla="*/ 3650417 w 9163042"/>
              <a:gd name="connsiteY25" fmla="*/ 2401332 h 2553010"/>
              <a:gd name="connsiteX26" fmla="*/ 8490924 w 9163042"/>
              <a:gd name="connsiteY26" fmla="*/ 2238185 h 2553010"/>
              <a:gd name="connsiteX27" fmla="*/ 8395346 w 9163042"/>
              <a:gd name="connsiteY27" fmla="*/ 2247420 h 2553010"/>
              <a:gd name="connsiteX28" fmla="*/ 8290520 w 9163042"/>
              <a:gd name="connsiteY28" fmla="*/ 2268968 h 2553010"/>
              <a:gd name="connsiteX29" fmla="*/ 8290520 w 9163042"/>
              <a:gd name="connsiteY29" fmla="*/ 2419803 h 2553010"/>
              <a:gd name="connsiteX30" fmla="*/ 8386098 w 9163042"/>
              <a:gd name="connsiteY30" fmla="*/ 2401334 h 2553010"/>
              <a:gd name="connsiteX31" fmla="*/ 8490924 w 9163042"/>
              <a:gd name="connsiteY31" fmla="*/ 2389021 h 2553010"/>
              <a:gd name="connsiteX32" fmla="*/ 2845723 w 9163042"/>
              <a:gd name="connsiteY32" fmla="*/ 2216636 h 2553010"/>
              <a:gd name="connsiteX33" fmla="*/ 2845723 w 9163042"/>
              <a:gd name="connsiteY33" fmla="*/ 2374950 h 2553010"/>
              <a:gd name="connsiteX34" fmla="*/ 3049210 w 9163042"/>
              <a:gd name="connsiteY34" fmla="*/ 2395175 h 2553010"/>
              <a:gd name="connsiteX35" fmla="*/ 3046432 w 9163042"/>
              <a:gd name="connsiteY35" fmla="*/ 2236861 h 2553010"/>
              <a:gd name="connsiteX36" fmla="*/ 2845723 w 9163042"/>
              <a:gd name="connsiteY36" fmla="*/ 2216636 h 2553010"/>
              <a:gd name="connsiteX37" fmla="*/ 3955647 w 9163042"/>
              <a:gd name="connsiteY37" fmla="*/ 2198166 h 2553010"/>
              <a:gd name="connsiteX38" fmla="*/ 3761409 w 9163042"/>
              <a:gd name="connsiteY38" fmla="*/ 2222792 h 2553010"/>
              <a:gd name="connsiteX39" fmla="*/ 3761409 w 9163042"/>
              <a:gd name="connsiteY39" fmla="*/ 2370548 h 2553010"/>
              <a:gd name="connsiteX40" fmla="*/ 3955647 w 9163042"/>
              <a:gd name="connsiteY40" fmla="*/ 2345922 h 2553010"/>
              <a:gd name="connsiteX41" fmla="*/ 7078850 w 9163042"/>
              <a:gd name="connsiteY41" fmla="*/ 2161227 h 2553010"/>
              <a:gd name="connsiteX42" fmla="*/ 7078850 w 9163042"/>
              <a:gd name="connsiteY42" fmla="*/ 2308984 h 2553010"/>
              <a:gd name="connsiteX43" fmla="*/ 7177511 w 9163042"/>
              <a:gd name="connsiteY43" fmla="*/ 2324375 h 2553010"/>
              <a:gd name="connsiteX44" fmla="*/ 7279254 w 9163042"/>
              <a:gd name="connsiteY44" fmla="*/ 2364392 h 2553010"/>
              <a:gd name="connsiteX45" fmla="*/ 7282337 w 9163042"/>
              <a:gd name="connsiteY45" fmla="*/ 2219714 h 2553010"/>
              <a:gd name="connsiteX46" fmla="*/ 7192926 w 9163042"/>
              <a:gd name="connsiteY46" fmla="*/ 2179697 h 2553010"/>
              <a:gd name="connsiteX47" fmla="*/ 8789986 w 9163042"/>
              <a:gd name="connsiteY47" fmla="*/ 2148914 h 2553010"/>
              <a:gd name="connsiteX48" fmla="*/ 8694409 w 9163042"/>
              <a:gd name="connsiteY48" fmla="*/ 2173540 h 2553010"/>
              <a:gd name="connsiteX49" fmla="*/ 8589582 w 9163042"/>
              <a:gd name="connsiteY49" fmla="*/ 2204323 h 2553010"/>
              <a:gd name="connsiteX50" fmla="*/ 8589582 w 9163042"/>
              <a:gd name="connsiteY50" fmla="*/ 2358235 h 2553010"/>
              <a:gd name="connsiteX51" fmla="*/ 8685159 w 9163042"/>
              <a:gd name="connsiteY51" fmla="*/ 2327453 h 2553010"/>
              <a:gd name="connsiteX52" fmla="*/ 8789986 w 9163042"/>
              <a:gd name="connsiteY52" fmla="*/ 2299748 h 2553010"/>
              <a:gd name="connsiteX53" fmla="*/ 2552825 w 9163042"/>
              <a:gd name="connsiteY53" fmla="*/ 2118132 h 2553010"/>
              <a:gd name="connsiteX54" fmla="*/ 2552825 w 9163042"/>
              <a:gd name="connsiteY54" fmla="*/ 2265055 h 2553010"/>
              <a:gd name="connsiteX55" fmla="*/ 2730857 w 9163042"/>
              <a:gd name="connsiteY55" fmla="*/ 2324376 h 2553010"/>
              <a:gd name="connsiteX56" fmla="*/ 2737812 w 9163042"/>
              <a:gd name="connsiteY56" fmla="*/ 2191249 h 2553010"/>
              <a:gd name="connsiteX57" fmla="*/ 2552825 w 9163042"/>
              <a:gd name="connsiteY57" fmla="*/ 2118132 h 2553010"/>
              <a:gd name="connsiteX58" fmla="*/ 4267039 w 9163042"/>
              <a:gd name="connsiteY58" fmla="*/ 2099662 h 2553010"/>
              <a:gd name="connsiteX59" fmla="*/ 4069722 w 9163042"/>
              <a:gd name="connsiteY59" fmla="*/ 2142758 h 2553010"/>
              <a:gd name="connsiteX60" fmla="*/ 4069722 w 9163042"/>
              <a:gd name="connsiteY60" fmla="*/ 2290514 h 2553010"/>
              <a:gd name="connsiteX61" fmla="*/ 4263956 w 9163042"/>
              <a:gd name="connsiteY61" fmla="*/ 2247419 h 2553010"/>
              <a:gd name="connsiteX62" fmla="*/ 9073634 w 9163042"/>
              <a:gd name="connsiteY62" fmla="*/ 2028863 h 2553010"/>
              <a:gd name="connsiteX63" fmla="*/ 8990389 w 9163042"/>
              <a:gd name="connsiteY63" fmla="*/ 2050411 h 2553010"/>
              <a:gd name="connsiteX64" fmla="*/ 8897895 w 9163042"/>
              <a:gd name="connsiteY64" fmla="*/ 2084272 h 2553010"/>
              <a:gd name="connsiteX65" fmla="*/ 8897895 w 9163042"/>
              <a:gd name="connsiteY65" fmla="*/ 2238184 h 2553010"/>
              <a:gd name="connsiteX66" fmla="*/ 8981140 w 9163042"/>
              <a:gd name="connsiteY66" fmla="*/ 2204323 h 2553010"/>
              <a:gd name="connsiteX67" fmla="*/ 9073634 w 9163042"/>
              <a:gd name="connsiteY67" fmla="*/ 2179697 h 2553010"/>
              <a:gd name="connsiteX68" fmla="*/ 6773622 w 9163042"/>
              <a:gd name="connsiteY68" fmla="*/ 2025784 h 2553010"/>
              <a:gd name="connsiteX69" fmla="*/ 6773622 w 9163042"/>
              <a:gd name="connsiteY69" fmla="*/ 2173541 h 2553010"/>
              <a:gd name="connsiteX70" fmla="*/ 6872283 w 9163042"/>
              <a:gd name="connsiteY70" fmla="*/ 2198167 h 2553010"/>
              <a:gd name="connsiteX71" fmla="*/ 6974026 w 9163042"/>
              <a:gd name="connsiteY71" fmla="*/ 2250497 h 2553010"/>
              <a:gd name="connsiteX72" fmla="*/ 6977109 w 9163042"/>
              <a:gd name="connsiteY72" fmla="*/ 2105819 h 2553010"/>
              <a:gd name="connsiteX73" fmla="*/ 6887698 w 9163042"/>
              <a:gd name="connsiteY73" fmla="*/ 2053488 h 2553010"/>
              <a:gd name="connsiteX74" fmla="*/ 4547605 w 9163042"/>
              <a:gd name="connsiteY74" fmla="*/ 1998081 h 2553010"/>
              <a:gd name="connsiteX75" fmla="*/ 4448945 w 9163042"/>
              <a:gd name="connsiteY75" fmla="*/ 2022707 h 2553010"/>
              <a:gd name="connsiteX76" fmla="*/ 4368783 w 9163042"/>
              <a:gd name="connsiteY76" fmla="*/ 2047333 h 2553010"/>
              <a:gd name="connsiteX77" fmla="*/ 4368783 w 9163042"/>
              <a:gd name="connsiteY77" fmla="*/ 2195089 h 2553010"/>
              <a:gd name="connsiteX78" fmla="*/ 4547605 w 9163042"/>
              <a:gd name="connsiteY78" fmla="*/ 2145837 h 2553010"/>
              <a:gd name="connsiteX79" fmla="*/ 2253763 w 9163042"/>
              <a:gd name="connsiteY79" fmla="*/ 1991924 h 2553010"/>
              <a:gd name="connsiteX80" fmla="*/ 2253763 w 9163042"/>
              <a:gd name="connsiteY80" fmla="*/ 2145455 h 2553010"/>
              <a:gd name="connsiteX81" fmla="*/ 2433100 w 9163042"/>
              <a:gd name="connsiteY81" fmla="*/ 2216637 h 2553010"/>
              <a:gd name="connsiteX82" fmla="*/ 2440747 w 9163042"/>
              <a:gd name="connsiteY82" fmla="*/ 2089626 h 2553010"/>
              <a:gd name="connsiteX83" fmla="*/ 2253763 w 9163042"/>
              <a:gd name="connsiteY83" fmla="*/ 1991924 h 2553010"/>
              <a:gd name="connsiteX84" fmla="*/ 6471475 w 9163042"/>
              <a:gd name="connsiteY84" fmla="*/ 1871872 h 2553010"/>
              <a:gd name="connsiteX85" fmla="*/ 6471475 w 9163042"/>
              <a:gd name="connsiteY85" fmla="*/ 2019629 h 2553010"/>
              <a:gd name="connsiteX86" fmla="*/ 6567052 w 9163042"/>
              <a:gd name="connsiteY86" fmla="*/ 2047333 h 2553010"/>
              <a:gd name="connsiteX87" fmla="*/ 6671879 w 9163042"/>
              <a:gd name="connsiteY87" fmla="*/ 2096585 h 2553010"/>
              <a:gd name="connsiteX88" fmla="*/ 6674962 w 9163042"/>
              <a:gd name="connsiteY88" fmla="*/ 1951907 h 2553010"/>
              <a:gd name="connsiteX89" fmla="*/ 6582468 w 9163042"/>
              <a:gd name="connsiteY89" fmla="*/ 1902655 h 2553010"/>
              <a:gd name="connsiteX90" fmla="*/ 1951319 w 9163042"/>
              <a:gd name="connsiteY90" fmla="*/ 1850325 h 2553010"/>
              <a:gd name="connsiteX91" fmla="*/ 1946498 w 9163042"/>
              <a:gd name="connsiteY91" fmla="*/ 1983694 h 2553010"/>
              <a:gd name="connsiteX92" fmla="*/ 2134507 w 9163042"/>
              <a:gd name="connsiteY92" fmla="*/ 2068882 h 2553010"/>
              <a:gd name="connsiteX93" fmla="*/ 2142771 w 9163042"/>
              <a:gd name="connsiteY93" fmla="*/ 1939005 h 2553010"/>
              <a:gd name="connsiteX94" fmla="*/ 1951319 w 9163042"/>
              <a:gd name="connsiteY94" fmla="*/ 1850325 h 2553010"/>
              <a:gd name="connsiteX95" fmla="*/ 4849751 w 9163042"/>
              <a:gd name="connsiteY95" fmla="*/ 1773368 h 2553010"/>
              <a:gd name="connsiteX96" fmla="*/ 4744924 w 9163042"/>
              <a:gd name="connsiteY96" fmla="*/ 1834933 h 2553010"/>
              <a:gd name="connsiteX97" fmla="*/ 4655513 w 9163042"/>
              <a:gd name="connsiteY97" fmla="*/ 1887264 h 2553010"/>
              <a:gd name="connsiteX98" fmla="*/ 4655513 w 9163042"/>
              <a:gd name="connsiteY98" fmla="*/ 2035020 h 2553010"/>
              <a:gd name="connsiteX99" fmla="*/ 4846668 w 9163042"/>
              <a:gd name="connsiteY99" fmla="*/ 1921125 h 2553010"/>
              <a:gd name="connsiteX100" fmla="*/ 311392 w 9163042"/>
              <a:gd name="connsiteY100" fmla="*/ 1742585 h 2553010"/>
              <a:gd name="connsiteX101" fmla="*/ 194233 w 9163042"/>
              <a:gd name="connsiteY101" fmla="*/ 1810307 h 2553010"/>
              <a:gd name="connsiteX102" fmla="*/ 123321 w 9163042"/>
              <a:gd name="connsiteY102" fmla="*/ 1865716 h 2553010"/>
              <a:gd name="connsiteX103" fmla="*/ 126404 w 9163042"/>
              <a:gd name="connsiteY103" fmla="*/ 2010394 h 2553010"/>
              <a:gd name="connsiteX104" fmla="*/ 225064 w 9163042"/>
              <a:gd name="connsiteY104" fmla="*/ 1924203 h 2553010"/>
              <a:gd name="connsiteX105" fmla="*/ 314475 w 9163042"/>
              <a:gd name="connsiteY105" fmla="*/ 1878029 h 2553010"/>
              <a:gd name="connsiteX106" fmla="*/ 6163163 w 9163042"/>
              <a:gd name="connsiteY106" fmla="*/ 1717959 h 2553010"/>
              <a:gd name="connsiteX107" fmla="*/ 6163163 w 9163042"/>
              <a:gd name="connsiteY107" fmla="*/ 1865716 h 2553010"/>
              <a:gd name="connsiteX108" fmla="*/ 6261824 w 9163042"/>
              <a:gd name="connsiteY108" fmla="*/ 1890342 h 2553010"/>
              <a:gd name="connsiteX109" fmla="*/ 6363567 w 9163042"/>
              <a:gd name="connsiteY109" fmla="*/ 1942672 h 2553010"/>
              <a:gd name="connsiteX110" fmla="*/ 6366650 w 9163042"/>
              <a:gd name="connsiteY110" fmla="*/ 1797994 h 2553010"/>
              <a:gd name="connsiteX111" fmla="*/ 6277239 w 9163042"/>
              <a:gd name="connsiteY111" fmla="*/ 1745663 h 2553010"/>
              <a:gd name="connsiteX112" fmla="*/ 1641306 w 9163042"/>
              <a:gd name="connsiteY112" fmla="*/ 1692331 h 2553010"/>
              <a:gd name="connsiteX113" fmla="*/ 1637138 w 9163042"/>
              <a:gd name="connsiteY113" fmla="*/ 1817517 h 2553010"/>
              <a:gd name="connsiteX114" fmla="*/ 1828204 w 9163042"/>
              <a:gd name="connsiteY114" fmla="*/ 1908813 h 2553010"/>
              <a:gd name="connsiteX115" fmla="*/ 1834457 w 9163042"/>
              <a:gd name="connsiteY115" fmla="*/ 1780169 h 2553010"/>
              <a:gd name="connsiteX116" fmla="*/ 1641306 w 9163042"/>
              <a:gd name="connsiteY116" fmla="*/ 1692331 h 2553010"/>
              <a:gd name="connsiteX117" fmla="*/ 5148815 w 9163042"/>
              <a:gd name="connsiteY117" fmla="*/ 1594829 h 2553010"/>
              <a:gd name="connsiteX118" fmla="*/ 5043988 w 9163042"/>
              <a:gd name="connsiteY118" fmla="*/ 1641003 h 2553010"/>
              <a:gd name="connsiteX119" fmla="*/ 4954577 w 9163042"/>
              <a:gd name="connsiteY119" fmla="*/ 1684099 h 2553010"/>
              <a:gd name="connsiteX120" fmla="*/ 4954577 w 9163042"/>
              <a:gd name="connsiteY120" fmla="*/ 1834933 h 2553010"/>
              <a:gd name="connsiteX121" fmla="*/ 5145732 w 9163042"/>
              <a:gd name="connsiteY121" fmla="*/ 1742585 h 2553010"/>
              <a:gd name="connsiteX122" fmla="*/ 5870265 w 9163042"/>
              <a:gd name="connsiteY122" fmla="*/ 1588672 h 2553010"/>
              <a:gd name="connsiteX123" fmla="*/ 5870265 w 9163042"/>
              <a:gd name="connsiteY123" fmla="*/ 1739506 h 2553010"/>
              <a:gd name="connsiteX124" fmla="*/ 5965843 w 9163042"/>
              <a:gd name="connsiteY124" fmla="*/ 1754898 h 2553010"/>
              <a:gd name="connsiteX125" fmla="*/ 6070669 w 9163042"/>
              <a:gd name="connsiteY125" fmla="*/ 1797993 h 2553010"/>
              <a:gd name="connsiteX126" fmla="*/ 6070669 w 9163042"/>
              <a:gd name="connsiteY126" fmla="*/ 1653315 h 2553010"/>
              <a:gd name="connsiteX127" fmla="*/ 5981258 w 9163042"/>
              <a:gd name="connsiteY127" fmla="*/ 1610220 h 2553010"/>
              <a:gd name="connsiteX128" fmla="*/ 1339795 w 9163042"/>
              <a:gd name="connsiteY128" fmla="*/ 1580008 h 2553010"/>
              <a:gd name="connsiteX129" fmla="*/ 1334991 w 9163042"/>
              <a:gd name="connsiteY129" fmla="*/ 1707012 h 2553010"/>
              <a:gd name="connsiteX130" fmla="*/ 1528533 w 9163042"/>
              <a:gd name="connsiteY130" fmla="*/ 1754898 h 2553010"/>
              <a:gd name="connsiteX131" fmla="*/ 1535396 w 9163042"/>
              <a:gd name="connsiteY131" fmla="*/ 1624425 h 2553010"/>
              <a:gd name="connsiteX132" fmla="*/ 1339795 w 9163042"/>
              <a:gd name="connsiteY132" fmla="*/ 1580008 h 2553010"/>
              <a:gd name="connsiteX133" fmla="*/ 613539 w 9163042"/>
              <a:gd name="connsiteY133" fmla="*/ 1573282 h 2553010"/>
              <a:gd name="connsiteX134" fmla="*/ 499463 w 9163042"/>
              <a:gd name="connsiteY134" fmla="*/ 1619456 h 2553010"/>
              <a:gd name="connsiteX135" fmla="*/ 419301 w 9163042"/>
              <a:gd name="connsiteY135" fmla="*/ 1677943 h 2553010"/>
              <a:gd name="connsiteX136" fmla="*/ 419301 w 9163042"/>
              <a:gd name="connsiteY136" fmla="*/ 1819542 h 2553010"/>
              <a:gd name="connsiteX137" fmla="*/ 511795 w 9163042"/>
              <a:gd name="connsiteY137" fmla="*/ 1751821 h 2553010"/>
              <a:gd name="connsiteX138" fmla="*/ 607373 w 9163042"/>
              <a:gd name="connsiteY138" fmla="*/ 1708725 h 2553010"/>
              <a:gd name="connsiteX139" fmla="*/ 5555786 w 9163042"/>
              <a:gd name="connsiteY139" fmla="*/ 1530186 h 2553010"/>
              <a:gd name="connsiteX140" fmla="*/ 5555786 w 9163042"/>
              <a:gd name="connsiteY140" fmla="*/ 1677943 h 2553010"/>
              <a:gd name="connsiteX141" fmla="*/ 5756190 w 9163042"/>
              <a:gd name="connsiteY141" fmla="*/ 1687178 h 2553010"/>
              <a:gd name="connsiteX142" fmla="*/ 5759273 w 9163042"/>
              <a:gd name="connsiteY142" fmla="*/ 1542499 h 2553010"/>
              <a:gd name="connsiteX143" fmla="*/ 5648280 w 9163042"/>
              <a:gd name="connsiteY143" fmla="*/ 1533264 h 2553010"/>
              <a:gd name="connsiteX144" fmla="*/ 5460211 w 9163042"/>
              <a:gd name="connsiteY144" fmla="*/ 1530186 h 2553010"/>
              <a:gd name="connsiteX145" fmla="*/ 5349218 w 9163042"/>
              <a:gd name="connsiteY145" fmla="*/ 1542499 h 2553010"/>
              <a:gd name="connsiteX146" fmla="*/ 5256724 w 9163042"/>
              <a:gd name="connsiteY146" fmla="*/ 1557890 h 2553010"/>
              <a:gd name="connsiteX147" fmla="*/ 5256724 w 9163042"/>
              <a:gd name="connsiteY147" fmla="*/ 1705647 h 2553010"/>
              <a:gd name="connsiteX148" fmla="*/ 5457128 w 9163042"/>
              <a:gd name="connsiteY148" fmla="*/ 1677943 h 2553010"/>
              <a:gd name="connsiteX149" fmla="*/ 1095439 w 9163042"/>
              <a:gd name="connsiteY149" fmla="*/ 1507621 h 2553010"/>
              <a:gd name="connsiteX150" fmla="*/ 1040074 w 9163042"/>
              <a:gd name="connsiteY150" fmla="*/ 1518269 h 2553010"/>
              <a:gd name="connsiteX151" fmla="*/ 1035926 w 9163042"/>
              <a:gd name="connsiteY151" fmla="*/ 1647530 h 2553010"/>
              <a:gd name="connsiteX152" fmla="*/ 1223253 w 9163042"/>
              <a:gd name="connsiteY152" fmla="*/ 1659473 h 2553010"/>
              <a:gd name="connsiteX153" fmla="*/ 1230166 w 9163042"/>
              <a:gd name="connsiteY153" fmla="*/ 1525996 h 2553010"/>
              <a:gd name="connsiteX154" fmla="*/ 1095439 w 9163042"/>
              <a:gd name="connsiteY154" fmla="*/ 1507621 h 2553010"/>
              <a:gd name="connsiteX155" fmla="*/ 851347 w 9163042"/>
              <a:gd name="connsiteY155" fmla="*/ 1506937 h 2553010"/>
              <a:gd name="connsiteX156" fmla="*/ 721447 w 9163042"/>
              <a:gd name="connsiteY156" fmla="*/ 1529754 h 2553010"/>
              <a:gd name="connsiteX157" fmla="*/ 733287 w 9163042"/>
              <a:gd name="connsiteY157" fmla="*/ 1653316 h 2553010"/>
              <a:gd name="connsiteX158" fmla="*/ 923437 w 9163042"/>
              <a:gd name="connsiteY158" fmla="*/ 1645594 h 2553010"/>
              <a:gd name="connsiteX159" fmla="*/ 931099 w 9163042"/>
              <a:gd name="connsiteY159" fmla="*/ 1511501 h 2553010"/>
              <a:gd name="connsiteX160" fmla="*/ 851347 w 9163042"/>
              <a:gd name="connsiteY160" fmla="*/ 1506937 h 2553010"/>
              <a:gd name="connsiteX161" fmla="*/ 7985289 w 9163042"/>
              <a:gd name="connsiteY161" fmla="*/ 960709 h 2553010"/>
              <a:gd name="connsiteX162" fmla="*/ 7985289 w 9163042"/>
              <a:gd name="connsiteY162" fmla="*/ 1108465 h 2553010"/>
              <a:gd name="connsiteX163" fmla="*/ 8083950 w 9163042"/>
              <a:gd name="connsiteY163" fmla="*/ 1105387 h 2553010"/>
              <a:gd name="connsiteX164" fmla="*/ 8185693 w 9163042"/>
              <a:gd name="connsiteY164" fmla="*/ 1108465 h 2553010"/>
              <a:gd name="connsiteX165" fmla="*/ 8188776 w 9163042"/>
              <a:gd name="connsiteY165" fmla="*/ 963787 h 2553010"/>
              <a:gd name="connsiteX166" fmla="*/ 8093199 w 9163042"/>
              <a:gd name="connsiteY166" fmla="*/ 960709 h 2553010"/>
              <a:gd name="connsiteX167" fmla="*/ 7670811 w 9163042"/>
              <a:gd name="connsiteY167" fmla="*/ 957631 h 2553010"/>
              <a:gd name="connsiteX168" fmla="*/ 7670811 w 9163042"/>
              <a:gd name="connsiteY168" fmla="*/ 1105388 h 2553010"/>
              <a:gd name="connsiteX169" fmla="*/ 7772554 w 9163042"/>
              <a:gd name="connsiteY169" fmla="*/ 1105388 h 2553010"/>
              <a:gd name="connsiteX170" fmla="*/ 7880463 w 9163042"/>
              <a:gd name="connsiteY170" fmla="*/ 1111544 h 2553010"/>
              <a:gd name="connsiteX171" fmla="*/ 7880463 w 9163042"/>
              <a:gd name="connsiteY171" fmla="*/ 966866 h 2553010"/>
              <a:gd name="connsiteX172" fmla="*/ 7781803 w 9163042"/>
              <a:gd name="connsiteY172" fmla="*/ 960709 h 2553010"/>
              <a:gd name="connsiteX173" fmla="*/ 3147874 w 9163042"/>
              <a:gd name="connsiteY173" fmla="*/ 929926 h 2553010"/>
              <a:gd name="connsiteX174" fmla="*/ 3147874 w 9163042"/>
              <a:gd name="connsiteY174" fmla="*/ 1077682 h 2553010"/>
              <a:gd name="connsiteX175" fmla="*/ 3342111 w 9163042"/>
              <a:gd name="connsiteY175" fmla="*/ 1077682 h 2553010"/>
              <a:gd name="connsiteX176" fmla="*/ 3345193 w 9163042"/>
              <a:gd name="connsiteY176" fmla="*/ 933004 h 2553010"/>
              <a:gd name="connsiteX177" fmla="*/ 3644256 w 9163042"/>
              <a:gd name="connsiteY177" fmla="*/ 923770 h 2553010"/>
              <a:gd name="connsiteX178" fmla="*/ 3446936 w 9163042"/>
              <a:gd name="connsiteY178" fmla="*/ 929927 h 2553010"/>
              <a:gd name="connsiteX179" fmla="*/ 3446936 w 9163042"/>
              <a:gd name="connsiteY179" fmla="*/ 1077683 h 2553010"/>
              <a:gd name="connsiteX180" fmla="*/ 3641173 w 9163042"/>
              <a:gd name="connsiteY180" fmla="*/ 1068448 h 2553010"/>
              <a:gd name="connsiteX181" fmla="*/ 7374830 w 9163042"/>
              <a:gd name="connsiteY181" fmla="*/ 917613 h 2553010"/>
              <a:gd name="connsiteX182" fmla="*/ 7374830 w 9163042"/>
              <a:gd name="connsiteY182" fmla="*/ 1065369 h 2553010"/>
              <a:gd name="connsiteX183" fmla="*/ 7470407 w 9163042"/>
              <a:gd name="connsiteY183" fmla="*/ 1074604 h 2553010"/>
              <a:gd name="connsiteX184" fmla="*/ 7575234 w 9163042"/>
              <a:gd name="connsiteY184" fmla="*/ 1089995 h 2553010"/>
              <a:gd name="connsiteX185" fmla="*/ 7578317 w 9163042"/>
              <a:gd name="connsiteY185" fmla="*/ 945317 h 2553010"/>
              <a:gd name="connsiteX186" fmla="*/ 7479657 w 9163042"/>
              <a:gd name="connsiteY186" fmla="*/ 929926 h 2553010"/>
              <a:gd name="connsiteX187" fmla="*/ 8484758 w 9163042"/>
              <a:gd name="connsiteY187" fmla="*/ 896066 h 2553010"/>
              <a:gd name="connsiteX188" fmla="*/ 8389180 w 9163042"/>
              <a:gd name="connsiteY188" fmla="*/ 908379 h 2553010"/>
              <a:gd name="connsiteX189" fmla="*/ 8284354 w 9163042"/>
              <a:gd name="connsiteY189" fmla="*/ 929927 h 2553010"/>
              <a:gd name="connsiteX190" fmla="*/ 8284354 w 9163042"/>
              <a:gd name="connsiteY190" fmla="*/ 1080761 h 2553010"/>
              <a:gd name="connsiteX191" fmla="*/ 8379932 w 9163042"/>
              <a:gd name="connsiteY191" fmla="*/ 1062292 h 2553010"/>
              <a:gd name="connsiteX192" fmla="*/ 8481675 w 9163042"/>
              <a:gd name="connsiteY192" fmla="*/ 1046900 h 2553010"/>
              <a:gd name="connsiteX193" fmla="*/ 2833396 w 9163042"/>
              <a:gd name="connsiteY193" fmla="*/ 880674 h 2553010"/>
              <a:gd name="connsiteX194" fmla="*/ 2833396 w 9163042"/>
              <a:gd name="connsiteY194" fmla="*/ 1039609 h 2553010"/>
              <a:gd name="connsiteX195" fmla="*/ 3036881 w 9163042"/>
              <a:gd name="connsiteY195" fmla="*/ 1059213 h 2553010"/>
              <a:gd name="connsiteX196" fmla="*/ 3033409 w 9163042"/>
              <a:gd name="connsiteY196" fmla="*/ 900278 h 2553010"/>
              <a:gd name="connsiteX197" fmla="*/ 2833396 w 9163042"/>
              <a:gd name="connsiteY197" fmla="*/ 880674 h 2553010"/>
              <a:gd name="connsiteX198" fmla="*/ 3946402 w 9163042"/>
              <a:gd name="connsiteY198" fmla="*/ 868361 h 2553010"/>
              <a:gd name="connsiteX199" fmla="*/ 3749083 w 9163042"/>
              <a:gd name="connsiteY199" fmla="*/ 889909 h 2553010"/>
              <a:gd name="connsiteX200" fmla="*/ 3749083 w 9163042"/>
              <a:gd name="connsiteY200" fmla="*/ 1037666 h 2553010"/>
              <a:gd name="connsiteX201" fmla="*/ 3943319 w 9163042"/>
              <a:gd name="connsiteY201" fmla="*/ 1013040 h 2553010"/>
              <a:gd name="connsiteX202" fmla="*/ 7072685 w 9163042"/>
              <a:gd name="connsiteY202" fmla="*/ 825266 h 2553010"/>
              <a:gd name="connsiteX203" fmla="*/ 7072685 w 9163042"/>
              <a:gd name="connsiteY203" fmla="*/ 973022 h 2553010"/>
              <a:gd name="connsiteX204" fmla="*/ 7168262 w 9163042"/>
              <a:gd name="connsiteY204" fmla="*/ 988414 h 2553010"/>
              <a:gd name="connsiteX205" fmla="*/ 7273089 w 9163042"/>
              <a:gd name="connsiteY205" fmla="*/ 1028431 h 2553010"/>
              <a:gd name="connsiteX206" fmla="*/ 7276172 w 9163042"/>
              <a:gd name="connsiteY206" fmla="*/ 883753 h 2553010"/>
              <a:gd name="connsiteX207" fmla="*/ 7183678 w 9163042"/>
              <a:gd name="connsiteY207" fmla="*/ 840657 h 2553010"/>
              <a:gd name="connsiteX208" fmla="*/ 8783820 w 9163042"/>
              <a:gd name="connsiteY208" fmla="*/ 809875 h 2553010"/>
              <a:gd name="connsiteX209" fmla="*/ 8688243 w 9163042"/>
              <a:gd name="connsiteY209" fmla="*/ 831423 h 2553010"/>
              <a:gd name="connsiteX210" fmla="*/ 8583416 w 9163042"/>
              <a:gd name="connsiteY210" fmla="*/ 865284 h 2553010"/>
              <a:gd name="connsiteX211" fmla="*/ 8583416 w 9163042"/>
              <a:gd name="connsiteY211" fmla="*/ 1019196 h 2553010"/>
              <a:gd name="connsiteX212" fmla="*/ 8678993 w 9163042"/>
              <a:gd name="connsiteY212" fmla="*/ 985335 h 2553010"/>
              <a:gd name="connsiteX213" fmla="*/ 8783820 w 9163042"/>
              <a:gd name="connsiteY213" fmla="*/ 960709 h 2553010"/>
              <a:gd name="connsiteX214" fmla="*/ 2540497 w 9163042"/>
              <a:gd name="connsiteY214" fmla="*/ 788327 h 2553010"/>
              <a:gd name="connsiteX215" fmla="*/ 2540497 w 9163042"/>
              <a:gd name="connsiteY215" fmla="*/ 937442 h 2553010"/>
              <a:gd name="connsiteX216" fmla="*/ 2718530 w 9163042"/>
              <a:gd name="connsiteY216" fmla="*/ 997648 h 2553010"/>
              <a:gd name="connsiteX217" fmla="*/ 2725483 w 9163042"/>
              <a:gd name="connsiteY217" fmla="*/ 862535 h 2553010"/>
              <a:gd name="connsiteX218" fmla="*/ 2540497 w 9163042"/>
              <a:gd name="connsiteY218" fmla="*/ 788327 h 2553010"/>
              <a:gd name="connsiteX219" fmla="*/ 4257791 w 9163042"/>
              <a:gd name="connsiteY219" fmla="*/ 769857 h 2553010"/>
              <a:gd name="connsiteX220" fmla="*/ 4057395 w 9163042"/>
              <a:gd name="connsiteY220" fmla="*/ 812953 h 2553010"/>
              <a:gd name="connsiteX221" fmla="*/ 4057395 w 9163042"/>
              <a:gd name="connsiteY221" fmla="*/ 960709 h 2553010"/>
              <a:gd name="connsiteX222" fmla="*/ 4254708 w 9163042"/>
              <a:gd name="connsiteY222" fmla="*/ 914535 h 2553010"/>
              <a:gd name="connsiteX223" fmla="*/ 6767456 w 9163042"/>
              <a:gd name="connsiteY223" fmla="*/ 689822 h 2553010"/>
              <a:gd name="connsiteX224" fmla="*/ 6767456 w 9163042"/>
              <a:gd name="connsiteY224" fmla="*/ 837579 h 2553010"/>
              <a:gd name="connsiteX225" fmla="*/ 6863034 w 9163042"/>
              <a:gd name="connsiteY225" fmla="*/ 862205 h 2553010"/>
              <a:gd name="connsiteX226" fmla="*/ 6967860 w 9163042"/>
              <a:gd name="connsiteY226" fmla="*/ 914535 h 2553010"/>
              <a:gd name="connsiteX227" fmla="*/ 6967860 w 9163042"/>
              <a:gd name="connsiteY227" fmla="*/ 769857 h 2553010"/>
              <a:gd name="connsiteX228" fmla="*/ 6878449 w 9163042"/>
              <a:gd name="connsiteY228" fmla="*/ 717526 h 2553010"/>
              <a:gd name="connsiteX229" fmla="*/ 9067468 w 9163042"/>
              <a:gd name="connsiteY229" fmla="*/ 686745 h 2553010"/>
              <a:gd name="connsiteX230" fmla="*/ 8984223 w 9163042"/>
              <a:gd name="connsiteY230" fmla="*/ 711371 h 2553010"/>
              <a:gd name="connsiteX231" fmla="*/ 8891729 w 9163042"/>
              <a:gd name="connsiteY231" fmla="*/ 745232 h 2553010"/>
              <a:gd name="connsiteX232" fmla="*/ 8891729 w 9163042"/>
              <a:gd name="connsiteY232" fmla="*/ 896066 h 2553010"/>
              <a:gd name="connsiteX233" fmla="*/ 8974974 w 9163042"/>
              <a:gd name="connsiteY233" fmla="*/ 865284 h 2553010"/>
              <a:gd name="connsiteX234" fmla="*/ 9067468 w 9163042"/>
              <a:gd name="connsiteY234" fmla="*/ 837579 h 2553010"/>
              <a:gd name="connsiteX235" fmla="*/ 4538357 w 9163042"/>
              <a:gd name="connsiteY235" fmla="*/ 668276 h 2553010"/>
              <a:gd name="connsiteX236" fmla="*/ 4439696 w 9163042"/>
              <a:gd name="connsiteY236" fmla="*/ 689824 h 2553010"/>
              <a:gd name="connsiteX237" fmla="*/ 4356451 w 9163042"/>
              <a:gd name="connsiteY237" fmla="*/ 714450 h 2553010"/>
              <a:gd name="connsiteX238" fmla="*/ 4356451 w 9163042"/>
              <a:gd name="connsiteY238" fmla="*/ 862207 h 2553010"/>
              <a:gd name="connsiteX239" fmla="*/ 4535274 w 9163042"/>
              <a:gd name="connsiteY239" fmla="*/ 812955 h 2553010"/>
              <a:gd name="connsiteX240" fmla="*/ 2241436 w 9163042"/>
              <a:gd name="connsiteY240" fmla="*/ 652883 h 2553010"/>
              <a:gd name="connsiteX241" fmla="*/ 2241436 w 9163042"/>
              <a:gd name="connsiteY241" fmla="*/ 806414 h 2553010"/>
              <a:gd name="connsiteX242" fmla="*/ 2420773 w 9163042"/>
              <a:gd name="connsiteY242" fmla="*/ 877596 h 2553010"/>
              <a:gd name="connsiteX243" fmla="*/ 2428419 w 9163042"/>
              <a:gd name="connsiteY243" fmla="*/ 749887 h 2553010"/>
              <a:gd name="connsiteX244" fmla="*/ 2241436 w 9163042"/>
              <a:gd name="connsiteY244" fmla="*/ 652883 h 2553010"/>
              <a:gd name="connsiteX245" fmla="*/ 6462226 w 9163042"/>
              <a:gd name="connsiteY245" fmla="*/ 535910 h 2553010"/>
              <a:gd name="connsiteX246" fmla="*/ 6462226 w 9163042"/>
              <a:gd name="connsiteY246" fmla="*/ 683667 h 2553010"/>
              <a:gd name="connsiteX247" fmla="*/ 6560887 w 9163042"/>
              <a:gd name="connsiteY247" fmla="*/ 711371 h 2553010"/>
              <a:gd name="connsiteX248" fmla="*/ 6662630 w 9163042"/>
              <a:gd name="connsiteY248" fmla="*/ 760623 h 2553010"/>
              <a:gd name="connsiteX249" fmla="*/ 6665713 w 9163042"/>
              <a:gd name="connsiteY249" fmla="*/ 615945 h 2553010"/>
              <a:gd name="connsiteX250" fmla="*/ 6573219 w 9163042"/>
              <a:gd name="connsiteY250" fmla="*/ 566693 h 2553010"/>
              <a:gd name="connsiteX251" fmla="*/ 1938960 w 9163042"/>
              <a:gd name="connsiteY251" fmla="*/ 505127 h 2553010"/>
              <a:gd name="connsiteX252" fmla="*/ 1934156 w 9163042"/>
              <a:gd name="connsiteY252" fmla="*/ 637038 h 2553010"/>
              <a:gd name="connsiteX253" fmla="*/ 2122208 w 9163042"/>
              <a:gd name="connsiteY253" fmla="*/ 720605 h 2553010"/>
              <a:gd name="connsiteX254" fmla="*/ 2130444 w 9163042"/>
              <a:gd name="connsiteY254" fmla="*/ 592838 h 2553010"/>
              <a:gd name="connsiteX255" fmla="*/ 1938960 w 9163042"/>
              <a:gd name="connsiteY255" fmla="*/ 505127 h 2553010"/>
              <a:gd name="connsiteX256" fmla="*/ 4840503 w 9163042"/>
              <a:gd name="connsiteY256" fmla="*/ 440485 h 2553010"/>
              <a:gd name="connsiteX257" fmla="*/ 4735676 w 9163042"/>
              <a:gd name="connsiteY257" fmla="*/ 498972 h 2553010"/>
              <a:gd name="connsiteX258" fmla="*/ 4646265 w 9163042"/>
              <a:gd name="connsiteY258" fmla="*/ 554381 h 2553010"/>
              <a:gd name="connsiteX259" fmla="*/ 4646265 w 9163042"/>
              <a:gd name="connsiteY259" fmla="*/ 702137 h 2553010"/>
              <a:gd name="connsiteX260" fmla="*/ 4837420 w 9163042"/>
              <a:gd name="connsiteY260" fmla="*/ 588242 h 2553010"/>
              <a:gd name="connsiteX261" fmla="*/ 299063 w 9163042"/>
              <a:gd name="connsiteY261" fmla="*/ 415859 h 2553010"/>
              <a:gd name="connsiteX262" fmla="*/ 181904 w 9163042"/>
              <a:gd name="connsiteY262" fmla="*/ 486659 h 2553010"/>
              <a:gd name="connsiteX263" fmla="*/ 110992 w 9163042"/>
              <a:gd name="connsiteY263" fmla="*/ 542067 h 2553010"/>
              <a:gd name="connsiteX264" fmla="*/ 110992 w 9163042"/>
              <a:gd name="connsiteY264" fmla="*/ 686745 h 2553010"/>
              <a:gd name="connsiteX265" fmla="*/ 212735 w 9163042"/>
              <a:gd name="connsiteY265" fmla="*/ 600554 h 2553010"/>
              <a:gd name="connsiteX266" fmla="*/ 302146 w 9163042"/>
              <a:gd name="connsiteY266" fmla="*/ 551302 h 2553010"/>
              <a:gd name="connsiteX267" fmla="*/ 6153912 w 9163042"/>
              <a:gd name="connsiteY267" fmla="*/ 381997 h 2553010"/>
              <a:gd name="connsiteX268" fmla="*/ 6153912 w 9163042"/>
              <a:gd name="connsiteY268" fmla="*/ 529754 h 2553010"/>
              <a:gd name="connsiteX269" fmla="*/ 6252573 w 9163042"/>
              <a:gd name="connsiteY269" fmla="*/ 554380 h 2553010"/>
              <a:gd name="connsiteX270" fmla="*/ 6354316 w 9163042"/>
              <a:gd name="connsiteY270" fmla="*/ 606710 h 2553010"/>
              <a:gd name="connsiteX271" fmla="*/ 6357399 w 9163042"/>
              <a:gd name="connsiteY271" fmla="*/ 462032 h 2553010"/>
              <a:gd name="connsiteX272" fmla="*/ 6267988 w 9163042"/>
              <a:gd name="connsiteY272" fmla="*/ 409701 h 2553010"/>
              <a:gd name="connsiteX273" fmla="*/ 1629030 w 9163042"/>
              <a:gd name="connsiteY273" fmla="*/ 353297 h 2553010"/>
              <a:gd name="connsiteX274" fmla="*/ 1624812 w 9163042"/>
              <a:gd name="connsiteY274" fmla="*/ 478880 h 2553010"/>
              <a:gd name="connsiteX275" fmla="*/ 1818182 w 9163042"/>
              <a:gd name="connsiteY275" fmla="*/ 569772 h 2553010"/>
              <a:gd name="connsiteX276" fmla="*/ 1825214 w 9163042"/>
              <a:gd name="connsiteY276" fmla="*/ 440719 h 2553010"/>
              <a:gd name="connsiteX277" fmla="*/ 1629030 w 9163042"/>
              <a:gd name="connsiteY277" fmla="*/ 353297 h 2553010"/>
              <a:gd name="connsiteX278" fmla="*/ 5139565 w 9163042"/>
              <a:gd name="connsiteY278" fmla="*/ 261946 h 2553010"/>
              <a:gd name="connsiteX279" fmla="*/ 5034738 w 9163042"/>
              <a:gd name="connsiteY279" fmla="*/ 308120 h 2553010"/>
              <a:gd name="connsiteX280" fmla="*/ 4945327 w 9163042"/>
              <a:gd name="connsiteY280" fmla="*/ 351216 h 2553010"/>
              <a:gd name="connsiteX281" fmla="*/ 4945327 w 9163042"/>
              <a:gd name="connsiteY281" fmla="*/ 498972 h 2553010"/>
              <a:gd name="connsiteX282" fmla="*/ 5136482 w 9163042"/>
              <a:gd name="connsiteY282" fmla="*/ 409703 h 2553010"/>
              <a:gd name="connsiteX283" fmla="*/ 5861016 w 9163042"/>
              <a:gd name="connsiteY283" fmla="*/ 255790 h 2553010"/>
              <a:gd name="connsiteX284" fmla="*/ 5861016 w 9163042"/>
              <a:gd name="connsiteY284" fmla="*/ 403547 h 2553010"/>
              <a:gd name="connsiteX285" fmla="*/ 5956593 w 9163042"/>
              <a:gd name="connsiteY285" fmla="*/ 422017 h 2553010"/>
              <a:gd name="connsiteX286" fmla="*/ 6061420 w 9163042"/>
              <a:gd name="connsiteY286" fmla="*/ 462034 h 2553010"/>
              <a:gd name="connsiteX287" fmla="*/ 6064503 w 9163042"/>
              <a:gd name="connsiteY287" fmla="*/ 317356 h 2553010"/>
              <a:gd name="connsiteX288" fmla="*/ 5972009 w 9163042"/>
              <a:gd name="connsiteY288" fmla="*/ 274260 h 2553010"/>
              <a:gd name="connsiteX289" fmla="*/ 598126 w 9163042"/>
              <a:gd name="connsiteY289" fmla="*/ 237320 h 2553010"/>
              <a:gd name="connsiteX290" fmla="*/ 487133 w 9163042"/>
              <a:gd name="connsiteY290" fmla="*/ 280416 h 2553010"/>
              <a:gd name="connsiteX291" fmla="*/ 406972 w 9163042"/>
              <a:gd name="connsiteY291" fmla="*/ 338902 h 2553010"/>
              <a:gd name="connsiteX292" fmla="*/ 406972 w 9163042"/>
              <a:gd name="connsiteY292" fmla="*/ 483580 h 2553010"/>
              <a:gd name="connsiteX293" fmla="*/ 499466 w 9163042"/>
              <a:gd name="connsiteY293" fmla="*/ 415859 h 2553010"/>
              <a:gd name="connsiteX294" fmla="*/ 595042 w 9163042"/>
              <a:gd name="connsiteY294" fmla="*/ 369685 h 2553010"/>
              <a:gd name="connsiteX295" fmla="*/ 1323762 w 9163042"/>
              <a:gd name="connsiteY295" fmla="*/ 234813 h 2553010"/>
              <a:gd name="connsiteX296" fmla="*/ 1319581 w 9163042"/>
              <a:gd name="connsiteY296" fmla="*/ 361817 h 2553010"/>
              <a:gd name="connsiteX297" fmla="*/ 1516101 w 9163042"/>
              <a:gd name="connsiteY297" fmla="*/ 409703 h 2553010"/>
              <a:gd name="connsiteX298" fmla="*/ 1523070 w 9163042"/>
              <a:gd name="connsiteY298" fmla="*/ 279230 h 2553010"/>
              <a:gd name="connsiteX299" fmla="*/ 1323762 w 9163042"/>
              <a:gd name="connsiteY299" fmla="*/ 234813 h 2553010"/>
              <a:gd name="connsiteX300" fmla="*/ 5546538 w 9163042"/>
              <a:gd name="connsiteY300" fmla="*/ 197302 h 2553010"/>
              <a:gd name="connsiteX301" fmla="*/ 5546538 w 9163042"/>
              <a:gd name="connsiteY301" fmla="*/ 345059 h 2553010"/>
              <a:gd name="connsiteX302" fmla="*/ 5746942 w 9163042"/>
              <a:gd name="connsiteY302" fmla="*/ 354294 h 2553010"/>
              <a:gd name="connsiteX303" fmla="*/ 5750025 w 9163042"/>
              <a:gd name="connsiteY303" fmla="*/ 206537 h 2553010"/>
              <a:gd name="connsiteX304" fmla="*/ 5639032 w 9163042"/>
              <a:gd name="connsiteY304" fmla="*/ 200380 h 2553010"/>
              <a:gd name="connsiteX305" fmla="*/ 5450960 w 9163042"/>
              <a:gd name="connsiteY305" fmla="*/ 194225 h 2553010"/>
              <a:gd name="connsiteX306" fmla="*/ 5339967 w 9163042"/>
              <a:gd name="connsiteY306" fmla="*/ 209616 h 2553010"/>
              <a:gd name="connsiteX307" fmla="*/ 5247473 w 9163042"/>
              <a:gd name="connsiteY307" fmla="*/ 225008 h 2553010"/>
              <a:gd name="connsiteX308" fmla="*/ 5247473 w 9163042"/>
              <a:gd name="connsiteY308" fmla="*/ 372764 h 2553010"/>
              <a:gd name="connsiteX309" fmla="*/ 5447877 w 9163042"/>
              <a:gd name="connsiteY309" fmla="*/ 341982 h 2553010"/>
              <a:gd name="connsiteX310" fmla="*/ 1081566 w 9163042"/>
              <a:gd name="connsiteY310" fmla="*/ 165186 h 2553010"/>
              <a:gd name="connsiteX311" fmla="*/ 1025430 w 9163042"/>
              <a:gd name="connsiteY311" fmla="*/ 175640 h 2553010"/>
              <a:gd name="connsiteX312" fmla="*/ 1020515 w 9163042"/>
              <a:gd name="connsiteY312" fmla="*/ 302551 h 2553010"/>
              <a:gd name="connsiteX313" fmla="*/ 1211519 w 9163042"/>
              <a:gd name="connsiteY313" fmla="*/ 314276 h 2553010"/>
              <a:gd name="connsiteX314" fmla="*/ 1217839 w 9163042"/>
              <a:gd name="connsiteY314" fmla="*/ 183227 h 2553010"/>
              <a:gd name="connsiteX315" fmla="*/ 1081566 w 9163042"/>
              <a:gd name="connsiteY315" fmla="*/ 165186 h 2553010"/>
              <a:gd name="connsiteX316" fmla="*/ 837367 w 9163042"/>
              <a:gd name="connsiteY316" fmla="*/ 164759 h 2553010"/>
              <a:gd name="connsiteX317" fmla="*/ 709118 w 9163042"/>
              <a:gd name="connsiteY317" fmla="*/ 187477 h 2553010"/>
              <a:gd name="connsiteX318" fmla="*/ 720785 w 9163042"/>
              <a:gd name="connsiteY318" fmla="*/ 311198 h 2553010"/>
              <a:gd name="connsiteX319" fmla="*/ 908826 w 9163042"/>
              <a:gd name="connsiteY319" fmla="*/ 302810 h 2553010"/>
              <a:gd name="connsiteX320" fmla="*/ 915689 w 9163042"/>
              <a:gd name="connsiteY320" fmla="*/ 169303 h 2553010"/>
              <a:gd name="connsiteX321" fmla="*/ 837367 w 9163042"/>
              <a:gd name="connsiteY321" fmla="*/ 164759 h 2553010"/>
              <a:gd name="connsiteX322" fmla="*/ 1019022 w 9163042"/>
              <a:gd name="connsiteY322" fmla="*/ 428 h 2553010"/>
              <a:gd name="connsiteX323" fmla="*/ 1959811 w 9163042"/>
              <a:gd name="connsiteY323" fmla="*/ 361389 h 2553010"/>
              <a:gd name="connsiteX324" fmla="*/ 2619572 w 9163042"/>
              <a:gd name="connsiteY324" fmla="*/ 659938 h 2553010"/>
              <a:gd name="connsiteX325" fmla="*/ 3761811 w 9163042"/>
              <a:gd name="connsiteY325" fmla="*/ 748809 h 2553010"/>
              <a:gd name="connsiteX326" fmla="*/ 4858153 w 9163042"/>
              <a:gd name="connsiteY326" fmla="*/ 273212 h 2553010"/>
              <a:gd name="connsiteX327" fmla="*/ 5697278 w 9163042"/>
              <a:gd name="connsiteY327" fmla="*/ 68394 h 2553010"/>
              <a:gd name="connsiteX328" fmla="*/ 6365379 w 9163042"/>
              <a:gd name="connsiteY328" fmla="*/ 309316 h 2553010"/>
              <a:gd name="connsiteX329" fmla="*/ 8093857 w 9163042"/>
              <a:gd name="connsiteY329" fmla="*/ 818976 h 2553010"/>
              <a:gd name="connsiteX330" fmla="*/ 8127332 w 9163042"/>
              <a:gd name="connsiteY330" fmla="*/ 815710 h 2553010"/>
              <a:gd name="connsiteX331" fmla="*/ 8127419 w 9163042"/>
              <a:gd name="connsiteY331" fmla="*/ 816755 h 2553010"/>
              <a:gd name="connsiteX332" fmla="*/ 8276591 w 9163042"/>
              <a:gd name="connsiteY332" fmla="*/ 807577 h 2553010"/>
              <a:gd name="connsiteX333" fmla="*/ 8343312 w 9163042"/>
              <a:gd name="connsiteY333" fmla="*/ 797329 h 2553010"/>
              <a:gd name="connsiteX334" fmla="*/ 8344971 w 9163042"/>
              <a:gd name="connsiteY334" fmla="*/ 797290 h 2553010"/>
              <a:gd name="connsiteX335" fmla="*/ 9130682 w 9163042"/>
              <a:gd name="connsiteY335" fmla="*/ 516564 h 2553010"/>
              <a:gd name="connsiteX336" fmla="*/ 9163042 w 9163042"/>
              <a:gd name="connsiteY336" fmla="*/ 495671 h 2553010"/>
              <a:gd name="connsiteX337" fmla="*/ 9163042 w 9163042"/>
              <a:gd name="connsiteY337" fmla="*/ 2232083 h 2553010"/>
              <a:gd name="connsiteX338" fmla="*/ 9046213 w 9163042"/>
              <a:gd name="connsiteY338" fmla="*/ 2294637 h 2553010"/>
              <a:gd name="connsiteX339" fmla="*/ 8325885 w 9163042"/>
              <a:gd name="connsiteY339" fmla="*/ 2526912 h 2553010"/>
              <a:gd name="connsiteX340" fmla="*/ 6678920 w 9163042"/>
              <a:gd name="connsiteY340" fmla="*/ 2239472 h 2553010"/>
              <a:gd name="connsiteX341" fmla="*/ 5846055 w 9163042"/>
              <a:gd name="connsiteY341" fmla="*/ 1834000 h 2553010"/>
              <a:gd name="connsiteX342" fmla="*/ 4911686 w 9163042"/>
              <a:gd name="connsiteY342" fmla="*/ 1990218 h 2553010"/>
              <a:gd name="connsiteX343" fmla="*/ 4463272 w 9163042"/>
              <a:gd name="connsiteY343" fmla="*/ 2289461 h 2553010"/>
              <a:gd name="connsiteX344" fmla="*/ 3135423 w 9163042"/>
              <a:gd name="connsiteY344" fmla="*/ 2525524 h 2553010"/>
              <a:gd name="connsiteX345" fmla="*/ 2038371 w 9163042"/>
              <a:gd name="connsiteY345" fmla="*/ 2147131 h 2553010"/>
              <a:gd name="connsiteX346" fmla="*/ 1328562 w 9163042"/>
              <a:gd name="connsiteY346" fmla="*/ 1807617 h 2553010"/>
              <a:gd name="connsiteX347" fmla="*/ 9734 w 9163042"/>
              <a:gd name="connsiteY347" fmla="*/ 2224196 h 2553010"/>
              <a:gd name="connsiteX348" fmla="*/ 0 w 9163042"/>
              <a:gd name="connsiteY348" fmla="*/ 461367 h 2553010"/>
              <a:gd name="connsiteX349" fmla="*/ 667406 w 9163042"/>
              <a:gd name="connsiteY349" fmla="*/ 55202 h 2553010"/>
              <a:gd name="connsiteX350" fmla="*/ 1019022 w 9163042"/>
              <a:gd name="connsiteY350" fmla="*/ 428 h 255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Lst>
            <a:rect l="l" t="t" r="r" b="b"/>
            <a:pathLst>
              <a:path w="9163042" h="2553010">
                <a:moveTo>
                  <a:pt x="7994540" y="2299750"/>
                </a:moveTo>
                <a:lnTo>
                  <a:pt x="7994540" y="2447506"/>
                </a:lnTo>
                <a:lnTo>
                  <a:pt x="8090118" y="2444428"/>
                </a:lnTo>
                <a:lnTo>
                  <a:pt x="8191861" y="2447506"/>
                </a:lnTo>
                <a:lnTo>
                  <a:pt x="8194944" y="2302828"/>
                </a:lnTo>
                <a:lnTo>
                  <a:pt x="8099367" y="2299750"/>
                </a:lnTo>
                <a:close/>
                <a:moveTo>
                  <a:pt x="7676977" y="2296671"/>
                </a:moveTo>
                <a:lnTo>
                  <a:pt x="7676977" y="2444428"/>
                </a:lnTo>
                <a:lnTo>
                  <a:pt x="7778721" y="2444428"/>
                </a:lnTo>
                <a:lnTo>
                  <a:pt x="7886630" y="2450584"/>
                </a:lnTo>
                <a:lnTo>
                  <a:pt x="7889713" y="2305906"/>
                </a:lnTo>
                <a:lnTo>
                  <a:pt x="7787970" y="2296671"/>
                </a:lnTo>
                <a:close/>
                <a:moveTo>
                  <a:pt x="3160201" y="2259731"/>
                </a:moveTo>
                <a:lnTo>
                  <a:pt x="3160201" y="2407488"/>
                </a:lnTo>
                <a:lnTo>
                  <a:pt x="3354438" y="2410566"/>
                </a:lnTo>
                <a:lnTo>
                  <a:pt x="3357522" y="2262810"/>
                </a:lnTo>
                <a:close/>
                <a:moveTo>
                  <a:pt x="7384081" y="2256654"/>
                </a:moveTo>
                <a:lnTo>
                  <a:pt x="7384081" y="2404410"/>
                </a:lnTo>
                <a:lnTo>
                  <a:pt x="7479659" y="2413645"/>
                </a:lnTo>
                <a:lnTo>
                  <a:pt x="7581402" y="2429036"/>
                </a:lnTo>
                <a:lnTo>
                  <a:pt x="7584485" y="2281280"/>
                </a:lnTo>
                <a:lnTo>
                  <a:pt x="7488908" y="2265889"/>
                </a:lnTo>
                <a:close/>
                <a:moveTo>
                  <a:pt x="3650417" y="2253575"/>
                </a:moveTo>
                <a:lnTo>
                  <a:pt x="3453097" y="2259732"/>
                </a:lnTo>
                <a:lnTo>
                  <a:pt x="3453097" y="2407488"/>
                </a:lnTo>
                <a:lnTo>
                  <a:pt x="3650417" y="2401332"/>
                </a:lnTo>
                <a:close/>
                <a:moveTo>
                  <a:pt x="8490924" y="2238185"/>
                </a:moveTo>
                <a:lnTo>
                  <a:pt x="8395346" y="2247420"/>
                </a:lnTo>
                <a:lnTo>
                  <a:pt x="8290520" y="2268968"/>
                </a:lnTo>
                <a:lnTo>
                  <a:pt x="8290520" y="2419803"/>
                </a:lnTo>
                <a:lnTo>
                  <a:pt x="8386098" y="2401334"/>
                </a:lnTo>
                <a:lnTo>
                  <a:pt x="8490924" y="2389021"/>
                </a:lnTo>
                <a:close/>
                <a:moveTo>
                  <a:pt x="2845723" y="2216636"/>
                </a:moveTo>
                <a:cubicBezTo>
                  <a:pt x="2845723" y="2374950"/>
                  <a:pt x="2845723" y="2374950"/>
                  <a:pt x="2845723" y="2374950"/>
                </a:cubicBezTo>
                <a:cubicBezTo>
                  <a:pt x="2845723" y="2374950"/>
                  <a:pt x="2967259" y="2378437"/>
                  <a:pt x="3049210" y="2395175"/>
                </a:cubicBezTo>
                <a:cubicBezTo>
                  <a:pt x="3046432" y="2236861"/>
                  <a:pt x="3046432" y="2236861"/>
                  <a:pt x="3046432" y="2236861"/>
                </a:cubicBezTo>
                <a:cubicBezTo>
                  <a:pt x="3046432" y="2236861"/>
                  <a:pt x="2940868" y="2216636"/>
                  <a:pt x="2845723" y="2216636"/>
                </a:cubicBezTo>
                <a:close/>
                <a:moveTo>
                  <a:pt x="3955647" y="2198166"/>
                </a:moveTo>
                <a:lnTo>
                  <a:pt x="3761409" y="2222792"/>
                </a:lnTo>
                <a:lnTo>
                  <a:pt x="3761409" y="2370548"/>
                </a:lnTo>
                <a:lnTo>
                  <a:pt x="3955647" y="2345922"/>
                </a:lnTo>
                <a:close/>
                <a:moveTo>
                  <a:pt x="7078850" y="2161227"/>
                </a:moveTo>
                <a:lnTo>
                  <a:pt x="7078850" y="2308984"/>
                </a:lnTo>
                <a:lnTo>
                  <a:pt x="7177511" y="2324375"/>
                </a:lnTo>
                <a:lnTo>
                  <a:pt x="7279254" y="2364392"/>
                </a:lnTo>
                <a:lnTo>
                  <a:pt x="7282337" y="2219714"/>
                </a:lnTo>
                <a:lnTo>
                  <a:pt x="7192926" y="2179697"/>
                </a:lnTo>
                <a:close/>
                <a:moveTo>
                  <a:pt x="8789986" y="2148914"/>
                </a:moveTo>
                <a:lnTo>
                  <a:pt x="8694409" y="2173540"/>
                </a:lnTo>
                <a:lnTo>
                  <a:pt x="8589582" y="2204323"/>
                </a:lnTo>
                <a:lnTo>
                  <a:pt x="8589582" y="2358235"/>
                </a:lnTo>
                <a:lnTo>
                  <a:pt x="8685159" y="2327453"/>
                </a:lnTo>
                <a:lnTo>
                  <a:pt x="8789986" y="2299748"/>
                </a:lnTo>
                <a:close/>
                <a:moveTo>
                  <a:pt x="2552825" y="2118132"/>
                </a:moveTo>
                <a:cubicBezTo>
                  <a:pt x="2552825" y="2265055"/>
                  <a:pt x="2552825" y="2265055"/>
                  <a:pt x="2552825" y="2265055"/>
                </a:cubicBezTo>
                <a:cubicBezTo>
                  <a:pt x="2552825" y="2265055"/>
                  <a:pt x="2675222" y="2302303"/>
                  <a:pt x="2730857" y="2324376"/>
                </a:cubicBezTo>
                <a:cubicBezTo>
                  <a:pt x="2737812" y="2191249"/>
                  <a:pt x="2737812" y="2191249"/>
                  <a:pt x="2737812" y="2191249"/>
                </a:cubicBezTo>
                <a:cubicBezTo>
                  <a:pt x="2737812" y="2173315"/>
                  <a:pt x="2636277" y="2133997"/>
                  <a:pt x="2552825" y="2118132"/>
                </a:cubicBezTo>
                <a:close/>
                <a:moveTo>
                  <a:pt x="4267039" y="2099662"/>
                </a:moveTo>
                <a:lnTo>
                  <a:pt x="4069722" y="2142758"/>
                </a:lnTo>
                <a:lnTo>
                  <a:pt x="4069722" y="2290514"/>
                </a:lnTo>
                <a:lnTo>
                  <a:pt x="4263956" y="2247419"/>
                </a:lnTo>
                <a:close/>
                <a:moveTo>
                  <a:pt x="9073634" y="2028863"/>
                </a:moveTo>
                <a:lnTo>
                  <a:pt x="8990389" y="2050411"/>
                </a:lnTo>
                <a:lnTo>
                  <a:pt x="8897895" y="2084272"/>
                </a:lnTo>
                <a:lnTo>
                  <a:pt x="8897895" y="2238184"/>
                </a:lnTo>
                <a:lnTo>
                  <a:pt x="8981140" y="2204323"/>
                </a:lnTo>
                <a:lnTo>
                  <a:pt x="9073634" y="2179697"/>
                </a:lnTo>
                <a:close/>
                <a:moveTo>
                  <a:pt x="6773622" y="2025784"/>
                </a:moveTo>
                <a:lnTo>
                  <a:pt x="6773622" y="2173541"/>
                </a:lnTo>
                <a:lnTo>
                  <a:pt x="6872283" y="2198167"/>
                </a:lnTo>
                <a:lnTo>
                  <a:pt x="6974026" y="2250497"/>
                </a:lnTo>
                <a:lnTo>
                  <a:pt x="6977109" y="2105819"/>
                </a:lnTo>
                <a:lnTo>
                  <a:pt x="6887698" y="2053488"/>
                </a:lnTo>
                <a:close/>
                <a:moveTo>
                  <a:pt x="4547605" y="1998081"/>
                </a:moveTo>
                <a:lnTo>
                  <a:pt x="4448945" y="2022707"/>
                </a:lnTo>
                <a:lnTo>
                  <a:pt x="4368783" y="2047333"/>
                </a:lnTo>
                <a:lnTo>
                  <a:pt x="4368783" y="2195089"/>
                </a:lnTo>
                <a:lnTo>
                  <a:pt x="4547605" y="2145837"/>
                </a:lnTo>
                <a:close/>
                <a:moveTo>
                  <a:pt x="2253763" y="1991924"/>
                </a:moveTo>
                <a:cubicBezTo>
                  <a:pt x="2253763" y="2145455"/>
                  <a:pt x="2253763" y="2145455"/>
                  <a:pt x="2253763" y="2145455"/>
                </a:cubicBezTo>
                <a:cubicBezTo>
                  <a:pt x="2253763" y="2145455"/>
                  <a:pt x="2376797" y="2171974"/>
                  <a:pt x="2433100" y="2216637"/>
                </a:cubicBezTo>
                <a:cubicBezTo>
                  <a:pt x="2440747" y="2089626"/>
                  <a:pt x="2440747" y="2089626"/>
                  <a:pt x="2440747" y="2089626"/>
                </a:cubicBezTo>
                <a:cubicBezTo>
                  <a:pt x="2444917" y="2076366"/>
                  <a:pt x="2312152" y="2008673"/>
                  <a:pt x="2253763" y="1991924"/>
                </a:cubicBezTo>
                <a:close/>
                <a:moveTo>
                  <a:pt x="6471475" y="1871872"/>
                </a:moveTo>
                <a:lnTo>
                  <a:pt x="6471475" y="2019629"/>
                </a:lnTo>
                <a:lnTo>
                  <a:pt x="6567052" y="2047333"/>
                </a:lnTo>
                <a:lnTo>
                  <a:pt x="6671879" y="2096585"/>
                </a:lnTo>
                <a:lnTo>
                  <a:pt x="6674962" y="1951907"/>
                </a:lnTo>
                <a:lnTo>
                  <a:pt x="6582468" y="1902655"/>
                </a:lnTo>
                <a:close/>
                <a:moveTo>
                  <a:pt x="1951319" y="1850325"/>
                </a:moveTo>
                <a:cubicBezTo>
                  <a:pt x="1946498" y="1983694"/>
                  <a:pt x="1946498" y="1983694"/>
                  <a:pt x="1946498" y="1983694"/>
                </a:cubicBezTo>
                <a:cubicBezTo>
                  <a:pt x="1942366" y="1975315"/>
                  <a:pt x="2046355" y="1993469"/>
                  <a:pt x="2134507" y="2068882"/>
                </a:cubicBezTo>
                <a:cubicBezTo>
                  <a:pt x="2142771" y="1939005"/>
                  <a:pt x="2142771" y="1939005"/>
                  <a:pt x="2142771" y="1939005"/>
                </a:cubicBezTo>
                <a:cubicBezTo>
                  <a:pt x="2133129" y="1943893"/>
                  <a:pt x="2004346" y="1854515"/>
                  <a:pt x="1951319" y="1850325"/>
                </a:cubicBezTo>
                <a:close/>
                <a:moveTo>
                  <a:pt x="4849751" y="1773368"/>
                </a:moveTo>
                <a:lnTo>
                  <a:pt x="4744924" y="1834933"/>
                </a:lnTo>
                <a:lnTo>
                  <a:pt x="4655513" y="1887264"/>
                </a:lnTo>
                <a:lnTo>
                  <a:pt x="4655513" y="2035020"/>
                </a:lnTo>
                <a:lnTo>
                  <a:pt x="4846668" y="1921125"/>
                </a:lnTo>
                <a:close/>
                <a:moveTo>
                  <a:pt x="311392" y="1742585"/>
                </a:moveTo>
                <a:lnTo>
                  <a:pt x="194233" y="1810307"/>
                </a:lnTo>
                <a:lnTo>
                  <a:pt x="123321" y="1865716"/>
                </a:lnTo>
                <a:lnTo>
                  <a:pt x="126404" y="2010394"/>
                </a:lnTo>
                <a:lnTo>
                  <a:pt x="225064" y="1924203"/>
                </a:lnTo>
                <a:lnTo>
                  <a:pt x="314475" y="1878029"/>
                </a:lnTo>
                <a:close/>
                <a:moveTo>
                  <a:pt x="6163163" y="1717959"/>
                </a:moveTo>
                <a:lnTo>
                  <a:pt x="6163163" y="1865716"/>
                </a:lnTo>
                <a:lnTo>
                  <a:pt x="6261824" y="1890342"/>
                </a:lnTo>
                <a:lnTo>
                  <a:pt x="6363567" y="1942672"/>
                </a:lnTo>
                <a:lnTo>
                  <a:pt x="6366650" y="1797994"/>
                </a:lnTo>
                <a:lnTo>
                  <a:pt x="6277239" y="1745663"/>
                </a:lnTo>
                <a:close/>
                <a:moveTo>
                  <a:pt x="1641306" y="1692331"/>
                </a:moveTo>
                <a:cubicBezTo>
                  <a:pt x="1637138" y="1817517"/>
                  <a:pt x="1637138" y="1817517"/>
                  <a:pt x="1637138" y="1817517"/>
                </a:cubicBezTo>
                <a:cubicBezTo>
                  <a:pt x="1637138" y="1817517"/>
                  <a:pt x="1751082" y="1848641"/>
                  <a:pt x="1828204" y="1908813"/>
                </a:cubicBezTo>
                <a:cubicBezTo>
                  <a:pt x="1834457" y="1780169"/>
                  <a:pt x="1834457" y="1780169"/>
                  <a:pt x="1834457" y="1780169"/>
                </a:cubicBezTo>
                <a:cubicBezTo>
                  <a:pt x="1834457" y="1780169"/>
                  <a:pt x="1703837" y="1690256"/>
                  <a:pt x="1641306" y="1692331"/>
                </a:cubicBezTo>
                <a:close/>
                <a:moveTo>
                  <a:pt x="5148815" y="1594829"/>
                </a:moveTo>
                <a:lnTo>
                  <a:pt x="5043988" y="1641003"/>
                </a:lnTo>
                <a:lnTo>
                  <a:pt x="4954577" y="1684099"/>
                </a:lnTo>
                <a:lnTo>
                  <a:pt x="4954577" y="1834933"/>
                </a:lnTo>
                <a:lnTo>
                  <a:pt x="5145732" y="1742585"/>
                </a:lnTo>
                <a:close/>
                <a:moveTo>
                  <a:pt x="5870265" y="1588672"/>
                </a:moveTo>
                <a:lnTo>
                  <a:pt x="5870265" y="1739506"/>
                </a:lnTo>
                <a:lnTo>
                  <a:pt x="5965843" y="1754898"/>
                </a:lnTo>
                <a:lnTo>
                  <a:pt x="6070669" y="1797993"/>
                </a:lnTo>
                <a:lnTo>
                  <a:pt x="6070669" y="1653315"/>
                </a:lnTo>
                <a:lnTo>
                  <a:pt x="5981258" y="1610220"/>
                </a:lnTo>
                <a:close/>
                <a:moveTo>
                  <a:pt x="1339795" y="1580008"/>
                </a:moveTo>
                <a:cubicBezTo>
                  <a:pt x="1334991" y="1707012"/>
                  <a:pt x="1334991" y="1707012"/>
                  <a:pt x="1334991" y="1707012"/>
                </a:cubicBezTo>
                <a:cubicBezTo>
                  <a:pt x="1334991" y="1707012"/>
                  <a:pt x="1450293" y="1712564"/>
                  <a:pt x="1528533" y="1754898"/>
                </a:cubicBezTo>
                <a:cubicBezTo>
                  <a:pt x="1535396" y="1624425"/>
                  <a:pt x="1535396" y="1624425"/>
                  <a:pt x="1535396" y="1624425"/>
                </a:cubicBezTo>
                <a:cubicBezTo>
                  <a:pt x="1535396" y="1624425"/>
                  <a:pt x="1402250" y="1564046"/>
                  <a:pt x="1339795" y="1580008"/>
                </a:cubicBezTo>
                <a:close/>
                <a:moveTo>
                  <a:pt x="613539" y="1573282"/>
                </a:moveTo>
                <a:lnTo>
                  <a:pt x="499463" y="1619456"/>
                </a:lnTo>
                <a:lnTo>
                  <a:pt x="419301" y="1677943"/>
                </a:lnTo>
                <a:lnTo>
                  <a:pt x="419301" y="1819542"/>
                </a:lnTo>
                <a:lnTo>
                  <a:pt x="511795" y="1751821"/>
                </a:lnTo>
                <a:lnTo>
                  <a:pt x="607373" y="1708725"/>
                </a:lnTo>
                <a:close/>
                <a:moveTo>
                  <a:pt x="5555786" y="1530186"/>
                </a:moveTo>
                <a:lnTo>
                  <a:pt x="5555786" y="1677943"/>
                </a:lnTo>
                <a:lnTo>
                  <a:pt x="5756190" y="1687178"/>
                </a:lnTo>
                <a:lnTo>
                  <a:pt x="5759273" y="1542499"/>
                </a:lnTo>
                <a:lnTo>
                  <a:pt x="5648280" y="1533264"/>
                </a:lnTo>
                <a:close/>
                <a:moveTo>
                  <a:pt x="5460211" y="1530186"/>
                </a:moveTo>
                <a:lnTo>
                  <a:pt x="5349218" y="1542499"/>
                </a:lnTo>
                <a:lnTo>
                  <a:pt x="5256724" y="1557890"/>
                </a:lnTo>
                <a:lnTo>
                  <a:pt x="5256724" y="1705647"/>
                </a:lnTo>
                <a:lnTo>
                  <a:pt x="5457128" y="1677943"/>
                </a:lnTo>
                <a:close/>
                <a:moveTo>
                  <a:pt x="1095439" y="1507621"/>
                </a:moveTo>
                <a:cubicBezTo>
                  <a:pt x="1074766" y="1508214"/>
                  <a:pt x="1055281" y="1511244"/>
                  <a:pt x="1040074" y="1518269"/>
                </a:cubicBezTo>
                <a:cubicBezTo>
                  <a:pt x="1035926" y="1647530"/>
                  <a:pt x="1035926" y="1647530"/>
                  <a:pt x="1035926" y="1647530"/>
                </a:cubicBezTo>
                <a:cubicBezTo>
                  <a:pt x="1035926" y="1647530"/>
                  <a:pt x="1147908" y="1630670"/>
                  <a:pt x="1223253" y="1659473"/>
                </a:cubicBezTo>
                <a:cubicBezTo>
                  <a:pt x="1230166" y="1525996"/>
                  <a:pt x="1230166" y="1525996"/>
                  <a:pt x="1230166" y="1525996"/>
                </a:cubicBezTo>
                <a:cubicBezTo>
                  <a:pt x="1230166" y="1525996"/>
                  <a:pt x="1157456" y="1505843"/>
                  <a:pt x="1095439" y="1507621"/>
                </a:cubicBezTo>
                <a:close/>
                <a:moveTo>
                  <a:pt x="851347" y="1506937"/>
                </a:moveTo>
                <a:cubicBezTo>
                  <a:pt x="807292" y="1506937"/>
                  <a:pt x="754879" y="1511501"/>
                  <a:pt x="721447" y="1529754"/>
                </a:cubicBezTo>
                <a:cubicBezTo>
                  <a:pt x="733287" y="1653316"/>
                  <a:pt x="733287" y="1653316"/>
                  <a:pt x="733287" y="1653316"/>
                </a:cubicBezTo>
                <a:cubicBezTo>
                  <a:pt x="733287" y="1653316"/>
                  <a:pt x="840551" y="1627340"/>
                  <a:pt x="923437" y="1645594"/>
                </a:cubicBezTo>
                <a:cubicBezTo>
                  <a:pt x="931099" y="1511501"/>
                  <a:pt x="931099" y="1511501"/>
                  <a:pt x="931099" y="1511501"/>
                </a:cubicBezTo>
                <a:cubicBezTo>
                  <a:pt x="931099" y="1511501"/>
                  <a:pt x="895402" y="1506937"/>
                  <a:pt x="851347" y="1506937"/>
                </a:cubicBezTo>
                <a:close/>
                <a:moveTo>
                  <a:pt x="7985289" y="960709"/>
                </a:moveTo>
                <a:lnTo>
                  <a:pt x="7985289" y="1108465"/>
                </a:lnTo>
                <a:lnTo>
                  <a:pt x="8083950" y="1105387"/>
                </a:lnTo>
                <a:lnTo>
                  <a:pt x="8185693" y="1108465"/>
                </a:lnTo>
                <a:lnTo>
                  <a:pt x="8188776" y="963787"/>
                </a:lnTo>
                <a:lnTo>
                  <a:pt x="8093199" y="960709"/>
                </a:lnTo>
                <a:close/>
                <a:moveTo>
                  <a:pt x="7670811" y="957631"/>
                </a:moveTo>
                <a:lnTo>
                  <a:pt x="7670811" y="1105388"/>
                </a:lnTo>
                <a:lnTo>
                  <a:pt x="7772554" y="1105388"/>
                </a:lnTo>
                <a:lnTo>
                  <a:pt x="7880463" y="1111544"/>
                </a:lnTo>
                <a:lnTo>
                  <a:pt x="7880463" y="966866"/>
                </a:lnTo>
                <a:lnTo>
                  <a:pt x="7781803" y="960709"/>
                </a:lnTo>
                <a:close/>
                <a:moveTo>
                  <a:pt x="3147874" y="929926"/>
                </a:moveTo>
                <a:lnTo>
                  <a:pt x="3147874" y="1077682"/>
                </a:lnTo>
                <a:lnTo>
                  <a:pt x="3342111" y="1077682"/>
                </a:lnTo>
                <a:lnTo>
                  <a:pt x="3345193" y="933004"/>
                </a:lnTo>
                <a:close/>
                <a:moveTo>
                  <a:pt x="3644256" y="923770"/>
                </a:moveTo>
                <a:lnTo>
                  <a:pt x="3446936" y="929927"/>
                </a:lnTo>
                <a:lnTo>
                  <a:pt x="3446936" y="1077683"/>
                </a:lnTo>
                <a:lnTo>
                  <a:pt x="3641173" y="1068448"/>
                </a:lnTo>
                <a:close/>
                <a:moveTo>
                  <a:pt x="7374830" y="917613"/>
                </a:moveTo>
                <a:lnTo>
                  <a:pt x="7374830" y="1065369"/>
                </a:lnTo>
                <a:lnTo>
                  <a:pt x="7470407" y="1074604"/>
                </a:lnTo>
                <a:lnTo>
                  <a:pt x="7575234" y="1089995"/>
                </a:lnTo>
                <a:lnTo>
                  <a:pt x="7578317" y="945317"/>
                </a:lnTo>
                <a:lnTo>
                  <a:pt x="7479657" y="929926"/>
                </a:lnTo>
                <a:close/>
                <a:moveTo>
                  <a:pt x="8484758" y="896066"/>
                </a:moveTo>
                <a:lnTo>
                  <a:pt x="8389180" y="908379"/>
                </a:lnTo>
                <a:lnTo>
                  <a:pt x="8284354" y="929927"/>
                </a:lnTo>
                <a:lnTo>
                  <a:pt x="8284354" y="1080761"/>
                </a:lnTo>
                <a:lnTo>
                  <a:pt x="8379932" y="1062292"/>
                </a:lnTo>
                <a:lnTo>
                  <a:pt x="8481675" y="1046900"/>
                </a:lnTo>
                <a:close/>
                <a:moveTo>
                  <a:pt x="2833396" y="880674"/>
                </a:moveTo>
                <a:cubicBezTo>
                  <a:pt x="2833396" y="1039609"/>
                  <a:pt x="2833396" y="1039609"/>
                  <a:pt x="2833396" y="1039609"/>
                </a:cubicBezTo>
                <a:cubicBezTo>
                  <a:pt x="2833396" y="1039609"/>
                  <a:pt x="2954931" y="1043110"/>
                  <a:pt x="3036881" y="1059213"/>
                </a:cubicBezTo>
                <a:cubicBezTo>
                  <a:pt x="3033409" y="900278"/>
                  <a:pt x="3033409" y="900278"/>
                  <a:pt x="3033409" y="900278"/>
                </a:cubicBezTo>
                <a:cubicBezTo>
                  <a:pt x="3033409" y="900278"/>
                  <a:pt x="2928541" y="880674"/>
                  <a:pt x="2833396" y="880674"/>
                </a:cubicBezTo>
                <a:close/>
                <a:moveTo>
                  <a:pt x="3946402" y="868361"/>
                </a:moveTo>
                <a:lnTo>
                  <a:pt x="3749083" y="889909"/>
                </a:lnTo>
                <a:lnTo>
                  <a:pt x="3749083" y="1037666"/>
                </a:lnTo>
                <a:lnTo>
                  <a:pt x="3943319" y="1013040"/>
                </a:lnTo>
                <a:close/>
                <a:moveTo>
                  <a:pt x="7072685" y="825266"/>
                </a:moveTo>
                <a:lnTo>
                  <a:pt x="7072685" y="973022"/>
                </a:lnTo>
                <a:lnTo>
                  <a:pt x="7168262" y="988414"/>
                </a:lnTo>
                <a:lnTo>
                  <a:pt x="7273089" y="1028431"/>
                </a:lnTo>
                <a:lnTo>
                  <a:pt x="7276172" y="883753"/>
                </a:lnTo>
                <a:lnTo>
                  <a:pt x="7183678" y="840657"/>
                </a:lnTo>
                <a:close/>
                <a:moveTo>
                  <a:pt x="8783820" y="809875"/>
                </a:moveTo>
                <a:lnTo>
                  <a:pt x="8688243" y="831423"/>
                </a:lnTo>
                <a:lnTo>
                  <a:pt x="8583416" y="865284"/>
                </a:lnTo>
                <a:lnTo>
                  <a:pt x="8583416" y="1019196"/>
                </a:lnTo>
                <a:lnTo>
                  <a:pt x="8678993" y="985335"/>
                </a:lnTo>
                <a:lnTo>
                  <a:pt x="8783820" y="960709"/>
                </a:lnTo>
                <a:close/>
                <a:moveTo>
                  <a:pt x="2540497" y="788327"/>
                </a:moveTo>
                <a:cubicBezTo>
                  <a:pt x="2540497" y="937442"/>
                  <a:pt x="2540497" y="937442"/>
                  <a:pt x="2540497" y="937442"/>
                </a:cubicBezTo>
                <a:cubicBezTo>
                  <a:pt x="2540497" y="937442"/>
                  <a:pt x="2662894" y="975246"/>
                  <a:pt x="2718530" y="997648"/>
                </a:cubicBezTo>
                <a:cubicBezTo>
                  <a:pt x="2725483" y="862535"/>
                  <a:pt x="2725483" y="862535"/>
                  <a:pt x="2725483" y="862535"/>
                </a:cubicBezTo>
                <a:cubicBezTo>
                  <a:pt x="2725483" y="844333"/>
                  <a:pt x="2624645" y="805129"/>
                  <a:pt x="2540497" y="788327"/>
                </a:cubicBezTo>
                <a:close/>
                <a:moveTo>
                  <a:pt x="4257791" y="769857"/>
                </a:moveTo>
                <a:lnTo>
                  <a:pt x="4057395" y="812953"/>
                </a:lnTo>
                <a:lnTo>
                  <a:pt x="4057395" y="960709"/>
                </a:lnTo>
                <a:lnTo>
                  <a:pt x="4254708" y="914535"/>
                </a:lnTo>
                <a:close/>
                <a:moveTo>
                  <a:pt x="6767456" y="689822"/>
                </a:moveTo>
                <a:lnTo>
                  <a:pt x="6767456" y="837579"/>
                </a:lnTo>
                <a:lnTo>
                  <a:pt x="6863034" y="862205"/>
                </a:lnTo>
                <a:lnTo>
                  <a:pt x="6967860" y="914535"/>
                </a:lnTo>
                <a:lnTo>
                  <a:pt x="6967860" y="769857"/>
                </a:lnTo>
                <a:lnTo>
                  <a:pt x="6878449" y="717526"/>
                </a:lnTo>
                <a:close/>
                <a:moveTo>
                  <a:pt x="9067468" y="686745"/>
                </a:moveTo>
                <a:lnTo>
                  <a:pt x="8984223" y="711371"/>
                </a:lnTo>
                <a:lnTo>
                  <a:pt x="8891729" y="745232"/>
                </a:lnTo>
                <a:lnTo>
                  <a:pt x="8891729" y="896066"/>
                </a:lnTo>
                <a:lnTo>
                  <a:pt x="8974974" y="865284"/>
                </a:lnTo>
                <a:lnTo>
                  <a:pt x="9067468" y="837579"/>
                </a:lnTo>
                <a:close/>
                <a:moveTo>
                  <a:pt x="4538357" y="668276"/>
                </a:moveTo>
                <a:lnTo>
                  <a:pt x="4439696" y="689824"/>
                </a:lnTo>
                <a:lnTo>
                  <a:pt x="4356451" y="714450"/>
                </a:lnTo>
                <a:lnTo>
                  <a:pt x="4356451" y="862207"/>
                </a:lnTo>
                <a:lnTo>
                  <a:pt x="4535274" y="812955"/>
                </a:lnTo>
                <a:close/>
                <a:moveTo>
                  <a:pt x="2241436" y="652883"/>
                </a:moveTo>
                <a:cubicBezTo>
                  <a:pt x="2241436" y="806414"/>
                  <a:pt x="2241436" y="806414"/>
                  <a:pt x="2241436" y="806414"/>
                </a:cubicBezTo>
                <a:cubicBezTo>
                  <a:pt x="2241436" y="806414"/>
                  <a:pt x="2364470" y="832933"/>
                  <a:pt x="2420773" y="877596"/>
                </a:cubicBezTo>
                <a:cubicBezTo>
                  <a:pt x="2428419" y="749887"/>
                  <a:pt x="2428419" y="749887"/>
                  <a:pt x="2428419" y="749887"/>
                </a:cubicBezTo>
                <a:cubicBezTo>
                  <a:pt x="2432589" y="737325"/>
                  <a:pt x="2299130" y="669632"/>
                  <a:pt x="2241436" y="652883"/>
                </a:cubicBezTo>
                <a:close/>
                <a:moveTo>
                  <a:pt x="6462226" y="535910"/>
                </a:moveTo>
                <a:lnTo>
                  <a:pt x="6462226" y="683667"/>
                </a:lnTo>
                <a:lnTo>
                  <a:pt x="6560887" y="711371"/>
                </a:lnTo>
                <a:lnTo>
                  <a:pt x="6662630" y="760623"/>
                </a:lnTo>
                <a:lnTo>
                  <a:pt x="6665713" y="615945"/>
                </a:lnTo>
                <a:lnTo>
                  <a:pt x="6573219" y="566693"/>
                </a:lnTo>
                <a:close/>
                <a:moveTo>
                  <a:pt x="1938960" y="505127"/>
                </a:moveTo>
                <a:cubicBezTo>
                  <a:pt x="1934156" y="637038"/>
                  <a:pt x="1934156" y="637038"/>
                  <a:pt x="1934156" y="637038"/>
                </a:cubicBezTo>
                <a:cubicBezTo>
                  <a:pt x="1930038" y="628751"/>
                  <a:pt x="2034356" y="646707"/>
                  <a:pt x="2122208" y="720605"/>
                </a:cubicBezTo>
                <a:cubicBezTo>
                  <a:pt x="2130444" y="592838"/>
                  <a:pt x="2130444" y="592838"/>
                  <a:pt x="2130444" y="592838"/>
                </a:cubicBezTo>
                <a:cubicBezTo>
                  <a:pt x="2120836" y="597672"/>
                  <a:pt x="1991805" y="509271"/>
                  <a:pt x="1938960" y="505127"/>
                </a:cubicBezTo>
                <a:close/>
                <a:moveTo>
                  <a:pt x="4840503" y="440485"/>
                </a:moveTo>
                <a:lnTo>
                  <a:pt x="4735676" y="498972"/>
                </a:lnTo>
                <a:lnTo>
                  <a:pt x="4646265" y="554381"/>
                </a:lnTo>
                <a:lnTo>
                  <a:pt x="4646265" y="702137"/>
                </a:lnTo>
                <a:lnTo>
                  <a:pt x="4837420" y="588242"/>
                </a:lnTo>
                <a:close/>
                <a:moveTo>
                  <a:pt x="299063" y="415859"/>
                </a:moveTo>
                <a:lnTo>
                  <a:pt x="181904" y="486659"/>
                </a:lnTo>
                <a:lnTo>
                  <a:pt x="110992" y="542067"/>
                </a:lnTo>
                <a:lnTo>
                  <a:pt x="110992" y="686745"/>
                </a:lnTo>
                <a:lnTo>
                  <a:pt x="212735" y="600554"/>
                </a:lnTo>
                <a:lnTo>
                  <a:pt x="302146" y="551302"/>
                </a:lnTo>
                <a:close/>
                <a:moveTo>
                  <a:pt x="6153912" y="381997"/>
                </a:moveTo>
                <a:lnTo>
                  <a:pt x="6153912" y="529754"/>
                </a:lnTo>
                <a:lnTo>
                  <a:pt x="6252573" y="554380"/>
                </a:lnTo>
                <a:lnTo>
                  <a:pt x="6354316" y="606710"/>
                </a:lnTo>
                <a:lnTo>
                  <a:pt x="6357399" y="462032"/>
                </a:lnTo>
                <a:lnTo>
                  <a:pt x="6267988" y="409701"/>
                </a:lnTo>
                <a:close/>
                <a:moveTo>
                  <a:pt x="1629030" y="353297"/>
                </a:moveTo>
                <a:cubicBezTo>
                  <a:pt x="1624812" y="478880"/>
                  <a:pt x="1624812" y="478880"/>
                  <a:pt x="1624812" y="478880"/>
                </a:cubicBezTo>
                <a:cubicBezTo>
                  <a:pt x="1624812" y="478880"/>
                  <a:pt x="1740130" y="509409"/>
                  <a:pt x="1818182" y="569772"/>
                </a:cubicBezTo>
                <a:cubicBezTo>
                  <a:pt x="1825214" y="440719"/>
                  <a:pt x="1825214" y="440719"/>
                  <a:pt x="1825214" y="440719"/>
                </a:cubicBezTo>
                <a:cubicBezTo>
                  <a:pt x="1825214" y="440719"/>
                  <a:pt x="1692315" y="351215"/>
                  <a:pt x="1629030" y="353297"/>
                </a:cubicBezTo>
                <a:close/>
                <a:moveTo>
                  <a:pt x="5139565" y="261946"/>
                </a:moveTo>
                <a:lnTo>
                  <a:pt x="5034738" y="308120"/>
                </a:lnTo>
                <a:lnTo>
                  <a:pt x="4945327" y="351216"/>
                </a:lnTo>
                <a:lnTo>
                  <a:pt x="4945327" y="498972"/>
                </a:lnTo>
                <a:lnTo>
                  <a:pt x="5136482" y="409703"/>
                </a:lnTo>
                <a:close/>
                <a:moveTo>
                  <a:pt x="5861016" y="255790"/>
                </a:moveTo>
                <a:lnTo>
                  <a:pt x="5861016" y="403547"/>
                </a:lnTo>
                <a:lnTo>
                  <a:pt x="5956593" y="422017"/>
                </a:lnTo>
                <a:lnTo>
                  <a:pt x="6061420" y="462034"/>
                </a:lnTo>
                <a:lnTo>
                  <a:pt x="6064503" y="317356"/>
                </a:lnTo>
                <a:lnTo>
                  <a:pt x="5972009" y="274260"/>
                </a:lnTo>
                <a:close/>
                <a:moveTo>
                  <a:pt x="598126" y="237320"/>
                </a:moveTo>
                <a:lnTo>
                  <a:pt x="487133" y="280416"/>
                </a:lnTo>
                <a:lnTo>
                  <a:pt x="406972" y="338902"/>
                </a:lnTo>
                <a:lnTo>
                  <a:pt x="406972" y="483580"/>
                </a:lnTo>
                <a:lnTo>
                  <a:pt x="499466" y="415859"/>
                </a:lnTo>
                <a:lnTo>
                  <a:pt x="595042" y="369685"/>
                </a:lnTo>
                <a:close/>
                <a:moveTo>
                  <a:pt x="1323762" y="234813"/>
                </a:moveTo>
                <a:cubicBezTo>
                  <a:pt x="1319581" y="361817"/>
                  <a:pt x="1319581" y="361817"/>
                  <a:pt x="1319581" y="361817"/>
                </a:cubicBezTo>
                <a:cubicBezTo>
                  <a:pt x="1319581" y="361817"/>
                  <a:pt x="1436657" y="366675"/>
                  <a:pt x="1516101" y="409703"/>
                </a:cubicBezTo>
                <a:cubicBezTo>
                  <a:pt x="1523070" y="279230"/>
                  <a:pt x="1523070" y="279230"/>
                  <a:pt x="1523070" y="279230"/>
                </a:cubicBezTo>
                <a:cubicBezTo>
                  <a:pt x="1523070" y="279230"/>
                  <a:pt x="1387875" y="218851"/>
                  <a:pt x="1323762" y="234813"/>
                </a:cubicBezTo>
                <a:close/>
                <a:moveTo>
                  <a:pt x="5546538" y="197302"/>
                </a:moveTo>
                <a:lnTo>
                  <a:pt x="5546538" y="345059"/>
                </a:lnTo>
                <a:lnTo>
                  <a:pt x="5746942" y="354294"/>
                </a:lnTo>
                <a:lnTo>
                  <a:pt x="5750025" y="206537"/>
                </a:lnTo>
                <a:lnTo>
                  <a:pt x="5639032" y="200380"/>
                </a:lnTo>
                <a:close/>
                <a:moveTo>
                  <a:pt x="5450960" y="194225"/>
                </a:moveTo>
                <a:lnTo>
                  <a:pt x="5339967" y="209616"/>
                </a:lnTo>
                <a:lnTo>
                  <a:pt x="5247473" y="225008"/>
                </a:lnTo>
                <a:lnTo>
                  <a:pt x="5247473" y="372764"/>
                </a:lnTo>
                <a:lnTo>
                  <a:pt x="5447877" y="341982"/>
                </a:lnTo>
                <a:close/>
                <a:moveTo>
                  <a:pt x="1081566" y="165186"/>
                </a:moveTo>
                <a:cubicBezTo>
                  <a:pt x="1060629" y="165768"/>
                  <a:pt x="1040879" y="168742"/>
                  <a:pt x="1025430" y="175640"/>
                </a:cubicBezTo>
                <a:cubicBezTo>
                  <a:pt x="1020515" y="302551"/>
                  <a:pt x="1020515" y="302551"/>
                  <a:pt x="1020515" y="302551"/>
                </a:cubicBezTo>
                <a:cubicBezTo>
                  <a:pt x="1020515" y="302551"/>
                  <a:pt x="1134276" y="285997"/>
                  <a:pt x="1211519" y="314276"/>
                </a:cubicBezTo>
                <a:cubicBezTo>
                  <a:pt x="1217839" y="183227"/>
                  <a:pt x="1217839" y="183227"/>
                  <a:pt x="1217839" y="183227"/>
                </a:cubicBezTo>
                <a:cubicBezTo>
                  <a:pt x="1217839" y="183227"/>
                  <a:pt x="1144370" y="163440"/>
                  <a:pt x="1081566" y="165186"/>
                </a:cubicBezTo>
                <a:close/>
                <a:moveTo>
                  <a:pt x="837367" y="164759"/>
                </a:moveTo>
                <a:cubicBezTo>
                  <a:pt x="794046" y="164759"/>
                  <a:pt x="742403" y="169303"/>
                  <a:pt x="709118" y="187477"/>
                </a:cubicBezTo>
                <a:cubicBezTo>
                  <a:pt x="720785" y="311198"/>
                  <a:pt x="720785" y="311198"/>
                  <a:pt x="720785" y="311198"/>
                </a:cubicBezTo>
                <a:cubicBezTo>
                  <a:pt x="720785" y="311198"/>
                  <a:pt x="826473" y="284636"/>
                  <a:pt x="908826" y="302810"/>
                </a:cubicBezTo>
                <a:cubicBezTo>
                  <a:pt x="915689" y="169303"/>
                  <a:pt x="915689" y="169303"/>
                  <a:pt x="915689" y="169303"/>
                </a:cubicBezTo>
                <a:cubicBezTo>
                  <a:pt x="915689" y="169303"/>
                  <a:pt x="880689" y="164759"/>
                  <a:pt x="837367" y="164759"/>
                </a:cubicBezTo>
                <a:close/>
                <a:moveTo>
                  <a:pt x="1019022" y="428"/>
                </a:moveTo>
                <a:cubicBezTo>
                  <a:pt x="1347679" y="10420"/>
                  <a:pt x="1620897" y="193715"/>
                  <a:pt x="1959811" y="361389"/>
                </a:cubicBezTo>
                <a:cubicBezTo>
                  <a:pt x="2238597" y="500249"/>
                  <a:pt x="2517375" y="615502"/>
                  <a:pt x="2619572" y="659938"/>
                </a:cubicBezTo>
                <a:cubicBezTo>
                  <a:pt x="3026968" y="802963"/>
                  <a:pt x="3435061" y="800880"/>
                  <a:pt x="3761811" y="748809"/>
                </a:cubicBezTo>
                <a:cubicBezTo>
                  <a:pt x="4169207" y="683544"/>
                  <a:pt x="4465358" y="538435"/>
                  <a:pt x="4858153" y="273212"/>
                </a:cubicBezTo>
                <a:cubicBezTo>
                  <a:pt x="5164048" y="66311"/>
                  <a:pt x="5437268" y="32290"/>
                  <a:pt x="5697278" y="68394"/>
                </a:cubicBezTo>
                <a:cubicBezTo>
                  <a:pt x="6064352" y="120465"/>
                  <a:pt x="6365379" y="309316"/>
                  <a:pt x="6365379" y="309316"/>
                </a:cubicBezTo>
                <a:cubicBezTo>
                  <a:pt x="7087012" y="795153"/>
                  <a:pt x="7806299" y="834207"/>
                  <a:pt x="8093857" y="818976"/>
                </a:cubicBezTo>
                <a:lnTo>
                  <a:pt x="8127332" y="815710"/>
                </a:lnTo>
                <a:lnTo>
                  <a:pt x="8127419" y="816755"/>
                </a:lnTo>
                <a:cubicBezTo>
                  <a:pt x="8181906" y="814092"/>
                  <a:pt x="8230241" y="811827"/>
                  <a:pt x="8276591" y="807577"/>
                </a:cubicBezTo>
                <a:lnTo>
                  <a:pt x="8343312" y="797329"/>
                </a:lnTo>
                <a:lnTo>
                  <a:pt x="8344971" y="797290"/>
                </a:lnTo>
                <a:cubicBezTo>
                  <a:pt x="8632274" y="774758"/>
                  <a:pt x="8912982" y="646725"/>
                  <a:pt x="9130682" y="516564"/>
                </a:cubicBezTo>
                <a:lnTo>
                  <a:pt x="9163042" y="495671"/>
                </a:lnTo>
                <a:lnTo>
                  <a:pt x="9163042" y="2232083"/>
                </a:lnTo>
                <a:lnTo>
                  <a:pt x="9046213" y="2294637"/>
                </a:lnTo>
                <a:cubicBezTo>
                  <a:pt x="8703257" y="2457395"/>
                  <a:pt x="8325885" y="2526912"/>
                  <a:pt x="8325885" y="2526912"/>
                </a:cubicBezTo>
                <a:cubicBezTo>
                  <a:pt x="7340071" y="2660219"/>
                  <a:pt x="6678920" y="2239472"/>
                  <a:pt x="6678920" y="2239472"/>
                </a:cubicBezTo>
                <a:cubicBezTo>
                  <a:pt x="6397358" y="2061037"/>
                  <a:pt x="5846055" y="1834000"/>
                  <a:pt x="5846055" y="1834000"/>
                </a:cubicBezTo>
                <a:cubicBezTo>
                  <a:pt x="5401812" y="1677782"/>
                  <a:pt x="4911686" y="1990218"/>
                  <a:pt x="4911686" y="1990218"/>
                </a:cubicBezTo>
                <a:cubicBezTo>
                  <a:pt x="4500813" y="2283908"/>
                  <a:pt x="4463272" y="2289461"/>
                  <a:pt x="4463272" y="2289461"/>
                </a:cubicBezTo>
                <a:cubicBezTo>
                  <a:pt x="3737479" y="2640778"/>
                  <a:pt x="3135423" y="2525524"/>
                  <a:pt x="3135423" y="2525524"/>
                </a:cubicBezTo>
                <a:cubicBezTo>
                  <a:pt x="2717597" y="2538715"/>
                  <a:pt x="2038371" y="2147131"/>
                  <a:pt x="2038371" y="2147131"/>
                </a:cubicBezTo>
                <a:cubicBezTo>
                  <a:pt x="1874997" y="2016601"/>
                  <a:pt x="1328562" y="1807617"/>
                  <a:pt x="1328562" y="1807617"/>
                </a:cubicBezTo>
                <a:cubicBezTo>
                  <a:pt x="708424" y="1516704"/>
                  <a:pt x="9734" y="2224196"/>
                  <a:pt x="9734" y="2224196"/>
                </a:cubicBezTo>
                <a:cubicBezTo>
                  <a:pt x="9734" y="2224196"/>
                  <a:pt x="9734" y="2224196"/>
                  <a:pt x="0" y="461367"/>
                </a:cubicBezTo>
                <a:cubicBezTo>
                  <a:pt x="253059" y="268351"/>
                  <a:pt x="459537" y="124632"/>
                  <a:pt x="667406" y="55202"/>
                </a:cubicBezTo>
                <a:cubicBezTo>
                  <a:pt x="793763" y="13022"/>
                  <a:pt x="909470" y="-2904"/>
                  <a:pt x="1019022" y="428"/>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35" name="MH_Picture_1"/>
          <p:cNvSpPr>
            <a:spLocks/>
          </p:cNvSpPr>
          <p:nvPr/>
        </p:nvSpPr>
        <p:spPr bwMode="auto">
          <a:xfrm>
            <a:off x="1625193" y="3157979"/>
            <a:ext cx="1165422" cy="1452935"/>
          </a:xfrm>
          <a:custGeom>
            <a:avLst/>
            <a:gdLst>
              <a:gd name="T0" fmla="*/ 0 w 1678"/>
              <a:gd name="T1" fmla="*/ 753 h 2095"/>
              <a:gd name="T2" fmla="*/ 7 w 1678"/>
              <a:gd name="T3" fmla="*/ 2095 h 2095"/>
              <a:gd name="T4" fmla="*/ 1678 w 1678"/>
              <a:gd name="T5" fmla="*/ 1581 h 2095"/>
              <a:gd name="T6" fmla="*/ 1664 w 1678"/>
              <a:gd name="T7" fmla="*/ 232 h 2095"/>
              <a:gd name="T8" fmla="*/ 128 w 1678"/>
              <a:gd name="T9" fmla="*/ 648 h 2095"/>
              <a:gd name="T10" fmla="*/ 0 w 1678"/>
              <a:gd name="T11" fmla="*/ 753 h 2095"/>
            </a:gdLst>
            <a:ahLst/>
            <a:cxnLst>
              <a:cxn ang="0">
                <a:pos x="T0" y="T1"/>
              </a:cxn>
              <a:cxn ang="0">
                <a:pos x="T2" y="T3"/>
              </a:cxn>
              <a:cxn ang="0">
                <a:pos x="T4" y="T5"/>
              </a:cxn>
              <a:cxn ang="0">
                <a:pos x="T6" y="T7"/>
              </a:cxn>
              <a:cxn ang="0">
                <a:pos x="T8" y="T9"/>
              </a:cxn>
              <a:cxn ang="0">
                <a:pos x="T10" y="T11"/>
              </a:cxn>
            </a:cxnLst>
            <a:rect l="0" t="0" r="r" b="b"/>
            <a:pathLst>
              <a:path w="1678" h="2095">
                <a:moveTo>
                  <a:pt x="0" y="753"/>
                </a:moveTo>
                <a:cubicBezTo>
                  <a:pt x="7" y="2095"/>
                  <a:pt x="7" y="2095"/>
                  <a:pt x="7" y="2095"/>
                </a:cubicBezTo>
                <a:cubicBezTo>
                  <a:pt x="7" y="2095"/>
                  <a:pt x="607" y="1501"/>
                  <a:pt x="1678" y="1581"/>
                </a:cubicBezTo>
                <a:cubicBezTo>
                  <a:pt x="1664" y="232"/>
                  <a:pt x="1664" y="232"/>
                  <a:pt x="1664" y="232"/>
                </a:cubicBezTo>
                <a:cubicBezTo>
                  <a:pt x="1664" y="232"/>
                  <a:pt x="1007" y="0"/>
                  <a:pt x="128" y="648"/>
                </a:cubicBezTo>
                <a:cubicBezTo>
                  <a:pt x="0" y="753"/>
                  <a:pt x="0" y="753"/>
                  <a:pt x="0" y="753"/>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6" name="MH_Picture_2"/>
          <p:cNvSpPr>
            <a:spLocks/>
          </p:cNvSpPr>
          <p:nvPr/>
        </p:nvSpPr>
        <p:spPr bwMode="auto">
          <a:xfrm>
            <a:off x="3188337" y="3536602"/>
            <a:ext cx="1174672" cy="1391370"/>
          </a:xfrm>
          <a:custGeom>
            <a:avLst/>
            <a:gdLst>
              <a:gd name="T0" fmla="*/ 0 w 1692"/>
              <a:gd name="T1" fmla="*/ 0 h 2003"/>
              <a:gd name="T2" fmla="*/ 10 w 1692"/>
              <a:gd name="T3" fmla="*/ 1334 h 2003"/>
              <a:gd name="T4" fmla="*/ 1160 w 1692"/>
              <a:gd name="T5" fmla="*/ 1843 h 2003"/>
              <a:gd name="T6" fmla="*/ 1692 w 1692"/>
              <a:gd name="T7" fmla="*/ 1995 h 2003"/>
              <a:gd name="T8" fmla="*/ 1692 w 1692"/>
              <a:gd name="T9" fmla="*/ 673 h 2003"/>
              <a:gd name="T10" fmla="*/ 862 w 1692"/>
              <a:gd name="T11" fmla="*/ 345 h 2003"/>
              <a:gd name="T12" fmla="*/ 0 w 1692"/>
              <a:gd name="T13" fmla="*/ 0 h 2003"/>
            </a:gdLst>
            <a:ahLst/>
            <a:cxnLst>
              <a:cxn ang="0">
                <a:pos x="T0" y="T1"/>
              </a:cxn>
              <a:cxn ang="0">
                <a:pos x="T2" y="T3"/>
              </a:cxn>
              <a:cxn ang="0">
                <a:pos x="T4" y="T5"/>
              </a:cxn>
              <a:cxn ang="0">
                <a:pos x="T6" y="T7"/>
              </a:cxn>
              <a:cxn ang="0">
                <a:pos x="T8" y="T9"/>
              </a:cxn>
              <a:cxn ang="0">
                <a:pos x="T10" y="T11"/>
              </a:cxn>
              <a:cxn ang="0">
                <a:pos x="T12" y="T13"/>
              </a:cxn>
            </a:cxnLst>
            <a:rect l="0" t="0" r="r" b="b"/>
            <a:pathLst>
              <a:path w="1692" h="2003">
                <a:moveTo>
                  <a:pt x="0" y="0"/>
                </a:moveTo>
                <a:cubicBezTo>
                  <a:pt x="10" y="1334"/>
                  <a:pt x="10" y="1334"/>
                  <a:pt x="10" y="1334"/>
                </a:cubicBezTo>
                <a:cubicBezTo>
                  <a:pt x="10" y="1334"/>
                  <a:pt x="856" y="1769"/>
                  <a:pt x="1160" y="1843"/>
                </a:cubicBezTo>
                <a:cubicBezTo>
                  <a:pt x="1160" y="1843"/>
                  <a:pt x="1464" y="2003"/>
                  <a:pt x="1692" y="1995"/>
                </a:cubicBezTo>
                <a:cubicBezTo>
                  <a:pt x="1692" y="673"/>
                  <a:pt x="1692" y="673"/>
                  <a:pt x="1692" y="673"/>
                </a:cubicBezTo>
                <a:cubicBezTo>
                  <a:pt x="1447" y="589"/>
                  <a:pt x="1167" y="486"/>
                  <a:pt x="862" y="345"/>
                </a:cubicBezTo>
                <a:cubicBezTo>
                  <a:pt x="557" y="204"/>
                  <a:pt x="211" y="27"/>
                  <a:pt x="0" y="0"/>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7" name="MH_Picture_3"/>
          <p:cNvSpPr>
            <a:spLocks/>
          </p:cNvSpPr>
          <p:nvPr/>
        </p:nvSpPr>
        <p:spPr bwMode="auto">
          <a:xfrm>
            <a:off x="4739151" y="3804411"/>
            <a:ext cx="1171588" cy="1243614"/>
          </a:xfrm>
          <a:custGeom>
            <a:avLst/>
            <a:gdLst>
              <a:gd name="T0" fmla="*/ 35 w 1688"/>
              <a:gd name="T1" fmla="*/ 362 h 1788"/>
              <a:gd name="T2" fmla="*/ 0 w 1688"/>
              <a:gd name="T3" fmla="*/ 1658 h 1788"/>
              <a:gd name="T4" fmla="*/ 1680 w 1688"/>
              <a:gd name="T5" fmla="*/ 1349 h 1788"/>
              <a:gd name="T6" fmla="*/ 1688 w 1688"/>
              <a:gd name="T7" fmla="*/ 0 h 1788"/>
              <a:gd name="T8" fmla="*/ 205 w 1688"/>
              <a:gd name="T9" fmla="*/ 350 h 1788"/>
              <a:gd name="T10" fmla="*/ 35 w 1688"/>
              <a:gd name="T11" fmla="*/ 362 h 1788"/>
            </a:gdLst>
            <a:ahLst/>
            <a:cxnLst>
              <a:cxn ang="0">
                <a:pos x="T0" y="T1"/>
              </a:cxn>
              <a:cxn ang="0">
                <a:pos x="T2" y="T3"/>
              </a:cxn>
              <a:cxn ang="0">
                <a:pos x="T4" y="T5"/>
              </a:cxn>
              <a:cxn ang="0">
                <a:pos x="T6" y="T7"/>
              </a:cxn>
              <a:cxn ang="0">
                <a:pos x="T8" y="T9"/>
              </a:cxn>
              <a:cxn ang="0">
                <a:pos x="T10" y="T11"/>
              </a:cxn>
            </a:cxnLst>
            <a:rect l="0" t="0" r="r" b="b"/>
            <a:pathLst>
              <a:path w="1688" h="1788">
                <a:moveTo>
                  <a:pt x="35" y="362"/>
                </a:moveTo>
                <a:cubicBezTo>
                  <a:pt x="0" y="1658"/>
                  <a:pt x="0" y="1658"/>
                  <a:pt x="0" y="1658"/>
                </a:cubicBezTo>
                <a:cubicBezTo>
                  <a:pt x="0" y="1658"/>
                  <a:pt x="734" y="1788"/>
                  <a:pt x="1680" y="1349"/>
                </a:cubicBezTo>
                <a:cubicBezTo>
                  <a:pt x="1688" y="0"/>
                  <a:pt x="1688" y="0"/>
                  <a:pt x="1688" y="0"/>
                </a:cubicBezTo>
                <a:cubicBezTo>
                  <a:pt x="1688" y="0"/>
                  <a:pt x="891" y="358"/>
                  <a:pt x="205" y="350"/>
                </a:cubicBezTo>
                <a:cubicBezTo>
                  <a:pt x="35" y="362"/>
                  <a:pt x="35" y="362"/>
                  <a:pt x="35" y="362"/>
                </a:cubicBezTo>
                <a:close/>
              </a:path>
            </a:pathLst>
          </a:custGeom>
          <a:blipFill dpi="0" rotWithShape="1">
            <a:blip r:embed="rId6">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8" name="MH_Picture_4"/>
          <p:cNvSpPr>
            <a:spLocks/>
          </p:cNvSpPr>
          <p:nvPr/>
        </p:nvSpPr>
        <p:spPr bwMode="auto">
          <a:xfrm>
            <a:off x="6157390" y="3216464"/>
            <a:ext cx="1177755" cy="1394450"/>
          </a:xfrm>
          <a:custGeom>
            <a:avLst/>
            <a:gdLst>
              <a:gd name="T0" fmla="*/ 0 w 1695"/>
              <a:gd name="T1" fmla="*/ 676 h 2007"/>
              <a:gd name="T2" fmla="*/ 11 w 1695"/>
              <a:gd name="T3" fmla="*/ 2007 h 2007"/>
              <a:gd name="T4" fmla="*/ 1695 w 1695"/>
              <a:gd name="T5" fmla="*/ 1575 h 2007"/>
              <a:gd name="T6" fmla="*/ 1683 w 1695"/>
              <a:gd name="T7" fmla="*/ 244 h 2007"/>
              <a:gd name="T8" fmla="*/ 0 w 1695"/>
              <a:gd name="T9" fmla="*/ 676 h 2007"/>
            </a:gdLst>
            <a:ahLst/>
            <a:cxnLst>
              <a:cxn ang="0">
                <a:pos x="T0" y="T1"/>
              </a:cxn>
              <a:cxn ang="0">
                <a:pos x="T2" y="T3"/>
              </a:cxn>
              <a:cxn ang="0">
                <a:pos x="T4" y="T5"/>
              </a:cxn>
              <a:cxn ang="0">
                <a:pos x="T6" y="T7"/>
              </a:cxn>
              <a:cxn ang="0">
                <a:pos x="T8" y="T9"/>
              </a:cxn>
            </a:cxnLst>
            <a:rect l="0" t="0" r="r" b="b"/>
            <a:pathLst>
              <a:path w="1695" h="2007">
                <a:moveTo>
                  <a:pt x="0" y="676"/>
                </a:moveTo>
                <a:cubicBezTo>
                  <a:pt x="11" y="2007"/>
                  <a:pt x="11" y="2007"/>
                  <a:pt x="11" y="2007"/>
                </a:cubicBezTo>
                <a:cubicBezTo>
                  <a:pt x="11" y="2007"/>
                  <a:pt x="762" y="1347"/>
                  <a:pt x="1695" y="1575"/>
                </a:cubicBezTo>
                <a:cubicBezTo>
                  <a:pt x="1683" y="244"/>
                  <a:pt x="1683" y="244"/>
                  <a:pt x="1683" y="244"/>
                </a:cubicBezTo>
                <a:cubicBezTo>
                  <a:pt x="1100" y="0"/>
                  <a:pt x="496" y="390"/>
                  <a:pt x="0" y="676"/>
                </a:cubicBez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9" name="MH_Picture_5"/>
          <p:cNvSpPr>
            <a:spLocks/>
          </p:cNvSpPr>
          <p:nvPr/>
        </p:nvSpPr>
        <p:spPr bwMode="auto">
          <a:xfrm>
            <a:off x="7726700" y="3521213"/>
            <a:ext cx="1153089" cy="1505267"/>
          </a:xfrm>
          <a:custGeom>
            <a:avLst/>
            <a:gdLst>
              <a:gd name="T0" fmla="*/ 0 w 1658"/>
              <a:gd name="T1" fmla="*/ 0 h 2171"/>
              <a:gd name="T2" fmla="*/ 9 w 1658"/>
              <a:gd name="T3" fmla="*/ 1378 h 2171"/>
              <a:gd name="T4" fmla="*/ 1658 w 1658"/>
              <a:gd name="T5" fmla="*/ 2063 h 2171"/>
              <a:gd name="T6" fmla="*/ 1653 w 1658"/>
              <a:gd name="T7" fmla="*/ 757 h 2171"/>
              <a:gd name="T8" fmla="*/ 0 w 1658"/>
              <a:gd name="T9" fmla="*/ 0 h 2171"/>
            </a:gdLst>
            <a:ahLst/>
            <a:cxnLst>
              <a:cxn ang="0">
                <a:pos x="T0" y="T1"/>
              </a:cxn>
              <a:cxn ang="0">
                <a:pos x="T2" y="T3"/>
              </a:cxn>
              <a:cxn ang="0">
                <a:pos x="T4" y="T5"/>
              </a:cxn>
              <a:cxn ang="0">
                <a:pos x="T6" y="T7"/>
              </a:cxn>
              <a:cxn ang="0">
                <a:pos x="T8" y="T9"/>
              </a:cxn>
            </a:cxnLst>
            <a:rect l="0" t="0" r="r" b="b"/>
            <a:pathLst>
              <a:path w="1658" h="2171">
                <a:moveTo>
                  <a:pt x="0" y="0"/>
                </a:moveTo>
                <a:cubicBezTo>
                  <a:pt x="9" y="1378"/>
                  <a:pt x="9" y="1378"/>
                  <a:pt x="9" y="1378"/>
                </a:cubicBezTo>
                <a:cubicBezTo>
                  <a:pt x="9" y="1378"/>
                  <a:pt x="1334" y="2171"/>
                  <a:pt x="1658" y="2063"/>
                </a:cubicBezTo>
                <a:cubicBezTo>
                  <a:pt x="1653" y="757"/>
                  <a:pt x="1653" y="757"/>
                  <a:pt x="1653" y="757"/>
                </a:cubicBezTo>
                <a:cubicBezTo>
                  <a:pt x="1653" y="757"/>
                  <a:pt x="928" y="568"/>
                  <a:pt x="0" y="0"/>
                </a:cubicBezTo>
                <a:close/>
              </a:path>
            </a:pathLst>
          </a:custGeom>
          <a:blipFill dpi="0" rotWithShape="1">
            <a:blip r:embed="rId8">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0" name="MH_Picture_6"/>
          <p:cNvSpPr>
            <a:spLocks/>
          </p:cNvSpPr>
          <p:nvPr/>
        </p:nvSpPr>
        <p:spPr bwMode="auto">
          <a:xfrm>
            <a:off x="9271346" y="3862897"/>
            <a:ext cx="1171588" cy="1163580"/>
          </a:xfrm>
          <a:custGeom>
            <a:avLst/>
            <a:gdLst>
              <a:gd name="T0" fmla="*/ 0 w 1688"/>
              <a:gd name="T1" fmla="*/ 331 h 1677"/>
              <a:gd name="T2" fmla="*/ 0 w 1688"/>
              <a:gd name="T3" fmla="*/ 1655 h 1677"/>
              <a:gd name="T4" fmla="*/ 1688 w 1688"/>
              <a:gd name="T5" fmla="*/ 1314 h 1677"/>
              <a:gd name="T6" fmla="*/ 1677 w 1688"/>
              <a:gd name="T7" fmla="*/ 0 h 1677"/>
              <a:gd name="T8" fmla="*/ 0 w 1688"/>
              <a:gd name="T9" fmla="*/ 331 h 1677"/>
            </a:gdLst>
            <a:ahLst/>
            <a:cxnLst>
              <a:cxn ang="0">
                <a:pos x="T0" y="T1"/>
              </a:cxn>
              <a:cxn ang="0">
                <a:pos x="T2" y="T3"/>
              </a:cxn>
              <a:cxn ang="0">
                <a:pos x="T4" y="T5"/>
              </a:cxn>
              <a:cxn ang="0">
                <a:pos x="T6" y="T7"/>
              </a:cxn>
              <a:cxn ang="0">
                <a:pos x="T8" y="T9"/>
              </a:cxn>
            </a:cxnLst>
            <a:rect l="0" t="0" r="r" b="b"/>
            <a:pathLst>
              <a:path w="1688" h="1677">
                <a:moveTo>
                  <a:pt x="0" y="331"/>
                </a:moveTo>
                <a:cubicBezTo>
                  <a:pt x="0" y="1655"/>
                  <a:pt x="0" y="1655"/>
                  <a:pt x="0" y="1655"/>
                </a:cubicBezTo>
                <a:cubicBezTo>
                  <a:pt x="0" y="1655"/>
                  <a:pt x="1154" y="1677"/>
                  <a:pt x="1688" y="1314"/>
                </a:cubicBezTo>
                <a:cubicBezTo>
                  <a:pt x="1677" y="0"/>
                  <a:pt x="1677" y="0"/>
                  <a:pt x="1677" y="0"/>
                </a:cubicBezTo>
                <a:cubicBezTo>
                  <a:pt x="1677" y="0"/>
                  <a:pt x="1015" y="277"/>
                  <a:pt x="0" y="331"/>
                </a:cubicBezTo>
                <a:close/>
              </a:path>
            </a:pathLst>
          </a:custGeom>
          <a:blipFill dpi="0" rotWithShape="1">
            <a:blip r:embed="rId9">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6" name="MH_SubTitle_1"/>
          <p:cNvSpPr txBox="1"/>
          <p:nvPr/>
        </p:nvSpPr>
        <p:spPr>
          <a:xfrm>
            <a:off x="2855641" y="980729"/>
            <a:ext cx="6395543" cy="596257"/>
          </a:xfrm>
          <a:prstGeom prst="rect">
            <a:avLst/>
          </a:prstGeom>
          <a:noFill/>
        </p:spPr>
        <p:txBody>
          <a:bodyPr vert="horz" wrap="none" rtlCol="0">
            <a:noAutofit/>
          </a:bodyPr>
          <a:lstStyle/>
          <a:p>
            <a:r>
              <a:rPr lang="zh-CN" altLang="en-US" sz="3200" spc="300" dirty="0">
                <a:solidFill>
                  <a:schemeClr val="accent1">
                    <a:lumMod val="75000"/>
                  </a:schemeClr>
                </a:solidFill>
                <a:latin typeface="微软雅黑" panose="020B0503020204020204" pitchFamily="34" charset="-122"/>
                <a:ea typeface="微软雅黑" panose="020B0503020204020204" pitchFamily="34" charset="-122"/>
              </a:rPr>
              <a:t>模板使用技巧</a:t>
            </a:r>
          </a:p>
        </p:txBody>
      </p:sp>
      <p:sp>
        <p:nvSpPr>
          <p:cNvPr id="457" name="MH_Text_1"/>
          <p:cNvSpPr/>
          <p:nvPr/>
        </p:nvSpPr>
        <p:spPr>
          <a:xfrm>
            <a:off x="2870154" y="1537182"/>
            <a:ext cx="6552728" cy="1315754"/>
          </a:xfrm>
          <a:prstGeom prst="rect">
            <a:avLst/>
          </a:prstGeom>
        </p:spPr>
        <p:txBody>
          <a:bodyPr wrap="square">
            <a:normAutofit/>
          </a:bodyPr>
          <a:lstStyle/>
          <a:p>
            <a:pPr algn="just">
              <a:lnSpc>
                <a:spcPct val="130000"/>
              </a:lnSpc>
            </a:pPr>
            <a:r>
              <a:rPr lang="zh-CN" altLang="en-US" sz="1400" dirty="0">
                <a:latin typeface="+mn-ea"/>
              </a:rPr>
              <a:t>请在此处输入您的文本，或者删除此文本框。请在此处输入您的文本，或者删除此文本框 。请在此处输入您的文本，或者删除此文本框。</a:t>
            </a:r>
          </a:p>
        </p:txBody>
      </p:sp>
    </p:spTree>
    <p:custDataLst>
      <p:tags r:id="rId1"/>
    </p:custDataLst>
    <p:extLst>
      <p:ext uri="{BB962C8B-B14F-4D97-AF65-F5344CB8AC3E}">
        <p14:creationId xmlns:p14="http://schemas.microsoft.com/office/powerpoint/2010/main" val="210742170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456"/>
                                        </p:tgtEl>
                                        <p:attrNameLst>
                                          <p:attrName>style.visibility</p:attrName>
                                        </p:attrNameLst>
                                      </p:cBhvr>
                                      <p:to>
                                        <p:strVal val="visible"/>
                                      </p:to>
                                    </p:set>
                                    <p:anim calcmode="lin" valueType="num">
                                      <p:cBhvr>
                                        <p:cTn id="7" dur="1000" fill="hold"/>
                                        <p:tgtEl>
                                          <p:spTgt spid="456"/>
                                        </p:tgtEl>
                                        <p:attrNameLst>
                                          <p:attrName>ppt_w</p:attrName>
                                        </p:attrNameLst>
                                      </p:cBhvr>
                                      <p:tavLst>
                                        <p:tav tm="0">
                                          <p:val>
                                            <p:strVal val="#ppt_w+.3"/>
                                          </p:val>
                                        </p:tav>
                                        <p:tav tm="100000">
                                          <p:val>
                                            <p:strVal val="#ppt_w"/>
                                          </p:val>
                                        </p:tav>
                                      </p:tavLst>
                                    </p:anim>
                                    <p:anim calcmode="lin" valueType="num">
                                      <p:cBhvr>
                                        <p:cTn id="8" dur="1000" fill="hold"/>
                                        <p:tgtEl>
                                          <p:spTgt spid="456"/>
                                        </p:tgtEl>
                                        <p:attrNameLst>
                                          <p:attrName>ppt_h</p:attrName>
                                        </p:attrNameLst>
                                      </p:cBhvr>
                                      <p:tavLst>
                                        <p:tav tm="0">
                                          <p:val>
                                            <p:strVal val="#ppt_h"/>
                                          </p:val>
                                        </p:tav>
                                        <p:tav tm="100000">
                                          <p:val>
                                            <p:strVal val="#ppt_h"/>
                                          </p:val>
                                        </p:tav>
                                      </p:tavLst>
                                    </p:anim>
                                    <p:animEffect transition="in" filter="fade">
                                      <p:cBhvr>
                                        <p:cTn id="9" dur="1000"/>
                                        <p:tgtEl>
                                          <p:spTgt spid="456"/>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457"/>
                                        </p:tgtEl>
                                        <p:attrNameLst>
                                          <p:attrName>style.visibility</p:attrName>
                                        </p:attrNameLst>
                                      </p:cBhvr>
                                      <p:to>
                                        <p:strVal val="visible"/>
                                      </p:to>
                                    </p:set>
                                    <p:anim calcmode="lin" valueType="num">
                                      <p:cBhvr>
                                        <p:cTn id="12" dur="1000" fill="hold"/>
                                        <p:tgtEl>
                                          <p:spTgt spid="457"/>
                                        </p:tgtEl>
                                        <p:attrNameLst>
                                          <p:attrName>ppt_w</p:attrName>
                                        </p:attrNameLst>
                                      </p:cBhvr>
                                      <p:tavLst>
                                        <p:tav tm="0">
                                          <p:val>
                                            <p:strVal val="#ppt_w+.3"/>
                                          </p:val>
                                        </p:tav>
                                        <p:tav tm="100000">
                                          <p:val>
                                            <p:strVal val="#ppt_w"/>
                                          </p:val>
                                        </p:tav>
                                      </p:tavLst>
                                    </p:anim>
                                    <p:anim calcmode="lin" valueType="num">
                                      <p:cBhvr>
                                        <p:cTn id="13" dur="1000" fill="hold"/>
                                        <p:tgtEl>
                                          <p:spTgt spid="457"/>
                                        </p:tgtEl>
                                        <p:attrNameLst>
                                          <p:attrName>ppt_h</p:attrName>
                                        </p:attrNameLst>
                                      </p:cBhvr>
                                      <p:tavLst>
                                        <p:tav tm="0">
                                          <p:val>
                                            <p:strVal val="#ppt_h"/>
                                          </p:val>
                                        </p:tav>
                                        <p:tav tm="100000">
                                          <p:val>
                                            <p:strVal val="#ppt_h"/>
                                          </p:val>
                                        </p:tav>
                                      </p:tavLst>
                                    </p:anim>
                                    <p:animEffect transition="in" filter="fade">
                                      <p:cBhvr>
                                        <p:cTn id="14" dur="1000"/>
                                        <p:tgtEl>
                                          <p:spTgt spid="457"/>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455"/>
                                        </p:tgtEl>
                                        <p:attrNameLst>
                                          <p:attrName>style.visibility</p:attrName>
                                        </p:attrNameLst>
                                      </p:cBhvr>
                                      <p:to>
                                        <p:strVal val="visible"/>
                                      </p:to>
                                    </p:set>
                                    <p:anim calcmode="lin" valueType="num">
                                      <p:cBhvr additive="base">
                                        <p:cTn id="17" dur="500" fill="hold"/>
                                        <p:tgtEl>
                                          <p:spTgt spid="455"/>
                                        </p:tgtEl>
                                        <p:attrNameLst>
                                          <p:attrName>ppt_x</p:attrName>
                                        </p:attrNameLst>
                                      </p:cBhvr>
                                      <p:tavLst>
                                        <p:tav tm="0">
                                          <p:val>
                                            <p:strVal val="0-#ppt_w/2"/>
                                          </p:val>
                                        </p:tav>
                                        <p:tav tm="100000">
                                          <p:val>
                                            <p:strVal val="#ppt_x"/>
                                          </p:val>
                                        </p:tav>
                                      </p:tavLst>
                                    </p:anim>
                                    <p:anim calcmode="lin" valueType="num">
                                      <p:cBhvr additive="base">
                                        <p:cTn id="18" dur="500" fill="hold"/>
                                        <p:tgtEl>
                                          <p:spTgt spid="45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335"/>
                                        </p:tgtEl>
                                        <p:attrNameLst>
                                          <p:attrName>style.visibility</p:attrName>
                                        </p:attrNameLst>
                                      </p:cBhvr>
                                      <p:to>
                                        <p:strVal val="visible"/>
                                      </p:to>
                                    </p:set>
                                    <p:anim calcmode="lin" valueType="num">
                                      <p:cBhvr additive="base">
                                        <p:cTn id="21" dur="500" fill="hold"/>
                                        <p:tgtEl>
                                          <p:spTgt spid="335"/>
                                        </p:tgtEl>
                                        <p:attrNameLst>
                                          <p:attrName>ppt_x</p:attrName>
                                        </p:attrNameLst>
                                      </p:cBhvr>
                                      <p:tavLst>
                                        <p:tav tm="0">
                                          <p:val>
                                            <p:strVal val="0-#ppt_w/2"/>
                                          </p:val>
                                        </p:tav>
                                        <p:tav tm="100000">
                                          <p:val>
                                            <p:strVal val="#ppt_x"/>
                                          </p:val>
                                        </p:tav>
                                      </p:tavLst>
                                    </p:anim>
                                    <p:anim calcmode="lin" valueType="num">
                                      <p:cBhvr additive="base">
                                        <p:cTn id="22" dur="500" fill="hold"/>
                                        <p:tgtEl>
                                          <p:spTgt spid="335"/>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336"/>
                                        </p:tgtEl>
                                        <p:attrNameLst>
                                          <p:attrName>style.visibility</p:attrName>
                                        </p:attrNameLst>
                                      </p:cBhvr>
                                      <p:to>
                                        <p:strVal val="visible"/>
                                      </p:to>
                                    </p:set>
                                    <p:anim calcmode="lin" valueType="num">
                                      <p:cBhvr additive="base">
                                        <p:cTn id="25" dur="500" fill="hold"/>
                                        <p:tgtEl>
                                          <p:spTgt spid="336"/>
                                        </p:tgtEl>
                                        <p:attrNameLst>
                                          <p:attrName>ppt_x</p:attrName>
                                        </p:attrNameLst>
                                      </p:cBhvr>
                                      <p:tavLst>
                                        <p:tav tm="0">
                                          <p:val>
                                            <p:strVal val="0-#ppt_w/2"/>
                                          </p:val>
                                        </p:tav>
                                        <p:tav tm="100000">
                                          <p:val>
                                            <p:strVal val="#ppt_x"/>
                                          </p:val>
                                        </p:tav>
                                      </p:tavLst>
                                    </p:anim>
                                    <p:anim calcmode="lin" valueType="num">
                                      <p:cBhvr additive="base">
                                        <p:cTn id="26" dur="500" fill="hold"/>
                                        <p:tgtEl>
                                          <p:spTgt spid="33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337"/>
                                        </p:tgtEl>
                                        <p:attrNameLst>
                                          <p:attrName>style.visibility</p:attrName>
                                        </p:attrNameLst>
                                      </p:cBhvr>
                                      <p:to>
                                        <p:strVal val="visible"/>
                                      </p:to>
                                    </p:set>
                                    <p:anim calcmode="lin" valueType="num">
                                      <p:cBhvr additive="base">
                                        <p:cTn id="29" dur="500" fill="hold"/>
                                        <p:tgtEl>
                                          <p:spTgt spid="337"/>
                                        </p:tgtEl>
                                        <p:attrNameLst>
                                          <p:attrName>ppt_x</p:attrName>
                                        </p:attrNameLst>
                                      </p:cBhvr>
                                      <p:tavLst>
                                        <p:tav tm="0">
                                          <p:val>
                                            <p:strVal val="0-#ppt_w/2"/>
                                          </p:val>
                                        </p:tav>
                                        <p:tav tm="100000">
                                          <p:val>
                                            <p:strVal val="#ppt_x"/>
                                          </p:val>
                                        </p:tav>
                                      </p:tavLst>
                                    </p:anim>
                                    <p:anim calcmode="lin" valueType="num">
                                      <p:cBhvr additive="base">
                                        <p:cTn id="30" dur="500" fill="hold"/>
                                        <p:tgtEl>
                                          <p:spTgt spid="337"/>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338"/>
                                        </p:tgtEl>
                                        <p:attrNameLst>
                                          <p:attrName>style.visibility</p:attrName>
                                        </p:attrNameLst>
                                      </p:cBhvr>
                                      <p:to>
                                        <p:strVal val="visible"/>
                                      </p:to>
                                    </p:set>
                                    <p:anim calcmode="lin" valueType="num">
                                      <p:cBhvr additive="base">
                                        <p:cTn id="33" dur="500" fill="hold"/>
                                        <p:tgtEl>
                                          <p:spTgt spid="338"/>
                                        </p:tgtEl>
                                        <p:attrNameLst>
                                          <p:attrName>ppt_x</p:attrName>
                                        </p:attrNameLst>
                                      </p:cBhvr>
                                      <p:tavLst>
                                        <p:tav tm="0">
                                          <p:val>
                                            <p:strVal val="0-#ppt_w/2"/>
                                          </p:val>
                                        </p:tav>
                                        <p:tav tm="100000">
                                          <p:val>
                                            <p:strVal val="#ppt_x"/>
                                          </p:val>
                                        </p:tav>
                                      </p:tavLst>
                                    </p:anim>
                                    <p:anim calcmode="lin" valueType="num">
                                      <p:cBhvr additive="base">
                                        <p:cTn id="34" dur="500" fill="hold"/>
                                        <p:tgtEl>
                                          <p:spTgt spid="33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339"/>
                                        </p:tgtEl>
                                        <p:attrNameLst>
                                          <p:attrName>style.visibility</p:attrName>
                                        </p:attrNameLst>
                                      </p:cBhvr>
                                      <p:to>
                                        <p:strVal val="visible"/>
                                      </p:to>
                                    </p:set>
                                    <p:anim calcmode="lin" valueType="num">
                                      <p:cBhvr additive="base">
                                        <p:cTn id="37" dur="500" fill="hold"/>
                                        <p:tgtEl>
                                          <p:spTgt spid="339"/>
                                        </p:tgtEl>
                                        <p:attrNameLst>
                                          <p:attrName>ppt_x</p:attrName>
                                        </p:attrNameLst>
                                      </p:cBhvr>
                                      <p:tavLst>
                                        <p:tav tm="0">
                                          <p:val>
                                            <p:strVal val="0-#ppt_w/2"/>
                                          </p:val>
                                        </p:tav>
                                        <p:tav tm="100000">
                                          <p:val>
                                            <p:strVal val="#ppt_x"/>
                                          </p:val>
                                        </p:tav>
                                      </p:tavLst>
                                    </p:anim>
                                    <p:anim calcmode="lin" valueType="num">
                                      <p:cBhvr additive="base">
                                        <p:cTn id="38" dur="500" fill="hold"/>
                                        <p:tgtEl>
                                          <p:spTgt spid="339"/>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340"/>
                                        </p:tgtEl>
                                        <p:attrNameLst>
                                          <p:attrName>style.visibility</p:attrName>
                                        </p:attrNameLst>
                                      </p:cBhvr>
                                      <p:to>
                                        <p:strVal val="visible"/>
                                      </p:to>
                                    </p:set>
                                    <p:anim calcmode="lin" valueType="num">
                                      <p:cBhvr additive="base">
                                        <p:cTn id="41" dur="500" fill="hold"/>
                                        <p:tgtEl>
                                          <p:spTgt spid="340"/>
                                        </p:tgtEl>
                                        <p:attrNameLst>
                                          <p:attrName>ppt_x</p:attrName>
                                        </p:attrNameLst>
                                      </p:cBhvr>
                                      <p:tavLst>
                                        <p:tav tm="0">
                                          <p:val>
                                            <p:strVal val="0-#ppt_w/2"/>
                                          </p:val>
                                        </p:tav>
                                        <p:tav tm="100000">
                                          <p:val>
                                            <p:strVal val="#ppt_x"/>
                                          </p:val>
                                        </p:tav>
                                      </p:tavLst>
                                    </p:anim>
                                    <p:anim calcmode="lin" valueType="num">
                                      <p:cBhvr additive="base">
                                        <p:cTn id="42" dur="500" fill="hold"/>
                                        <p:tgtEl>
                                          <p:spTgt spid="3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5" grpId="0" animBg="1"/>
      <p:bldP spid="335" grpId="0" animBg="1"/>
      <p:bldP spid="336" grpId="0" animBg="1"/>
      <p:bldP spid="337" grpId="0" animBg="1"/>
      <p:bldP spid="338" grpId="0" animBg="1"/>
      <p:bldP spid="339" grpId="0" animBg="1"/>
      <p:bldP spid="340" grpId="0" animBg="1"/>
      <p:bldP spid="456" grpId="0"/>
      <p:bldP spid="45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Other_1"/>
          <p:cNvSpPr>
            <a:spLocks/>
          </p:cNvSpPr>
          <p:nvPr/>
        </p:nvSpPr>
        <p:spPr bwMode="auto">
          <a:xfrm>
            <a:off x="1524000" y="4705350"/>
            <a:ext cx="9144000" cy="1296988"/>
          </a:xfrm>
          <a:custGeom>
            <a:avLst/>
            <a:gdLst>
              <a:gd name="T0" fmla="*/ 8731262 w 9143990"/>
              <a:gd name="T1" fmla="*/ 1201669 h 1296144"/>
              <a:gd name="T2" fmla="*/ 8479734 w 9143990"/>
              <a:gd name="T3" fmla="*/ 1274054 h 1296144"/>
              <a:gd name="T4" fmla="*/ 8372230 w 9143990"/>
              <a:gd name="T5" fmla="*/ 1274054 h 1296144"/>
              <a:gd name="T6" fmla="*/ 8120710 w 9143990"/>
              <a:gd name="T7" fmla="*/ 1201669 h 1296144"/>
              <a:gd name="T8" fmla="*/ 7725166 w 9143990"/>
              <a:gd name="T9" fmla="*/ 1201669 h 1296144"/>
              <a:gd name="T10" fmla="*/ 7222126 w 9143990"/>
              <a:gd name="T11" fmla="*/ 1201669 h 1296144"/>
              <a:gd name="T12" fmla="*/ 6970606 w 9143990"/>
              <a:gd name="T13" fmla="*/ 1274054 h 1296144"/>
              <a:gd name="T14" fmla="*/ 6863102 w 9143990"/>
              <a:gd name="T15" fmla="*/ 1274054 h 1296144"/>
              <a:gd name="T16" fmla="*/ 6611574 w 9143990"/>
              <a:gd name="T17" fmla="*/ 1201669 h 1296144"/>
              <a:gd name="T18" fmla="*/ 6216038 w 9143990"/>
              <a:gd name="T19" fmla="*/ 1201669 h 1296144"/>
              <a:gd name="T20" fmla="*/ 5712990 w 9143990"/>
              <a:gd name="T21" fmla="*/ 1201669 h 1296144"/>
              <a:gd name="T22" fmla="*/ 5461470 w 9143990"/>
              <a:gd name="T23" fmla="*/ 1274054 h 1296144"/>
              <a:gd name="T24" fmla="*/ 5353966 w 9143990"/>
              <a:gd name="T25" fmla="*/ 1274054 h 1296144"/>
              <a:gd name="T26" fmla="*/ 5102446 w 9143990"/>
              <a:gd name="T27" fmla="*/ 1201669 h 1296144"/>
              <a:gd name="T28" fmla="*/ 4706902 w 9143990"/>
              <a:gd name="T29" fmla="*/ 1201669 h 1296144"/>
              <a:gd name="T30" fmla="*/ 4203862 w 9143990"/>
              <a:gd name="T31" fmla="*/ 1201669 h 1296144"/>
              <a:gd name="T32" fmla="*/ 3952338 w 9143990"/>
              <a:gd name="T33" fmla="*/ 1274054 h 1296144"/>
              <a:gd name="T34" fmla="*/ 3844834 w 9143990"/>
              <a:gd name="T35" fmla="*/ 1274054 h 1296144"/>
              <a:gd name="T36" fmla="*/ 3593314 w 9143990"/>
              <a:gd name="T37" fmla="*/ 1201669 h 1296144"/>
              <a:gd name="T38" fmla="*/ 3197770 w 9143990"/>
              <a:gd name="T39" fmla="*/ 1201669 h 1296144"/>
              <a:gd name="T40" fmla="*/ 2694730 w 9143990"/>
              <a:gd name="T41" fmla="*/ 1201669 h 1296144"/>
              <a:gd name="T42" fmla="*/ 2443211 w 9143990"/>
              <a:gd name="T43" fmla="*/ 1274054 h 1296144"/>
              <a:gd name="T44" fmla="*/ 2335707 w 9143990"/>
              <a:gd name="T45" fmla="*/ 1274054 h 1296144"/>
              <a:gd name="T46" fmla="*/ 2084179 w 9143990"/>
              <a:gd name="T47" fmla="*/ 1201669 h 1296144"/>
              <a:gd name="T48" fmla="*/ 1688643 w 9143990"/>
              <a:gd name="T49" fmla="*/ 1201669 h 1296144"/>
              <a:gd name="T50" fmla="*/ 1185595 w 9143990"/>
              <a:gd name="T51" fmla="*/ 1201669 h 1296144"/>
              <a:gd name="T52" fmla="*/ 934074 w 9143990"/>
              <a:gd name="T53" fmla="*/ 1274054 h 1296144"/>
              <a:gd name="T54" fmla="*/ 826570 w 9143990"/>
              <a:gd name="T55" fmla="*/ 1274054 h 1296144"/>
              <a:gd name="T56" fmla="*/ 575051 w 9143990"/>
              <a:gd name="T57" fmla="*/ 1201669 h 1296144"/>
              <a:gd name="T58" fmla="*/ 179507 w 9143990"/>
              <a:gd name="T59" fmla="*/ 1201669 h 1296144"/>
              <a:gd name="T60" fmla="*/ 8731262 w 9143990"/>
              <a:gd name="T61" fmla="*/ 28531 h 1296144"/>
              <a:gd name="T62" fmla="*/ 8479734 w 9143990"/>
              <a:gd name="T63" fmla="*/ 100913 h 1296144"/>
              <a:gd name="T64" fmla="*/ 8372230 w 9143990"/>
              <a:gd name="T65" fmla="*/ 100913 h 1296144"/>
              <a:gd name="T66" fmla="*/ 8120710 w 9143990"/>
              <a:gd name="T67" fmla="*/ 28531 h 1296144"/>
              <a:gd name="T68" fmla="*/ 7725166 w 9143990"/>
              <a:gd name="T69" fmla="*/ 28531 h 1296144"/>
              <a:gd name="T70" fmla="*/ 7222126 w 9143990"/>
              <a:gd name="T71" fmla="*/ 28531 h 1296144"/>
              <a:gd name="T72" fmla="*/ 6970606 w 9143990"/>
              <a:gd name="T73" fmla="*/ 100913 h 1296144"/>
              <a:gd name="T74" fmla="*/ 6863102 w 9143990"/>
              <a:gd name="T75" fmla="*/ 100913 h 1296144"/>
              <a:gd name="T76" fmla="*/ 6611574 w 9143990"/>
              <a:gd name="T77" fmla="*/ 28531 h 1296144"/>
              <a:gd name="T78" fmla="*/ 6216038 w 9143990"/>
              <a:gd name="T79" fmla="*/ 28531 h 1296144"/>
              <a:gd name="T80" fmla="*/ 5712990 w 9143990"/>
              <a:gd name="T81" fmla="*/ 28531 h 1296144"/>
              <a:gd name="T82" fmla="*/ 5461470 w 9143990"/>
              <a:gd name="T83" fmla="*/ 100913 h 1296144"/>
              <a:gd name="T84" fmla="*/ 5353966 w 9143990"/>
              <a:gd name="T85" fmla="*/ 100913 h 1296144"/>
              <a:gd name="T86" fmla="*/ 5102446 w 9143990"/>
              <a:gd name="T87" fmla="*/ 28531 h 1296144"/>
              <a:gd name="T88" fmla="*/ 4706902 w 9143990"/>
              <a:gd name="T89" fmla="*/ 28531 h 1296144"/>
              <a:gd name="T90" fmla="*/ 4203862 w 9143990"/>
              <a:gd name="T91" fmla="*/ 28531 h 1296144"/>
              <a:gd name="T92" fmla="*/ 3952344 w 9143990"/>
              <a:gd name="T93" fmla="*/ 100913 h 1296144"/>
              <a:gd name="T94" fmla="*/ 3844840 w 9143990"/>
              <a:gd name="T95" fmla="*/ 100913 h 1296144"/>
              <a:gd name="T96" fmla="*/ 3593321 w 9143990"/>
              <a:gd name="T97" fmla="*/ 28531 h 1296144"/>
              <a:gd name="T98" fmla="*/ 3197777 w 9143990"/>
              <a:gd name="T99" fmla="*/ 28531 h 1296144"/>
              <a:gd name="T100" fmla="*/ 2694736 w 9143990"/>
              <a:gd name="T101" fmla="*/ 28531 h 1296144"/>
              <a:gd name="T102" fmla="*/ 2443217 w 9143990"/>
              <a:gd name="T103" fmla="*/ 100913 h 1296144"/>
              <a:gd name="T104" fmla="*/ 2335714 w 9143990"/>
              <a:gd name="T105" fmla="*/ 100913 h 1296144"/>
              <a:gd name="T106" fmla="*/ 2084184 w 9143990"/>
              <a:gd name="T107" fmla="*/ 28531 h 1296144"/>
              <a:gd name="T108" fmla="*/ 1688649 w 9143990"/>
              <a:gd name="T109" fmla="*/ 28531 h 1296144"/>
              <a:gd name="T110" fmla="*/ 1185603 w 9143990"/>
              <a:gd name="T111" fmla="*/ 28531 h 1296144"/>
              <a:gd name="T112" fmla="*/ 934079 w 9143990"/>
              <a:gd name="T113" fmla="*/ 100913 h 1296144"/>
              <a:gd name="T114" fmla="*/ 826575 w 9143990"/>
              <a:gd name="T115" fmla="*/ 100913 h 1296144"/>
              <a:gd name="T116" fmla="*/ 575055 w 9143990"/>
              <a:gd name="T117" fmla="*/ 28531 h 1296144"/>
              <a:gd name="T118" fmla="*/ 179512 w 9143990"/>
              <a:gd name="T119" fmla="*/ 28531 h 129614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143990" h="1296144">
                <a:moveTo>
                  <a:pt x="8982702" y="1195429"/>
                </a:moveTo>
                <a:lnTo>
                  <a:pt x="8982702" y="1267437"/>
                </a:lnTo>
                <a:lnTo>
                  <a:pt x="9126718" y="1267437"/>
                </a:lnTo>
                <a:lnTo>
                  <a:pt x="9126718" y="1195429"/>
                </a:lnTo>
                <a:lnTo>
                  <a:pt x="8982702" y="1195429"/>
                </a:lnTo>
                <a:close/>
                <a:moveTo>
                  <a:pt x="8731182" y="1195429"/>
                </a:moveTo>
                <a:lnTo>
                  <a:pt x="8731182" y="1267437"/>
                </a:lnTo>
                <a:lnTo>
                  <a:pt x="8875198" y="1267437"/>
                </a:lnTo>
                <a:lnTo>
                  <a:pt x="8875198" y="1195429"/>
                </a:lnTo>
                <a:lnTo>
                  <a:pt x="8731182" y="1195429"/>
                </a:lnTo>
                <a:close/>
                <a:moveTo>
                  <a:pt x="8479662" y="1195429"/>
                </a:moveTo>
                <a:lnTo>
                  <a:pt x="8479662" y="1267437"/>
                </a:lnTo>
                <a:lnTo>
                  <a:pt x="8623678" y="1267437"/>
                </a:lnTo>
                <a:lnTo>
                  <a:pt x="8623678" y="1195429"/>
                </a:lnTo>
                <a:lnTo>
                  <a:pt x="8479662" y="1195429"/>
                </a:lnTo>
                <a:close/>
                <a:moveTo>
                  <a:pt x="8228142" y="1195429"/>
                </a:moveTo>
                <a:lnTo>
                  <a:pt x="8228142" y="1267437"/>
                </a:lnTo>
                <a:lnTo>
                  <a:pt x="8372158" y="1267437"/>
                </a:lnTo>
                <a:lnTo>
                  <a:pt x="8372158" y="1195429"/>
                </a:lnTo>
                <a:lnTo>
                  <a:pt x="8228142" y="1195429"/>
                </a:lnTo>
                <a:close/>
                <a:moveTo>
                  <a:pt x="7976622" y="1195429"/>
                </a:moveTo>
                <a:lnTo>
                  <a:pt x="7976622" y="1267437"/>
                </a:lnTo>
                <a:lnTo>
                  <a:pt x="8120638" y="1267437"/>
                </a:lnTo>
                <a:lnTo>
                  <a:pt x="8120638" y="1195429"/>
                </a:lnTo>
                <a:lnTo>
                  <a:pt x="7976622" y="1195429"/>
                </a:lnTo>
                <a:close/>
                <a:moveTo>
                  <a:pt x="7725102" y="1195429"/>
                </a:moveTo>
                <a:lnTo>
                  <a:pt x="7725102" y="1267437"/>
                </a:lnTo>
                <a:lnTo>
                  <a:pt x="7869118" y="1267437"/>
                </a:lnTo>
                <a:lnTo>
                  <a:pt x="7869118" y="1195429"/>
                </a:lnTo>
                <a:lnTo>
                  <a:pt x="7725102" y="1195429"/>
                </a:lnTo>
                <a:close/>
                <a:moveTo>
                  <a:pt x="7473582" y="1195429"/>
                </a:moveTo>
                <a:lnTo>
                  <a:pt x="7473582" y="1267437"/>
                </a:lnTo>
                <a:lnTo>
                  <a:pt x="7617598" y="1267437"/>
                </a:lnTo>
                <a:lnTo>
                  <a:pt x="7617598" y="1195429"/>
                </a:lnTo>
                <a:lnTo>
                  <a:pt x="7473582" y="1195429"/>
                </a:lnTo>
                <a:close/>
                <a:moveTo>
                  <a:pt x="7222062" y="1195429"/>
                </a:moveTo>
                <a:lnTo>
                  <a:pt x="7222062" y="1267437"/>
                </a:lnTo>
                <a:lnTo>
                  <a:pt x="7366078" y="1267437"/>
                </a:lnTo>
                <a:lnTo>
                  <a:pt x="7366078" y="1195429"/>
                </a:lnTo>
                <a:lnTo>
                  <a:pt x="7222062" y="1195429"/>
                </a:lnTo>
                <a:close/>
                <a:moveTo>
                  <a:pt x="6970542" y="1195429"/>
                </a:moveTo>
                <a:lnTo>
                  <a:pt x="6970542" y="1267437"/>
                </a:lnTo>
                <a:lnTo>
                  <a:pt x="7114558" y="1267437"/>
                </a:lnTo>
                <a:lnTo>
                  <a:pt x="7114558" y="1195429"/>
                </a:lnTo>
                <a:lnTo>
                  <a:pt x="6970542" y="1195429"/>
                </a:lnTo>
                <a:close/>
                <a:moveTo>
                  <a:pt x="6719022" y="1195429"/>
                </a:moveTo>
                <a:lnTo>
                  <a:pt x="6719022" y="1267437"/>
                </a:lnTo>
                <a:lnTo>
                  <a:pt x="6863038" y="1267437"/>
                </a:lnTo>
                <a:lnTo>
                  <a:pt x="6863038" y="1195429"/>
                </a:lnTo>
                <a:lnTo>
                  <a:pt x="6719022" y="1195429"/>
                </a:lnTo>
                <a:close/>
                <a:moveTo>
                  <a:pt x="6467502" y="1195429"/>
                </a:moveTo>
                <a:lnTo>
                  <a:pt x="6467502" y="1267437"/>
                </a:lnTo>
                <a:lnTo>
                  <a:pt x="6611518" y="1267437"/>
                </a:lnTo>
                <a:lnTo>
                  <a:pt x="6611518" y="1195429"/>
                </a:lnTo>
                <a:lnTo>
                  <a:pt x="6467502" y="1195429"/>
                </a:lnTo>
                <a:close/>
                <a:moveTo>
                  <a:pt x="6215982" y="1195429"/>
                </a:moveTo>
                <a:lnTo>
                  <a:pt x="6215982" y="1267437"/>
                </a:lnTo>
                <a:lnTo>
                  <a:pt x="6359998" y="1267437"/>
                </a:lnTo>
                <a:lnTo>
                  <a:pt x="6359998" y="1195429"/>
                </a:lnTo>
                <a:lnTo>
                  <a:pt x="6215982" y="1195429"/>
                </a:lnTo>
                <a:close/>
                <a:moveTo>
                  <a:pt x="5964462" y="1195429"/>
                </a:moveTo>
                <a:lnTo>
                  <a:pt x="5964462" y="1267437"/>
                </a:lnTo>
                <a:lnTo>
                  <a:pt x="6108478" y="1267437"/>
                </a:lnTo>
                <a:lnTo>
                  <a:pt x="6108478" y="1195429"/>
                </a:lnTo>
                <a:lnTo>
                  <a:pt x="5964462" y="1195429"/>
                </a:lnTo>
                <a:close/>
                <a:moveTo>
                  <a:pt x="5712942" y="1195429"/>
                </a:moveTo>
                <a:lnTo>
                  <a:pt x="5712942" y="1267437"/>
                </a:lnTo>
                <a:lnTo>
                  <a:pt x="5856958" y="1267437"/>
                </a:lnTo>
                <a:lnTo>
                  <a:pt x="5856958" y="1195429"/>
                </a:lnTo>
                <a:lnTo>
                  <a:pt x="5712942" y="1195429"/>
                </a:lnTo>
                <a:close/>
                <a:moveTo>
                  <a:pt x="5461422" y="1195429"/>
                </a:moveTo>
                <a:lnTo>
                  <a:pt x="5461422" y="1267437"/>
                </a:lnTo>
                <a:lnTo>
                  <a:pt x="5605438" y="1267437"/>
                </a:lnTo>
                <a:lnTo>
                  <a:pt x="5605438" y="1195429"/>
                </a:lnTo>
                <a:lnTo>
                  <a:pt x="5461422" y="1195429"/>
                </a:lnTo>
                <a:close/>
                <a:moveTo>
                  <a:pt x="5209902" y="1195429"/>
                </a:moveTo>
                <a:lnTo>
                  <a:pt x="5209902" y="1267437"/>
                </a:lnTo>
                <a:lnTo>
                  <a:pt x="5353918" y="1267437"/>
                </a:lnTo>
                <a:lnTo>
                  <a:pt x="5353918" y="1195429"/>
                </a:lnTo>
                <a:lnTo>
                  <a:pt x="5209902" y="1195429"/>
                </a:lnTo>
                <a:close/>
                <a:moveTo>
                  <a:pt x="4958382" y="1195429"/>
                </a:moveTo>
                <a:lnTo>
                  <a:pt x="4958382" y="1267437"/>
                </a:lnTo>
                <a:lnTo>
                  <a:pt x="5102398" y="1267437"/>
                </a:lnTo>
                <a:lnTo>
                  <a:pt x="5102398" y="1195429"/>
                </a:lnTo>
                <a:lnTo>
                  <a:pt x="4958382" y="1195429"/>
                </a:lnTo>
                <a:close/>
                <a:moveTo>
                  <a:pt x="4706862" y="1195429"/>
                </a:moveTo>
                <a:lnTo>
                  <a:pt x="4706862" y="1267437"/>
                </a:lnTo>
                <a:lnTo>
                  <a:pt x="4850878" y="1267437"/>
                </a:lnTo>
                <a:lnTo>
                  <a:pt x="4850878" y="1195429"/>
                </a:lnTo>
                <a:lnTo>
                  <a:pt x="4706862" y="1195429"/>
                </a:lnTo>
                <a:close/>
                <a:moveTo>
                  <a:pt x="4455342" y="1195429"/>
                </a:moveTo>
                <a:lnTo>
                  <a:pt x="4455342" y="1267437"/>
                </a:lnTo>
                <a:lnTo>
                  <a:pt x="4599358" y="1267437"/>
                </a:lnTo>
                <a:lnTo>
                  <a:pt x="4599358" y="1195429"/>
                </a:lnTo>
                <a:lnTo>
                  <a:pt x="4455342" y="1195429"/>
                </a:lnTo>
                <a:close/>
                <a:moveTo>
                  <a:pt x="4203822" y="1195429"/>
                </a:moveTo>
                <a:lnTo>
                  <a:pt x="4203822" y="1267437"/>
                </a:lnTo>
                <a:lnTo>
                  <a:pt x="4347838" y="1267437"/>
                </a:lnTo>
                <a:lnTo>
                  <a:pt x="4347838" y="1195429"/>
                </a:lnTo>
                <a:lnTo>
                  <a:pt x="4203822" y="1195429"/>
                </a:lnTo>
                <a:close/>
                <a:moveTo>
                  <a:pt x="3952306" y="1195429"/>
                </a:moveTo>
                <a:lnTo>
                  <a:pt x="3952306" y="1267437"/>
                </a:lnTo>
                <a:lnTo>
                  <a:pt x="4096322" y="1267437"/>
                </a:lnTo>
                <a:lnTo>
                  <a:pt x="4096322" y="1195429"/>
                </a:lnTo>
                <a:lnTo>
                  <a:pt x="3952306" y="1195429"/>
                </a:lnTo>
                <a:close/>
                <a:moveTo>
                  <a:pt x="3700786" y="1195429"/>
                </a:moveTo>
                <a:lnTo>
                  <a:pt x="3700786" y="1267437"/>
                </a:lnTo>
                <a:lnTo>
                  <a:pt x="3844802" y="1267437"/>
                </a:lnTo>
                <a:lnTo>
                  <a:pt x="3844802" y="1195429"/>
                </a:lnTo>
                <a:lnTo>
                  <a:pt x="3700786" y="1195429"/>
                </a:lnTo>
                <a:close/>
                <a:moveTo>
                  <a:pt x="3449266" y="1195429"/>
                </a:moveTo>
                <a:lnTo>
                  <a:pt x="3449266" y="1267437"/>
                </a:lnTo>
                <a:lnTo>
                  <a:pt x="3593282" y="1267437"/>
                </a:lnTo>
                <a:lnTo>
                  <a:pt x="3593282" y="1195429"/>
                </a:lnTo>
                <a:lnTo>
                  <a:pt x="3449266" y="1195429"/>
                </a:lnTo>
                <a:close/>
                <a:moveTo>
                  <a:pt x="3197746" y="1195429"/>
                </a:moveTo>
                <a:lnTo>
                  <a:pt x="3197746" y="1267437"/>
                </a:lnTo>
                <a:lnTo>
                  <a:pt x="3341762" y="1267437"/>
                </a:lnTo>
                <a:lnTo>
                  <a:pt x="3341762" y="1195429"/>
                </a:lnTo>
                <a:lnTo>
                  <a:pt x="3197746" y="1195429"/>
                </a:lnTo>
                <a:close/>
                <a:moveTo>
                  <a:pt x="2946226" y="1195429"/>
                </a:moveTo>
                <a:lnTo>
                  <a:pt x="2946226" y="1267437"/>
                </a:lnTo>
                <a:lnTo>
                  <a:pt x="3090242" y="1267437"/>
                </a:lnTo>
                <a:lnTo>
                  <a:pt x="3090242" y="1195429"/>
                </a:lnTo>
                <a:lnTo>
                  <a:pt x="2946226" y="1195429"/>
                </a:lnTo>
                <a:close/>
                <a:moveTo>
                  <a:pt x="2694706" y="1195429"/>
                </a:moveTo>
                <a:lnTo>
                  <a:pt x="2694706" y="1267437"/>
                </a:lnTo>
                <a:lnTo>
                  <a:pt x="2838722" y="1267437"/>
                </a:lnTo>
                <a:lnTo>
                  <a:pt x="2838722" y="1195429"/>
                </a:lnTo>
                <a:lnTo>
                  <a:pt x="2694706" y="1195429"/>
                </a:lnTo>
                <a:close/>
                <a:moveTo>
                  <a:pt x="2443187" y="1195429"/>
                </a:moveTo>
                <a:lnTo>
                  <a:pt x="2443187" y="1267437"/>
                </a:lnTo>
                <a:lnTo>
                  <a:pt x="2587203" y="1267437"/>
                </a:lnTo>
                <a:lnTo>
                  <a:pt x="2587203" y="1195429"/>
                </a:lnTo>
                <a:lnTo>
                  <a:pt x="2443187" y="1195429"/>
                </a:lnTo>
                <a:close/>
                <a:moveTo>
                  <a:pt x="2191668" y="1195429"/>
                </a:moveTo>
                <a:lnTo>
                  <a:pt x="2191668" y="1267437"/>
                </a:lnTo>
                <a:lnTo>
                  <a:pt x="2335683" y="1267437"/>
                </a:lnTo>
                <a:lnTo>
                  <a:pt x="2335683" y="1195429"/>
                </a:lnTo>
                <a:lnTo>
                  <a:pt x="2191668" y="1195429"/>
                </a:lnTo>
                <a:close/>
                <a:moveTo>
                  <a:pt x="1940146" y="1195429"/>
                </a:moveTo>
                <a:lnTo>
                  <a:pt x="1940146" y="1267437"/>
                </a:lnTo>
                <a:lnTo>
                  <a:pt x="2084163" y="1267437"/>
                </a:lnTo>
                <a:lnTo>
                  <a:pt x="2084163" y="1195429"/>
                </a:lnTo>
                <a:lnTo>
                  <a:pt x="1940146" y="1195429"/>
                </a:lnTo>
                <a:close/>
                <a:moveTo>
                  <a:pt x="1688627" y="1195429"/>
                </a:moveTo>
                <a:lnTo>
                  <a:pt x="1688627" y="1267437"/>
                </a:lnTo>
                <a:lnTo>
                  <a:pt x="1832642" y="1267437"/>
                </a:lnTo>
                <a:lnTo>
                  <a:pt x="1832642" y="1195429"/>
                </a:lnTo>
                <a:lnTo>
                  <a:pt x="1688627" y="1195429"/>
                </a:lnTo>
                <a:close/>
                <a:moveTo>
                  <a:pt x="1437109" y="1195429"/>
                </a:moveTo>
                <a:lnTo>
                  <a:pt x="1437109" y="1267437"/>
                </a:lnTo>
                <a:lnTo>
                  <a:pt x="1581124" y="1267437"/>
                </a:lnTo>
                <a:lnTo>
                  <a:pt x="1581124" y="1195429"/>
                </a:lnTo>
                <a:lnTo>
                  <a:pt x="1437109" y="1195429"/>
                </a:lnTo>
                <a:close/>
                <a:moveTo>
                  <a:pt x="1185587" y="1195429"/>
                </a:moveTo>
                <a:lnTo>
                  <a:pt x="1185587" y="1267437"/>
                </a:lnTo>
                <a:lnTo>
                  <a:pt x="1329605" y="1267437"/>
                </a:lnTo>
                <a:lnTo>
                  <a:pt x="1329605" y="1195429"/>
                </a:lnTo>
                <a:lnTo>
                  <a:pt x="1185587" y="1195429"/>
                </a:lnTo>
                <a:close/>
                <a:moveTo>
                  <a:pt x="934066" y="1195429"/>
                </a:moveTo>
                <a:lnTo>
                  <a:pt x="934066" y="1267437"/>
                </a:lnTo>
                <a:lnTo>
                  <a:pt x="1078083" y="1267437"/>
                </a:lnTo>
                <a:lnTo>
                  <a:pt x="1078083" y="1195429"/>
                </a:lnTo>
                <a:lnTo>
                  <a:pt x="934066" y="1195429"/>
                </a:lnTo>
                <a:close/>
                <a:moveTo>
                  <a:pt x="682546" y="1195429"/>
                </a:moveTo>
                <a:lnTo>
                  <a:pt x="682546" y="1267437"/>
                </a:lnTo>
                <a:lnTo>
                  <a:pt x="826562" y="1267437"/>
                </a:lnTo>
                <a:lnTo>
                  <a:pt x="826562" y="1195429"/>
                </a:lnTo>
                <a:lnTo>
                  <a:pt x="682546" y="1195429"/>
                </a:lnTo>
                <a:close/>
                <a:moveTo>
                  <a:pt x="431027" y="1195429"/>
                </a:moveTo>
                <a:lnTo>
                  <a:pt x="431027" y="1267437"/>
                </a:lnTo>
                <a:lnTo>
                  <a:pt x="575043" y="1267437"/>
                </a:lnTo>
                <a:lnTo>
                  <a:pt x="575043" y="1195429"/>
                </a:lnTo>
                <a:lnTo>
                  <a:pt x="431027" y="1195429"/>
                </a:lnTo>
                <a:close/>
                <a:moveTo>
                  <a:pt x="179507" y="1195429"/>
                </a:moveTo>
                <a:lnTo>
                  <a:pt x="179507" y="1267437"/>
                </a:lnTo>
                <a:lnTo>
                  <a:pt x="323523" y="1267437"/>
                </a:lnTo>
                <a:lnTo>
                  <a:pt x="323523" y="1195429"/>
                </a:lnTo>
                <a:lnTo>
                  <a:pt x="179507" y="1195429"/>
                </a:lnTo>
                <a:close/>
                <a:moveTo>
                  <a:pt x="8982702" y="28381"/>
                </a:moveTo>
                <a:lnTo>
                  <a:pt x="8982702" y="100389"/>
                </a:lnTo>
                <a:lnTo>
                  <a:pt x="9126718" y="100389"/>
                </a:lnTo>
                <a:lnTo>
                  <a:pt x="9126718" y="28381"/>
                </a:lnTo>
                <a:lnTo>
                  <a:pt x="8982702" y="28381"/>
                </a:lnTo>
                <a:close/>
                <a:moveTo>
                  <a:pt x="8731182" y="28381"/>
                </a:moveTo>
                <a:lnTo>
                  <a:pt x="8731182" y="100389"/>
                </a:lnTo>
                <a:lnTo>
                  <a:pt x="8875198" y="100389"/>
                </a:lnTo>
                <a:lnTo>
                  <a:pt x="8875198" y="28381"/>
                </a:lnTo>
                <a:lnTo>
                  <a:pt x="8731182" y="28381"/>
                </a:lnTo>
                <a:close/>
                <a:moveTo>
                  <a:pt x="8479662" y="28381"/>
                </a:moveTo>
                <a:lnTo>
                  <a:pt x="8479662" y="100389"/>
                </a:lnTo>
                <a:lnTo>
                  <a:pt x="8623678" y="100389"/>
                </a:lnTo>
                <a:lnTo>
                  <a:pt x="8623678" y="28381"/>
                </a:lnTo>
                <a:lnTo>
                  <a:pt x="8479662" y="28381"/>
                </a:lnTo>
                <a:close/>
                <a:moveTo>
                  <a:pt x="8228142" y="28381"/>
                </a:moveTo>
                <a:lnTo>
                  <a:pt x="8228142" y="100389"/>
                </a:lnTo>
                <a:lnTo>
                  <a:pt x="8372158" y="100389"/>
                </a:lnTo>
                <a:lnTo>
                  <a:pt x="8372158" y="28381"/>
                </a:lnTo>
                <a:lnTo>
                  <a:pt x="8228142" y="28381"/>
                </a:lnTo>
                <a:close/>
                <a:moveTo>
                  <a:pt x="7976622" y="28381"/>
                </a:moveTo>
                <a:lnTo>
                  <a:pt x="7976622" y="100389"/>
                </a:lnTo>
                <a:lnTo>
                  <a:pt x="8120638" y="100389"/>
                </a:lnTo>
                <a:lnTo>
                  <a:pt x="8120638" y="28381"/>
                </a:lnTo>
                <a:lnTo>
                  <a:pt x="7976622" y="28381"/>
                </a:lnTo>
                <a:close/>
                <a:moveTo>
                  <a:pt x="7725102" y="28381"/>
                </a:moveTo>
                <a:lnTo>
                  <a:pt x="7725102" y="100389"/>
                </a:lnTo>
                <a:lnTo>
                  <a:pt x="7869118" y="100389"/>
                </a:lnTo>
                <a:lnTo>
                  <a:pt x="7869118" y="28381"/>
                </a:lnTo>
                <a:lnTo>
                  <a:pt x="7725102" y="28381"/>
                </a:lnTo>
                <a:close/>
                <a:moveTo>
                  <a:pt x="7473582" y="28381"/>
                </a:moveTo>
                <a:lnTo>
                  <a:pt x="7473582" y="100389"/>
                </a:lnTo>
                <a:lnTo>
                  <a:pt x="7617598" y="100389"/>
                </a:lnTo>
                <a:lnTo>
                  <a:pt x="7617598" y="28381"/>
                </a:lnTo>
                <a:lnTo>
                  <a:pt x="7473582" y="28381"/>
                </a:lnTo>
                <a:close/>
                <a:moveTo>
                  <a:pt x="7222062" y="28381"/>
                </a:moveTo>
                <a:lnTo>
                  <a:pt x="7222062" y="100389"/>
                </a:lnTo>
                <a:lnTo>
                  <a:pt x="7366078" y="100389"/>
                </a:lnTo>
                <a:lnTo>
                  <a:pt x="7366078" y="28381"/>
                </a:lnTo>
                <a:lnTo>
                  <a:pt x="7222062" y="28381"/>
                </a:lnTo>
                <a:close/>
                <a:moveTo>
                  <a:pt x="6970542" y="28381"/>
                </a:moveTo>
                <a:lnTo>
                  <a:pt x="6970542" y="100389"/>
                </a:lnTo>
                <a:lnTo>
                  <a:pt x="7114558" y="100389"/>
                </a:lnTo>
                <a:lnTo>
                  <a:pt x="7114558" y="28381"/>
                </a:lnTo>
                <a:lnTo>
                  <a:pt x="6970542" y="28381"/>
                </a:lnTo>
                <a:close/>
                <a:moveTo>
                  <a:pt x="6719022" y="28381"/>
                </a:moveTo>
                <a:lnTo>
                  <a:pt x="6719022" y="100389"/>
                </a:lnTo>
                <a:lnTo>
                  <a:pt x="6863038" y="100389"/>
                </a:lnTo>
                <a:lnTo>
                  <a:pt x="6863038" y="28381"/>
                </a:lnTo>
                <a:lnTo>
                  <a:pt x="6719022" y="28381"/>
                </a:lnTo>
                <a:close/>
                <a:moveTo>
                  <a:pt x="6467502" y="28381"/>
                </a:moveTo>
                <a:lnTo>
                  <a:pt x="6467502" y="100389"/>
                </a:lnTo>
                <a:lnTo>
                  <a:pt x="6611518" y="100389"/>
                </a:lnTo>
                <a:lnTo>
                  <a:pt x="6611518" y="28381"/>
                </a:lnTo>
                <a:lnTo>
                  <a:pt x="6467502" y="28381"/>
                </a:lnTo>
                <a:close/>
                <a:moveTo>
                  <a:pt x="6215982" y="28381"/>
                </a:moveTo>
                <a:lnTo>
                  <a:pt x="6215982" y="100389"/>
                </a:lnTo>
                <a:lnTo>
                  <a:pt x="6359998" y="100389"/>
                </a:lnTo>
                <a:lnTo>
                  <a:pt x="6359998" y="28381"/>
                </a:lnTo>
                <a:lnTo>
                  <a:pt x="6215982" y="28381"/>
                </a:lnTo>
                <a:close/>
                <a:moveTo>
                  <a:pt x="5964462" y="28381"/>
                </a:moveTo>
                <a:lnTo>
                  <a:pt x="5964462" y="100389"/>
                </a:lnTo>
                <a:lnTo>
                  <a:pt x="6108478" y="100389"/>
                </a:lnTo>
                <a:lnTo>
                  <a:pt x="6108478" y="28381"/>
                </a:lnTo>
                <a:lnTo>
                  <a:pt x="5964462" y="28381"/>
                </a:lnTo>
                <a:close/>
                <a:moveTo>
                  <a:pt x="5712942" y="28381"/>
                </a:moveTo>
                <a:lnTo>
                  <a:pt x="5712942" y="100389"/>
                </a:lnTo>
                <a:lnTo>
                  <a:pt x="5856958" y="100389"/>
                </a:lnTo>
                <a:lnTo>
                  <a:pt x="5856958" y="28381"/>
                </a:lnTo>
                <a:lnTo>
                  <a:pt x="5712942" y="28381"/>
                </a:lnTo>
                <a:close/>
                <a:moveTo>
                  <a:pt x="5461422" y="28381"/>
                </a:moveTo>
                <a:lnTo>
                  <a:pt x="5461422" y="100389"/>
                </a:lnTo>
                <a:lnTo>
                  <a:pt x="5605438" y="100389"/>
                </a:lnTo>
                <a:lnTo>
                  <a:pt x="5605438" y="28381"/>
                </a:lnTo>
                <a:lnTo>
                  <a:pt x="5461422" y="28381"/>
                </a:lnTo>
                <a:close/>
                <a:moveTo>
                  <a:pt x="5209902" y="28381"/>
                </a:moveTo>
                <a:lnTo>
                  <a:pt x="5209902" y="100389"/>
                </a:lnTo>
                <a:lnTo>
                  <a:pt x="5353918" y="100389"/>
                </a:lnTo>
                <a:lnTo>
                  <a:pt x="5353918" y="28381"/>
                </a:lnTo>
                <a:lnTo>
                  <a:pt x="5209902" y="28381"/>
                </a:lnTo>
                <a:close/>
                <a:moveTo>
                  <a:pt x="4958382" y="28381"/>
                </a:moveTo>
                <a:lnTo>
                  <a:pt x="4958382" y="100389"/>
                </a:lnTo>
                <a:lnTo>
                  <a:pt x="5102398" y="100389"/>
                </a:lnTo>
                <a:lnTo>
                  <a:pt x="5102398" y="28381"/>
                </a:lnTo>
                <a:lnTo>
                  <a:pt x="4958382" y="28381"/>
                </a:lnTo>
                <a:close/>
                <a:moveTo>
                  <a:pt x="4706862" y="28381"/>
                </a:moveTo>
                <a:lnTo>
                  <a:pt x="4706862" y="100389"/>
                </a:lnTo>
                <a:lnTo>
                  <a:pt x="4850878" y="100389"/>
                </a:lnTo>
                <a:lnTo>
                  <a:pt x="4850878" y="28381"/>
                </a:lnTo>
                <a:lnTo>
                  <a:pt x="4706862" y="28381"/>
                </a:lnTo>
                <a:close/>
                <a:moveTo>
                  <a:pt x="4455342" y="28381"/>
                </a:moveTo>
                <a:lnTo>
                  <a:pt x="4455342" y="100389"/>
                </a:lnTo>
                <a:lnTo>
                  <a:pt x="4599358" y="100389"/>
                </a:lnTo>
                <a:lnTo>
                  <a:pt x="4599358" y="28381"/>
                </a:lnTo>
                <a:lnTo>
                  <a:pt x="4455342" y="28381"/>
                </a:lnTo>
                <a:close/>
                <a:moveTo>
                  <a:pt x="4203822" y="28381"/>
                </a:moveTo>
                <a:lnTo>
                  <a:pt x="4203822" y="100389"/>
                </a:lnTo>
                <a:lnTo>
                  <a:pt x="4347838" y="100389"/>
                </a:lnTo>
                <a:lnTo>
                  <a:pt x="4347838" y="28381"/>
                </a:lnTo>
                <a:lnTo>
                  <a:pt x="4203822" y="28381"/>
                </a:lnTo>
                <a:close/>
                <a:moveTo>
                  <a:pt x="3952312" y="28381"/>
                </a:moveTo>
                <a:lnTo>
                  <a:pt x="3952312" y="100389"/>
                </a:lnTo>
                <a:lnTo>
                  <a:pt x="4096327" y="100389"/>
                </a:lnTo>
                <a:lnTo>
                  <a:pt x="4096327" y="28381"/>
                </a:lnTo>
                <a:lnTo>
                  <a:pt x="3952312" y="28381"/>
                </a:lnTo>
                <a:close/>
                <a:moveTo>
                  <a:pt x="3700792" y="28381"/>
                </a:moveTo>
                <a:lnTo>
                  <a:pt x="3700792" y="100389"/>
                </a:lnTo>
                <a:lnTo>
                  <a:pt x="3844808" y="100389"/>
                </a:lnTo>
                <a:lnTo>
                  <a:pt x="3844808" y="28381"/>
                </a:lnTo>
                <a:lnTo>
                  <a:pt x="3700792" y="28381"/>
                </a:lnTo>
                <a:close/>
                <a:moveTo>
                  <a:pt x="3449272" y="28381"/>
                </a:moveTo>
                <a:lnTo>
                  <a:pt x="3449272" y="100389"/>
                </a:lnTo>
                <a:lnTo>
                  <a:pt x="3593289" y="100389"/>
                </a:lnTo>
                <a:lnTo>
                  <a:pt x="3593289" y="28381"/>
                </a:lnTo>
                <a:lnTo>
                  <a:pt x="3449272" y="28381"/>
                </a:lnTo>
                <a:close/>
                <a:moveTo>
                  <a:pt x="3197753" y="28381"/>
                </a:moveTo>
                <a:lnTo>
                  <a:pt x="3197753" y="100389"/>
                </a:lnTo>
                <a:lnTo>
                  <a:pt x="3341769" y="100389"/>
                </a:lnTo>
                <a:lnTo>
                  <a:pt x="3341769" y="28381"/>
                </a:lnTo>
                <a:lnTo>
                  <a:pt x="3197753" y="28381"/>
                </a:lnTo>
                <a:close/>
                <a:moveTo>
                  <a:pt x="2946232" y="28381"/>
                </a:moveTo>
                <a:lnTo>
                  <a:pt x="2946232" y="100389"/>
                </a:lnTo>
                <a:lnTo>
                  <a:pt x="3090248" y="100389"/>
                </a:lnTo>
                <a:lnTo>
                  <a:pt x="3090248" y="28381"/>
                </a:lnTo>
                <a:lnTo>
                  <a:pt x="2946232" y="28381"/>
                </a:lnTo>
                <a:close/>
                <a:moveTo>
                  <a:pt x="2694712" y="28381"/>
                </a:moveTo>
                <a:lnTo>
                  <a:pt x="2694712" y="100389"/>
                </a:lnTo>
                <a:lnTo>
                  <a:pt x="2838728" y="100389"/>
                </a:lnTo>
                <a:lnTo>
                  <a:pt x="2838728" y="28381"/>
                </a:lnTo>
                <a:lnTo>
                  <a:pt x="2694712" y="28381"/>
                </a:lnTo>
                <a:close/>
                <a:moveTo>
                  <a:pt x="2443193" y="28381"/>
                </a:moveTo>
                <a:lnTo>
                  <a:pt x="2443193" y="100389"/>
                </a:lnTo>
                <a:lnTo>
                  <a:pt x="2587209" y="100389"/>
                </a:lnTo>
                <a:lnTo>
                  <a:pt x="2587209" y="28381"/>
                </a:lnTo>
                <a:lnTo>
                  <a:pt x="2443193" y="28381"/>
                </a:lnTo>
                <a:close/>
                <a:moveTo>
                  <a:pt x="2191675" y="28381"/>
                </a:moveTo>
                <a:lnTo>
                  <a:pt x="2191675" y="100389"/>
                </a:lnTo>
                <a:lnTo>
                  <a:pt x="2335690" y="100389"/>
                </a:lnTo>
                <a:lnTo>
                  <a:pt x="2335690" y="28381"/>
                </a:lnTo>
                <a:lnTo>
                  <a:pt x="2191675" y="28381"/>
                </a:lnTo>
                <a:close/>
                <a:moveTo>
                  <a:pt x="1940152" y="28381"/>
                </a:moveTo>
                <a:lnTo>
                  <a:pt x="1940152" y="100389"/>
                </a:lnTo>
                <a:lnTo>
                  <a:pt x="2084168" y="100389"/>
                </a:lnTo>
                <a:lnTo>
                  <a:pt x="2084168" y="28381"/>
                </a:lnTo>
                <a:lnTo>
                  <a:pt x="1940152" y="28381"/>
                </a:lnTo>
                <a:close/>
                <a:moveTo>
                  <a:pt x="1688633" y="28381"/>
                </a:moveTo>
                <a:lnTo>
                  <a:pt x="1688633" y="100389"/>
                </a:lnTo>
                <a:lnTo>
                  <a:pt x="1832648" y="100389"/>
                </a:lnTo>
                <a:lnTo>
                  <a:pt x="1832648" y="28381"/>
                </a:lnTo>
                <a:lnTo>
                  <a:pt x="1688633" y="28381"/>
                </a:lnTo>
                <a:close/>
                <a:moveTo>
                  <a:pt x="1437118" y="28381"/>
                </a:moveTo>
                <a:lnTo>
                  <a:pt x="1437118" y="100389"/>
                </a:lnTo>
                <a:lnTo>
                  <a:pt x="1581131" y="100389"/>
                </a:lnTo>
                <a:lnTo>
                  <a:pt x="1581131" y="28381"/>
                </a:lnTo>
                <a:lnTo>
                  <a:pt x="1437118" y="28381"/>
                </a:lnTo>
                <a:close/>
                <a:moveTo>
                  <a:pt x="1185595" y="28381"/>
                </a:moveTo>
                <a:lnTo>
                  <a:pt x="1185595" y="100389"/>
                </a:lnTo>
                <a:lnTo>
                  <a:pt x="1329612" y="100389"/>
                </a:lnTo>
                <a:lnTo>
                  <a:pt x="1329612" y="28381"/>
                </a:lnTo>
                <a:lnTo>
                  <a:pt x="1185595" y="28381"/>
                </a:lnTo>
                <a:close/>
                <a:moveTo>
                  <a:pt x="934071" y="28381"/>
                </a:moveTo>
                <a:lnTo>
                  <a:pt x="934071" y="100389"/>
                </a:lnTo>
                <a:lnTo>
                  <a:pt x="1078089" y="100389"/>
                </a:lnTo>
                <a:lnTo>
                  <a:pt x="1078089" y="28381"/>
                </a:lnTo>
                <a:lnTo>
                  <a:pt x="934071" y="28381"/>
                </a:lnTo>
                <a:close/>
                <a:moveTo>
                  <a:pt x="682551" y="28381"/>
                </a:moveTo>
                <a:lnTo>
                  <a:pt x="682551" y="100389"/>
                </a:lnTo>
                <a:lnTo>
                  <a:pt x="826567" y="100389"/>
                </a:lnTo>
                <a:lnTo>
                  <a:pt x="826567" y="28381"/>
                </a:lnTo>
                <a:lnTo>
                  <a:pt x="682551" y="28381"/>
                </a:lnTo>
                <a:close/>
                <a:moveTo>
                  <a:pt x="431031" y="28381"/>
                </a:moveTo>
                <a:lnTo>
                  <a:pt x="431031" y="100389"/>
                </a:lnTo>
                <a:lnTo>
                  <a:pt x="575047" y="100389"/>
                </a:lnTo>
                <a:lnTo>
                  <a:pt x="575047" y="28381"/>
                </a:lnTo>
                <a:lnTo>
                  <a:pt x="431031" y="28381"/>
                </a:lnTo>
                <a:close/>
                <a:moveTo>
                  <a:pt x="179512" y="28381"/>
                </a:moveTo>
                <a:lnTo>
                  <a:pt x="179512" y="100389"/>
                </a:lnTo>
                <a:lnTo>
                  <a:pt x="323527" y="100389"/>
                </a:lnTo>
                <a:lnTo>
                  <a:pt x="323527" y="28381"/>
                </a:lnTo>
                <a:lnTo>
                  <a:pt x="179512" y="28381"/>
                </a:lnTo>
                <a:close/>
                <a:moveTo>
                  <a:pt x="0" y="0"/>
                </a:moveTo>
                <a:lnTo>
                  <a:pt x="9143990" y="0"/>
                </a:lnTo>
                <a:lnTo>
                  <a:pt x="9143990" y="1296144"/>
                </a:lnTo>
                <a:lnTo>
                  <a:pt x="0" y="129614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5" name="MH_Picture_11"/>
          <p:cNvSpPr>
            <a:spLocks noChangeArrowheads="1"/>
          </p:cNvSpPr>
          <p:nvPr/>
        </p:nvSpPr>
        <p:spPr bwMode="auto">
          <a:xfrm>
            <a:off x="9409114" y="4886326"/>
            <a:ext cx="1258887" cy="93662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latin typeface="Arial Narrow" panose="020B0606020202030204" pitchFamily="34" charset="0"/>
              <a:ea typeface="微软雅黑" panose="020B0503020204020204" pitchFamily="34" charset="-122"/>
            </a:endParaRPr>
          </a:p>
        </p:txBody>
      </p:sp>
      <p:sp>
        <p:nvSpPr>
          <p:cNvPr id="3076" name="MH_Picture_10"/>
          <p:cNvSpPr>
            <a:spLocks noChangeArrowheads="1"/>
          </p:cNvSpPr>
          <p:nvPr/>
        </p:nvSpPr>
        <p:spPr bwMode="auto">
          <a:xfrm>
            <a:off x="7894639" y="4886326"/>
            <a:ext cx="1360488" cy="936625"/>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latin typeface="Arial Narrow" panose="020B0606020202030204" pitchFamily="34" charset="0"/>
              <a:ea typeface="微软雅黑" panose="020B0503020204020204" pitchFamily="34" charset="-122"/>
            </a:endParaRPr>
          </a:p>
        </p:txBody>
      </p:sp>
      <p:sp>
        <p:nvSpPr>
          <p:cNvPr id="3077" name="MH_Picture_9"/>
          <p:cNvSpPr>
            <a:spLocks noChangeArrowheads="1"/>
          </p:cNvSpPr>
          <p:nvPr/>
        </p:nvSpPr>
        <p:spPr bwMode="auto">
          <a:xfrm>
            <a:off x="6383339" y="4886326"/>
            <a:ext cx="1360487" cy="936625"/>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latin typeface="Arial Narrow" panose="020B0606020202030204" pitchFamily="34" charset="0"/>
              <a:ea typeface="微软雅黑" panose="020B0503020204020204" pitchFamily="34" charset="-122"/>
            </a:endParaRPr>
          </a:p>
        </p:txBody>
      </p:sp>
      <p:sp>
        <p:nvSpPr>
          <p:cNvPr id="3078" name="MH_Picture_8"/>
          <p:cNvSpPr>
            <a:spLocks noChangeArrowheads="1"/>
          </p:cNvSpPr>
          <p:nvPr/>
        </p:nvSpPr>
        <p:spPr bwMode="auto">
          <a:xfrm>
            <a:off x="4872039" y="4886326"/>
            <a:ext cx="1360487" cy="936625"/>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latin typeface="Arial Narrow" panose="020B0606020202030204" pitchFamily="34" charset="0"/>
              <a:ea typeface="微软雅黑" panose="020B0503020204020204" pitchFamily="34" charset="-122"/>
            </a:endParaRPr>
          </a:p>
        </p:txBody>
      </p:sp>
      <p:sp>
        <p:nvSpPr>
          <p:cNvPr id="3079" name="MH_Picture_7"/>
          <p:cNvSpPr>
            <a:spLocks noChangeArrowheads="1"/>
          </p:cNvSpPr>
          <p:nvPr/>
        </p:nvSpPr>
        <p:spPr bwMode="auto">
          <a:xfrm>
            <a:off x="3359150" y="4886326"/>
            <a:ext cx="1360488" cy="936625"/>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latin typeface="Arial Narrow" panose="020B0606020202030204" pitchFamily="34" charset="0"/>
              <a:ea typeface="微软雅黑" panose="020B0503020204020204" pitchFamily="34" charset="-122"/>
            </a:endParaRPr>
          </a:p>
        </p:txBody>
      </p:sp>
      <p:sp>
        <p:nvSpPr>
          <p:cNvPr id="3080" name="MH_Picture_6"/>
          <p:cNvSpPr>
            <a:spLocks noChangeArrowheads="1"/>
          </p:cNvSpPr>
          <p:nvPr/>
        </p:nvSpPr>
        <p:spPr bwMode="auto">
          <a:xfrm>
            <a:off x="1703388" y="4886326"/>
            <a:ext cx="1504950" cy="936625"/>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latin typeface="Arial Narrow" panose="020B0606020202030204" pitchFamily="34" charset="0"/>
              <a:ea typeface="微软雅黑" panose="020B0503020204020204" pitchFamily="34" charset="-122"/>
            </a:endParaRPr>
          </a:p>
        </p:txBody>
      </p:sp>
      <p:sp>
        <p:nvSpPr>
          <p:cNvPr id="3081" name="MH_Other_2"/>
          <p:cNvSpPr>
            <a:spLocks/>
          </p:cNvSpPr>
          <p:nvPr/>
        </p:nvSpPr>
        <p:spPr bwMode="auto">
          <a:xfrm rot="5400000">
            <a:off x="-212724" y="2528888"/>
            <a:ext cx="6858000" cy="1800225"/>
          </a:xfrm>
          <a:custGeom>
            <a:avLst/>
            <a:gdLst>
              <a:gd name="T0" fmla="*/ 6467502 w 6858000"/>
              <a:gd name="T1" fmla="*/ 139445 h 1800200"/>
              <a:gd name="T2" fmla="*/ 6467502 w 6858000"/>
              <a:gd name="T3" fmla="*/ 1760521 h 1800200"/>
              <a:gd name="T4" fmla="*/ 6215982 w 6858000"/>
              <a:gd name="T5" fmla="*/ 139445 h 1800200"/>
              <a:gd name="T6" fmla="*/ 6215982 w 6858000"/>
              <a:gd name="T7" fmla="*/ 1760521 h 1800200"/>
              <a:gd name="T8" fmla="*/ 5964462 w 6858000"/>
              <a:gd name="T9" fmla="*/ 139445 h 1800200"/>
              <a:gd name="T10" fmla="*/ 5964462 w 6858000"/>
              <a:gd name="T11" fmla="*/ 1760521 h 1800200"/>
              <a:gd name="T12" fmla="*/ 5712942 w 6858000"/>
              <a:gd name="T13" fmla="*/ 139445 h 1800200"/>
              <a:gd name="T14" fmla="*/ 5712942 w 6858000"/>
              <a:gd name="T15" fmla="*/ 1760521 h 1800200"/>
              <a:gd name="T16" fmla="*/ 5461422 w 6858000"/>
              <a:gd name="T17" fmla="*/ 139445 h 1800200"/>
              <a:gd name="T18" fmla="*/ 5461422 w 6858000"/>
              <a:gd name="T19" fmla="*/ 1760521 h 1800200"/>
              <a:gd name="T20" fmla="*/ 5209902 w 6858000"/>
              <a:gd name="T21" fmla="*/ 139445 h 1800200"/>
              <a:gd name="T22" fmla="*/ 5209902 w 6858000"/>
              <a:gd name="T23" fmla="*/ 1760521 h 1800200"/>
              <a:gd name="T24" fmla="*/ 4958382 w 6858000"/>
              <a:gd name="T25" fmla="*/ 139445 h 1800200"/>
              <a:gd name="T26" fmla="*/ 4958382 w 6858000"/>
              <a:gd name="T27" fmla="*/ 1760521 h 1800200"/>
              <a:gd name="T28" fmla="*/ 4706862 w 6858000"/>
              <a:gd name="T29" fmla="*/ 139445 h 1800200"/>
              <a:gd name="T30" fmla="*/ 4706862 w 6858000"/>
              <a:gd name="T31" fmla="*/ 1760521 h 1800200"/>
              <a:gd name="T32" fmla="*/ 4455342 w 6858000"/>
              <a:gd name="T33" fmla="*/ 139445 h 1800200"/>
              <a:gd name="T34" fmla="*/ 4455342 w 6858000"/>
              <a:gd name="T35" fmla="*/ 1760521 h 1800200"/>
              <a:gd name="T36" fmla="*/ 4203822 w 6858000"/>
              <a:gd name="T37" fmla="*/ 139445 h 1800200"/>
              <a:gd name="T38" fmla="*/ 4203822 w 6858000"/>
              <a:gd name="T39" fmla="*/ 1760521 h 1800200"/>
              <a:gd name="T40" fmla="*/ 3952312 w 6858000"/>
              <a:gd name="T41" fmla="*/ 139445 h 1800200"/>
              <a:gd name="T42" fmla="*/ 3952306 w 6858000"/>
              <a:gd name="T43" fmla="*/ 1760521 h 1800200"/>
              <a:gd name="T44" fmla="*/ 3700792 w 6858000"/>
              <a:gd name="T45" fmla="*/ 139445 h 1800200"/>
              <a:gd name="T46" fmla="*/ 3700786 w 6858000"/>
              <a:gd name="T47" fmla="*/ 1760521 h 1800200"/>
              <a:gd name="T48" fmla="*/ 3449272 w 6858000"/>
              <a:gd name="T49" fmla="*/ 139445 h 1800200"/>
              <a:gd name="T50" fmla="*/ 3449266 w 6858000"/>
              <a:gd name="T51" fmla="*/ 1760521 h 1800200"/>
              <a:gd name="T52" fmla="*/ 3197753 w 6858000"/>
              <a:gd name="T53" fmla="*/ 139445 h 1800200"/>
              <a:gd name="T54" fmla="*/ 3197746 w 6858000"/>
              <a:gd name="T55" fmla="*/ 1760521 h 1800200"/>
              <a:gd name="T56" fmla="*/ 2946232 w 6858000"/>
              <a:gd name="T57" fmla="*/ 139445 h 1800200"/>
              <a:gd name="T58" fmla="*/ 2946226 w 6858000"/>
              <a:gd name="T59" fmla="*/ 1760521 h 1800200"/>
              <a:gd name="T60" fmla="*/ 2694712 w 6858000"/>
              <a:gd name="T61" fmla="*/ 139445 h 1800200"/>
              <a:gd name="T62" fmla="*/ 2694706 w 6858000"/>
              <a:gd name="T63" fmla="*/ 1760521 h 1800200"/>
              <a:gd name="T64" fmla="*/ 2443193 w 6858000"/>
              <a:gd name="T65" fmla="*/ 139445 h 1800200"/>
              <a:gd name="T66" fmla="*/ 2443187 w 6858000"/>
              <a:gd name="T67" fmla="*/ 1760521 h 1800200"/>
              <a:gd name="T68" fmla="*/ 2191675 w 6858000"/>
              <a:gd name="T69" fmla="*/ 139445 h 1800200"/>
              <a:gd name="T70" fmla="*/ 2191668 w 6858000"/>
              <a:gd name="T71" fmla="*/ 1760521 h 1800200"/>
              <a:gd name="T72" fmla="*/ 1940152 w 6858000"/>
              <a:gd name="T73" fmla="*/ 139445 h 1800200"/>
              <a:gd name="T74" fmla="*/ 1940146 w 6858000"/>
              <a:gd name="T75" fmla="*/ 1760521 h 1800200"/>
              <a:gd name="T76" fmla="*/ 1688633 w 6858000"/>
              <a:gd name="T77" fmla="*/ 139445 h 1800200"/>
              <a:gd name="T78" fmla="*/ 1688627 w 6858000"/>
              <a:gd name="T79" fmla="*/ 1760521 h 1800200"/>
              <a:gd name="T80" fmla="*/ 1437118 w 6858000"/>
              <a:gd name="T81" fmla="*/ 139445 h 1800200"/>
              <a:gd name="T82" fmla="*/ 1437109 w 6858000"/>
              <a:gd name="T83" fmla="*/ 1760521 h 1800200"/>
              <a:gd name="T84" fmla="*/ 1185595 w 6858000"/>
              <a:gd name="T85" fmla="*/ 139445 h 1800200"/>
              <a:gd name="T86" fmla="*/ 1185587 w 6858000"/>
              <a:gd name="T87" fmla="*/ 1760521 h 1800200"/>
              <a:gd name="T88" fmla="*/ 934071 w 6858000"/>
              <a:gd name="T89" fmla="*/ 139445 h 1800200"/>
              <a:gd name="T90" fmla="*/ 934066 w 6858000"/>
              <a:gd name="T91" fmla="*/ 1760521 h 1800200"/>
              <a:gd name="T92" fmla="*/ 682551 w 6858000"/>
              <a:gd name="T93" fmla="*/ 139445 h 1800200"/>
              <a:gd name="T94" fmla="*/ 682546 w 6858000"/>
              <a:gd name="T95" fmla="*/ 1760521 h 1800200"/>
              <a:gd name="T96" fmla="*/ 431031 w 6858000"/>
              <a:gd name="T97" fmla="*/ 139445 h 1800200"/>
              <a:gd name="T98" fmla="*/ 431027 w 6858000"/>
              <a:gd name="T99" fmla="*/ 1760521 h 1800200"/>
              <a:gd name="T100" fmla="*/ 179512 w 6858000"/>
              <a:gd name="T101" fmla="*/ 139445 h 1800200"/>
              <a:gd name="T102" fmla="*/ 179507 w 6858000"/>
              <a:gd name="T103" fmla="*/ 1760521 h 1800200"/>
              <a:gd name="T104" fmla="*/ 6719022 w 6858000"/>
              <a:gd name="T105" fmla="*/ 39426 h 1800200"/>
              <a:gd name="T106" fmla="*/ 6719022 w 6858000"/>
              <a:gd name="T107" fmla="*/ 1760521 h 18002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858000" h="1800200">
                <a:moveTo>
                  <a:pt x="6467502" y="139429"/>
                </a:moveTo>
                <a:lnTo>
                  <a:pt x="6611518" y="139429"/>
                </a:lnTo>
                <a:lnTo>
                  <a:pt x="6611518" y="39418"/>
                </a:lnTo>
                <a:lnTo>
                  <a:pt x="6467502" y="39418"/>
                </a:lnTo>
                <a:lnTo>
                  <a:pt x="6467502" y="139429"/>
                </a:lnTo>
                <a:close/>
                <a:moveTo>
                  <a:pt x="6467502" y="1760329"/>
                </a:moveTo>
                <a:lnTo>
                  <a:pt x="6611518" y="1760329"/>
                </a:lnTo>
                <a:lnTo>
                  <a:pt x="6611518" y="1660318"/>
                </a:lnTo>
                <a:lnTo>
                  <a:pt x="6467502" y="1660318"/>
                </a:lnTo>
                <a:lnTo>
                  <a:pt x="6467502" y="1760329"/>
                </a:lnTo>
                <a:close/>
                <a:moveTo>
                  <a:pt x="6215982" y="139429"/>
                </a:moveTo>
                <a:lnTo>
                  <a:pt x="6359998" y="139429"/>
                </a:lnTo>
                <a:lnTo>
                  <a:pt x="6359998" y="39418"/>
                </a:lnTo>
                <a:lnTo>
                  <a:pt x="6215982" y="39418"/>
                </a:lnTo>
                <a:lnTo>
                  <a:pt x="6215982" y="139429"/>
                </a:lnTo>
                <a:close/>
                <a:moveTo>
                  <a:pt x="6215982" y="1760329"/>
                </a:moveTo>
                <a:lnTo>
                  <a:pt x="6359998" y="1760329"/>
                </a:lnTo>
                <a:lnTo>
                  <a:pt x="6359998" y="1660318"/>
                </a:lnTo>
                <a:lnTo>
                  <a:pt x="6215982" y="1660318"/>
                </a:lnTo>
                <a:lnTo>
                  <a:pt x="6215982" y="1760329"/>
                </a:lnTo>
                <a:close/>
                <a:moveTo>
                  <a:pt x="5964462" y="139429"/>
                </a:moveTo>
                <a:lnTo>
                  <a:pt x="6108478" y="139429"/>
                </a:lnTo>
                <a:lnTo>
                  <a:pt x="6108478" y="39418"/>
                </a:lnTo>
                <a:lnTo>
                  <a:pt x="5964462" y="39418"/>
                </a:lnTo>
                <a:lnTo>
                  <a:pt x="5964462" y="139429"/>
                </a:lnTo>
                <a:close/>
                <a:moveTo>
                  <a:pt x="5964462" y="1760329"/>
                </a:moveTo>
                <a:lnTo>
                  <a:pt x="6108478" y="1760329"/>
                </a:lnTo>
                <a:lnTo>
                  <a:pt x="6108478" y="1660318"/>
                </a:lnTo>
                <a:lnTo>
                  <a:pt x="5964462" y="1660318"/>
                </a:lnTo>
                <a:lnTo>
                  <a:pt x="5964462" y="1760329"/>
                </a:lnTo>
                <a:close/>
                <a:moveTo>
                  <a:pt x="5712942" y="139429"/>
                </a:moveTo>
                <a:lnTo>
                  <a:pt x="5856958" y="139429"/>
                </a:lnTo>
                <a:lnTo>
                  <a:pt x="5856958" y="39418"/>
                </a:lnTo>
                <a:lnTo>
                  <a:pt x="5712942" y="39418"/>
                </a:lnTo>
                <a:lnTo>
                  <a:pt x="5712942" y="139429"/>
                </a:lnTo>
                <a:close/>
                <a:moveTo>
                  <a:pt x="5712942" y="1760329"/>
                </a:moveTo>
                <a:lnTo>
                  <a:pt x="5856958" y="1760329"/>
                </a:lnTo>
                <a:lnTo>
                  <a:pt x="5856958" y="1660318"/>
                </a:lnTo>
                <a:lnTo>
                  <a:pt x="5712942" y="1660318"/>
                </a:lnTo>
                <a:lnTo>
                  <a:pt x="5712942" y="1760329"/>
                </a:lnTo>
                <a:close/>
                <a:moveTo>
                  <a:pt x="5461422" y="139429"/>
                </a:moveTo>
                <a:lnTo>
                  <a:pt x="5605438" y="139429"/>
                </a:lnTo>
                <a:lnTo>
                  <a:pt x="5605438" y="39418"/>
                </a:lnTo>
                <a:lnTo>
                  <a:pt x="5461422" y="39418"/>
                </a:lnTo>
                <a:lnTo>
                  <a:pt x="5461422" y="139429"/>
                </a:lnTo>
                <a:close/>
                <a:moveTo>
                  <a:pt x="5461422" y="1760329"/>
                </a:moveTo>
                <a:lnTo>
                  <a:pt x="5605438" y="1760329"/>
                </a:lnTo>
                <a:lnTo>
                  <a:pt x="5605438" y="1660318"/>
                </a:lnTo>
                <a:lnTo>
                  <a:pt x="5461422" y="1660318"/>
                </a:lnTo>
                <a:lnTo>
                  <a:pt x="5461422" y="1760329"/>
                </a:lnTo>
                <a:close/>
                <a:moveTo>
                  <a:pt x="5209902" y="139429"/>
                </a:moveTo>
                <a:lnTo>
                  <a:pt x="5353918" y="139429"/>
                </a:lnTo>
                <a:lnTo>
                  <a:pt x="5353918" y="39418"/>
                </a:lnTo>
                <a:lnTo>
                  <a:pt x="5209902" y="39418"/>
                </a:lnTo>
                <a:lnTo>
                  <a:pt x="5209902" y="139429"/>
                </a:lnTo>
                <a:close/>
                <a:moveTo>
                  <a:pt x="5209902" y="1760329"/>
                </a:moveTo>
                <a:lnTo>
                  <a:pt x="5353918" y="1760329"/>
                </a:lnTo>
                <a:lnTo>
                  <a:pt x="5353918" y="1660318"/>
                </a:lnTo>
                <a:lnTo>
                  <a:pt x="5209902" y="1660318"/>
                </a:lnTo>
                <a:lnTo>
                  <a:pt x="5209902" y="1760329"/>
                </a:lnTo>
                <a:close/>
                <a:moveTo>
                  <a:pt x="4958382" y="139429"/>
                </a:moveTo>
                <a:lnTo>
                  <a:pt x="5102398" y="139429"/>
                </a:lnTo>
                <a:lnTo>
                  <a:pt x="5102398" y="39418"/>
                </a:lnTo>
                <a:lnTo>
                  <a:pt x="4958382" y="39418"/>
                </a:lnTo>
                <a:lnTo>
                  <a:pt x="4958382" y="139429"/>
                </a:lnTo>
                <a:close/>
                <a:moveTo>
                  <a:pt x="4958382" y="1760329"/>
                </a:moveTo>
                <a:lnTo>
                  <a:pt x="5102398" y="1760329"/>
                </a:lnTo>
                <a:lnTo>
                  <a:pt x="5102398" y="1660318"/>
                </a:lnTo>
                <a:lnTo>
                  <a:pt x="4958382" y="1660318"/>
                </a:lnTo>
                <a:lnTo>
                  <a:pt x="4958382" y="1760329"/>
                </a:lnTo>
                <a:close/>
                <a:moveTo>
                  <a:pt x="4706862" y="139429"/>
                </a:moveTo>
                <a:lnTo>
                  <a:pt x="4850878" y="139429"/>
                </a:lnTo>
                <a:lnTo>
                  <a:pt x="4850878" y="39418"/>
                </a:lnTo>
                <a:lnTo>
                  <a:pt x="4706862" y="39418"/>
                </a:lnTo>
                <a:lnTo>
                  <a:pt x="4706862" y="139429"/>
                </a:lnTo>
                <a:close/>
                <a:moveTo>
                  <a:pt x="4706862" y="1760329"/>
                </a:moveTo>
                <a:lnTo>
                  <a:pt x="4850878" y="1760329"/>
                </a:lnTo>
                <a:lnTo>
                  <a:pt x="4850878" y="1660318"/>
                </a:lnTo>
                <a:lnTo>
                  <a:pt x="4706862" y="1660318"/>
                </a:lnTo>
                <a:lnTo>
                  <a:pt x="4706862" y="1760329"/>
                </a:lnTo>
                <a:close/>
                <a:moveTo>
                  <a:pt x="4455342" y="139429"/>
                </a:moveTo>
                <a:lnTo>
                  <a:pt x="4599358" y="139429"/>
                </a:lnTo>
                <a:lnTo>
                  <a:pt x="4599358" y="39418"/>
                </a:lnTo>
                <a:lnTo>
                  <a:pt x="4455342" y="39418"/>
                </a:lnTo>
                <a:lnTo>
                  <a:pt x="4455342" y="139429"/>
                </a:lnTo>
                <a:close/>
                <a:moveTo>
                  <a:pt x="4455342" y="1760329"/>
                </a:moveTo>
                <a:lnTo>
                  <a:pt x="4599358" y="1760329"/>
                </a:lnTo>
                <a:lnTo>
                  <a:pt x="4599358" y="1660318"/>
                </a:lnTo>
                <a:lnTo>
                  <a:pt x="4455342" y="1660318"/>
                </a:lnTo>
                <a:lnTo>
                  <a:pt x="4455342" y="1760329"/>
                </a:lnTo>
                <a:close/>
                <a:moveTo>
                  <a:pt x="4203822" y="139429"/>
                </a:moveTo>
                <a:lnTo>
                  <a:pt x="4347838" y="139429"/>
                </a:lnTo>
                <a:lnTo>
                  <a:pt x="4347838" y="39418"/>
                </a:lnTo>
                <a:lnTo>
                  <a:pt x="4203822" y="39418"/>
                </a:lnTo>
                <a:lnTo>
                  <a:pt x="4203822" y="139429"/>
                </a:lnTo>
                <a:close/>
                <a:moveTo>
                  <a:pt x="4203822" y="1760329"/>
                </a:moveTo>
                <a:lnTo>
                  <a:pt x="4347838" y="1760329"/>
                </a:lnTo>
                <a:lnTo>
                  <a:pt x="4347838" y="1660318"/>
                </a:lnTo>
                <a:lnTo>
                  <a:pt x="4203822" y="1660318"/>
                </a:lnTo>
                <a:lnTo>
                  <a:pt x="4203822" y="1760329"/>
                </a:lnTo>
                <a:close/>
                <a:moveTo>
                  <a:pt x="3952312" y="139429"/>
                </a:moveTo>
                <a:lnTo>
                  <a:pt x="4096327" y="139429"/>
                </a:lnTo>
                <a:lnTo>
                  <a:pt x="4096327" y="39418"/>
                </a:lnTo>
                <a:lnTo>
                  <a:pt x="3952312" y="39418"/>
                </a:lnTo>
                <a:lnTo>
                  <a:pt x="3952312" y="139429"/>
                </a:lnTo>
                <a:close/>
                <a:moveTo>
                  <a:pt x="3952306" y="1760329"/>
                </a:moveTo>
                <a:lnTo>
                  <a:pt x="4096322" y="1760329"/>
                </a:lnTo>
                <a:lnTo>
                  <a:pt x="4096322" y="1660318"/>
                </a:lnTo>
                <a:lnTo>
                  <a:pt x="3952306" y="1660318"/>
                </a:lnTo>
                <a:lnTo>
                  <a:pt x="3952306" y="1760329"/>
                </a:lnTo>
                <a:close/>
                <a:moveTo>
                  <a:pt x="3700792" y="139429"/>
                </a:moveTo>
                <a:lnTo>
                  <a:pt x="3844808" y="139429"/>
                </a:lnTo>
                <a:lnTo>
                  <a:pt x="3844808" y="39418"/>
                </a:lnTo>
                <a:lnTo>
                  <a:pt x="3700792" y="39418"/>
                </a:lnTo>
                <a:lnTo>
                  <a:pt x="3700792" y="139429"/>
                </a:lnTo>
                <a:close/>
                <a:moveTo>
                  <a:pt x="3700786" y="1760329"/>
                </a:moveTo>
                <a:lnTo>
                  <a:pt x="3844802" y="1760329"/>
                </a:lnTo>
                <a:lnTo>
                  <a:pt x="3844802" y="1660318"/>
                </a:lnTo>
                <a:lnTo>
                  <a:pt x="3700786" y="1660318"/>
                </a:lnTo>
                <a:lnTo>
                  <a:pt x="3700786" y="1760329"/>
                </a:lnTo>
                <a:close/>
                <a:moveTo>
                  <a:pt x="3449272" y="139429"/>
                </a:moveTo>
                <a:lnTo>
                  <a:pt x="3593289" y="139429"/>
                </a:lnTo>
                <a:lnTo>
                  <a:pt x="3593289" y="39418"/>
                </a:lnTo>
                <a:lnTo>
                  <a:pt x="3449272" y="39418"/>
                </a:lnTo>
                <a:lnTo>
                  <a:pt x="3449272" y="139429"/>
                </a:lnTo>
                <a:close/>
                <a:moveTo>
                  <a:pt x="3449266" y="1760329"/>
                </a:moveTo>
                <a:lnTo>
                  <a:pt x="3593282" y="1760329"/>
                </a:lnTo>
                <a:lnTo>
                  <a:pt x="3593282" y="1660318"/>
                </a:lnTo>
                <a:lnTo>
                  <a:pt x="3449266" y="1660318"/>
                </a:lnTo>
                <a:lnTo>
                  <a:pt x="3449266" y="1760329"/>
                </a:lnTo>
                <a:close/>
                <a:moveTo>
                  <a:pt x="3197753" y="139429"/>
                </a:moveTo>
                <a:lnTo>
                  <a:pt x="3341769" y="139429"/>
                </a:lnTo>
                <a:lnTo>
                  <a:pt x="3341769" y="39418"/>
                </a:lnTo>
                <a:lnTo>
                  <a:pt x="3197753" y="39418"/>
                </a:lnTo>
                <a:lnTo>
                  <a:pt x="3197753" y="139429"/>
                </a:lnTo>
                <a:close/>
                <a:moveTo>
                  <a:pt x="3197746" y="1760329"/>
                </a:moveTo>
                <a:lnTo>
                  <a:pt x="3341762" y="1760329"/>
                </a:lnTo>
                <a:lnTo>
                  <a:pt x="3341762" y="1660318"/>
                </a:lnTo>
                <a:lnTo>
                  <a:pt x="3197746" y="1660318"/>
                </a:lnTo>
                <a:lnTo>
                  <a:pt x="3197746" y="1760329"/>
                </a:lnTo>
                <a:close/>
                <a:moveTo>
                  <a:pt x="2946232" y="139429"/>
                </a:moveTo>
                <a:lnTo>
                  <a:pt x="3090248" y="139429"/>
                </a:lnTo>
                <a:lnTo>
                  <a:pt x="3090248" y="39418"/>
                </a:lnTo>
                <a:lnTo>
                  <a:pt x="2946232" y="39418"/>
                </a:lnTo>
                <a:lnTo>
                  <a:pt x="2946232" y="139429"/>
                </a:lnTo>
                <a:close/>
                <a:moveTo>
                  <a:pt x="2946226" y="1760329"/>
                </a:moveTo>
                <a:lnTo>
                  <a:pt x="3090242" y="1760329"/>
                </a:lnTo>
                <a:lnTo>
                  <a:pt x="3090242" y="1660318"/>
                </a:lnTo>
                <a:lnTo>
                  <a:pt x="2946226" y="1660318"/>
                </a:lnTo>
                <a:lnTo>
                  <a:pt x="2946226" y="1760329"/>
                </a:lnTo>
                <a:close/>
                <a:moveTo>
                  <a:pt x="2694712" y="139429"/>
                </a:moveTo>
                <a:lnTo>
                  <a:pt x="2838728" y="139429"/>
                </a:lnTo>
                <a:lnTo>
                  <a:pt x="2838728" y="39418"/>
                </a:lnTo>
                <a:lnTo>
                  <a:pt x="2694712" y="39418"/>
                </a:lnTo>
                <a:lnTo>
                  <a:pt x="2694712" y="139429"/>
                </a:lnTo>
                <a:close/>
                <a:moveTo>
                  <a:pt x="2694706" y="1760329"/>
                </a:moveTo>
                <a:lnTo>
                  <a:pt x="2838722" y="1760329"/>
                </a:lnTo>
                <a:lnTo>
                  <a:pt x="2838722" y="1660318"/>
                </a:lnTo>
                <a:lnTo>
                  <a:pt x="2694706" y="1660318"/>
                </a:lnTo>
                <a:lnTo>
                  <a:pt x="2694706" y="1760329"/>
                </a:lnTo>
                <a:close/>
                <a:moveTo>
                  <a:pt x="2443193" y="139429"/>
                </a:moveTo>
                <a:lnTo>
                  <a:pt x="2587209" y="139429"/>
                </a:lnTo>
                <a:lnTo>
                  <a:pt x="2587209" y="39418"/>
                </a:lnTo>
                <a:lnTo>
                  <a:pt x="2443193" y="39418"/>
                </a:lnTo>
                <a:lnTo>
                  <a:pt x="2443193" y="139429"/>
                </a:lnTo>
                <a:close/>
                <a:moveTo>
                  <a:pt x="2443187" y="1760329"/>
                </a:moveTo>
                <a:lnTo>
                  <a:pt x="2587203" y="1760329"/>
                </a:lnTo>
                <a:lnTo>
                  <a:pt x="2587203" y="1660318"/>
                </a:lnTo>
                <a:lnTo>
                  <a:pt x="2443187" y="1660318"/>
                </a:lnTo>
                <a:lnTo>
                  <a:pt x="2443187" y="1760329"/>
                </a:lnTo>
                <a:close/>
                <a:moveTo>
                  <a:pt x="2191675" y="139429"/>
                </a:moveTo>
                <a:lnTo>
                  <a:pt x="2335690" y="139429"/>
                </a:lnTo>
                <a:lnTo>
                  <a:pt x="2335690" y="39418"/>
                </a:lnTo>
                <a:lnTo>
                  <a:pt x="2191675" y="39418"/>
                </a:lnTo>
                <a:lnTo>
                  <a:pt x="2191675" y="139429"/>
                </a:lnTo>
                <a:close/>
                <a:moveTo>
                  <a:pt x="2191668" y="1760329"/>
                </a:moveTo>
                <a:lnTo>
                  <a:pt x="2335683" y="1760329"/>
                </a:lnTo>
                <a:lnTo>
                  <a:pt x="2335683" y="1660318"/>
                </a:lnTo>
                <a:lnTo>
                  <a:pt x="2191668" y="1660318"/>
                </a:lnTo>
                <a:lnTo>
                  <a:pt x="2191668" y="1760329"/>
                </a:lnTo>
                <a:close/>
                <a:moveTo>
                  <a:pt x="1940152" y="139429"/>
                </a:moveTo>
                <a:lnTo>
                  <a:pt x="2084168" y="139429"/>
                </a:lnTo>
                <a:lnTo>
                  <a:pt x="2084168" y="39418"/>
                </a:lnTo>
                <a:lnTo>
                  <a:pt x="1940152" y="39418"/>
                </a:lnTo>
                <a:lnTo>
                  <a:pt x="1940152" y="139429"/>
                </a:lnTo>
                <a:close/>
                <a:moveTo>
                  <a:pt x="1940146" y="1760329"/>
                </a:moveTo>
                <a:lnTo>
                  <a:pt x="2084163" y="1760329"/>
                </a:lnTo>
                <a:lnTo>
                  <a:pt x="2084163" y="1660318"/>
                </a:lnTo>
                <a:lnTo>
                  <a:pt x="1940146" y="1660318"/>
                </a:lnTo>
                <a:lnTo>
                  <a:pt x="1940146" y="1760329"/>
                </a:lnTo>
                <a:close/>
                <a:moveTo>
                  <a:pt x="1688633" y="139429"/>
                </a:moveTo>
                <a:lnTo>
                  <a:pt x="1832648" y="139429"/>
                </a:lnTo>
                <a:lnTo>
                  <a:pt x="1832648" y="39418"/>
                </a:lnTo>
                <a:lnTo>
                  <a:pt x="1688633" y="39418"/>
                </a:lnTo>
                <a:lnTo>
                  <a:pt x="1688633" y="139429"/>
                </a:lnTo>
                <a:close/>
                <a:moveTo>
                  <a:pt x="1688627" y="1760329"/>
                </a:moveTo>
                <a:lnTo>
                  <a:pt x="1832642" y="1760329"/>
                </a:lnTo>
                <a:lnTo>
                  <a:pt x="1832642" y="1660318"/>
                </a:lnTo>
                <a:lnTo>
                  <a:pt x="1688627" y="1660318"/>
                </a:lnTo>
                <a:lnTo>
                  <a:pt x="1688627" y="1760329"/>
                </a:lnTo>
                <a:close/>
                <a:moveTo>
                  <a:pt x="1437118" y="139429"/>
                </a:moveTo>
                <a:lnTo>
                  <a:pt x="1581131" y="139429"/>
                </a:lnTo>
                <a:lnTo>
                  <a:pt x="1581131" y="39418"/>
                </a:lnTo>
                <a:lnTo>
                  <a:pt x="1437118" y="39418"/>
                </a:lnTo>
                <a:lnTo>
                  <a:pt x="1437118" y="139429"/>
                </a:lnTo>
                <a:close/>
                <a:moveTo>
                  <a:pt x="1437109" y="1760329"/>
                </a:moveTo>
                <a:lnTo>
                  <a:pt x="1581124" y="1760329"/>
                </a:lnTo>
                <a:lnTo>
                  <a:pt x="1581124" y="1660318"/>
                </a:lnTo>
                <a:lnTo>
                  <a:pt x="1437109" y="1660318"/>
                </a:lnTo>
                <a:lnTo>
                  <a:pt x="1437109" y="1760329"/>
                </a:lnTo>
                <a:close/>
                <a:moveTo>
                  <a:pt x="1185595" y="139429"/>
                </a:moveTo>
                <a:lnTo>
                  <a:pt x="1329612" y="139429"/>
                </a:lnTo>
                <a:lnTo>
                  <a:pt x="1329612" y="39418"/>
                </a:lnTo>
                <a:lnTo>
                  <a:pt x="1185595" y="39418"/>
                </a:lnTo>
                <a:lnTo>
                  <a:pt x="1185595" y="139429"/>
                </a:lnTo>
                <a:close/>
                <a:moveTo>
                  <a:pt x="1185587" y="1760329"/>
                </a:moveTo>
                <a:lnTo>
                  <a:pt x="1329605" y="1760329"/>
                </a:lnTo>
                <a:lnTo>
                  <a:pt x="1329605" y="1660318"/>
                </a:lnTo>
                <a:lnTo>
                  <a:pt x="1185587" y="1660318"/>
                </a:lnTo>
                <a:lnTo>
                  <a:pt x="1185587" y="1760329"/>
                </a:lnTo>
                <a:close/>
                <a:moveTo>
                  <a:pt x="934071" y="139429"/>
                </a:moveTo>
                <a:lnTo>
                  <a:pt x="1078089" y="139429"/>
                </a:lnTo>
                <a:lnTo>
                  <a:pt x="1078089" y="39418"/>
                </a:lnTo>
                <a:lnTo>
                  <a:pt x="934071" y="39418"/>
                </a:lnTo>
                <a:lnTo>
                  <a:pt x="934071" y="139429"/>
                </a:lnTo>
                <a:close/>
                <a:moveTo>
                  <a:pt x="934066" y="1760329"/>
                </a:moveTo>
                <a:lnTo>
                  <a:pt x="1078083" y="1760329"/>
                </a:lnTo>
                <a:lnTo>
                  <a:pt x="1078083" y="1660318"/>
                </a:lnTo>
                <a:lnTo>
                  <a:pt x="934066" y="1660318"/>
                </a:lnTo>
                <a:lnTo>
                  <a:pt x="934066" y="1760329"/>
                </a:lnTo>
                <a:close/>
                <a:moveTo>
                  <a:pt x="682551" y="139429"/>
                </a:moveTo>
                <a:lnTo>
                  <a:pt x="826567" y="139429"/>
                </a:lnTo>
                <a:lnTo>
                  <a:pt x="826567" y="39418"/>
                </a:lnTo>
                <a:lnTo>
                  <a:pt x="682551" y="39418"/>
                </a:lnTo>
                <a:lnTo>
                  <a:pt x="682551" y="139429"/>
                </a:lnTo>
                <a:close/>
                <a:moveTo>
                  <a:pt x="682546" y="1760329"/>
                </a:moveTo>
                <a:lnTo>
                  <a:pt x="826562" y="1760329"/>
                </a:lnTo>
                <a:lnTo>
                  <a:pt x="826562" y="1660318"/>
                </a:lnTo>
                <a:lnTo>
                  <a:pt x="682546" y="1660318"/>
                </a:lnTo>
                <a:lnTo>
                  <a:pt x="682546" y="1760329"/>
                </a:lnTo>
                <a:close/>
                <a:moveTo>
                  <a:pt x="431031" y="139429"/>
                </a:moveTo>
                <a:lnTo>
                  <a:pt x="575047" y="139429"/>
                </a:lnTo>
                <a:lnTo>
                  <a:pt x="575047" y="39418"/>
                </a:lnTo>
                <a:lnTo>
                  <a:pt x="431031" y="39418"/>
                </a:lnTo>
                <a:lnTo>
                  <a:pt x="431031" y="139429"/>
                </a:lnTo>
                <a:close/>
                <a:moveTo>
                  <a:pt x="431027" y="1760329"/>
                </a:moveTo>
                <a:lnTo>
                  <a:pt x="575043" y="1760329"/>
                </a:lnTo>
                <a:lnTo>
                  <a:pt x="575043" y="1660318"/>
                </a:lnTo>
                <a:lnTo>
                  <a:pt x="431027" y="1660318"/>
                </a:lnTo>
                <a:lnTo>
                  <a:pt x="431027" y="1760329"/>
                </a:lnTo>
                <a:close/>
                <a:moveTo>
                  <a:pt x="179512" y="139429"/>
                </a:moveTo>
                <a:lnTo>
                  <a:pt x="323527" y="139429"/>
                </a:lnTo>
                <a:lnTo>
                  <a:pt x="323527" y="39418"/>
                </a:lnTo>
                <a:lnTo>
                  <a:pt x="179512" y="39418"/>
                </a:lnTo>
                <a:lnTo>
                  <a:pt x="179512" y="139429"/>
                </a:lnTo>
                <a:close/>
                <a:moveTo>
                  <a:pt x="179507" y="1760329"/>
                </a:moveTo>
                <a:lnTo>
                  <a:pt x="323523" y="1760329"/>
                </a:lnTo>
                <a:lnTo>
                  <a:pt x="323523" y="1660318"/>
                </a:lnTo>
                <a:lnTo>
                  <a:pt x="179507" y="1660318"/>
                </a:lnTo>
                <a:lnTo>
                  <a:pt x="179507" y="1760329"/>
                </a:lnTo>
                <a:close/>
                <a:moveTo>
                  <a:pt x="0" y="1800200"/>
                </a:moveTo>
                <a:lnTo>
                  <a:pt x="0" y="0"/>
                </a:lnTo>
                <a:lnTo>
                  <a:pt x="6858000" y="0"/>
                </a:lnTo>
                <a:lnTo>
                  <a:pt x="6858000" y="39418"/>
                </a:lnTo>
                <a:lnTo>
                  <a:pt x="6719022" y="39418"/>
                </a:lnTo>
                <a:lnTo>
                  <a:pt x="6719022" y="139429"/>
                </a:lnTo>
                <a:lnTo>
                  <a:pt x="6858000" y="139429"/>
                </a:lnTo>
                <a:lnTo>
                  <a:pt x="6858000" y="1660318"/>
                </a:lnTo>
                <a:lnTo>
                  <a:pt x="6719022" y="1660318"/>
                </a:lnTo>
                <a:lnTo>
                  <a:pt x="6719022" y="1760329"/>
                </a:lnTo>
                <a:lnTo>
                  <a:pt x="6858000" y="1760329"/>
                </a:lnTo>
                <a:lnTo>
                  <a:pt x="6858000" y="1800200"/>
                </a:lnTo>
                <a:lnTo>
                  <a:pt x="0" y="180020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82" name="MH_SubTitle_1"/>
          <p:cNvSpPr txBox="1">
            <a:spLocks noChangeArrowheads="1"/>
          </p:cNvSpPr>
          <p:nvPr/>
        </p:nvSpPr>
        <p:spPr bwMode="auto">
          <a:xfrm>
            <a:off x="4406107" y="711200"/>
            <a:ext cx="5632450"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tIns="46800" rIns="3600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spcBef>
                <a:spcPct val="0"/>
              </a:spcBef>
              <a:buFont typeface="Arial" panose="020B0604020202020204" pitchFamily="34" charset="0"/>
              <a:buNone/>
              <a:defRPr/>
            </a:pPr>
            <a:r>
              <a:rPr lang="zh-CN" altLang="en-US" dirty="0">
                <a:solidFill>
                  <a:schemeClr val="accent1">
                    <a:lumMod val="75000"/>
                  </a:schemeClr>
                </a:solidFill>
                <a:latin typeface="微软雅黑" panose="020B0503020204020204" pitchFamily="34" charset="-122"/>
              </a:rPr>
              <a:t>图文混排使用技巧</a:t>
            </a:r>
          </a:p>
        </p:txBody>
      </p:sp>
      <p:sp>
        <p:nvSpPr>
          <p:cNvPr id="3083" name="MH_Text_1"/>
          <p:cNvSpPr txBox="1">
            <a:spLocks noChangeArrowheads="1"/>
          </p:cNvSpPr>
          <p:nvPr/>
        </p:nvSpPr>
        <p:spPr bwMode="auto">
          <a:xfrm>
            <a:off x="4595814" y="2489200"/>
            <a:ext cx="5741987" cy="171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tIns="46800" rIns="36000"/>
          <a:lstStyle>
            <a:lvl1pPr marL="171450" indent="-171450">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50000"/>
              </a:lnSpc>
              <a:spcBef>
                <a:spcPts val="600"/>
              </a:spcBef>
              <a:buFont typeface="Wingdings" panose="05000000000000000000" pitchFamily="2" charset="2"/>
              <a:buChar char="p"/>
              <a:defRPr/>
            </a:pPr>
            <a:r>
              <a:rPr lang="zh-CN" altLang="en-US" sz="1400" dirty="0">
                <a:latin typeface="+mn-ea"/>
                <a:ea typeface="+mn-ea"/>
              </a:rPr>
              <a:t>标题框及正文框中的文字可直接改为您所需的文字</a:t>
            </a:r>
          </a:p>
          <a:p>
            <a:pPr>
              <a:lnSpc>
                <a:spcPct val="150000"/>
              </a:lnSpc>
              <a:spcBef>
                <a:spcPts val="600"/>
              </a:spcBef>
              <a:buFont typeface="Wingdings" panose="05000000000000000000" pitchFamily="2" charset="2"/>
              <a:buChar char="p"/>
              <a:defRPr/>
            </a:pPr>
            <a:r>
              <a:rPr lang="zh-CN" altLang="en-US" sz="1400" dirty="0">
                <a:latin typeface="+mn-ea"/>
                <a:ea typeface="+mn-ea"/>
              </a:rPr>
              <a:t>点中图片</a:t>
            </a:r>
            <a:r>
              <a:rPr lang="en-US" altLang="zh-CN" sz="1400" dirty="0">
                <a:latin typeface="+mn-ea"/>
                <a:ea typeface="+mn-ea"/>
              </a:rPr>
              <a:t>&gt;</a:t>
            </a:r>
            <a:r>
              <a:rPr lang="zh-CN" altLang="en-US" sz="1400" dirty="0">
                <a:latin typeface="+mn-ea"/>
                <a:ea typeface="+mn-ea"/>
              </a:rPr>
              <a:t>绘图工具</a:t>
            </a:r>
            <a:r>
              <a:rPr lang="en-US" altLang="zh-CN" sz="1400" dirty="0">
                <a:latin typeface="+mn-ea"/>
                <a:ea typeface="+mn-ea"/>
              </a:rPr>
              <a:t>&gt;</a:t>
            </a:r>
            <a:r>
              <a:rPr lang="zh-CN" altLang="en-US" sz="1400" dirty="0">
                <a:latin typeface="+mn-ea"/>
                <a:ea typeface="+mn-ea"/>
              </a:rPr>
              <a:t>格式</a:t>
            </a:r>
            <a:r>
              <a:rPr lang="en-US" altLang="zh-CN" sz="1400" dirty="0">
                <a:latin typeface="+mn-ea"/>
                <a:ea typeface="+mn-ea"/>
              </a:rPr>
              <a:t>&gt;</a:t>
            </a:r>
            <a:r>
              <a:rPr lang="zh-CN" altLang="en-US" sz="1400" dirty="0">
                <a:latin typeface="+mn-ea"/>
                <a:ea typeface="+mn-ea"/>
              </a:rPr>
              <a:t>填充</a:t>
            </a:r>
            <a:r>
              <a:rPr lang="en-US" altLang="zh-CN" sz="1400" dirty="0">
                <a:latin typeface="+mn-ea"/>
                <a:ea typeface="+mn-ea"/>
              </a:rPr>
              <a:t>&gt;</a:t>
            </a:r>
            <a:r>
              <a:rPr lang="zh-CN" altLang="en-US" sz="1400" dirty="0">
                <a:latin typeface="+mn-ea"/>
                <a:ea typeface="+mn-ea"/>
              </a:rPr>
              <a:t>图片</a:t>
            </a:r>
            <a:r>
              <a:rPr lang="en-US" altLang="zh-CN" sz="1400" dirty="0">
                <a:latin typeface="+mn-ea"/>
                <a:ea typeface="+mn-ea"/>
              </a:rPr>
              <a:t>&gt;</a:t>
            </a:r>
            <a:r>
              <a:rPr lang="zh-CN" altLang="en-US" sz="1400" dirty="0">
                <a:latin typeface="+mn-ea"/>
                <a:ea typeface="+mn-ea"/>
              </a:rPr>
              <a:t>选择您需要展示的</a:t>
            </a:r>
            <a:r>
              <a:rPr lang="zh-CN" altLang="en-US" sz="1400" dirty="0" smtClean="0">
                <a:latin typeface="+mn-ea"/>
                <a:ea typeface="+mn-ea"/>
              </a:rPr>
              <a:t>图片</a:t>
            </a:r>
            <a:endParaRPr lang="zh-CN" altLang="en-US" sz="1400" dirty="0">
              <a:latin typeface="+mn-ea"/>
              <a:ea typeface="+mn-ea"/>
            </a:endParaRPr>
          </a:p>
        </p:txBody>
      </p:sp>
      <p:sp>
        <p:nvSpPr>
          <p:cNvPr id="3084" name="MH_Picture_1"/>
          <p:cNvSpPr>
            <a:spLocks/>
          </p:cNvSpPr>
          <p:nvPr/>
        </p:nvSpPr>
        <p:spPr bwMode="auto">
          <a:xfrm>
            <a:off x="2566988" y="179388"/>
            <a:ext cx="1300162" cy="1504950"/>
          </a:xfrm>
          <a:custGeom>
            <a:avLst/>
            <a:gdLst>
              <a:gd name="T0" fmla="*/ 0 w 1300144"/>
              <a:gd name="T1" fmla="*/ 0 h 1504234"/>
              <a:gd name="T2" fmla="*/ 1300288 w 1300144"/>
              <a:gd name="T3" fmla="*/ 0 h 1504234"/>
              <a:gd name="T4" fmla="*/ 1300288 w 1300144"/>
              <a:gd name="T5" fmla="*/ 1509971 h 1504234"/>
              <a:gd name="T6" fmla="*/ 0 w 1300144"/>
              <a:gd name="T7" fmla="*/ 1509971 h 1504234"/>
              <a:gd name="T8" fmla="*/ 0 w 1300144"/>
              <a:gd name="T9" fmla="*/ 0 h 15042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00144" h="1504234">
                <a:moveTo>
                  <a:pt x="0" y="0"/>
                </a:moveTo>
                <a:lnTo>
                  <a:pt x="1300144" y="0"/>
                </a:lnTo>
                <a:lnTo>
                  <a:pt x="1300144" y="1504234"/>
                </a:lnTo>
                <a:lnTo>
                  <a:pt x="0" y="1504234"/>
                </a:lnTo>
                <a:lnTo>
                  <a:pt x="0" y="0"/>
                </a:lnTo>
                <a:close/>
              </a:path>
            </a:pathLst>
          </a:custGeom>
          <a:blipFill dpi="0" rotWithShape="1">
            <a:blip r:embed="rId9" cstate="print">
              <a:extLst>
                <a:ext uri="{28A0092B-C50C-407E-A947-70E740481C1C}">
                  <a14:useLocalDpi xmlns:a14="http://schemas.microsoft.com/office/drawing/2010/main" val="0"/>
                </a:ext>
              </a:extLst>
            </a:blip>
            <a:srcRect/>
            <a:stretch>
              <a:fillRect/>
            </a:stretch>
          </a:blipFill>
          <a:ln>
            <a:noFill/>
          </a:ln>
        </p:spPr>
        <p:txBody>
          <a:bodyPr anchor="ctr"/>
          <a:lstStyle/>
          <a:p>
            <a:endParaRPr lang="zh-CN" altLang="en-US"/>
          </a:p>
        </p:txBody>
      </p:sp>
      <p:sp>
        <p:nvSpPr>
          <p:cNvPr id="3085" name="MH_Picture_2"/>
          <p:cNvSpPr>
            <a:spLocks/>
          </p:cNvSpPr>
          <p:nvPr/>
        </p:nvSpPr>
        <p:spPr bwMode="auto">
          <a:xfrm>
            <a:off x="2566988" y="1835150"/>
            <a:ext cx="1300162" cy="1360488"/>
          </a:xfrm>
          <a:custGeom>
            <a:avLst/>
            <a:gdLst>
              <a:gd name="T0" fmla="*/ 0 w 1300144"/>
              <a:gd name="T1" fmla="*/ 0 h 1360218"/>
              <a:gd name="T2" fmla="*/ 1300288 w 1300144"/>
              <a:gd name="T3" fmla="*/ 0 h 1360218"/>
              <a:gd name="T4" fmla="*/ 1300288 w 1300144"/>
              <a:gd name="T5" fmla="*/ 1362378 h 1360218"/>
              <a:gd name="T6" fmla="*/ 0 w 1300144"/>
              <a:gd name="T7" fmla="*/ 1362378 h 1360218"/>
              <a:gd name="T8" fmla="*/ 0 w 1300144"/>
              <a:gd name="T9" fmla="*/ 0 h 136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00144" h="1360218">
                <a:moveTo>
                  <a:pt x="0" y="0"/>
                </a:moveTo>
                <a:lnTo>
                  <a:pt x="1300144" y="0"/>
                </a:lnTo>
                <a:lnTo>
                  <a:pt x="1300144" y="1360218"/>
                </a:lnTo>
                <a:lnTo>
                  <a:pt x="0" y="1360218"/>
                </a:lnTo>
                <a:lnTo>
                  <a:pt x="0" y="0"/>
                </a:lnTo>
                <a:close/>
              </a:path>
            </a:pathLst>
          </a:custGeom>
          <a:blipFill dpi="0" rotWithShape="1">
            <a:blip r:embed="rId10" cstate="print">
              <a:extLst>
                <a:ext uri="{28A0092B-C50C-407E-A947-70E740481C1C}">
                  <a14:useLocalDpi xmlns:a14="http://schemas.microsoft.com/office/drawing/2010/main" val="0"/>
                </a:ext>
              </a:extLst>
            </a:blip>
            <a:srcRect/>
            <a:stretch>
              <a:fillRect/>
            </a:stretch>
          </a:blipFill>
          <a:ln>
            <a:noFill/>
          </a:ln>
        </p:spPr>
        <p:txBody>
          <a:bodyPr anchor="ctr"/>
          <a:lstStyle/>
          <a:p>
            <a:endParaRPr lang="zh-CN" altLang="en-US"/>
          </a:p>
        </p:txBody>
      </p:sp>
      <p:sp>
        <p:nvSpPr>
          <p:cNvPr id="3086" name="MH_Picture_3"/>
          <p:cNvSpPr>
            <a:spLocks/>
          </p:cNvSpPr>
          <p:nvPr/>
        </p:nvSpPr>
        <p:spPr bwMode="auto">
          <a:xfrm>
            <a:off x="2566988" y="3348039"/>
            <a:ext cx="1300162" cy="1360487"/>
          </a:xfrm>
          <a:custGeom>
            <a:avLst/>
            <a:gdLst>
              <a:gd name="T0" fmla="*/ 0 w 1300144"/>
              <a:gd name="T1" fmla="*/ 0 h 1360218"/>
              <a:gd name="T2" fmla="*/ 1300288 w 1300144"/>
              <a:gd name="T3" fmla="*/ 0 h 1360218"/>
              <a:gd name="T4" fmla="*/ 1300288 w 1300144"/>
              <a:gd name="T5" fmla="*/ 1362370 h 1360218"/>
              <a:gd name="T6" fmla="*/ 0 w 1300144"/>
              <a:gd name="T7" fmla="*/ 1362370 h 1360218"/>
              <a:gd name="T8" fmla="*/ 0 w 1300144"/>
              <a:gd name="T9" fmla="*/ 0 h 136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00144" h="1360218">
                <a:moveTo>
                  <a:pt x="0" y="0"/>
                </a:moveTo>
                <a:lnTo>
                  <a:pt x="1300144" y="0"/>
                </a:lnTo>
                <a:lnTo>
                  <a:pt x="1300144" y="1360218"/>
                </a:lnTo>
                <a:lnTo>
                  <a:pt x="0" y="1360218"/>
                </a:lnTo>
                <a:lnTo>
                  <a:pt x="0" y="0"/>
                </a:lnTo>
                <a:close/>
              </a:path>
            </a:pathLst>
          </a:custGeom>
          <a:blipFill dpi="0" rotWithShape="1">
            <a:blip r:embed="rId11" cstate="print">
              <a:extLst>
                <a:ext uri="{28A0092B-C50C-407E-A947-70E740481C1C}">
                  <a14:useLocalDpi xmlns:a14="http://schemas.microsoft.com/office/drawing/2010/main" val="0"/>
                </a:ext>
              </a:extLst>
            </a:blip>
            <a:srcRect/>
            <a:stretch>
              <a:fillRect/>
            </a:stretch>
          </a:blipFill>
          <a:ln>
            <a:noFill/>
          </a:ln>
        </p:spPr>
        <p:txBody>
          <a:bodyPr anchor="ctr"/>
          <a:lstStyle/>
          <a:p>
            <a:endParaRPr lang="zh-CN" altLang="en-US"/>
          </a:p>
        </p:txBody>
      </p:sp>
      <p:sp>
        <p:nvSpPr>
          <p:cNvPr id="3087" name="MH_Picture_4"/>
          <p:cNvSpPr>
            <a:spLocks/>
          </p:cNvSpPr>
          <p:nvPr/>
        </p:nvSpPr>
        <p:spPr bwMode="auto">
          <a:xfrm>
            <a:off x="2566988" y="4859339"/>
            <a:ext cx="1300162" cy="1360487"/>
          </a:xfrm>
          <a:custGeom>
            <a:avLst/>
            <a:gdLst>
              <a:gd name="T0" fmla="*/ 0 w 1300144"/>
              <a:gd name="T1" fmla="*/ 0 h 1360218"/>
              <a:gd name="T2" fmla="*/ 1300288 w 1300144"/>
              <a:gd name="T3" fmla="*/ 0 h 1360218"/>
              <a:gd name="T4" fmla="*/ 1300288 w 1300144"/>
              <a:gd name="T5" fmla="*/ 1362370 h 1360218"/>
              <a:gd name="T6" fmla="*/ 0 w 1300144"/>
              <a:gd name="T7" fmla="*/ 1362370 h 1360218"/>
              <a:gd name="T8" fmla="*/ 0 w 1300144"/>
              <a:gd name="T9" fmla="*/ 0 h 136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00144" h="1360218">
                <a:moveTo>
                  <a:pt x="0" y="0"/>
                </a:moveTo>
                <a:lnTo>
                  <a:pt x="1300144" y="0"/>
                </a:lnTo>
                <a:lnTo>
                  <a:pt x="1300144" y="1360218"/>
                </a:lnTo>
                <a:lnTo>
                  <a:pt x="0" y="1360218"/>
                </a:lnTo>
                <a:lnTo>
                  <a:pt x="0" y="0"/>
                </a:lnTo>
                <a:close/>
              </a:path>
            </a:pathLst>
          </a:custGeom>
          <a:blipFill dpi="0" rotWithShape="1">
            <a:blip r:embed="rId12" cstate="print">
              <a:extLst>
                <a:ext uri="{28A0092B-C50C-407E-A947-70E740481C1C}">
                  <a14:useLocalDpi xmlns:a14="http://schemas.microsoft.com/office/drawing/2010/main" val="0"/>
                </a:ext>
              </a:extLst>
            </a:blip>
            <a:srcRect/>
            <a:stretch>
              <a:fillRect/>
            </a:stretch>
          </a:blipFill>
          <a:ln>
            <a:noFill/>
          </a:ln>
        </p:spPr>
        <p:txBody>
          <a:bodyPr anchor="ctr"/>
          <a:lstStyle/>
          <a:p>
            <a:endParaRPr lang="zh-CN" altLang="en-US"/>
          </a:p>
        </p:txBody>
      </p:sp>
      <p:sp>
        <p:nvSpPr>
          <p:cNvPr id="3088" name="MH_Picture_5"/>
          <p:cNvSpPr>
            <a:spLocks/>
          </p:cNvSpPr>
          <p:nvPr/>
        </p:nvSpPr>
        <p:spPr bwMode="auto">
          <a:xfrm>
            <a:off x="2566988" y="6372226"/>
            <a:ext cx="1300162" cy="485775"/>
          </a:xfrm>
          <a:custGeom>
            <a:avLst/>
            <a:gdLst>
              <a:gd name="T0" fmla="*/ 0 w 1300144"/>
              <a:gd name="T1" fmla="*/ 0 h 485810"/>
              <a:gd name="T2" fmla="*/ 1300288 w 1300144"/>
              <a:gd name="T3" fmla="*/ 0 h 485810"/>
              <a:gd name="T4" fmla="*/ 1300288 w 1300144"/>
              <a:gd name="T5" fmla="*/ 485530 h 485810"/>
              <a:gd name="T6" fmla="*/ 0 w 1300144"/>
              <a:gd name="T7" fmla="*/ 485530 h 485810"/>
              <a:gd name="T8" fmla="*/ 0 w 1300144"/>
              <a:gd name="T9" fmla="*/ 0 h 4858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00144" h="485810">
                <a:moveTo>
                  <a:pt x="0" y="0"/>
                </a:moveTo>
                <a:lnTo>
                  <a:pt x="1300144" y="0"/>
                </a:lnTo>
                <a:lnTo>
                  <a:pt x="1300144" y="485810"/>
                </a:lnTo>
                <a:lnTo>
                  <a:pt x="0" y="485810"/>
                </a:lnTo>
                <a:lnTo>
                  <a:pt x="0" y="0"/>
                </a:lnTo>
                <a:close/>
              </a:path>
            </a:pathLst>
          </a:custGeom>
          <a:blipFill dpi="0" rotWithShape="1">
            <a:blip r:embed="rId13" cstate="print">
              <a:extLst>
                <a:ext uri="{28A0092B-C50C-407E-A947-70E740481C1C}">
                  <a14:useLocalDpi xmlns:a14="http://schemas.microsoft.com/office/drawing/2010/main" val="0"/>
                </a:ext>
              </a:extLst>
            </a:blip>
            <a:srcRect/>
            <a:stretch>
              <a:fillRect/>
            </a:stretch>
          </a:blipFill>
          <a:ln>
            <a:noFill/>
          </a:ln>
        </p:spPr>
        <p:txBody>
          <a:bodyPr anchor="ctr"/>
          <a:lstStyle/>
          <a:p>
            <a:endParaRPr lang="zh-CN" altLang="en-US"/>
          </a:p>
        </p:txBody>
      </p:sp>
    </p:spTree>
    <p:custDataLst>
      <p:tags r:id="rId1"/>
    </p:custDataLst>
    <p:extLst>
      <p:ext uri="{BB962C8B-B14F-4D97-AF65-F5344CB8AC3E}">
        <p14:creationId xmlns:p14="http://schemas.microsoft.com/office/powerpoint/2010/main" val="2916741136"/>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082"/>
                                        </p:tgtEl>
                                        <p:attrNameLst>
                                          <p:attrName>style.visibility</p:attrName>
                                        </p:attrNameLst>
                                      </p:cBhvr>
                                      <p:to>
                                        <p:strVal val="visible"/>
                                      </p:to>
                                    </p:set>
                                    <p:anim calcmode="lin" valueType="num">
                                      <p:cBhvr>
                                        <p:cTn id="7" dur="500" fill="hold"/>
                                        <p:tgtEl>
                                          <p:spTgt spid="308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82"/>
                                        </p:tgtEl>
                                        <p:attrNameLst>
                                          <p:attrName>ppt_y</p:attrName>
                                        </p:attrNameLst>
                                      </p:cBhvr>
                                      <p:tavLst>
                                        <p:tav tm="0">
                                          <p:val>
                                            <p:strVal val="#ppt_y"/>
                                          </p:val>
                                        </p:tav>
                                        <p:tav tm="100000">
                                          <p:val>
                                            <p:strVal val="#ppt_y"/>
                                          </p:val>
                                        </p:tav>
                                      </p:tavLst>
                                    </p:anim>
                                    <p:anim calcmode="lin" valueType="num">
                                      <p:cBhvr>
                                        <p:cTn id="9" dur="500" fill="hold"/>
                                        <p:tgtEl>
                                          <p:spTgt spid="308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8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82"/>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3083"/>
                                        </p:tgtEl>
                                        <p:attrNameLst>
                                          <p:attrName>style.visibility</p:attrName>
                                        </p:attrNameLst>
                                      </p:cBhvr>
                                      <p:to>
                                        <p:strVal val="visible"/>
                                      </p:to>
                                    </p:set>
                                    <p:anim calcmode="lin" valueType="num">
                                      <p:cBhvr>
                                        <p:cTn id="14" dur="500" fill="hold"/>
                                        <p:tgtEl>
                                          <p:spTgt spid="308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083"/>
                                        </p:tgtEl>
                                        <p:attrNameLst>
                                          <p:attrName>ppt_y</p:attrName>
                                        </p:attrNameLst>
                                      </p:cBhvr>
                                      <p:tavLst>
                                        <p:tav tm="0">
                                          <p:val>
                                            <p:strVal val="#ppt_y"/>
                                          </p:val>
                                        </p:tav>
                                        <p:tav tm="100000">
                                          <p:val>
                                            <p:strVal val="#ppt_y"/>
                                          </p:val>
                                        </p:tav>
                                      </p:tavLst>
                                    </p:anim>
                                    <p:anim calcmode="lin" valueType="num">
                                      <p:cBhvr>
                                        <p:cTn id="16" dur="500" fill="hold"/>
                                        <p:tgtEl>
                                          <p:spTgt spid="308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08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083"/>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3081"/>
                                        </p:tgtEl>
                                        <p:attrNameLst>
                                          <p:attrName>style.visibility</p:attrName>
                                        </p:attrNameLst>
                                      </p:cBhvr>
                                      <p:to>
                                        <p:strVal val="visible"/>
                                      </p:to>
                                    </p:set>
                                    <p:animEffect transition="in" filter="fade">
                                      <p:cBhvr>
                                        <p:cTn id="21" dur="1000"/>
                                        <p:tgtEl>
                                          <p:spTgt spid="3081"/>
                                        </p:tgtEl>
                                      </p:cBhvr>
                                    </p:animEffect>
                                    <p:anim calcmode="lin" valueType="num">
                                      <p:cBhvr>
                                        <p:cTn id="22" dur="1000" fill="hold"/>
                                        <p:tgtEl>
                                          <p:spTgt spid="3081"/>
                                        </p:tgtEl>
                                        <p:attrNameLst>
                                          <p:attrName>ppt_x</p:attrName>
                                        </p:attrNameLst>
                                      </p:cBhvr>
                                      <p:tavLst>
                                        <p:tav tm="0">
                                          <p:val>
                                            <p:strVal val="#ppt_x"/>
                                          </p:val>
                                        </p:tav>
                                        <p:tav tm="100000">
                                          <p:val>
                                            <p:strVal val="#ppt_x"/>
                                          </p:val>
                                        </p:tav>
                                      </p:tavLst>
                                    </p:anim>
                                    <p:anim calcmode="lin" valueType="num">
                                      <p:cBhvr>
                                        <p:cTn id="23" dur="1000" fill="hold"/>
                                        <p:tgtEl>
                                          <p:spTgt spid="3081"/>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00"/>
                                  </p:stCondLst>
                                  <p:childTnLst>
                                    <p:set>
                                      <p:cBhvr>
                                        <p:cTn id="25" dur="1" fill="hold">
                                          <p:stCondLst>
                                            <p:cond delay="0"/>
                                          </p:stCondLst>
                                        </p:cTn>
                                        <p:tgtEl>
                                          <p:spTgt spid="3084"/>
                                        </p:tgtEl>
                                        <p:attrNameLst>
                                          <p:attrName>style.visibility</p:attrName>
                                        </p:attrNameLst>
                                      </p:cBhvr>
                                      <p:to>
                                        <p:strVal val="visible"/>
                                      </p:to>
                                    </p:set>
                                    <p:animEffect transition="in" filter="fade">
                                      <p:cBhvr>
                                        <p:cTn id="26" dur="1000"/>
                                        <p:tgtEl>
                                          <p:spTgt spid="3084"/>
                                        </p:tgtEl>
                                      </p:cBhvr>
                                    </p:animEffect>
                                    <p:anim calcmode="lin" valueType="num">
                                      <p:cBhvr>
                                        <p:cTn id="27" dur="1000" fill="hold"/>
                                        <p:tgtEl>
                                          <p:spTgt spid="3084"/>
                                        </p:tgtEl>
                                        <p:attrNameLst>
                                          <p:attrName>ppt_x</p:attrName>
                                        </p:attrNameLst>
                                      </p:cBhvr>
                                      <p:tavLst>
                                        <p:tav tm="0">
                                          <p:val>
                                            <p:strVal val="#ppt_x"/>
                                          </p:val>
                                        </p:tav>
                                        <p:tav tm="100000">
                                          <p:val>
                                            <p:strVal val="#ppt_x"/>
                                          </p:val>
                                        </p:tav>
                                      </p:tavLst>
                                    </p:anim>
                                    <p:anim calcmode="lin" valueType="num">
                                      <p:cBhvr>
                                        <p:cTn id="28" dur="1000" fill="hold"/>
                                        <p:tgtEl>
                                          <p:spTgt spid="308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500"/>
                                  </p:stCondLst>
                                  <p:childTnLst>
                                    <p:set>
                                      <p:cBhvr>
                                        <p:cTn id="30" dur="1" fill="hold">
                                          <p:stCondLst>
                                            <p:cond delay="0"/>
                                          </p:stCondLst>
                                        </p:cTn>
                                        <p:tgtEl>
                                          <p:spTgt spid="3085"/>
                                        </p:tgtEl>
                                        <p:attrNameLst>
                                          <p:attrName>style.visibility</p:attrName>
                                        </p:attrNameLst>
                                      </p:cBhvr>
                                      <p:to>
                                        <p:strVal val="visible"/>
                                      </p:to>
                                    </p:set>
                                    <p:animEffect transition="in" filter="fade">
                                      <p:cBhvr>
                                        <p:cTn id="31" dur="1000"/>
                                        <p:tgtEl>
                                          <p:spTgt spid="3085"/>
                                        </p:tgtEl>
                                      </p:cBhvr>
                                    </p:animEffect>
                                    <p:anim calcmode="lin" valueType="num">
                                      <p:cBhvr>
                                        <p:cTn id="32" dur="1000" fill="hold"/>
                                        <p:tgtEl>
                                          <p:spTgt spid="3085"/>
                                        </p:tgtEl>
                                        <p:attrNameLst>
                                          <p:attrName>ppt_x</p:attrName>
                                        </p:attrNameLst>
                                      </p:cBhvr>
                                      <p:tavLst>
                                        <p:tav tm="0">
                                          <p:val>
                                            <p:strVal val="#ppt_x"/>
                                          </p:val>
                                        </p:tav>
                                        <p:tav tm="100000">
                                          <p:val>
                                            <p:strVal val="#ppt_x"/>
                                          </p:val>
                                        </p:tav>
                                      </p:tavLst>
                                    </p:anim>
                                    <p:anim calcmode="lin" valueType="num">
                                      <p:cBhvr>
                                        <p:cTn id="33" dur="1000" fill="hold"/>
                                        <p:tgtEl>
                                          <p:spTgt spid="308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800"/>
                                  </p:stCondLst>
                                  <p:childTnLst>
                                    <p:set>
                                      <p:cBhvr>
                                        <p:cTn id="35" dur="1" fill="hold">
                                          <p:stCondLst>
                                            <p:cond delay="0"/>
                                          </p:stCondLst>
                                        </p:cTn>
                                        <p:tgtEl>
                                          <p:spTgt spid="3086"/>
                                        </p:tgtEl>
                                        <p:attrNameLst>
                                          <p:attrName>style.visibility</p:attrName>
                                        </p:attrNameLst>
                                      </p:cBhvr>
                                      <p:to>
                                        <p:strVal val="visible"/>
                                      </p:to>
                                    </p:set>
                                    <p:animEffect transition="in" filter="fade">
                                      <p:cBhvr>
                                        <p:cTn id="36" dur="1000"/>
                                        <p:tgtEl>
                                          <p:spTgt spid="3086"/>
                                        </p:tgtEl>
                                      </p:cBhvr>
                                    </p:animEffect>
                                    <p:anim calcmode="lin" valueType="num">
                                      <p:cBhvr>
                                        <p:cTn id="37" dur="1000" fill="hold"/>
                                        <p:tgtEl>
                                          <p:spTgt spid="3086"/>
                                        </p:tgtEl>
                                        <p:attrNameLst>
                                          <p:attrName>ppt_x</p:attrName>
                                        </p:attrNameLst>
                                      </p:cBhvr>
                                      <p:tavLst>
                                        <p:tav tm="0">
                                          <p:val>
                                            <p:strVal val="#ppt_x"/>
                                          </p:val>
                                        </p:tav>
                                        <p:tav tm="100000">
                                          <p:val>
                                            <p:strVal val="#ppt_x"/>
                                          </p:val>
                                        </p:tav>
                                      </p:tavLst>
                                    </p:anim>
                                    <p:anim calcmode="lin" valueType="num">
                                      <p:cBhvr>
                                        <p:cTn id="38" dur="1000" fill="hold"/>
                                        <p:tgtEl>
                                          <p:spTgt spid="308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000"/>
                                  </p:stCondLst>
                                  <p:childTnLst>
                                    <p:set>
                                      <p:cBhvr>
                                        <p:cTn id="40" dur="1" fill="hold">
                                          <p:stCondLst>
                                            <p:cond delay="0"/>
                                          </p:stCondLst>
                                        </p:cTn>
                                        <p:tgtEl>
                                          <p:spTgt spid="3087"/>
                                        </p:tgtEl>
                                        <p:attrNameLst>
                                          <p:attrName>style.visibility</p:attrName>
                                        </p:attrNameLst>
                                      </p:cBhvr>
                                      <p:to>
                                        <p:strVal val="visible"/>
                                      </p:to>
                                    </p:set>
                                    <p:animEffect transition="in" filter="fade">
                                      <p:cBhvr>
                                        <p:cTn id="41" dur="1000"/>
                                        <p:tgtEl>
                                          <p:spTgt spid="3087"/>
                                        </p:tgtEl>
                                      </p:cBhvr>
                                    </p:animEffect>
                                    <p:anim calcmode="lin" valueType="num">
                                      <p:cBhvr>
                                        <p:cTn id="42" dur="1000" fill="hold"/>
                                        <p:tgtEl>
                                          <p:spTgt spid="3087"/>
                                        </p:tgtEl>
                                        <p:attrNameLst>
                                          <p:attrName>ppt_x</p:attrName>
                                        </p:attrNameLst>
                                      </p:cBhvr>
                                      <p:tavLst>
                                        <p:tav tm="0">
                                          <p:val>
                                            <p:strVal val="#ppt_x"/>
                                          </p:val>
                                        </p:tav>
                                        <p:tav tm="100000">
                                          <p:val>
                                            <p:strVal val="#ppt_x"/>
                                          </p:val>
                                        </p:tav>
                                      </p:tavLst>
                                    </p:anim>
                                    <p:anim calcmode="lin" valueType="num">
                                      <p:cBhvr>
                                        <p:cTn id="43" dur="1000" fill="hold"/>
                                        <p:tgtEl>
                                          <p:spTgt spid="308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1300"/>
                                  </p:stCondLst>
                                  <p:childTnLst>
                                    <p:set>
                                      <p:cBhvr>
                                        <p:cTn id="45" dur="1" fill="hold">
                                          <p:stCondLst>
                                            <p:cond delay="0"/>
                                          </p:stCondLst>
                                        </p:cTn>
                                        <p:tgtEl>
                                          <p:spTgt spid="3088"/>
                                        </p:tgtEl>
                                        <p:attrNameLst>
                                          <p:attrName>style.visibility</p:attrName>
                                        </p:attrNameLst>
                                      </p:cBhvr>
                                      <p:to>
                                        <p:strVal val="visible"/>
                                      </p:to>
                                    </p:set>
                                    <p:animEffect transition="in" filter="fade">
                                      <p:cBhvr>
                                        <p:cTn id="46" dur="1000"/>
                                        <p:tgtEl>
                                          <p:spTgt spid="3088"/>
                                        </p:tgtEl>
                                      </p:cBhvr>
                                    </p:animEffect>
                                    <p:anim calcmode="lin" valueType="num">
                                      <p:cBhvr>
                                        <p:cTn id="47" dur="1000" fill="hold"/>
                                        <p:tgtEl>
                                          <p:spTgt spid="3088"/>
                                        </p:tgtEl>
                                        <p:attrNameLst>
                                          <p:attrName>ppt_x</p:attrName>
                                        </p:attrNameLst>
                                      </p:cBhvr>
                                      <p:tavLst>
                                        <p:tav tm="0">
                                          <p:val>
                                            <p:strVal val="#ppt_x"/>
                                          </p:val>
                                        </p:tav>
                                        <p:tav tm="100000">
                                          <p:val>
                                            <p:strVal val="#ppt_x"/>
                                          </p:val>
                                        </p:tav>
                                      </p:tavLst>
                                    </p:anim>
                                    <p:anim calcmode="lin" valueType="num">
                                      <p:cBhvr>
                                        <p:cTn id="48" dur="1000" fill="hold"/>
                                        <p:tgtEl>
                                          <p:spTgt spid="3088"/>
                                        </p:tgtEl>
                                        <p:attrNameLst>
                                          <p:attrName>ppt_y</p:attrName>
                                        </p:attrNameLst>
                                      </p:cBhvr>
                                      <p:tavLst>
                                        <p:tav tm="0">
                                          <p:val>
                                            <p:strVal val="#ppt_y+.1"/>
                                          </p:val>
                                        </p:tav>
                                        <p:tav tm="100000">
                                          <p:val>
                                            <p:strVal val="#ppt_y"/>
                                          </p:val>
                                        </p:tav>
                                      </p:tavLst>
                                    </p:anim>
                                  </p:childTnLst>
                                </p:cTn>
                              </p:par>
                              <p:par>
                                <p:cTn id="49" presetID="2" presetClass="entr" presetSubtype="8" fill="hold" grpId="0" nodeType="withEffect">
                                  <p:stCondLst>
                                    <p:cond delay="200"/>
                                  </p:stCondLst>
                                  <p:childTnLst>
                                    <p:set>
                                      <p:cBhvr>
                                        <p:cTn id="50" dur="1" fill="hold">
                                          <p:stCondLst>
                                            <p:cond delay="0"/>
                                          </p:stCondLst>
                                        </p:cTn>
                                        <p:tgtEl>
                                          <p:spTgt spid="3080"/>
                                        </p:tgtEl>
                                        <p:attrNameLst>
                                          <p:attrName>style.visibility</p:attrName>
                                        </p:attrNameLst>
                                      </p:cBhvr>
                                      <p:to>
                                        <p:strVal val="visible"/>
                                      </p:to>
                                    </p:set>
                                    <p:anim calcmode="lin" valueType="num">
                                      <p:cBhvr additive="base">
                                        <p:cTn id="51" dur="500" fill="hold"/>
                                        <p:tgtEl>
                                          <p:spTgt spid="3080"/>
                                        </p:tgtEl>
                                        <p:attrNameLst>
                                          <p:attrName>ppt_x</p:attrName>
                                        </p:attrNameLst>
                                      </p:cBhvr>
                                      <p:tavLst>
                                        <p:tav tm="0">
                                          <p:val>
                                            <p:strVal val="0-#ppt_w/2"/>
                                          </p:val>
                                        </p:tav>
                                        <p:tav tm="100000">
                                          <p:val>
                                            <p:strVal val="#ppt_x"/>
                                          </p:val>
                                        </p:tav>
                                      </p:tavLst>
                                    </p:anim>
                                    <p:anim calcmode="lin" valueType="num">
                                      <p:cBhvr additive="base">
                                        <p:cTn id="52" dur="500" fill="hold"/>
                                        <p:tgtEl>
                                          <p:spTgt spid="308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500"/>
                                  </p:stCondLst>
                                  <p:childTnLst>
                                    <p:set>
                                      <p:cBhvr>
                                        <p:cTn id="54" dur="1" fill="hold">
                                          <p:stCondLst>
                                            <p:cond delay="0"/>
                                          </p:stCondLst>
                                        </p:cTn>
                                        <p:tgtEl>
                                          <p:spTgt spid="3074"/>
                                        </p:tgtEl>
                                        <p:attrNameLst>
                                          <p:attrName>style.visibility</p:attrName>
                                        </p:attrNameLst>
                                      </p:cBhvr>
                                      <p:to>
                                        <p:strVal val="visible"/>
                                      </p:to>
                                    </p:set>
                                    <p:anim calcmode="lin" valueType="num">
                                      <p:cBhvr additive="base">
                                        <p:cTn id="55" dur="500" fill="hold"/>
                                        <p:tgtEl>
                                          <p:spTgt spid="3074"/>
                                        </p:tgtEl>
                                        <p:attrNameLst>
                                          <p:attrName>ppt_x</p:attrName>
                                        </p:attrNameLst>
                                      </p:cBhvr>
                                      <p:tavLst>
                                        <p:tav tm="0">
                                          <p:val>
                                            <p:strVal val="0-#ppt_w/2"/>
                                          </p:val>
                                        </p:tav>
                                        <p:tav tm="100000">
                                          <p:val>
                                            <p:strVal val="#ppt_x"/>
                                          </p:val>
                                        </p:tav>
                                      </p:tavLst>
                                    </p:anim>
                                    <p:anim calcmode="lin" valueType="num">
                                      <p:cBhvr additive="base">
                                        <p:cTn id="56" dur="500" fill="hold"/>
                                        <p:tgtEl>
                                          <p:spTgt spid="3074"/>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800"/>
                                  </p:stCondLst>
                                  <p:childTnLst>
                                    <p:set>
                                      <p:cBhvr>
                                        <p:cTn id="58" dur="1" fill="hold">
                                          <p:stCondLst>
                                            <p:cond delay="0"/>
                                          </p:stCondLst>
                                        </p:cTn>
                                        <p:tgtEl>
                                          <p:spTgt spid="3079"/>
                                        </p:tgtEl>
                                        <p:attrNameLst>
                                          <p:attrName>style.visibility</p:attrName>
                                        </p:attrNameLst>
                                      </p:cBhvr>
                                      <p:to>
                                        <p:strVal val="visible"/>
                                      </p:to>
                                    </p:set>
                                    <p:anim calcmode="lin" valueType="num">
                                      <p:cBhvr additive="base">
                                        <p:cTn id="59" dur="500" fill="hold"/>
                                        <p:tgtEl>
                                          <p:spTgt spid="3079"/>
                                        </p:tgtEl>
                                        <p:attrNameLst>
                                          <p:attrName>ppt_x</p:attrName>
                                        </p:attrNameLst>
                                      </p:cBhvr>
                                      <p:tavLst>
                                        <p:tav tm="0">
                                          <p:val>
                                            <p:strVal val="0-#ppt_w/2"/>
                                          </p:val>
                                        </p:tav>
                                        <p:tav tm="100000">
                                          <p:val>
                                            <p:strVal val="#ppt_x"/>
                                          </p:val>
                                        </p:tav>
                                      </p:tavLst>
                                    </p:anim>
                                    <p:anim calcmode="lin" valueType="num">
                                      <p:cBhvr additive="base">
                                        <p:cTn id="60" dur="500" fill="hold"/>
                                        <p:tgtEl>
                                          <p:spTgt spid="3079"/>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1000"/>
                                  </p:stCondLst>
                                  <p:childTnLst>
                                    <p:set>
                                      <p:cBhvr>
                                        <p:cTn id="62" dur="1" fill="hold">
                                          <p:stCondLst>
                                            <p:cond delay="0"/>
                                          </p:stCondLst>
                                        </p:cTn>
                                        <p:tgtEl>
                                          <p:spTgt spid="3078"/>
                                        </p:tgtEl>
                                        <p:attrNameLst>
                                          <p:attrName>style.visibility</p:attrName>
                                        </p:attrNameLst>
                                      </p:cBhvr>
                                      <p:to>
                                        <p:strVal val="visible"/>
                                      </p:to>
                                    </p:set>
                                    <p:anim calcmode="lin" valueType="num">
                                      <p:cBhvr additive="base">
                                        <p:cTn id="63" dur="500" fill="hold"/>
                                        <p:tgtEl>
                                          <p:spTgt spid="3078"/>
                                        </p:tgtEl>
                                        <p:attrNameLst>
                                          <p:attrName>ppt_x</p:attrName>
                                        </p:attrNameLst>
                                      </p:cBhvr>
                                      <p:tavLst>
                                        <p:tav tm="0">
                                          <p:val>
                                            <p:strVal val="0-#ppt_w/2"/>
                                          </p:val>
                                        </p:tav>
                                        <p:tav tm="100000">
                                          <p:val>
                                            <p:strVal val="#ppt_x"/>
                                          </p:val>
                                        </p:tav>
                                      </p:tavLst>
                                    </p:anim>
                                    <p:anim calcmode="lin" valueType="num">
                                      <p:cBhvr additive="base">
                                        <p:cTn id="64" dur="500" fill="hold"/>
                                        <p:tgtEl>
                                          <p:spTgt spid="3078"/>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200"/>
                                  </p:stCondLst>
                                  <p:childTnLst>
                                    <p:set>
                                      <p:cBhvr>
                                        <p:cTn id="66" dur="1" fill="hold">
                                          <p:stCondLst>
                                            <p:cond delay="0"/>
                                          </p:stCondLst>
                                        </p:cTn>
                                        <p:tgtEl>
                                          <p:spTgt spid="3077"/>
                                        </p:tgtEl>
                                        <p:attrNameLst>
                                          <p:attrName>style.visibility</p:attrName>
                                        </p:attrNameLst>
                                      </p:cBhvr>
                                      <p:to>
                                        <p:strVal val="visible"/>
                                      </p:to>
                                    </p:set>
                                    <p:anim calcmode="lin" valueType="num">
                                      <p:cBhvr additive="base">
                                        <p:cTn id="67" dur="500" fill="hold"/>
                                        <p:tgtEl>
                                          <p:spTgt spid="3077"/>
                                        </p:tgtEl>
                                        <p:attrNameLst>
                                          <p:attrName>ppt_x</p:attrName>
                                        </p:attrNameLst>
                                      </p:cBhvr>
                                      <p:tavLst>
                                        <p:tav tm="0">
                                          <p:val>
                                            <p:strVal val="0-#ppt_w/2"/>
                                          </p:val>
                                        </p:tav>
                                        <p:tav tm="100000">
                                          <p:val>
                                            <p:strVal val="#ppt_x"/>
                                          </p:val>
                                        </p:tav>
                                      </p:tavLst>
                                    </p:anim>
                                    <p:anim calcmode="lin" valueType="num">
                                      <p:cBhvr additive="base">
                                        <p:cTn id="68" dur="500" fill="hold"/>
                                        <p:tgtEl>
                                          <p:spTgt spid="3077"/>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500"/>
                                  </p:stCondLst>
                                  <p:childTnLst>
                                    <p:set>
                                      <p:cBhvr>
                                        <p:cTn id="70" dur="1" fill="hold">
                                          <p:stCondLst>
                                            <p:cond delay="0"/>
                                          </p:stCondLst>
                                        </p:cTn>
                                        <p:tgtEl>
                                          <p:spTgt spid="3076"/>
                                        </p:tgtEl>
                                        <p:attrNameLst>
                                          <p:attrName>style.visibility</p:attrName>
                                        </p:attrNameLst>
                                      </p:cBhvr>
                                      <p:to>
                                        <p:strVal val="visible"/>
                                      </p:to>
                                    </p:set>
                                    <p:anim calcmode="lin" valueType="num">
                                      <p:cBhvr additive="base">
                                        <p:cTn id="71" dur="500" fill="hold"/>
                                        <p:tgtEl>
                                          <p:spTgt spid="3076"/>
                                        </p:tgtEl>
                                        <p:attrNameLst>
                                          <p:attrName>ppt_x</p:attrName>
                                        </p:attrNameLst>
                                      </p:cBhvr>
                                      <p:tavLst>
                                        <p:tav tm="0">
                                          <p:val>
                                            <p:strVal val="0-#ppt_w/2"/>
                                          </p:val>
                                        </p:tav>
                                        <p:tav tm="100000">
                                          <p:val>
                                            <p:strVal val="#ppt_x"/>
                                          </p:val>
                                        </p:tav>
                                      </p:tavLst>
                                    </p:anim>
                                    <p:anim calcmode="lin" valueType="num">
                                      <p:cBhvr additive="base">
                                        <p:cTn id="72" dur="500" fill="hold"/>
                                        <p:tgtEl>
                                          <p:spTgt spid="3076"/>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800"/>
                                  </p:stCondLst>
                                  <p:childTnLst>
                                    <p:set>
                                      <p:cBhvr>
                                        <p:cTn id="74" dur="1" fill="hold">
                                          <p:stCondLst>
                                            <p:cond delay="0"/>
                                          </p:stCondLst>
                                        </p:cTn>
                                        <p:tgtEl>
                                          <p:spTgt spid="3075"/>
                                        </p:tgtEl>
                                        <p:attrNameLst>
                                          <p:attrName>style.visibility</p:attrName>
                                        </p:attrNameLst>
                                      </p:cBhvr>
                                      <p:to>
                                        <p:strVal val="visible"/>
                                      </p:to>
                                    </p:set>
                                    <p:anim calcmode="lin" valueType="num">
                                      <p:cBhvr additive="base">
                                        <p:cTn id="75" dur="500" fill="hold"/>
                                        <p:tgtEl>
                                          <p:spTgt spid="3075"/>
                                        </p:tgtEl>
                                        <p:attrNameLst>
                                          <p:attrName>ppt_x</p:attrName>
                                        </p:attrNameLst>
                                      </p:cBhvr>
                                      <p:tavLst>
                                        <p:tav tm="0">
                                          <p:val>
                                            <p:strVal val="0-#ppt_w/2"/>
                                          </p:val>
                                        </p:tav>
                                        <p:tav tm="100000">
                                          <p:val>
                                            <p:strVal val="#ppt_x"/>
                                          </p:val>
                                        </p:tav>
                                      </p:tavLst>
                                    </p:anim>
                                    <p:anim calcmode="lin" valueType="num">
                                      <p:cBhvr additive="base">
                                        <p:cTn id="76"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3075" grpId="0" animBg="1"/>
      <p:bldP spid="3076" grpId="0" animBg="1"/>
      <p:bldP spid="3077" grpId="0" animBg="1"/>
      <p:bldP spid="3078" grpId="0" animBg="1"/>
      <p:bldP spid="3079" grpId="0" animBg="1"/>
      <p:bldP spid="3080" grpId="0" animBg="1"/>
      <p:bldP spid="3081" grpId="0" animBg="1"/>
      <p:bldP spid="3082" grpId="0"/>
      <p:bldP spid="3083" grpId="0"/>
      <p:bldP spid="3084" grpId="0" animBg="1"/>
      <p:bldP spid="3085" grpId="0" animBg="1"/>
      <p:bldP spid="3086" grpId="0" animBg="1"/>
      <p:bldP spid="3087" grpId="0" animBg="1"/>
      <p:bldP spid="308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t="42963"/>
          <a:stretch/>
        </p:blipFill>
        <p:spPr>
          <a:xfrm>
            <a:off x="381000" y="3380688"/>
            <a:ext cx="11430000" cy="3667125"/>
          </a:xfrm>
          <a:prstGeom prst="rect">
            <a:avLst/>
          </a:prstGeom>
        </p:spPr>
      </p:pic>
      <p:pic>
        <p:nvPicPr>
          <p:cNvPr id="5" name="图片 4"/>
          <p:cNvPicPr>
            <a:picLocks noChangeAspect="1"/>
          </p:cNvPicPr>
          <p:nvPr/>
        </p:nvPicPr>
        <p:blipFill rotWithShape="1">
          <a:blip r:embed="rId5">
            <a:extLst>
              <a:ext uri="{28A0092B-C50C-407E-A947-70E740481C1C}">
                <a14:useLocalDpi xmlns:a14="http://schemas.microsoft.com/office/drawing/2010/main" val="0"/>
              </a:ext>
            </a:extLst>
          </a:blip>
          <a:srcRect t="71482" r="70729"/>
          <a:stretch/>
        </p:blipFill>
        <p:spPr>
          <a:xfrm>
            <a:off x="-101600" y="4902200"/>
            <a:ext cx="3568700" cy="1955800"/>
          </a:xfrm>
          <a:prstGeom prst="rect">
            <a:avLst/>
          </a:prstGeom>
        </p:spPr>
      </p:pic>
      <p:pic>
        <p:nvPicPr>
          <p:cNvPr id="2" name="图片 1"/>
          <p:cNvPicPr>
            <a:picLocks noChangeAspect="1"/>
          </p:cNvPicPr>
          <p:nvPr/>
        </p:nvPicPr>
        <p:blipFill rotWithShape="1">
          <a:blip r:embed="rId6">
            <a:extLst>
              <a:ext uri="{28A0092B-C50C-407E-A947-70E740481C1C}">
                <a14:useLocalDpi xmlns:a14="http://schemas.microsoft.com/office/drawing/2010/main" val="0"/>
              </a:ext>
            </a:extLst>
          </a:blip>
          <a:srcRect l="7500" t="14415" r="61014" b="54955"/>
          <a:stretch/>
        </p:blipFill>
        <p:spPr>
          <a:xfrm>
            <a:off x="584326" y="47024"/>
            <a:ext cx="3838832" cy="2100648"/>
          </a:xfrm>
          <a:prstGeom prst="rect">
            <a:avLst/>
          </a:prstGeom>
        </p:spPr>
      </p:pic>
      <p:pic>
        <p:nvPicPr>
          <p:cNvPr id="3" name="图片 2"/>
          <p:cNvPicPr>
            <a:picLocks noChangeAspect="1"/>
          </p:cNvPicPr>
          <p:nvPr/>
        </p:nvPicPr>
        <p:blipFill rotWithShape="1">
          <a:blip r:embed="rId7">
            <a:extLst>
              <a:ext uri="{28A0092B-C50C-407E-A947-70E740481C1C}">
                <a14:useLocalDpi xmlns:a14="http://schemas.microsoft.com/office/drawing/2010/main" val="0"/>
              </a:ext>
            </a:extLst>
          </a:blip>
          <a:srcRect l="20608" t="49129" r="53513" b="26727"/>
          <a:stretch/>
        </p:blipFill>
        <p:spPr>
          <a:xfrm>
            <a:off x="2520777" y="2070402"/>
            <a:ext cx="3155092" cy="1655805"/>
          </a:xfrm>
          <a:prstGeom prst="rect">
            <a:avLst/>
          </a:prstGeom>
        </p:spPr>
      </p:pic>
      <p:pic>
        <p:nvPicPr>
          <p:cNvPr id="7" name="图片 6"/>
          <p:cNvPicPr>
            <a:picLocks noChangeAspect="1"/>
          </p:cNvPicPr>
          <p:nvPr/>
        </p:nvPicPr>
        <p:blipFill rotWithShape="1">
          <a:blip r:embed="rId7">
            <a:extLst>
              <a:ext uri="{28A0092B-C50C-407E-A947-70E740481C1C}">
                <a14:useLocalDpi xmlns:a14="http://schemas.microsoft.com/office/drawing/2010/main" val="0"/>
              </a:ext>
            </a:extLst>
          </a:blip>
          <a:srcRect l="67027" t="49129" r="22094" b="28408"/>
          <a:stretch/>
        </p:blipFill>
        <p:spPr>
          <a:xfrm>
            <a:off x="8044075" y="1650398"/>
            <a:ext cx="1326293" cy="1540475"/>
          </a:xfrm>
          <a:prstGeom prst="rect">
            <a:avLst/>
          </a:prstGeom>
        </p:spPr>
      </p:pic>
      <p:pic>
        <p:nvPicPr>
          <p:cNvPr id="8" name="图片 7"/>
          <p:cNvPicPr>
            <a:picLocks noChangeAspect="1"/>
          </p:cNvPicPr>
          <p:nvPr/>
        </p:nvPicPr>
        <p:blipFill rotWithShape="1">
          <a:blip r:embed="rId8">
            <a:extLst>
              <a:ext uri="{28A0092B-C50C-407E-A947-70E740481C1C}">
                <a14:useLocalDpi xmlns:a14="http://schemas.microsoft.com/office/drawing/2010/main" val="0"/>
              </a:ext>
            </a:extLst>
          </a:blip>
          <a:srcRect l="45338" t="51291" r="37095" b="21562"/>
          <a:stretch/>
        </p:blipFill>
        <p:spPr>
          <a:xfrm>
            <a:off x="5593615" y="1864455"/>
            <a:ext cx="2141839" cy="1861752"/>
          </a:xfrm>
          <a:prstGeom prst="rect">
            <a:avLst/>
          </a:prstGeom>
        </p:spPr>
      </p:pic>
      <p:pic>
        <p:nvPicPr>
          <p:cNvPr id="9" name="图片 8"/>
          <p:cNvPicPr>
            <a:picLocks noChangeAspect="1"/>
          </p:cNvPicPr>
          <p:nvPr/>
        </p:nvPicPr>
        <p:blipFill rotWithShape="1">
          <a:blip r:embed="rId9">
            <a:extLst>
              <a:ext uri="{28A0092B-C50C-407E-A947-70E740481C1C}">
                <a14:useLocalDpi xmlns:a14="http://schemas.microsoft.com/office/drawing/2010/main" val="0"/>
              </a:ext>
            </a:extLst>
          </a:blip>
          <a:srcRect l="77973" t="41681" r="9122" b="22763"/>
          <a:stretch/>
        </p:blipFill>
        <p:spPr>
          <a:xfrm>
            <a:off x="9649768" y="1845256"/>
            <a:ext cx="1573428" cy="2438400"/>
          </a:xfrm>
          <a:prstGeom prst="rect">
            <a:avLst/>
          </a:prstGeom>
        </p:spPr>
      </p:pic>
    </p:spTree>
    <p:extLst>
      <p:ext uri="{BB962C8B-B14F-4D97-AF65-F5344CB8AC3E}">
        <p14:creationId xmlns:p14="http://schemas.microsoft.com/office/powerpoint/2010/main" val="3663420529"/>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0" fill="hold"/>
                                        <p:tgtEl>
                                          <p:spTgt spid="4"/>
                                        </p:tgtEl>
                                        <p:attrNameLst>
                                          <p:attrName>ppt_w</p:attrName>
                                        </p:attrNameLst>
                                      </p:cBhvr>
                                      <p:tavLst>
                                        <p:tav tm="0">
                                          <p:val>
                                            <p:strVal val="4/3*#ppt_w"/>
                                          </p:val>
                                        </p:tav>
                                        <p:tav tm="100000">
                                          <p:val>
                                            <p:strVal val="#ppt_w"/>
                                          </p:val>
                                        </p:tav>
                                      </p:tavLst>
                                    </p:anim>
                                    <p:anim calcmode="lin" valueType="num">
                                      <p:cBhvr>
                                        <p:cTn id="8" dur="3000" fill="hold"/>
                                        <p:tgtEl>
                                          <p:spTgt spid="4"/>
                                        </p:tgtEl>
                                        <p:attrNameLst>
                                          <p:attrName>ppt_h</p:attrName>
                                        </p:attrNameLst>
                                      </p:cBhvr>
                                      <p:tavLst>
                                        <p:tav tm="0">
                                          <p:val>
                                            <p:strVal val="4/3*#ppt_h"/>
                                          </p:val>
                                        </p:tav>
                                        <p:tav tm="100000">
                                          <p:val>
                                            <p:strVal val="#ppt_h"/>
                                          </p:val>
                                        </p:tav>
                                      </p:tavLst>
                                    </p:anim>
                                  </p:childTnLst>
                                </p:cTn>
                              </p:par>
                              <p:par>
                                <p:cTn id="9" presetID="2" presetClass="exit" presetSubtype="12" fill="hold" nodeType="withEffect">
                                  <p:stCondLst>
                                    <p:cond delay="0"/>
                                  </p:stCondLst>
                                  <p:childTnLst>
                                    <p:anim calcmode="lin" valueType="num">
                                      <p:cBhvr additive="base">
                                        <p:cTn id="10" dur="3000"/>
                                        <p:tgtEl>
                                          <p:spTgt spid="5"/>
                                        </p:tgtEl>
                                        <p:attrNameLst>
                                          <p:attrName>ppt_x</p:attrName>
                                        </p:attrNameLst>
                                      </p:cBhvr>
                                      <p:tavLst>
                                        <p:tav tm="0">
                                          <p:val>
                                            <p:strVal val="ppt_x"/>
                                          </p:val>
                                        </p:tav>
                                        <p:tav tm="100000">
                                          <p:val>
                                            <p:strVal val="0-ppt_w/2"/>
                                          </p:val>
                                        </p:tav>
                                      </p:tavLst>
                                    </p:anim>
                                    <p:anim calcmode="lin" valueType="num">
                                      <p:cBhvr additive="base">
                                        <p:cTn id="11" dur="3000"/>
                                        <p:tgtEl>
                                          <p:spTgt spid="5"/>
                                        </p:tgtEl>
                                        <p:attrNameLst>
                                          <p:attrName>ppt_y</p:attrName>
                                        </p:attrNameLst>
                                      </p:cBhvr>
                                      <p:tavLst>
                                        <p:tav tm="0">
                                          <p:val>
                                            <p:strVal val="ppt_y"/>
                                          </p:val>
                                        </p:tav>
                                        <p:tav tm="100000">
                                          <p:val>
                                            <p:strVal val="1+ppt_h/2"/>
                                          </p:val>
                                        </p:tav>
                                      </p:tavLst>
                                    </p:anim>
                                    <p:set>
                                      <p:cBhvr>
                                        <p:cTn id="12" dur="1" fill="hold">
                                          <p:stCondLst>
                                            <p:cond delay="2999"/>
                                          </p:stCondLst>
                                        </p:cTn>
                                        <p:tgtEl>
                                          <p:spTgt spid="5"/>
                                        </p:tgtEl>
                                        <p:attrNameLst>
                                          <p:attrName>style.visibility</p:attrName>
                                        </p:attrNameLst>
                                      </p:cBhvr>
                                      <p:to>
                                        <p:strVal val="hidden"/>
                                      </p:to>
                                    </p:set>
                                  </p:childTnLst>
                                </p:cTn>
                              </p:par>
                              <p:par>
                                <p:cTn id="13" presetID="42"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par>
                                <p:cTn id="23" presetID="50" presetClass="entr" presetSubtype="0" decel="10000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strVal val="#ppt_w+.3"/>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Effect transition="in" filter="fade">
                                      <p:cBhvr>
                                        <p:cTn id="27" dur="1000"/>
                                        <p:tgtEl>
                                          <p:spTgt spid="8"/>
                                        </p:tgtEl>
                                      </p:cBhvr>
                                    </p:animEffect>
                                  </p:childTnLst>
                                </p:cTn>
                              </p:par>
                              <p:par>
                                <p:cTn id="28" presetID="52" presetClass="entr" presetSubtype="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Scale>
                                      <p:cBhvr>
                                        <p:cTn id="3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7"/>
                                        </p:tgtEl>
                                        <p:attrNameLst>
                                          <p:attrName>ppt_x</p:attrName>
                                          <p:attrName>ppt_y</p:attrName>
                                        </p:attrNameLst>
                                      </p:cBhvr>
                                    </p:animMotion>
                                    <p:animEffect transition="in" filter="fade">
                                      <p:cBhvr>
                                        <p:cTn id="32" dur="1000"/>
                                        <p:tgtEl>
                                          <p:spTgt spid="7"/>
                                        </p:tgtEl>
                                      </p:cBhvr>
                                    </p:animEffect>
                                  </p:childTnLst>
                                </p:cTn>
                              </p:par>
                              <p:par>
                                <p:cTn id="33" presetID="15" presetClass="entr" presetSubtype="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fltVal val="0"/>
                                          </p:val>
                                        </p:tav>
                                        <p:tav tm="100000">
                                          <p:val>
                                            <p:strVal val="#ppt_w"/>
                                          </p:val>
                                        </p:tav>
                                      </p:tavLst>
                                    </p:anim>
                                    <p:anim calcmode="lin" valueType="num">
                                      <p:cBhvr>
                                        <p:cTn id="36" dur="1000" fill="hold"/>
                                        <p:tgtEl>
                                          <p:spTgt spid="9"/>
                                        </p:tgtEl>
                                        <p:attrNameLst>
                                          <p:attrName>ppt_h</p:attrName>
                                        </p:attrNameLst>
                                      </p:cBhvr>
                                      <p:tavLst>
                                        <p:tav tm="0">
                                          <p:val>
                                            <p:fltVal val="0"/>
                                          </p:val>
                                        </p:tav>
                                        <p:tav tm="100000">
                                          <p:val>
                                            <p:strVal val="#ppt_h"/>
                                          </p:val>
                                        </p:tav>
                                      </p:tavLst>
                                    </p:anim>
                                    <p:anim calcmode="lin" valueType="num">
                                      <p:cBhvr>
                                        <p:cTn id="3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9"/>
                                        </p:tgtEl>
                                        <p:attrNameLst>
                                          <p:attrName>ppt_y</p:attrName>
                                        </p:attrNameLst>
                                      </p:cBhvr>
                                      <p:tavLst>
                                        <p:tav tm="0" fmla="#ppt_y+(sin(-2*pi*(1-$))*-#ppt_x+cos(-2*pi*(1-$))*(1-#ppt_y))*(1-$)">
                                          <p:val>
                                            <p:fltVal val="0"/>
                                          </p:val>
                                        </p:tav>
                                        <p:tav tm="100000">
                                          <p:val>
                                            <p:fltVal val="1"/>
                                          </p:val>
                                        </p:tav>
                                      </p:tavLst>
                                    </p:anim>
                                  </p:childTnLst>
                                </p:cTn>
                              </p:par>
                              <p:par>
                                <p:cTn id="39" presetID="55" presetClass="entr" presetSubtype="0" fill="hold" nodeType="withEffect">
                                  <p:stCondLst>
                                    <p:cond delay="10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1000" fill="hold"/>
                                        <p:tgtEl>
                                          <p:spTgt spid="10"/>
                                        </p:tgtEl>
                                        <p:attrNameLst>
                                          <p:attrName>ppt_w</p:attrName>
                                        </p:attrNameLst>
                                      </p:cBhvr>
                                      <p:tavLst>
                                        <p:tav tm="0">
                                          <p:val>
                                            <p:strVal val="#ppt_w*0.70"/>
                                          </p:val>
                                        </p:tav>
                                        <p:tav tm="100000">
                                          <p:val>
                                            <p:strVal val="#ppt_w"/>
                                          </p:val>
                                        </p:tav>
                                      </p:tavLst>
                                    </p:anim>
                                    <p:anim calcmode="lin" valueType="num">
                                      <p:cBhvr>
                                        <p:cTn id="42" dur="1000" fill="hold"/>
                                        <p:tgtEl>
                                          <p:spTgt spid="10"/>
                                        </p:tgtEl>
                                        <p:attrNameLst>
                                          <p:attrName>ppt_h</p:attrName>
                                        </p:attrNameLst>
                                      </p:cBhvr>
                                      <p:tavLst>
                                        <p:tav tm="0">
                                          <p:val>
                                            <p:strVal val="#ppt_h"/>
                                          </p:val>
                                        </p:tav>
                                        <p:tav tm="100000">
                                          <p:val>
                                            <p:strVal val="#ppt_h"/>
                                          </p:val>
                                        </p:tav>
                                      </p:tavLst>
                                    </p:anim>
                                    <p:animEffect transition="in" filter="fade">
                                      <p:cBhvr>
                                        <p:cTn id="4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custDataLst>
              <p:tags r:id="rId2"/>
            </p:custDataLst>
          </p:nvPr>
        </p:nvPicPr>
        <p:blipFill>
          <a:blip r:embed="rId28" cstate="print">
            <a:extLst>
              <a:ext uri="{28A0092B-C50C-407E-A947-70E740481C1C}">
                <a14:useLocalDpi xmlns:a14="http://schemas.microsoft.com/office/drawing/2010/main" val="0"/>
              </a:ext>
            </a:extLst>
          </a:blip>
          <a:stretch>
            <a:fillRect/>
          </a:stretch>
        </p:blipFill>
        <p:spPr>
          <a:xfrm>
            <a:off x="9385081" y="5832905"/>
            <a:ext cx="509478" cy="539099"/>
          </a:xfrm>
          <a:prstGeom prst="rect">
            <a:avLst/>
          </a:prstGeom>
        </p:spPr>
      </p:pic>
      <p:grpSp>
        <p:nvGrpSpPr>
          <p:cNvPr id="4" name="组合 3"/>
          <p:cNvGrpSpPr/>
          <p:nvPr>
            <p:custDataLst>
              <p:tags r:id="rId3"/>
            </p:custDataLst>
          </p:nvPr>
        </p:nvGrpSpPr>
        <p:grpSpPr>
          <a:xfrm>
            <a:off x="6726883" y="6349181"/>
            <a:ext cx="722270" cy="508821"/>
            <a:chOff x="5202883" y="6035768"/>
            <a:chExt cx="1167158" cy="822233"/>
          </a:xfrm>
        </p:grpSpPr>
        <p:pic>
          <p:nvPicPr>
            <p:cNvPr id="47" name="图片 46"/>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5202883" y="6081954"/>
              <a:ext cx="576083" cy="564123"/>
            </a:xfrm>
            <a:prstGeom prst="rect">
              <a:avLst/>
            </a:prstGeom>
          </p:spPr>
        </p:pic>
        <p:pic>
          <p:nvPicPr>
            <p:cNvPr id="48" name="图片 47"/>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5828641" y="6035768"/>
              <a:ext cx="359460" cy="426394"/>
            </a:xfrm>
            <a:prstGeom prst="rect">
              <a:avLst/>
            </a:prstGeom>
          </p:spPr>
        </p:pic>
        <p:pic>
          <p:nvPicPr>
            <p:cNvPr id="3" name="图片 2"/>
            <p:cNvPicPr>
              <a:picLocks noChangeAspect="1"/>
            </p:cNvPicPr>
            <p:nvPr/>
          </p:nvPicPr>
          <p:blipFill rotWithShape="1">
            <a:blip r:embed="rId31" cstate="print">
              <a:extLst>
                <a:ext uri="{28A0092B-C50C-407E-A947-70E740481C1C}">
                  <a14:useLocalDpi xmlns:a14="http://schemas.microsoft.com/office/drawing/2010/main" val="0"/>
                </a:ext>
              </a:extLst>
            </a:blip>
            <a:srcRect b="32946"/>
            <a:stretch/>
          </p:blipFill>
          <p:spPr>
            <a:xfrm>
              <a:off x="5633604" y="6359103"/>
              <a:ext cx="736437" cy="498898"/>
            </a:xfrm>
            <a:prstGeom prst="rect">
              <a:avLst/>
            </a:prstGeom>
          </p:spPr>
        </p:pic>
      </p:grpSp>
      <p:pic>
        <p:nvPicPr>
          <p:cNvPr id="37" name="图片 36"/>
          <p:cNvPicPr>
            <a:picLocks noChangeAspect="1"/>
          </p:cNvPicPr>
          <p:nvPr>
            <p:custDataLst>
              <p:tags r:id="rId4"/>
            </p:custDataLst>
          </p:nvPr>
        </p:nvPicPr>
        <p:blipFill>
          <a:blip r:embed="rId32" cstate="print">
            <a:extLst>
              <a:ext uri="{28A0092B-C50C-407E-A947-70E740481C1C}">
                <a14:useLocalDpi xmlns:a14="http://schemas.microsoft.com/office/drawing/2010/main" val="0"/>
              </a:ext>
            </a:extLst>
          </a:blip>
          <a:stretch>
            <a:fillRect/>
          </a:stretch>
        </p:blipFill>
        <p:spPr>
          <a:xfrm>
            <a:off x="2271593" y="517666"/>
            <a:ext cx="960641" cy="953843"/>
          </a:xfrm>
          <a:prstGeom prst="rect">
            <a:avLst/>
          </a:prstGeom>
        </p:spPr>
      </p:pic>
      <p:pic>
        <p:nvPicPr>
          <p:cNvPr id="38" name="图片 37"/>
          <p:cNvPicPr>
            <a:picLocks noChangeAspect="1"/>
          </p:cNvPicPr>
          <p:nvPr>
            <p:custDataLst>
              <p:tags r:id="rId5"/>
            </p:custDataLst>
          </p:nvPr>
        </p:nvPicPr>
        <p:blipFill>
          <a:blip r:embed="rId32">
            <a:extLst>
              <a:ext uri="{28A0092B-C50C-407E-A947-70E740481C1C}">
                <a14:useLocalDpi xmlns:a14="http://schemas.microsoft.com/office/drawing/2010/main" val="0"/>
              </a:ext>
            </a:extLst>
          </a:blip>
          <a:stretch>
            <a:fillRect/>
          </a:stretch>
        </p:blipFill>
        <p:spPr>
          <a:xfrm>
            <a:off x="3088880" y="40544"/>
            <a:ext cx="1859804" cy="1846643"/>
          </a:xfrm>
          <a:prstGeom prst="rect">
            <a:avLst/>
          </a:prstGeom>
        </p:spPr>
      </p:pic>
      <p:sp>
        <p:nvSpPr>
          <p:cNvPr id="18" name="文本框 17"/>
          <p:cNvSpPr txBox="1"/>
          <p:nvPr>
            <p:custDataLst>
              <p:tags r:id="rId6"/>
            </p:custDataLst>
          </p:nvPr>
        </p:nvSpPr>
        <p:spPr>
          <a:xfrm>
            <a:off x="4920519" y="815175"/>
            <a:ext cx="4531634" cy="553998"/>
          </a:xfrm>
          <a:prstGeom prst="rect">
            <a:avLst/>
          </a:prstGeom>
          <a:noFill/>
        </p:spPr>
        <p:txBody>
          <a:bodyPr wrap="square" rtlCol="0">
            <a:spAutoFit/>
          </a:bodyPr>
          <a:lstStyle/>
          <a:p>
            <a:r>
              <a:rPr lang="en-US" altLang="zh-CN" sz="1000" dirty="0">
                <a:solidFill>
                  <a:schemeClr val="accent4">
                    <a:lumMod val="75000"/>
                  </a:schemeClr>
                </a:solidFill>
                <a:latin typeface="华文新魏" panose="02010800040101010101" pitchFamily="2" charset="-122"/>
                <a:ea typeface="华文新魏" panose="02010800040101010101" pitchFamily="2" charset="-122"/>
              </a:rPr>
              <a:t>The sea water is the bright incomparable sky-blue, the sodium hyposulfite is steady like spring early morning is  same. Occasionally the breeze, only blew certainly the thin certainly thin thousands of clear small wrinkle.</a:t>
            </a:r>
            <a:endParaRPr lang="zh-CN" altLang="en-US" sz="1000" dirty="0">
              <a:solidFill>
                <a:schemeClr val="accent4">
                  <a:lumMod val="75000"/>
                </a:schemeClr>
              </a:solidFill>
              <a:latin typeface="华文新魏" panose="02010800040101010101" pitchFamily="2" charset="-122"/>
              <a:ea typeface="华文新魏" panose="02010800040101010101" pitchFamily="2" charset="-122"/>
            </a:endParaRPr>
          </a:p>
        </p:txBody>
      </p:sp>
      <p:sp>
        <p:nvSpPr>
          <p:cNvPr id="30" name="矩形 29"/>
          <p:cNvSpPr/>
          <p:nvPr>
            <p:custDataLst>
              <p:tags r:id="rId7"/>
            </p:custDataLst>
          </p:nvPr>
        </p:nvSpPr>
        <p:spPr>
          <a:xfrm rot="19081365">
            <a:off x="2355626" y="3245011"/>
            <a:ext cx="2145324" cy="259079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KSO_Img3"/>
          <p:cNvSpPr/>
          <p:nvPr>
            <p:custDataLst>
              <p:tags r:id="rId8"/>
            </p:custDataLst>
          </p:nvPr>
        </p:nvSpPr>
        <p:spPr>
          <a:xfrm rot="19081365">
            <a:off x="2362633" y="3357685"/>
            <a:ext cx="1970815" cy="2194392"/>
          </a:xfrm>
          <a:prstGeom prst="rect">
            <a:avLst/>
          </a:prstGeom>
          <a:blipFill dpi="0" rotWithShape="1">
            <a:blip r:embed="rId33" cstate="print">
              <a:extLst>
                <a:ext uri="{28A0092B-C50C-407E-A947-70E740481C1C}">
                  <a14:useLocalDpi xmlns:a14="http://schemas.microsoft.com/office/drawing/2010/main" val="0"/>
                </a:ext>
              </a:extLst>
            </a:blip>
            <a:srcRect/>
            <a:stretch>
              <a:fillRect l="-32344" t="-4196" r="-31670" b="2698"/>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custDataLst>
              <p:tags r:id="rId9"/>
            </p:custDataLst>
          </p:nvPr>
        </p:nvSpPr>
        <p:spPr>
          <a:xfrm rot="1087523">
            <a:off x="6849868" y="2178465"/>
            <a:ext cx="2145324" cy="259079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KSO_Img6"/>
          <p:cNvSpPr/>
          <p:nvPr>
            <p:custDataLst>
              <p:tags r:id="rId10"/>
            </p:custDataLst>
          </p:nvPr>
        </p:nvSpPr>
        <p:spPr>
          <a:xfrm rot="1087523">
            <a:off x="7006985" y="2284322"/>
            <a:ext cx="1951200" cy="2037600"/>
          </a:xfrm>
          <a:prstGeom prst="rect">
            <a:avLst/>
          </a:prstGeom>
          <a:blipFill dpi="0" rotWithShape="1">
            <a:blip r:embed="rId34" cstate="print">
              <a:extLst>
                <a:ext uri="{28A0092B-C50C-407E-A947-70E740481C1C}">
                  <a14:useLocalDpi xmlns:a14="http://schemas.microsoft.com/office/drawing/2010/main" val="0"/>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custDataLst>
              <p:tags r:id="rId11"/>
            </p:custDataLst>
          </p:nvPr>
        </p:nvSpPr>
        <p:spPr>
          <a:xfrm rot="20281589">
            <a:off x="4551142" y="2409657"/>
            <a:ext cx="2145324" cy="259079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Img5"/>
          <p:cNvSpPr/>
          <p:nvPr>
            <p:custDataLst>
              <p:tags r:id="rId12"/>
            </p:custDataLst>
          </p:nvPr>
        </p:nvSpPr>
        <p:spPr>
          <a:xfrm rot="20281589">
            <a:off x="4586218" y="2521176"/>
            <a:ext cx="1951200" cy="2037600"/>
          </a:xfrm>
          <a:prstGeom prst="rect">
            <a:avLst/>
          </a:prstGeom>
          <a:blipFill dpi="0" rotWithShape="1">
            <a:blip r:embed="rId35" cstate="print">
              <a:extLst>
                <a:ext uri="{28A0092B-C50C-407E-A947-70E740481C1C}">
                  <a14:useLocalDpi xmlns:a14="http://schemas.microsoft.com/office/drawing/2010/main" val="0"/>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custDataLst>
              <p:tags r:id="rId13"/>
            </p:custDataLst>
          </p:nvPr>
        </p:nvSpPr>
        <p:spPr>
          <a:xfrm>
            <a:off x="5808200" y="2862893"/>
            <a:ext cx="2145324" cy="259079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KSO_Img4"/>
          <p:cNvSpPr/>
          <p:nvPr>
            <p:custDataLst>
              <p:tags r:id="rId14"/>
            </p:custDataLst>
          </p:nvPr>
        </p:nvSpPr>
        <p:spPr>
          <a:xfrm>
            <a:off x="5912209" y="2964428"/>
            <a:ext cx="1951200" cy="2037600"/>
          </a:xfrm>
          <a:prstGeom prst="rect">
            <a:avLst/>
          </a:prstGeom>
          <a:blipFill dpi="0" rotWithShape="1">
            <a:blip r:embed="rId36" cstate="print">
              <a:extLst>
                <a:ext uri="{28A0092B-C50C-407E-A947-70E740481C1C}">
                  <a14:useLocalDpi xmlns:a14="http://schemas.microsoft.com/office/drawing/2010/main" val="0"/>
                </a:ext>
              </a:extLst>
            </a:blip>
            <a:srcRect/>
            <a:stretch>
              <a:fillRect l="-34579" t="-3772" r="-48229" b="-9358"/>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custDataLst>
              <p:tags r:id="rId15"/>
            </p:custDataLst>
          </p:nvPr>
        </p:nvSpPr>
        <p:spPr>
          <a:xfrm rot="1087523">
            <a:off x="7443679" y="3055163"/>
            <a:ext cx="2145324" cy="259079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Img2"/>
          <p:cNvSpPr/>
          <p:nvPr>
            <p:custDataLst>
              <p:tags r:id="rId16"/>
            </p:custDataLst>
          </p:nvPr>
        </p:nvSpPr>
        <p:spPr>
          <a:xfrm rot="1087523">
            <a:off x="7600797" y="3169811"/>
            <a:ext cx="1951200" cy="2037600"/>
          </a:xfrm>
          <a:prstGeom prst="rect">
            <a:avLst/>
          </a:prstGeom>
          <a:blipFill dpi="0" rotWithShape="1">
            <a:blip r:embed="rId37" cstate="print">
              <a:extLst>
                <a:ext uri="{28A0092B-C50C-407E-A947-70E740481C1C}">
                  <a14:useLocalDpi xmlns:a14="http://schemas.microsoft.com/office/drawing/2010/main" val="0"/>
                </a:ext>
              </a:extLst>
            </a:blip>
            <a:srcRect/>
            <a:stretch>
              <a:fillRect l="-28283" r="-28283"/>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custDataLst>
              <p:tags r:id="rId17"/>
            </p:custDataLst>
          </p:nvPr>
        </p:nvPicPr>
        <p:blipFill>
          <a:blip r:embed="rId38" cstate="print">
            <a:extLst>
              <a:ext uri="{28A0092B-C50C-407E-A947-70E740481C1C}">
                <a14:useLocalDpi xmlns:a14="http://schemas.microsoft.com/office/drawing/2010/main" val="0"/>
              </a:ext>
            </a:extLst>
          </a:blip>
          <a:stretch>
            <a:fillRect/>
          </a:stretch>
        </p:blipFill>
        <p:spPr>
          <a:xfrm>
            <a:off x="9754845" y="3380546"/>
            <a:ext cx="361851" cy="333851"/>
          </a:xfrm>
          <a:prstGeom prst="rect">
            <a:avLst/>
          </a:prstGeom>
        </p:spPr>
      </p:pic>
      <p:pic>
        <p:nvPicPr>
          <p:cNvPr id="17" name="图片 16"/>
          <p:cNvPicPr>
            <a:picLocks noChangeAspect="1"/>
          </p:cNvPicPr>
          <p:nvPr>
            <p:custDataLst>
              <p:tags r:id="rId18"/>
            </p:custDataLst>
          </p:nvPr>
        </p:nvPicPr>
        <p:blipFill>
          <a:blip r:embed="rId38" cstate="print">
            <a:extLst>
              <a:ext uri="{28A0092B-C50C-407E-A947-70E740481C1C}">
                <a14:useLocalDpi xmlns:a14="http://schemas.microsoft.com/office/drawing/2010/main" val="0"/>
              </a:ext>
            </a:extLst>
          </a:blip>
          <a:stretch>
            <a:fillRect/>
          </a:stretch>
        </p:blipFill>
        <p:spPr>
          <a:xfrm>
            <a:off x="6193985" y="2495890"/>
            <a:ext cx="361851" cy="333851"/>
          </a:xfrm>
          <a:prstGeom prst="rect">
            <a:avLst/>
          </a:prstGeom>
        </p:spPr>
      </p:pic>
      <p:sp>
        <p:nvSpPr>
          <p:cNvPr id="21" name="矩形 20"/>
          <p:cNvSpPr/>
          <p:nvPr>
            <p:custDataLst>
              <p:tags r:id="rId19"/>
            </p:custDataLst>
          </p:nvPr>
        </p:nvSpPr>
        <p:spPr>
          <a:xfrm rot="20281589">
            <a:off x="3869118" y="3055164"/>
            <a:ext cx="2145324" cy="259079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KSO_Img1"/>
          <p:cNvSpPr/>
          <p:nvPr>
            <p:custDataLst>
              <p:tags r:id="rId20"/>
            </p:custDataLst>
          </p:nvPr>
        </p:nvSpPr>
        <p:spPr>
          <a:xfrm rot="20281589">
            <a:off x="3884115" y="3153829"/>
            <a:ext cx="1980312" cy="2036488"/>
          </a:xfrm>
          <a:prstGeom prst="rect">
            <a:avLst/>
          </a:prstGeom>
          <a:blipFill dpi="0" rotWithShape="1">
            <a:blip r:embed="rId39">
              <a:extLst>
                <a:ext uri="{28A0092B-C50C-407E-A947-70E740481C1C}">
                  <a14:useLocalDpi xmlns:a14="http://schemas.microsoft.com/office/drawing/2010/main" val="0"/>
                </a:ext>
              </a:extLst>
            </a:blip>
            <a:srcRect/>
            <a:stretch>
              <a:fillRect l="-53046" t="-8792" r="-56403" b="-22244"/>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custDataLst>
              <p:tags r:id="rId21"/>
            </p:custDataLst>
          </p:nvPr>
        </p:nvPicPr>
        <p:blipFill>
          <a:blip r:embed="rId40" cstate="print">
            <a:extLst>
              <a:ext uri="{28A0092B-C50C-407E-A947-70E740481C1C}">
                <a14:useLocalDpi xmlns:a14="http://schemas.microsoft.com/office/drawing/2010/main" val="0"/>
              </a:ext>
            </a:extLst>
          </a:blip>
          <a:stretch>
            <a:fillRect/>
          </a:stretch>
        </p:blipFill>
        <p:spPr>
          <a:xfrm>
            <a:off x="2513148" y="4845206"/>
            <a:ext cx="1864995" cy="1480422"/>
          </a:xfrm>
          <a:prstGeom prst="rect">
            <a:avLst/>
          </a:prstGeom>
        </p:spPr>
      </p:pic>
      <p:pic>
        <p:nvPicPr>
          <p:cNvPr id="39" name="图片 38"/>
          <p:cNvPicPr>
            <a:picLocks noChangeAspect="1"/>
          </p:cNvPicPr>
          <p:nvPr>
            <p:custDataLst>
              <p:tags r:id="rId22"/>
            </p:custDataLst>
          </p:nvPr>
        </p:nvPicPr>
        <p:blipFill>
          <a:blip r:embed="rId32" cstate="print">
            <a:extLst>
              <a:ext uri="{28A0092B-C50C-407E-A947-70E740481C1C}">
                <a14:useLocalDpi xmlns:a14="http://schemas.microsoft.com/office/drawing/2010/main" val="0"/>
              </a:ext>
            </a:extLst>
          </a:blip>
          <a:stretch>
            <a:fillRect/>
          </a:stretch>
        </p:blipFill>
        <p:spPr>
          <a:xfrm>
            <a:off x="9600434" y="1375932"/>
            <a:ext cx="468171" cy="464858"/>
          </a:xfrm>
          <a:prstGeom prst="rect">
            <a:avLst/>
          </a:prstGeom>
        </p:spPr>
      </p:pic>
      <p:pic>
        <p:nvPicPr>
          <p:cNvPr id="40" name="图片 39"/>
          <p:cNvPicPr>
            <a:picLocks noChangeAspect="1"/>
          </p:cNvPicPr>
          <p:nvPr>
            <p:custDataLst>
              <p:tags r:id="rId23"/>
            </p:custDataLst>
          </p:nvPr>
        </p:nvPicPr>
        <p:blipFill>
          <a:blip r:embed="rId32" cstate="print">
            <a:extLst>
              <a:ext uri="{28A0092B-C50C-407E-A947-70E740481C1C}">
                <a14:useLocalDpi xmlns:a14="http://schemas.microsoft.com/office/drawing/2010/main" val="0"/>
              </a:ext>
            </a:extLst>
          </a:blip>
          <a:stretch>
            <a:fillRect/>
          </a:stretch>
        </p:blipFill>
        <p:spPr>
          <a:xfrm>
            <a:off x="10067041" y="985295"/>
            <a:ext cx="258658" cy="256828"/>
          </a:xfrm>
          <a:prstGeom prst="rect">
            <a:avLst/>
          </a:prstGeom>
        </p:spPr>
      </p:pic>
      <p:pic>
        <p:nvPicPr>
          <p:cNvPr id="41" name="图片 40"/>
          <p:cNvPicPr>
            <a:picLocks noChangeAspect="1"/>
          </p:cNvPicPr>
          <p:nvPr>
            <p:custDataLst>
              <p:tags r:id="rId24"/>
            </p:custDataLst>
          </p:nvPr>
        </p:nvPicPr>
        <p:blipFill>
          <a:blip r:embed="rId32" cstate="print">
            <a:extLst>
              <a:ext uri="{28A0092B-C50C-407E-A947-70E740481C1C}">
                <a14:useLocalDpi xmlns:a14="http://schemas.microsoft.com/office/drawing/2010/main" val="0"/>
              </a:ext>
            </a:extLst>
          </a:blip>
          <a:stretch>
            <a:fillRect/>
          </a:stretch>
        </p:blipFill>
        <p:spPr>
          <a:xfrm>
            <a:off x="9809946" y="661729"/>
            <a:ext cx="208500" cy="207025"/>
          </a:xfrm>
          <a:prstGeom prst="rect">
            <a:avLst/>
          </a:prstGeom>
        </p:spPr>
      </p:pic>
      <p:grpSp>
        <p:nvGrpSpPr>
          <p:cNvPr id="12" name="组合 11"/>
          <p:cNvGrpSpPr/>
          <p:nvPr>
            <p:custDataLst>
              <p:tags r:id="rId25"/>
            </p:custDataLst>
          </p:nvPr>
        </p:nvGrpSpPr>
        <p:grpSpPr>
          <a:xfrm>
            <a:off x="1809043" y="392179"/>
            <a:ext cx="5075999" cy="1852577"/>
            <a:chOff x="278335" y="340247"/>
            <a:chExt cx="5075999" cy="1852577"/>
          </a:xfrm>
        </p:grpSpPr>
        <p:sp>
          <p:nvSpPr>
            <p:cNvPr id="44" name="文本框 43"/>
            <p:cNvSpPr txBox="1"/>
            <p:nvPr/>
          </p:nvSpPr>
          <p:spPr>
            <a:xfrm>
              <a:off x="1960456" y="1484938"/>
              <a:ext cx="3393878" cy="707886"/>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sz="4000" dirty="0"/>
                <a:t>THE SEASIDE</a:t>
              </a:r>
            </a:p>
          </p:txBody>
        </p:sp>
        <p:sp>
          <p:nvSpPr>
            <p:cNvPr id="45" name="文本框 44"/>
            <p:cNvSpPr txBox="1"/>
            <p:nvPr/>
          </p:nvSpPr>
          <p:spPr>
            <a:xfrm>
              <a:off x="278335" y="340247"/>
              <a:ext cx="2916183" cy="923330"/>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sz="5400" dirty="0"/>
                <a:t>TRAVEL</a:t>
              </a:r>
            </a:p>
          </p:txBody>
        </p:sp>
        <p:sp>
          <p:nvSpPr>
            <p:cNvPr id="46" name="文本框 45"/>
            <p:cNvSpPr txBox="1"/>
            <p:nvPr/>
          </p:nvSpPr>
          <p:spPr>
            <a:xfrm>
              <a:off x="2707564" y="1064926"/>
              <a:ext cx="595035" cy="461665"/>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sz="2400" dirty="0"/>
                <a:t>TO</a:t>
              </a:r>
            </a:p>
          </p:txBody>
        </p:sp>
      </p:grpSp>
    </p:spTree>
    <p:custDataLst>
      <p:tags r:id="rId1"/>
    </p:custDataLst>
    <p:extLst>
      <p:ext uri="{BB962C8B-B14F-4D97-AF65-F5344CB8AC3E}">
        <p14:creationId xmlns:p14="http://schemas.microsoft.com/office/powerpoint/2010/main" val="182208563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Scale>
                                      <p:cBhvr>
                                        <p:cTn id="1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8"/>
                                        </p:tgtEl>
                                        <p:attrNameLst>
                                          <p:attrName>ppt_x</p:attrName>
                                          <p:attrName>ppt_y</p:attrName>
                                        </p:attrNameLst>
                                      </p:cBhvr>
                                    </p:animMotion>
                                    <p:animEffect transition="in" filter="fade">
                                      <p:cBhvr>
                                        <p:cTn id="14" dur="1000"/>
                                        <p:tgtEl>
                                          <p:spTgt spid="18"/>
                                        </p:tgtEl>
                                      </p:cBhvr>
                                    </p:animEffect>
                                  </p:childTnLst>
                                </p:cTn>
                              </p:par>
                              <p:par>
                                <p:cTn id="15" presetID="30" presetClass="entr" presetSubtype="0" fill="hold" grpId="0" nodeType="withEffect">
                                  <p:stCondLst>
                                    <p:cond delay="50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800" decel="100000"/>
                                        <p:tgtEl>
                                          <p:spTgt spid="30"/>
                                        </p:tgtEl>
                                      </p:cBhvr>
                                    </p:animEffect>
                                    <p:anim calcmode="lin" valueType="num">
                                      <p:cBhvr>
                                        <p:cTn id="18" dur="800" decel="100000" fill="hold"/>
                                        <p:tgtEl>
                                          <p:spTgt spid="30"/>
                                        </p:tgtEl>
                                        <p:attrNameLst>
                                          <p:attrName>style.rotation</p:attrName>
                                        </p:attrNameLst>
                                      </p:cBhvr>
                                      <p:tavLst>
                                        <p:tav tm="0">
                                          <p:val>
                                            <p:fltVal val="-90"/>
                                          </p:val>
                                        </p:tav>
                                        <p:tav tm="100000">
                                          <p:val>
                                            <p:fltVal val="0"/>
                                          </p:val>
                                        </p:tav>
                                      </p:tavLst>
                                    </p:anim>
                                    <p:anim calcmode="lin" valueType="num">
                                      <p:cBhvr>
                                        <p:cTn id="19" dur="800" decel="100000" fill="hold"/>
                                        <p:tgtEl>
                                          <p:spTgt spid="30"/>
                                        </p:tgtEl>
                                        <p:attrNameLst>
                                          <p:attrName>ppt_x</p:attrName>
                                        </p:attrNameLst>
                                      </p:cBhvr>
                                      <p:tavLst>
                                        <p:tav tm="0">
                                          <p:val>
                                            <p:strVal val="#ppt_x+0.4"/>
                                          </p:val>
                                        </p:tav>
                                        <p:tav tm="100000">
                                          <p:val>
                                            <p:strVal val="#ppt_x-0.05"/>
                                          </p:val>
                                        </p:tav>
                                      </p:tavLst>
                                    </p:anim>
                                    <p:anim calcmode="lin" valueType="num">
                                      <p:cBhvr>
                                        <p:cTn id="20" dur="800" decel="100000" fill="hold"/>
                                        <p:tgtEl>
                                          <p:spTgt spid="30"/>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30"/>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30"/>
                                        </p:tgtEl>
                                        <p:attrNameLst>
                                          <p:attrName>ppt_y</p:attrName>
                                        </p:attrNameLst>
                                      </p:cBhvr>
                                      <p:tavLst>
                                        <p:tav tm="0">
                                          <p:val>
                                            <p:strVal val="#ppt_y+0.1"/>
                                          </p:val>
                                        </p:tav>
                                        <p:tav tm="100000">
                                          <p:val>
                                            <p:strVal val="#ppt_y"/>
                                          </p:val>
                                        </p:tav>
                                      </p:tavLst>
                                    </p:anim>
                                  </p:childTnLst>
                                </p:cTn>
                              </p:par>
                              <p:par>
                                <p:cTn id="23" presetID="30" presetClass="entr" presetSubtype="0" fill="hold" grpId="0" nodeType="withEffect">
                                  <p:stCondLst>
                                    <p:cond delay="50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800" decel="100000"/>
                                        <p:tgtEl>
                                          <p:spTgt spid="31"/>
                                        </p:tgtEl>
                                      </p:cBhvr>
                                    </p:animEffect>
                                    <p:anim calcmode="lin" valueType="num">
                                      <p:cBhvr>
                                        <p:cTn id="26" dur="800" decel="100000" fill="hold"/>
                                        <p:tgtEl>
                                          <p:spTgt spid="31"/>
                                        </p:tgtEl>
                                        <p:attrNameLst>
                                          <p:attrName>style.rotation</p:attrName>
                                        </p:attrNameLst>
                                      </p:cBhvr>
                                      <p:tavLst>
                                        <p:tav tm="0">
                                          <p:val>
                                            <p:fltVal val="-90"/>
                                          </p:val>
                                        </p:tav>
                                        <p:tav tm="100000">
                                          <p:val>
                                            <p:fltVal val="0"/>
                                          </p:val>
                                        </p:tav>
                                      </p:tavLst>
                                    </p:anim>
                                    <p:anim calcmode="lin" valueType="num">
                                      <p:cBhvr>
                                        <p:cTn id="27" dur="800" decel="100000" fill="hold"/>
                                        <p:tgtEl>
                                          <p:spTgt spid="31"/>
                                        </p:tgtEl>
                                        <p:attrNameLst>
                                          <p:attrName>ppt_x</p:attrName>
                                        </p:attrNameLst>
                                      </p:cBhvr>
                                      <p:tavLst>
                                        <p:tav tm="0">
                                          <p:val>
                                            <p:strVal val="#ppt_x+0.4"/>
                                          </p:val>
                                        </p:tav>
                                        <p:tav tm="100000">
                                          <p:val>
                                            <p:strVal val="#ppt_x-0.05"/>
                                          </p:val>
                                        </p:tav>
                                      </p:tavLst>
                                    </p:anim>
                                    <p:anim calcmode="lin" valueType="num">
                                      <p:cBhvr>
                                        <p:cTn id="28" dur="800" decel="100000" fill="hold"/>
                                        <p:tgtEl>
                                          <p:spTgt spid="31"/>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par>
                                <p:cTn id="31" presetID="30" presetClass="entr" presetSubtype="0" fill="hold" grpId="0" nodeType="withEffect">
                                  <p:stCondLst>
                                    <p:cond delay="50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800" decel="100000"/>
                                        <p:tgtEl>
                                          <p:spTgt spid="22"/>
                                        </p:tgtEl>
                                      </p:cBhvr>
                                    </p:animEffect>
                                    <p:anim calcmode="lin" valueType="num">
                                      <p:cBhvr>
                                        <p:cTn id="34" dur="800" decel="100000" fill="hold"/>
                                        <p:tgtEl>
                                          <p:spTgt spid="22"/>
                                        </p:tgtEl>
                                        <p:attrNameLst>
                                          <p:attrName>style.rotation</p:attrName>
                                        </p:attrNameLst>
                                      </p:cBhvr>
                                      <p:tavLst>
                                        <p:tav tm="0">
                                          <p:val>
                                            <p:fltVal val="-90"/>
                                          </p:val>
                                        </p:tav>
                                        <p:tav tm="100000">
                                          <p:val>
                                            <p:fltVal val="0"/>
                                          </p:val>
                                        </p:tav>
                                      </p:tavLst>
                                    </p:anim>
                                    <p:anim calcmode="lin" valueType="num">
                                      <p:cBhvr>
                                        <p:cTn id="35" dur="800" decel="100000" fill="hold"/>
                                        <p:tgtEl>
                                          <p:spTgt spid="22"/>
                                        </p:tgtEl>
                                        <p:attrNameLst>
                                          <p:attrName>ppt_x</p:attrName>
                                        </p:attrNameLst>
                                      </p:cBhvr>
                                      <p:tavLst>
                                        <p:tav tm="0">
                                          <p:val>
                                            <p:strVal val="#ppt_x+0.4"/>
                                          </p:val>
                                        </p:tav>
                                        <p:tav tm="100000">
                                          <p:val>
                                            <p:strVal val="#ppt_x-0.05"/>
                                          </p:val>
                                        </p:tav>
                                      </p:tavLst>
                                    </p:anim>
                                    <p:anim calcmode="lin" valueType="num">
                                      <p:cBhvr>
                                        <p:cTn id="36" dur="800" decel="100000" fill="hold"/>
                                        <p:tgtEl>
                                          <p:spTgt spid="22"/>
                                        </p:tgtEl>
                                        <p:attrNameLst>
                                          <p:attrName>ppt_y</p:attrName>
                                        </p:attrNameLst>
                                      </p:cBhvr>
                                      <p:tavLst>
                                        <p:tav tm="0">
                                          <p:val>
                                            <p:strVal val="#ppt_y-0.4"/>
                                          </p:val>
                                        </p:tav>
                                        <p:tav tm="100000">
                                          <p:val>
                                            <p:strVal val="#ppt_y+0.1"/>
                                          </p:val>
                                        </p:tav>
                                      </p:tavLst>
                                    </p:anim>
                                    <p:anim calcmode="lin" valueType="num">
                                      <p:cBhvr>
                                        <p:cTn id="37"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38"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par>
                                <p:cTn id="39" presetID="30" presetClass="entr" presetSubtype="0" fill="hold" grpId="0" nodeType="withEffect">
                                  <p:stCondLst>
                                    <p:cond delay="50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800" decel="100000"/>
                                        <p:tgtEl>
                                          <p:spTgt spid="21"/>
                                        </p:tgtEl>
                                      </p:cBhvr>
                                    </p:animEffect>
                                    <p:anim calcmode="lin" valueType="num">
                                      <p:cBhvr>
                                        <p:cTn id="42" dur="800" decel="100000" fill="hold"/>
                                        <p:tgtEl>
                                          <p:spTgt spid="21"/>
                                        </p:tgtEl>
                                        <p:attrNameLst>
                                          <p:attrName>style.rotation</p:attrName>
                                        </p:attrNameLst>
                                      </p:cBhvr>
                                      <p:tavLst>
                                        <p:tav tm="0">
                                          <p:val>
                                            <p:fltVal val="-90"/>
                                          </p:val>
                                        </p:tav>
                                        <p:tav tm="100000">
                                          <p:val>
                                            <p:fltVal val="0"/>
                                          </p:val>
                                        </p:tav>
                                      </p:tavLst>
                                    </p:anim>
                                    <p:anim calcmode="lin" valueType="num">
                                      <p:cBhvr>
                                        <p:cTn id="43" dur="800" decel="100000" fill="hold"/>
                                        <p:tgtEl>
                                          <p:spTgt spid="21"/>
                                        </p:tgtEl>
                                        <p:attrNameLst>
                                          <p:attrName>ppt_x</p:attrName>
                                        </p:attrNameLst>
                                      </p:cBhvr>
                                      <p:tavLst>
                                        <p:tav tm="0">
                                          <p:val>
                                            <p:strVal val="#ppt_x+0.4"/>
                                          </p:val>
                                        </p:tav>
                                        <p:tav tm="100000">
                                          <p:val>
                                            <p:strVal val="#ppt_x-0.05"/>
                                          </p:val>
                                        </p:tav>
                                      </p:tavLst>
                                    </p:anim>
                                    <p:anim calcmode="lin" valueType="num">
                                      <p:cBhvr>
                                        <p:cTn id="44" dur="800" decel="100000" fill="hold"/>
                                        <p:tgtEl>
                                          <p:spTgt spid="21"/>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par>
                                <p:cTn id="47" presetID="30" presetClass="entr" presetSubtype="0" fill="hold" grpId="0" nodeType="withEffect">
                                  <p:stCondLst>
                                    <p:cond delay="50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800" decel="100000"/>
                                        <p:tgtEl>
                                          <p:spTgt spid="25"/>
                                        </p:tgtEl>
                                      </p:cBhvr>
                                    </p:animEffect>
                                    <p:anim calcmode="lin" valueType="num">
                                      <p:cBhvr>
                                        <p:cTn id="50" dur="800" decel="100000" fill="hold"/>
                                        <p:tgtEl>
                                          <p:spTgt spid="25"/>
                                        </p:tgtEl>
                                        <p:attrNameLst>
                                          <p:attrName>style.rotation</p:attrName>
                                        </p:attrNameLst>
                                      </p:cBhvr>
                                      <p:tavLst>
                                        <p:tav tm="0">
                                          <p:val>
                                            <p:fltVal val="-90"/>
                                          </p:val>
                                        </p:tav>
                                        <p:tav tm="100000">
                                          <p:val>
                                            <p:fltVal val="0"/>
                                          </p:val>
                                        </p:tav>
                                      </p:tavLst>
                                    </p:anim>
                                    <p:anim calcmode="lin" valueType="num">
                                      <p:cBhvr>
                                        <p:cTn id="51" dur="800" decel="100000" fill="hold"/>
                                        <p:tgtEl>
                                          <p:spTgt spid="25"/>
                                        </p:tgtEl>
                                        <p:attrNameLst>
                                          <p:attrName>ppt_x</p:attrName>
                                        </p:attrNameLst>
                                      </p:cBhvr>
                                      <p:tavLst>
                                        <p:tav tm="0">
                                          <p:val>
                                            <p:strVal val="#ppt_x+0.4"/>
                                          </p:val>
                                        </p:tav>
                                        <p:tav tm="100000">
                                          <p:val>
                                            <p:strVal val="#ppt_x-0.05"/>
                                          </p:val>
                                        </p:tav>
                                      </p:tavLst>
                                    </p:anim>
                                    <p:anim calcmode="lin" valueType="num">
                                      <p:cBhvr>
                                        <p:cTn id="52" dur="800" decel="100000" fill="hold"/>
                                        <p:tgtEl>
                                          <p:spTgt spid="25"/>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25"/>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25"/>
                                        </p:tgtEl>
                                        <p:attrNameLst>
                                          <p:attrName>ppt_y</p:attrName>
                                        </p:attrNameLst>
                                      </p:cBhvr>
                                      <p:tavLst>
                                        <p:tav tm="0">
                                          <p:val>
                                            <p:strVal val="#ppt_y+0.1"/>
                                          </p:val>
                                        </p:tav>
                                        <p:tav tm="100000">
                                          <p:val>
                                            <p:strVal val="#ppt_y"/>
                                          </p:val>
                                        </p:tav>
                                      </p:tavLst>
                                    </p:anim>
                                  </p:childTnLst>
                                </p:cTn>
                              </p:par>
                              <p:par>
                                <p:cTn id="55" presetID="30" presetClass="entr" presetSubtype="0" fill="hold" grpId="0" nodeType="withEffect">
                                  <p:stCondLst>
                                    <p:cond delay="50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800" decel="100000"/>
                                        <p:tgtEl>
                                          <p:spTgt spid="7"/>
                                        </p:tgtEl>
                                      </p:cBhvr>
                                    </p:animEffect>
                                    <p:anim calcmode="lin" valueType="num">
                                      <p:cBhvr>
                                        <p:cTn id="58" dur="800" decel="100000" fill="hold"/>
                                        <p:tgtEl>
                                          <p:spTgt spid="7"/>
                                        </p:tgtEl>
                                        <p:attrNameLst>
                                          <p:attrName>style.rotation</p:attrName>
                                        </p:attrNameLst>
                                      </p:cBhvr>
                                      <p:tavLst>
                                        <p:tav tm="0">
                                          <p:val>
                                            <p:fltVal val="-90"/>
                                          </p:val>
                                        </p:tav>
                                        <p:tav tm="100000">
                                          <p:val>
                                            <p:fltVal val="0"/>
                                          </p:val>
                                        </p:tav>
                                      </p:tavLst>
                                    </p:anim>
                                    <p:anim calcmode="lin" valueType="num">
                                      <p:cBhvr>
                                        <p:cTn id="59" dur="800" decel="100000" fill="hold"/>
                                        <p:tgtEl>
                                          <p:spTgt spid="7"/>
                                        </p:tgtEl>
                                        <p:attrNameLst>
                                          <p:attrName>ppt_x</p:attrName>
                                        </p:attrNameLst>
                                      </p:cBhvr>
                                      <p:tavLst>
                                        <p:tav tm="0">
                                          <p:val>
                                            <p:strVal val="#ppt_x+0.4"/>
                                          </p:val>
                                        </p:tav>
                                        <p:tav tm="100000">
                                          <p:val>
                                            <p:strVal val="#ppt_x-0.05"/>
                                          </p:val>
                                        </p:tav>
                                      </p:tavLst>
                                    </p:anim>
                                    <p:anim calcmode="lin" valueType="num">
                                      <p:cBhvr>
                                        <p:cTn id="60" dur="800" decel="100000" fill="hold"/>
                                        <p:tgtEl>
                                          <p:spTgt spid="7"/>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par>
                                <p:cTn id="63" presetID="30" presetClass="entr" presetSubtype="0" fill="hold" grpId="0" nodeType="withEffect">
                                  <p:stCondLst>
                                    <p:cond delay="500"/>
                                  </p:stCondLst>
                                  <p:childTnLst>
                                    <p:set>
                                      <p:cBhvr>
                                        <p:cTn id="64" dur="1" fill="hold">
                                          <p:stCondLst>
                                            <p:cond delay="0"/>
                                          </p:stCondLst>
                                        </p:cTn>
                                        <p:tgtEl>
                                          <p:spTgt spid="8"/>
                                        </p:tgtEl>
                                        <p:attrNameLst>
                                          <p:attrName>style.visibility</p:attrName>
                                        </p:attrNameLst>
                                      </p:cBhvr>
                                      <p:to>
                                        <p:strVal val="visible"/>
                                      </p:to>
                                    </p:set>
                                    <p:animEffect transition="in" filter="fade">
                                      <p:cBhvr>
                                        <p:cTn id="65" dur="800" decel="100000"/>
                                        <p:tgtEl>
                                          <p:spTgt spid="8"/>
                                        </p:tgtEl>
                                      </p:cBhvr>
                                    </p:animEffect>
                                    <p:anim calcmode="lin" valueType="num">
                                      <p:cBhvr>
                                        <p:cTn id="66" dur="800" decel="100000" fill="hold"/>
                                        <p:tgtEl>
                                          <p:spTgt spid="8"/>
                                        </p:tgtEl>
                                        <p:attrNameLst>
                                          <p:attrName>style.rotation</p:attrName>
                                        </p:attrNameLst>
                                      </p:cBhvr>
                                      <p:tavLst>
                                        <p:tav tm="0">
                                          <p:val>
                                            <p:fltVal val="-90"/>
                                          </p:val>
                                        </p:tav>
                                        <p:tav tm="100000">
                                          <p:val>
                                            <p:fltVal val="0"/>
                                          </p:val>
                                        </p:tav>
                                      </p:tavLst>
                                    </p:anim>
                                    <p:anim calcmode="lin" valueType="num">
                                      <p:cBhvr>
                                        <p:cTn id="67" dur="800" decel="100000" fill="hold"/>
                                        <p:tgtEl>
                                          <p:spTgt spid="8"/>
                                        </p:tgtEl>
                                        <p:attrNameLst>
                                          <p:attrName>ppt_x</p:attrName>
                                        </p:attrNameLst>
                                      </p:cBhvr>
                                      <p:tavLst>
                                        <p:tav tm="0">
                                          <p:val>
                                            <p:strVal val="#ppt_x+0.4"/>
                                          </p:val>
                                        </p:tav>
                                        <p:tav tm="100000">
                                          <p:val>
                                            <p:strVal val="#ppt_x-0.05"/>
                                          </p:val>
                                        </p:tav>
                                      </p:tavLst>
                                    </p:anim>
                                    <p:anim calcmode="lin" valueType="num">
                                      <p:cBhvr>
                                        <p:cTn id="68" dur="800" decel="100000" fill="hold"/>
                                        <p:tgtEl>
                                          <p:spTgt spid="8"/>
                                        </p:tgtEl>
                                        <p:attrNameLst>
                                          <p:attrName>ppt_y</p:attrName>
                                        </p:attrNameLst>
                                      </p:cBhvr>
                                      <p:tavLst>
                                        <p:tav tm="0">
                                          <p:val>
                                            <p:strVal val="#ppt_y-0.4"/>
                                          </p:val>
                                        </p:tav>
                                        <p:tav tm="100000">
                                          <p:val>
                                            <p:strVal val="#ppt_y+0.1"/>
                                          </p:val>
                                        </p:tav>
                                      </p:tavLst>
                                    </p:anim>
                                    <p:anim calcmode="lin" valueType="num">
                                      <p:cBhvr>
                                        <p:cTn id="69"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70"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par>
                                <p:cTn id="71" presetID="30" presetClass="entr" presetSubtype="0" fill="hold" grpId="0" nodeType="withEffect">
                                  <p:stCondLst>
                                    <p:cond delay="500"/>
                                  </p:stCondLst>
                                  <p:childTnLst>
                                    <p:set>
                                      <p:cBhvr>
                                        <p:cTn id="72" dur="1" fill="hold">
                                          <p:stCondLst>
                                            <p:cond delay="0"/>
                                          </p:stCondLst>
                                        </p:cTn>
                                        <p:tgtEl>
                                          <p:spTgt spid="11"/>
                                        </p:tgtEl>
                                        <p:attrNameLst>
                                          <p:attrName>style.visibility</p:attrName>
                                        </p:attrNameLst>
                                      </p:cBhvr>
                                      <p:to>
                                        <p:strVal val="visible"/>
                                      </p:to>
                                    </p:set>
                                    <p:animEffect transition="in" filter="fade">
                                      <p:cBhvr>
                                        <p:cTn id="73" dur="800" decel="100000"/>
                                        <p:tgtEl>
                                          <p:spTgt spid="11"/>
                                        </p:tgtEl>
                                      </p:cBhvr>
                                    </p:animEffect>
                                    <p:anim calcmode="lin" valueType="num">
                                      <p:cBhvr>
                                        <p:cTn id="74" dur="800" decel="100000" fill="hold"/>
                                        <p:tgtEl>
                                          <p:spTgt spid="11"/>
                                        </p:tgtEl>
                                        <p:attrNameLst>
                                          <p:attrName>style.rotation</p:attrName>
                                        </p:attrNameLst>
                                      </p:cBhvr>
                                      <p:tavLst>
                                        <p:tav tm="0">
                                          <p:val>
                                            <p:fltVal val="-90"/>
                                          </p:val>
                                        </p:tav>
                                        <p:tav tm="100000">
                                          <p:val>
                                            <p:fltVal val="0"/>
                                          </p:val>
                                        </p:tav>
                                      </p:tavLst>
                                    </p:anim>
                                    <p:anim calcmode="lin" valueType="num">
                                      <p:cBhvr>
                                        <p:cTn id="75" dur="800" decel="100000" fill="hold"/>
                                        <p:tgtEl>
                                          <p:spTgt spid="11"/>
                                        </p:tgtEl>
                                        <p:attrNameLst>
                                          <p:attrName>ppt_x</p:attrName>
                                        </p:attrNameLst>
                                      </p:cBhvr>
                                      <p:tavLst>
                                        <p:tav tm="0">
                                          <p:val>
                                            <p:strVal val="#ppt_x+0.4"/>
                                          </p:val>
                                        </p:tav>
                                        <p:tav tm="100000">
                                          <p:val>
                                            <p:strVal val="#ppt_x-0.05"/>
                                          </p:val>
                                        </p:tav>
                                      </p:tavLst>
                                    </p:anim>
                                    <p:anim calcmode="lin" valueType="num">
                                      <p:cBhvr>
                                        <p:cTn id="76" dur="800" decel="100000" fill="hold"/>
                                        <p:tgtEl>
                                          <p:spTgt spid="11"/>
                                        </p:tgtEl>
                                        <p:attrNameLst>
                                          <p:attrName>ppt_y</p:attrName>
                                        </p:attrNameLst>
                                      </p:cBhvr>
                                      <p:tavLst>
                                        <p:tav tm="0">
                                          <p:val>
                                            <p:strVal val="#ppt_y-0.4"/>
                                          </p:val>
                                        </p:tav>
                                        <p:tav tm="100000">
                                          <p:val>
                                            <p:strVal val="#ppt_y+0.1"/>
                                          </p:val>
                                        </p:tav>
                                      </p:tavLst>
                                    </p:anim>
                                    <p:anim calcmode="lin" valueType="num">
                                      <p:cBhvr>
                                        <p:cTn id="77"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78"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par>
                                <p:cTn id="79" presetID="30" presetClass="entr" presetSubtype="0" fill="hold" grpId="0" nodeType="withEffect">
                                  <p:stCondLst>
                                    <p:cond delay="500"/>
                                  </p:stCondLst>
                                  <p:childTnLst>
                                    <p:set>
                                      <p:cBhvr>
                                        <p:cTn id="80" dur="1" fill="hold">
                                          <p:stCondLst>
                                            <p:cond delay="0"/>
                                          </p:stCondLst>
                                        </p:cTn>
                                        <p:tgtEl>
                                          <p:spTgt spid="10"/>
                                        </p:tgtEl>
                                        <p:attrNameLst>
                                          <p:attrName>style.visibility</p:attrName>
                                        </p:attrNameLst>
                                      </p:cBhvr>
                                      <p:to>
                                        <p:strVal val="visible"/>
                                      </p:to>
                                    </p:set>
                                    <p:animEffect transition="in" filter="fade">
                                      <p:cBhvr>
                                        <p:cTn id="81" dur="800" decel="100000"/>
                                        <p:tgtEl>
                                          <p:spTgt spid="10"/>
                                        </p:tgtEl>
                                      </p:cBhvr>
                                    </p:animEffect>
                                    <p:anim calcmode="lin" valueType="num">
                                      <p:cBhvr>
                                        <p:cTn id="82" dur="800" decel="100000" fill="hold"/>
                                        <p:tgtEl>
                                          <p:spTgt spid="10"/>
                                        </p:tgtEl>
                                        <p:attrNameLst>
                                          <p:attrName>style.rotation</p:attrName>
                                        </p:attrNameLst>
                                      </p:cBhvr>
                                      <p:tavLst>
                                        <p:tav tm="0">
                                          <p:val>
                                            <p:fltVal val="-90"/>
                                          </p:val>
                                        </p:tav>
                                        <p:tav tm="100000">
                                          <p:val>
                                            <p:fltVal val="0"/>
                                          </p:val>
                                        </p:tav>
                                      </p:tavLst>
                                    </p:anim>
                                    <p:anim calcmode="lin" valueType="num">
                                      <p:cBhvr>
                                        <p:cTn id="83" dur="800" decel="100000" fill="hold"/>
                                        <p:tgtEl>
                                          <p:spTgt spid="10"/>
                                        </p:tgtEl>
                                        <p:attrNameLst>
                                          <p:attrName>ppt_x</p:attrName>
                                        </p:attrNameLst>
                                      </p:cBhvr>
                                      <p:tavLst>
                                        <p:tav tm="0">
                                          <p:val>
                                            <p:strVal val="#ppt_x+0.4"/>
                                          </p:val>
                                        </p:tav>
                                        <p:tav tm="100000">
                                          <p:val>
                                            <p:strVal val="#ppt_x-0.05"/>
                                          </p:val>
                                        </p:tav>
                                      </p:tavLst>
                                    </p:anim>
                                    <p:anim calcmode="lin" valueType="num">
                                      <p:cBhvr>
                                        <p:cTn id="84" dur="800" decel="100000" fill="hold"/>
                                        <p:tgtEl>
                                          <p:spTgt spid="10"/>
                                        </p:tgtEl>
                                        <p:attrNameLst>
                                          <p:attrName>ppt_y</p:attrName>
                                        </p:attrNameLst>
                                      </p:cBhvr>
                                      <p:tavLst>
                                        <p:tav tm="0">
                                          <p:val>
                                            <p:strVal val="#ppt_y-0.4"/>
                                          </p:val>
                                        </p:tav>
                                        <p:tav tm="100000">
                                          <p:val>
                                            <p:strVal val="#ppt_y+0.1"/>
                                          </p:val>
                                        </p:tav>
                                      </p:tavLst>
                                    </p:anim>
                                    <p:anim calcmode="lin" valueType="num">
                                      <p:cBhvr>
                                        <p:cTn id="85"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86"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par>
                                <p:cTn id="87" presetID="30" presetClass="entr" presetSubtype="0" fill="hold" grpId="0" nodeType="withEffect">
                                  <p:stCondLst>
                                    <p:cond delay="50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800" decel="100000"/>
                                        <p:tgtEl>
                                          <p:spTgt spid="28"/>
                                        </p:tgtEl>
                                      </p:cBhvr>
                                    </p:animEffect>
                                    <p:anim calcmode="lin" valueType="num">
                                      <p:cBhvr>
                                        <p:cTn id="90" dur="800" decel="100000" fill="hold"/>
                                        <p:tgtEl>
                                          <p:spTgt spid="28"/>
                                        </p:tgtEl>
                                        <p:attrNameLst>
                                          <p:attrName>style.rotation</p:attrName>
                                        </p:attrNameLst>
                                      </p:cBhvr>
                                      <p:tavLst>
                                        <p:tav tm="0">
                                          <p:val>
                                            <p:fltVal val="-90"/>
                                          </p:val>
                                        </p:tav>
                                        <p:tav tm="100000">
                                          <p:val>
                                            <p:fltVal val="0"/>
                                          </p:val>
                                        </p:tav>
                                      </p:tavLst>
                                    </p:anim>
                                    <p:anim calcmode="lin" valueType="num">
                                      <p:cBhvr>
                                        <p:cTn id="91" dur="800" decel="100000" fill="hold"/>
                                        <p:tgtEl>
                                          <p:spTgt spid="28"/>
                                        </p:tgtEl>
                                        <p:attrNameLst>
                                          <p:attrName>ppt_x</p:attrName>
                                        </p:attrNameLst>
                                      </p:cBhvr>
                                      <p:tavLst>
                                        <p:tav tm="0">
                                          <p:val>
                                            <p:strVal val="#ppt_x+0.4"/>
                                          </p:val>
                                        </p:tav>
                                        <p:tav tm="100000">
                                          <p:val>
                                            <p:strVal val="#ppt_x-0.05"/>
                                          </p:val>
                                        </p:tav>
                                      </p:tavLst>
                                    </p:anim>
                                    <p:anim calcmode="lin" valueType="num">
                                      <p:cBhvr>
                                        <p:cTn id="92" dur="800" decel="100000" fill="hold"/>
                                        <p:tgtEl>
                                          <p:spTgt spid="28"/>
                                        </p:tgtEl>
                                        <p:attrNameLst>
                                          <p:attrName>ppt_y</p:attrName>
                                        </p:attrNameLst>
                                      </p:cBhvr>
                                      <p:tavLst>
                                        <p:tav tm="0">
                                          <p:val>
                                            <p:strVal val="#ppt_y-0.4"/>
                                          </p:val>
                                        </p:tav>
                                        <p:tav tm="100000">
                                          <p:val>
                                            <p:strVal val="#ppt_y+0.1"/>
                                          </p:val>
                                        </p:tav>
                                      </p:tavLst>
                                    </p:anim>
                                    <p:anim calcmode="lin" valueType="num">
                                      <p:cBhvr>
                                        <p:cTn id="93"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94"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par>
                                <p:cTn id="95" presetID="30" presetClass="entr" presetSubtype="0" fill="hold" grpId="0" nodeType="withEffect">
                                  <p:stCondLst>
                                    <p:cond delay="500"/>
                                  </p:stCondLst>
                                  <p:childTnLst>
                                    <p:set>
                                      <p:cBhvr>
                                        <p:cTn id="96" dur="1" fill="hold">
                                          <p:stCondLst>
                                            <p:cond delay="0"/>
                                          </p:stCondLst>
                                        </p:cTn>
                                        <p:tgtEl>
                                          <p:spTgt spid="27"/>
                                        </p:tgtEl>
                                        <p:attrNameLst>
                                          <p:attrName>style.visibility</p:attrName>
                                        </p:attrNameLst>
                                      </p:cBhvr>
                                      <p:to>
                                        <p:strVal val="visible"/>
                                      </p:to>
                                    </p:set>
                                    <p:animEffect transition="in" filter="fade">
                                      <p:cBhvr>
                                        <p:cTn id="97" dur="800" decel="100000"/>
                                        <p:tgtEl>
                                          <p:spTgt spid="27"/>
                                        </p:tgtEl>
                                      </p:cBhvr>
                                    </p:animEffect>
                                    <p:anim calcmode="lin" valueType="num">
                                      <p:cBhvr>
                                        <p:cTn id="98" dur="800" decel="100000" fill="hold"/>
                                        <p:tgtEl>
                                          <p:spTgt spid="27"/>
                                        </p:tgtEl>
                                        <p:attrNameLst>
                                          <p:attrName>style.rotation</p:attrName>
                                        </p:attrNameLst>
                                      </p:cBhvr>
                                      <p:tavLst>
                                        <p:tav tm="0">
                                          <p:val>
                                            <p:fltVal val="-90"/>
                                          </p:val>
                                        </p:tav>
                                        <p:tav tm="100000">
                                          <p:val>
                                            <p:fltVal val="0"/>
                                          </p:val>
                                        </p:tav>
                                      </p:tavLst>
                                    </p:anim>
                                    <p:anim calcmode="lin" valueType="num">
                                      <p:cBhvr>
                                        <p:cTn id="99" dur="800" decel="100000" fill="hold"/>
                                        <p:tgtEl>
                                          <p:spTgt spid="27"/>
                                        </p:tgtEl>
                                        <p:attrNameLst>
                                          <p:attrName>ppt_x</p:attrName>
                                        </p:attrNameLst>
                                      </p:cBhvr>
                                      <p:tavLst>
                                        <p:tav tm="0">
                                          <p:val>
                                            <p:strVal val="#ppt_x+0.4"/>
                                          </p:val>
                                        </p:tav>
                                        <p:tav tm="100000">
                                          <p:val>
                                            <p:strVal val="#ppt_x-0.05"/>
                                          </p:val>
                                        </p:tav>
                                      </p:tavLst>
                                    </p:anim>
                                    <p:anim calcmode="lin" valueType="num">
                                      <p:cBhvr>
                                        <p:cTn id="100" dur="800" decel="100000" fill="hold"/>
                                        <p:tgtEl>
                                          <p:spTgt spid="27"/>
                                        </p:tgtEl>
                                        <p:attrNameLst>
                                          <p:attrName>ppt_y</p:attrName>
                                        </p:attrNameLst>
                                      </p:cBhvr>
                                      <p:tavLst>
                                        <p:tav tm="0">
                                          <p:val>
                                            <p:strVal val="#ppt_y-0.4"/>
                                          </p:val>
                                        </p:tav>
                                        <p:tav tm="100000">
                                          <p:val>
                                            <p:strVal val="#ppt_y+0.1"/>
                                          </p:val>
                                        </p:tav>
                                      </p:tavLst>
                                    </p:anim>
                                    <p:anim calcmode="lin" valueType="num">
                                      <p:cBhvr>
                                        <p:cTn id="101" dur="200" accel="100000" fill="hold">
                                          <p:stCondLst>
                                            <p:cond delay="800"/>
                                          </p:stCondLst>
                                        </p:cTn>
                                        <p:tgtEl>
                                          <p:spTgt spid="27"/>
                                        </p:tgtEl>
                                        <p:attrNameLst>
                                          <p:attrName>ppt_x</p:attrName>
                                        </p:attrNameLst>
                                      </p:cBhvr>
                                      <p:tavLst>
                                        <p:tav tm="0">
                                          <p:val>
                                            <p:strVal val="#ppt_x-0.05"/>
                                          </p:val>
                                        </p:tav>
                                        <p:tav tm="100000">
                                          <p:val>
                                            <p:strVal val="#ppt_x"/>
                                          </p:val>
                                        </p:tav>
                                      </p:tavLst>
                                    </p:anim>
                                    <p:anim calcmode="lin" valueType="num">
                                      <p:cBhvr>
                                        <p:cTn id="102" dur="200" accel="100000" fill="hold">
                                          <p:stCondLst>
                                            <p:cond delay="800"/>
                                          </p:stCondLst>
                                        </p:cTn>
                                        <p:tgtEl>
                                          <p:spTgt spid="27"/>
                                        </p:tgtEl>
                                        <p:attrNameLst>
                                          <p:attrName>ppt_y</p:attrName>
                                        </p:attrNameLst>
                                      </p:cBhvr>
                                      <p:tavLst>
                                        <p:tav tm="0">
                                          <p:val>
                                            <p:strVal val="#ppt_y+0.1"/>
                                          </p:val>
                                        </p:tav>
                                        <p:tav tm="100000">
                                          <p:val>
                                            <p:strVal val="#ppt_y"/>
                                          </p:val>
                                        </p:tav>
                                      </p:tavLst>
                                    </p:anim>
                                  </p:childTnLst>
                                </p:cTn>
                              </p:par>
                              <p:par>
                                <p:cTn id="103" presetID="30" presetClass="entr" presetSubtype="0" fill="hold" grpId="0" nodeType="withEffect">
                                  <p:stCondLst>
                                    <p:cond delay="500"/>
                                  </p:stCondLst>
                                  <p:childTnLst>
                                    <p:set>
                                      <p:cBhvr>
                                        <p:cTn id="104" dur="1" fill="hold">
                                          <p:stCondLst>
                                            <p:cond delay="0"/>
                                          </p:stCondLst>
                                        </p:cTn>
                                        <p:tgtEl>
                                          <p:spTgt spid="24"/>
                                        </p:tgtEl>
                                        <p:attrNameLst>
                                          <p:attrName>style.visibility</p:attrName>
                                        </p:attrNameLst>
                                      </p:cBhvr>
                                      <p:to>
                                        <p:strVal val="visible"/>
                                      </p:to>
                                    </p:set>
                                    <p:animEffect transition="in" filter="fade">
                                      <p:cBhvr>
                                        <p:cTn id="105" dur="800" decel="100000"/>
                                        <p:tgtEl>
                                          <p:spTgt spid="24"/>
                                        </p:tgtEl>
                                      </p:cBhvr>
                                    </p:animEffect>
                                    <p:anim calcmode="lin" valueType="num">
                                      <p:cBhvr>
                                        <p:cTn id="106" dur="800" decel="100000" fill="hold"/>
                                        <p:tgtEl>
                                          <p:spTgt spid="24"/>
                                        </p:tgtEl>
                                        <p:attrNameLst>
                                          <p:attrName>style.rotation</p:attrName>
                                        </p:attrNameLst>
                                      </p:cBhvr>
                                      <p:tavLst>
                                        <p:tav tm="0">
                                          <p:val>
                                            <p:fltVal val="-90"/>
                                          </p:val>
                                        </p:tav>
                                        <p:tav tm="100000">
                                          <p:val>
                                            <p:fltVal val="0"/>
                                          </p:val>
                                        </p:tav>
                                      </p:tavLst>
                                    </p:anim>
                                    <p:anim calcmode="lin" valueType="num">
                                      <p:cBhvr>
                                        <p:cTn id="107" dur="800" decel="100000" fill="hold"/>
                                        <p:tgtEl>
                                          <p:spTgt spid="24"/>
                                        </p:tgtEl>
                                        <p:attrNameLst>
                                          <p:attrName>ppt_x</p:attrName>
                                        </p:attrNameLst>
                                      </p:cBhvr>
                                      <p:tavLst>
                                        <p:tav tm="0">
                                          <p:val>
                                            <p:strVal val="#ppt_x+0.4"/>
                                          </p:val>
                                        </p:tav>
                                        <p:tav tm="100000">
                                          <p:val>
                                            <p:strVal val="#ppt_x-0.05"/>
                                          </p:val>
                                        </p:tav>
                                      </p:tavLst>
                                    </p:anim>
                                    <p:anim calcmode="lin" valueType="num">
                                      <p:cBhvr>
                                        <p:cTn id="108" dur="800" decel="100000" fill="hold"/>
                                        <p:tgtEl>
                                          <p:spTgt spid="24"/>
                                        </p:tgtEl>
                                        <p:attrNameLst>
                                          <p:attrName>ppt_y</p:attrName>
                                        </p:attrNameLst>
                                      </p:cBhvr>
                                      <p:tavLst>
                                        <p:tav tm="0">
                                          <p:val>
                                            <p:strVal val="#ppt_y-0.4"/>
                                          </p:val>
                                        </p:tav>
                                        <p:tav tm="100000">
                                          <p:val>
                                            <p:strVal val="#ppt_y+0.1"/>
                                          </p:val>
                                        </p:tav>
                                      </p:tavLst>
                                    </p:anim>
                                    <p:anim calcmode="lin" valueType="num">
                                      <p:cBhvr>
                                        <p:cTn id="109"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110"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par>
                                <p:cTn id="111" presetID="26" presetClass="entr" presetSubtype="0" fill="hold" nodeType="withEffect">
                                  <p:stCondLst>
                                    <p:cond delay="2500"/>
                                  </p:stCondLst>
                                  <p:childTnLst>
                                    <p:set>
                                      <p:cBhvr>
                                        <p:cTn id="112" dur="1" fill="hold">
                                          <p:stCondLst>
                                            <p:cond delay="0"/>
                                          </p:stCondLst>
                                        </p:cTn>
                                        <p:tgtEl>
                                          <p:spTgt spid="19"/>
                                        </p:tgtEl>
                                        <p:attrNameLst>
                                          <p:attrName>style.visibility</p:attrName>
                                        </p:attrNameLst>
                                      </p:cBhvr>
                                      <p:to>
                                        <p:strVal val="visible"/>
                                      </p:to>
                                    </p:set>
                                    <p:animEffect transition="in" filter="wipe(down)">
                                      <p:cBhvr>
                                        <p:cTn id="113" dur="580">
                                          <p:stCondLst>
                                            <p:cond delay="0"/>
                                          </p:stCondLst>
                                        </p:cTn>
                                        <p:tgtEl>
                                          <p:spTgt spid="19"/>
                                        </p:tgtEl>
                                      </p:cBhvr>
                                    </p:animEffect>
                                    <p:anim calcmode="lin" valueType="num">
                                      <p:cBhvr>
                                        <p:cTn id="114"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15"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16"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7"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18"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19" dur="26">
                                          <p:stCondLst>
                                            <p:cond delay="650"/>
                                          </p:stCondLst>
                                        </p:cTn>
                                        <p:tgtEl>
                                          <p:spTgt spid="19"/>
                                        </p:tgtEl>
                                      </p:cBhvr>
                                      <p:to x="100000" y="60000"/>
                                    </p:animScale>
                                    <p:animScale>
                                      <p:cBhvr>
                                        <p:cTn id="120" dur="166" decel="50000">
                                          <p:stCondLst>
                                            <p:cond delay="676"/>
                                          </p:stCondLst>
                                        </p:cTn>
                                        <p:tgtEl>
                                          <p:spTgt spid="19"/>
                                        </p:tgtEl>
                                      </p:cBhvr>
                                      <p:to x="100000" y="100000"/>
                                    </p:animScale>
                                    <p:animScale>
                                      <p:cBhvr>
                                        <p:cTn id="121" dur="26">
                                          <p:stCondLst>
                                            <p:cond delay="1312"/>
                                          </p:stCondLst>
                                        </p:cTn>
                                        <p:tgtEl>
                                          <p:spTgt spid="19"/>
                                        </p:tgtEl>
                                      </p:cBhvr>
                                      <p:to x="100000" y="80000"/>
                                    </p:animScale>
                                    <p:animScale>
                                      <p:cBhvr>
                                        <p:cTn id="122" dur="166" decel="50000">
                                          <p:stCondLst>
                                            <p:cond delay="1338"/>
                                          </p:stCondLst>
                                        </p:cTn>
                                        <p:tgtEl>
                                          <p:spTgt spid="19"/>
                                        </p:tgtEl>
                                      </p:cBhvr>
                                      <p:to x="100000" y="100000"/>
                                    </p:animScale>
                                    <p:animScale>
                                      <p:cBhvr>
                                        <p:cTn id="123" dur="26">
                                          <p:stCondLst>
                                            <p:cond delay="1642"/>
                                          </p:stCondLst>
                                        </p:cTn>
                                        <p:tgtEl>
                                          <p:spTgt spid="19"/>
                                        </p:tgtEl>
                                      </p:cBhvr>
                                      <p:to x="100000" y="90000"/>
                                    </p:animScale>
                                    <p:animScale>
                                      <p:cBhvr>
                                        <p:cTn id="124" dur="166" decel="50000">
                                          <p:stCondLst>
                                            <p:cond delay="1668"/>
                                          </p:stCondLst>
                                        </p:cTn>
                                        <p:tgtEl>
                                          <p:spTgt spid="19"/>
                                        </p:tgtEl>
                                      </p:cBhvr>
                                      <p:to x="100000" y="100000"/>
                                    </p:animScale>
                                    <p:animScale>
                                      <p:cBhvr>
                                        <p:cTn id="125" dur="26">
                                          <p:stCondLst>
                                            <p:cond delay="1808"/>
                                          </p:stCondLst>
                                        </p:cTn>
                                        <p:tgtEl>
                                          <p:spTgt spid="19"/>
                                        </p:tgtEl>
                                      </p:cBhvr>
                                      <p:to x="100000" y="95000"/>
                                    </p:animScale>
                                    <p:animScale>
                                      <p:cBhvr>
                                        <p:cTn id="126" dur="166" decel="50000">
                                          <p:stCondLst>
                                            <p:cond delay="1834"/>
                                          </p:stCondLst>
                                        </p:cTn>
                                        <p:tgtEl>
                                          <p:spTgt spid="19"/>
                                        </p:tgtEl>
                                      </p:cBhvr>
                                      <p:to x="100000" y="100000"/>
                                    </p:animScale>
                                  </p:childTnLst>
                                </p:cTn>
                              </p:par>
                              <p:par>
                                <p:cTn id="127" presetID="26" presetClass="entr" presetSubtype="0" fill="hold" nodeType="withEffect">
                                  <p:stCondLst>
                                    <p:cond delay="2500"/>
                                  </p:stCondLst>
                                  <p:childTnLst>
                                    <p:set>
                                      <p:cBhvr>
                                        <p:cTn id="128" dur="1" fill="hold">
                                          <p:stCondLst>
                                            <p:cond delay="0"/>
                                          </p:stCondLst>
                                        </p:cTn>
                                        <p:tgtEl>
                                          <p:spTgt spid="17"/>
                                        </p:tgtEl>
                                        <p:attrNameLst>
                                          <p:attrName>style.visibility</p:attrName>
                                        </p:attrNameLst>
                                      </p:cBhvr>
                                      <p:to>
                                        <p:strVal val="visible"/>
                                      </p:to>
                                    </p:set>
                                    <p:animEffect transition="in" filter="wipe(down)">
                                      <p:cBhvr>
                                        <p:cTn id="129" dur="580">
                                          <p:stCondLst>
                                            <p:cond delay="0"/>
                                          </p:stCondLst>
                                        </p:cTn>
                                        <p:tgtEl>
                                          <p:spTgt spid="17"/>
                                        </p:tgtEl>
                                      </p:cBhvr>
                                    </p:animEffect>
                                    <p:anim calcmode="lin" valueType="num">
                                      <p:cBhvr>
                                        <p:cTn id="130"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31"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32"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33"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34"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35" dur="26">
                                          <p:stCondLst>
                                            <p:cond delay="650"/>
                                          </p:stCondLst>
                                        </p:cTn>
                                        <p:tgtEl>
                                          <p:spTgt spid="17"/>
                                        </p:tgtEl>
                                      </p:cBhvr>
                                      <p:to x="100000" y="60000"/>
                                    </p:animScale>
                                    <p:animScale>
                                      <p:cBhvr>
                                        <p:cTn id="136" dur="166" decel="50000">
                                          <p:stCondLst>
                                            <p:cond delay="676"/>
                                          </p:stCondLst>
                                        </p:cTn>
                                        <p:tgtEl>
                                          <p:spTgt spid="17"/>
                                        </p:tgtEl>
                                      </p:cBhvr>
                                      <p:to x="100000" y="100000"/>
                                    </p:animScale>
                                    <p:animScale>
                                      <p:cBhvr>
                                        <p:cTn id="137" dur="26">
                                          <p:stCondLst>
                                            <p:cond delay="1312"/>
                                          </p:stCondLst>
                                        </p:cTn>
                                        <p:tgtEl>
                                          <p:spTgt spid="17"/>
                                        </p:tgtEl>
                                      </p:cBhvr>
                                      <p:to x="100000" y="80000"/>
                                    </p:animScale>
                                    <p:animScale>
                                      <p:cBhvr>
                                        <p:cTn id="138" dur="166" decel="50000">
                                          <p:stCondLst>
                                            <p:cond delay="1338"/>
                                          </p:stCondLst>
                                        </p:cTn>
                                        <p:tgtEl>
                                          <p:spTgt spid="17"/>
                                        </p:tgtEl>
                                      </p:cBhvr>
                                      <p:to x="100000" y="100000"/>
                                    </p:animScale>
                                    <p:animScale>
                                      <p:cBhvr>
                                        <p:cTn id="139" dur="26">
                                          <p:stCondLst>
                                            <p:cond delay="1642"/>
                                          </p:stCondLst>
                                        </p:cTn>
                                        <p:tgtEl>
                                          <p:spTgt spid="17"/>
                                        </p:tgtEl>
                                      </p:cBhvr>
                                      <p:to x="100000" y="90000"/>
                                    </p:animScale>
                                    <p:animScale>
                                      <p:cBhvr>
                                        <p:cTn id="140" dur="166" decel="50000">
                                          <p:stCondLst>
                                            <p:cond delay="1668"/>
                                          </p:stCondLst>
                                        </p:cTn>
                                        <p:tgtEl>
                                          <p:spTgt spid="17"/>
                                        </p:tgtEl>
                                      </p:cBhvr>
                                      <p:to x="100000" y="100000"/>
                                    </p:animScale>
                                    <p:animScale>
                                      <p:cBhvr>
                                        <p:cTn id="141" dur="26">
                                          <p:stCondLst>
                                            <p:cond delay="1808"/>
                                          </p:stCondLst>
                                        </p:cTn>
                                        <p:tgtEl>
                                          <p:spTgt spid="17"/>
                                        </p:tgtEl>
                                      </p:cBhvr>
                                      <p:to x="100000" y="95000"/>
                                    </p:animScale>
                                    <p:animScale>
                                      <p:cBhvr>
                                        <p:cTn id="142" dur="166" decel="50000">
                                          <p:stCondLst>
                                            <p:cond delay="1834"/>
                                          </p:stCondLst>
                                        </p:cTn>
                                        <p:tgtEl>
                                          <p:spTgt spid="17"/>
                                        </p:tgtEl>
                                      </p:cBhvr>
                                      <p:to x="100000" y="100000"/>
                                    </p:animScale>
                                  </p:childTnLst>
                                </p:cTn>
                              </p:par>
                              <p:par>
                                <p:cTn id="143" presetID="26" presetClass="entr" presetSubtype="0" fill="hold" nodeType="withEffect">
                                  <p:stCondLst>
                                    <p:cond delay="2500"/>
                                  </p:stCondLst>
                                  <p:childTnLst>
                                    <p:set>
                                      <p:cBhvr>
                                        <p:cTn id="144" dur="1" fill="hold">
                                          <p:stCondLst>
                                            <p:cond delay="0"/>
                                          </p:stCondLst>
                                        </p:cTn>
                                        <p:tgtEl>
                                          <p:spTgt spid="16"/>
                                        </p:tgtEl>
                                        <p:attrNameLst>
                                          <p:attrName>style.visibility</p:attrName>
                                        </p:attrNameLst>
                                      </p:cBhvr>
                                      <p:to>
                                        <p:strVal val="visible"/>
                                      </p:to>
                                    </p:set>
                                    <p:animEffect transition="in" filter="wipe(down)">
                                      <p:cBhvr>
                                        <p:cTn id="145" dur="580">
                                          <p:stCondLst>
                                            <p:cond delay="0"/>
                                          </p:stCondLst>
                                        </p:cTn>
                                        <p:tgtEl>
                                          <p:spTgt spid="16"/>
                                        </p:tgtEl>
                                      </p:cBhvr>
                                    </p:animEffect>
                                    <p:anim calcmode="lin" valueType="num">
                                      <p:cBhvr>
                                        <p:cTn id="146"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47"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48"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49"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50"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51" dur="26">
                                          <p:stCondLst>
                                            <p:cond delay="650"/>
                                          </p:stCondLst>
                                        </p:cTn>
                                        <p:tgtEl>
                                          <p:spTgt spid="16"/>
                                        </p:tgtEl>
                                      </p:cBhvr>
                                      <p:to x="100000" y="60000"/>
                                    </p:animScale>
                                    <p:animScale>
                                      <p:cBhvr>
                                        <p:cTn id="152" dur="166" decel="50000">
                                          <p:stCondLst>
                                            <p:cond delay="676"/>
                                          </p:stCondLst>
                                        </p:cTn>
                                        <p:tgtEl>
                                          <p:spTgt spid="16"/>
                                        </p:tgtEl>
                                      </p:cBhvr>
                                      <p:to x="100000" y="100000"/>
                                    </p:animScale>
                                    <p:animScale>
                                      <p:cBhvr>
                                        <p:cTn id="153" dur="26">
                                          <p:stCondLst>
                                            <p:cond delay="1312"/>
                                          </p:stCondLst>
                                        </p:cTn>
                                        <p:tgtEl>
                                          <p:spTgt spid="16"/>
                                        </p:tgtEl>
                                      </p:cBhvr>
                                      <p:to x="100000" y="80000"/>
                                    </p:animScale>
                                    <p:animScale>
                                      <p:cBhvr>
                                        <p:cTn id="154" dur="166" decel="50000">
                                          <p:stCondLst>
                                            <p:cond delay="1338"/>
                                          </p:stCondLst>
                                        </p:cTn>
                                        <p:tgtEl>
                                          <p:spTgt spid="16"/>
                                        </p:tgtEl>
                                      </p:cBhvr>
                                      <p:to x="100000" y="100000"/>
                                    </p:animScale>
                                    <p:animScale>
                                      <p:cBhvr>
                                        <p:cTn id="155" dur="26">
                                          <p:stCondLst>
                                            <p:cond delay="1642"/>
                                          </p:stCondLst>
                                        </p:cTn>
                                        <p:tgtEl>
                                          <p:spTgt spid="16"/>
                                        </p:tgtEl>
                                      </p:cBhvr>
                                      <p:to x="100000" y="90000"/>
                                    </p:animScale>
                                    <p:animScale>
                                      <p:cBhvr>
                                        <p:cTn id="156" dur="166" decel="50000">
                                          <p:stCondLst>
                                            <p:cond delay="1668"/>
                                          </p:stCondLst>
                                        </p:cTn>
                                        <p:tgtEl>
                                          <p:spTgt spid="16"/>
                                        </p:tgtEl>
                                      </p:cBhvr>
                                      <p:to x="100000" y="100000"/>
                                    </p:animScale>
                                    <p:animScale>
                                      <p:cBhvr>
                                        <p:cTn id="157" dur="26">
                                          <p:stCondLst>
                                            <p:cond delay="1808"/>
                                          </p:stCondLst>
                                        </p:cTn>
                                        <p:tgtEl>
                                          <p:spTgt spid="16"/>
                                        </p:tgtEl>
                                      </p:cBhvr>
                                      <p:to x="100000" y="95000"/>
                                    </p:animScale>
                                    <p:animScale>
                                      <p:cBhvr>
                                        <p:cTn id="158" dur="166" decel="50000">
                                          <p:stCondLst>
                                            <p:cond delay="1834"/>
                                          </p:stCondLst>
                                        </p:cTn>
                                        <p:tgtEl>
                                          <p:spTgt spid="16"/>
                                        </p:tgtEl>
                                      </p:cBhvr>
                                      <p:to x="100000" y="100000"/>
                                    </p:animScale>
                                  </p:childTnLst>
                                </p:cTn>
                              </p:par>
                              <p:par>
                                <p:cTn id="159" presetID="26" presetClass="entr" presetSubtype="0" fill="hold" nodeType="withEffect">
                                  <p:stCondLst>
                                    <p:cond delay="2500"/>
                                  </p:stCondLst>
                                  <p:childTnLst>
                                    <p:set>
                                      <p:cBhvr>
                                        <p:cTn id="160" dur="1" fill="hold">
                                          <p:stCondLst>
                                            <p:cond delay="0"/>
                                          </p:stCondLst>
                                        </p:cTn>
                                        <p:tgtEl>
                                          <p:spTgt spid="4"/>
                                        </p:tgtEl>
                                        <p:attrNameLst>
                                          <p:attrName>style.visibility</p:attrName>
                                        </p:attrNameLst>
                                      </p:cBhvr>
                                      <p:to>
                                        <p:strVal val="visible"/>
                                      </p:to>
                                    </p:set>
                                    <p:animEffect transition="in" filter="wipe(down)">
                                      <p:cBhvr>
                                        <p:cTn id="161" dur="580">
                                          <p:stCondLst>
                                            <p:cond delay="0"/>
                                          </p:stCondLst>
                                        </p:cTn>
                                        <p:tgtEl>
                                          <p:spTgt spid="4"/>
                                        </p:tgtEl>
                                      </p:cBhvr>
                                    </p:animEffect>
                                    <p:anim calcmode="lin" valueType="num">
                                      <p:cBhvr>
                                        <p:cTn id="162"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63"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64"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65"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66"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67" dur="26">
                                          <p:stCondLst>
                                            <p:cond delay="650"/>
                                          </p:stCondLst>
                                        </p:cTn>
                                        <p:tgtEl>
                                          <p:spTgt spid="4"/>
                                        </p:tgtEl>
                                      </p:cBhvr>
                                      <p:to x="100000" y="60000"/>
                                    </p:animScale>
                                    <p:animScale>
                                      <p:cBhvr>
                                        <p:cTn id="168" dur="166" decel="50000">
                                          <p:stCondLst>
                                            <p:cond delay="676"/>
                                          </p:stCondLst>
                                        </p:cTn>
                                        <p:tgtEl>
                                          <p:spTgt spid="4"/>
                                        </p:tgtEl>
                                      </p:cBhvr>
                                      <p:to x="100000" y="100000"/>
                                    </p:animScale>
                                    <p:animScale>
                                      <p:cBhvr>
                                        <p:cTn id="169" dur="26">
                                          <p:stCondLst>
                                            <p:cond delay="1312"/>
                                          </p:stCondLst>
                                        </p:cTn>
                                        <p:tgtEl>
                                          <p:spTgt spid="4"/>
                                        </p:tgtEl>
                                      </p:cBhvr>
                                      <p:to x="100000" y="80000"/>
                                    </p:animScale>
                                    <p:animScale>
                                      <p:cBhvr>
                                        <p:cTn id="170" dur="166" decel="50000">
                                          <p:stCondLst>
                                            <p:cond delay="1338"/>
                                          </p:stCondLst>
                                        </p:cTn>
                                        <p:tgtEl>
                                          <p:spTgt spid="4"/>
                                        </p:tgtEl>
                                      </p:cBhvr>
                                      <p:to x="100000" y="100000"/>
                                    </p:animScale>
                                    <p:animScale>
                                      <p:cBhvr>
                                        <p:cTn id="171" dur="26">
                                          <p:stCondLst>
                                            <p:cond delay="1642"/>
                                          </p:stCondLst>
                                        </p:cTn>
                                        <p:tgtEl>
                                          <p:spTgt spid="4"/>
                                        </p:tgtEl>
                                      </p:cBhvr>
                                      <p:to x="100000" y="90000"/>
                                    </p:animScale>
                                    <p:animScale>
                                      <p:cBhvr>
                                        <p:cTn id="172" dur="166" decel="50000">
                                          <p:stCondLst>
                                            <p:cond delay="1668"/>
                                          </p:stCondLst>
                                        </p:cTn>
                                        <p:tgtEl>
                                          <p:spTgt spid="4"/>
                                        </p:tgtEl>
                                      </p:cBhvr>
                                      <p:to x="100000" y="100000"/>
                                    </p:animScale>
                                    <p:animScale>
                                      <p:cBhvr>
                                        <p:cTn id="173" dur="26">
                                          <p:stCondLst>
                                            <p:cond delay="1808"/>
                                          </p:stCondLst>
                                        </p:cTn>
                                        <p:tgtEl>
                                          <p:spTgt spid="4"/>
                                        </p:tgtEl>
                                      </p:cBhvr>
                                      <p:to x="100000" y="95000"/>
                                    </p:animScale>
                                    <p:animScale>
                                      <p:cBhvr>
                                        <p:cTn id="174" dur="166" decel="50000">
                                          <p:stCondLst>
                                            <p:cond delay="1834"/>
                                          </p:stCondLst>
                                        </p:cTn>
                                        <p:tgtEl>
                                          <p:spTgt spid="4"/>
                                        </p:tgtEl>
                                      </p:cBhvr>
                                      <p:to x="100000" y="100000"/>
                                    </p:animScale>
                                  </p:childTnLst>
                                </p:cTn>
                              </p:par>
                              <p:par>
                                <p:cTn id="175" presetID="26" presetClass="entr" presetSubtype="0" fill="hold" nodeType="withEffect">
                                  <p:stCondLst>
                                    <p:cond delay="2500"/>
                                  </p:stCondLst>
                                  <p:childTnLst>
                                    <p:set>
                                      <p:cBhvr>
                                        <p:cTn id="176" dur="1" fill="hold">
                                          <p:stCondLst>
                                            <p:cond delay="0"/>
                                          </p:stCondLst>
                                        </p:cTn>
                                        <p:tgtEl>
                                          <p:spTgt spid="34"/>
                                        </p:tgtEl>
                                        <p:attrNameLst>
                                          <p:attrName>style.visibility</p:attrName>
                                        </p:attrNameLst>
                                      </p:cBhvr>
                                      <p:to>
                                        <p:strVal val="visible"/>
                                      </p:to>
                                    </p:set>
                                    <p:animEffect transition="in" filter="wipe(down)">
                                      <p:cBhvr>
                                        <p:cTn id="177" dur="580">
                                          <p:stCondLst>
                                            <p:cond delay="0"/>
                                          </p:stCondLst>
                                        </p:cTn>
                                        <p:tgtEl>
                                          <p:spTgt spid="34"/>
                                        </p:tgtEl>
                                      </p:cBhvr>
                                    </p:animEffect>
                                    <p:anim calcmode="lin" valueType="num">
                                      <p:cBhvr>
                                        <p:cTn id="178"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179"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180"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181"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182"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183" dur="26">
                                          <p:stCondLst>
                                            <p:cond delay="650"/>
                                          </p:stCondLst>
                                        </p:cTn>
                                        <p:tgtEl>
                                          <p:spTgt spid="34"/>
                                        </p:tgtEl>
                                      </p:cBhvr>
                                      <p:to x="100000" y="60000"/>
                                    </p:animScale>
                                    <p:animScale>
                                      <p:cBhvr>
                                        <p:cTn id="184" dur="166" decel="50000">
                                          <p:stCondLst>
                                            <p:cond delay="676"/>
                                          </p:stCondLst>
                                        </p:cTn>
                                        <p:tgtEl>
                                          <p:spTgt spid="34"/>
                                        </p:tgtEl>
                                      </p:cBhvr>
                                      <p:to x="100000" y="100000"/>
                                    </p:animScale>
                                    <p:animScale>
                                      <p:cBhvr>
                                        <p:cTn id="185" dur="26">
                                          <p:stCondLst>
                                            <p:cond delay="1312"/>
                                          </p:stCondLst>
                                        </p:cTn>
                                        <p:tgtEl>
                                          <p:spTgt spid="34"/>
                                        </p:tgtEl>
                                      </p:cBhvr>
                                      <p:to x="100000" y="80000"/>
                                    </p:animScale>
                                    <p:animScale>
                                      <p:cBhvr>
                                        <p:cTn id="186" dur="166" decel="50000">
                                          <p:stCondLst>
                                            <p:cond delay="1338"/>
                                          </p:stCondLst>
                                        </p:cTn>
                                        <p:tgtEl>
                                          <p:spTgt spid="34"/>
                                        </p:tgtEl>
                                      </p:cBhvr>
                                      <p:to x="100000" y="100000"/>
                                    </p:animScale>
                                    <p:animScale>
                                      <p:cBhvr>
                                        <p:cTn id="187" dur="26">
                                          <p:stCondLst>
                                            <p:cond delay="1642"/>
                                          </p:stCondLst>
                                        </p:cTn>
                                        <p:tgtEl>
                                          <p:spTgt spid="34"/>
                                        </p:tgtEl>
                                      </p:cBhvr>
                                      <p:to x="100000" y="90000"/>
                                    </p:animScale>
                                    <p:animScale>
                                      <p:cBhvr>
                                        <p:cTn id="188" dur="166" decel="50000">
                                          <p:stCondLst>
                                            <p:cond delay="1668"/>
                                          </p:stCondLst>
                                        </p:cTn>
                                        <p:tgtEl>
                                          <p:spTgt spid="34"/>
                                        </p:tgtEl>
                                      </p:cBhvr>
                                      <p:to x="100000" y="100000"/>
                                    </p:animScale>
                                    <p:animScale>
                                      <p:cBhvr>
                                        <p:cTn id="189" dur="26">
                                          <p:stCondLst>
                                            <p:cond delay="1808"/>
                                          </p:stCondLst>
                                        </p:cTn>
                                        <p:tgtEl>
                                          <p:spTgt spid="34"/>
                                        </p:tgtEl>
                                      </p:cBhvr>
                                      <p:to x="100000" y="95000"/>
                                    </p:animScale>
                                    <p:animScale>
                                      <p:cBhvr>
                                        <p:cTn id="190" dur="166" decel="50000">
                                          <p:stCondLst>
                                            <p:cond delay="1834"/>
                                          </p:stCondLst>
                                        </p:cTn>
                                        <p:tgtEl>
                                          <p:spTgt spid="3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0" grpId="0" animBg="1"/>
      <p:bldP spid="31" grpId="0" animBg="1"/>
      <p:bldP spid="27" grpId="0" animBg="1"/>
      <p:bldP spid="28" grpId="0" animBg="1"/>
      <p:bldP spid="24" grpId="0" animBg="1"/>
      <p:bldP spid="25" grpId="0" animBg="1"/>
      <p:bldP spid="7" grpId="0" animBg="1"/>
      <p:bldP spid="8" grpId="0" animBg="1"/>
      <p:bldP spid="10" grpId="0" animBg="1"/>
      <p:bldP spid="11" grpId="0" animBg="1"/>
      <p:bldP spid="21" grpId="0" animBg="1"/>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custDataLst>
              <p:tags r:id="rId2"/>
            </p:custDataLst>
          </p:nvPr>
        </p:nvSpPr>
        <p:spPr>
          <a:xfrm rot="1422240">
            <a:off x="7787825" y="3969864"/>
            <a:ext cx="1567732" cy="1770076"/>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KSO_Img5"/>
          <p:cNvSpPr/>
          <p:nvPr>
            <p:custDataLst>
              <p:tags r:id="rId3"/>
            </p:custDataLst>
          </p:nvPr>
        </p:nvSpPr>
        <p:spPr>
          <a:xfrm rot="1422240">
            <a:off x="7911716" y="4061878"/>
            <a:ext cx="1416953" cy="1389600"/>
          </a:xfrm>
          <a:prstGeom prst="rect">
            <a:avLst/>
          </a:prstGeom>
          <a:blipFill dpi="0" rotWithShape="1">
            <a:blip r:embed="rId25" cstate="print">
              <a:extLst>
                <a:ext uri="{28A0092B-C50C-407E-A947-70E740481C1C}">
                  <a14:useLocalDpi xmlns:a14="http://schemas.microsoft.com/office/drawing/2010/main" val="0"/>
                </a:ext>
              </a:extLst>
            </a:blip>
            <a:srcRect/>
            <a:stretch>
              <a:fillRect l="-32651" t="-2553" r="-51159" b="-19114"/>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custDataLst>
              <p:tags r:id="rId4"/>
            </p:custDataLst>
          </p:nvPr>
        </p:nvGrpSpPr>
        <p:grpSpPr>
          <a:xfrm>
            <a:off x="6980973" y="5532701"/>
            <a:ext cx="3775625" cy="737175"/>
            <a:chOff x="286133" y="5944979"/>
            <a:chExt cx="3775625" cy="737175"/>
          </a:xfrm>
        </p:grpSpPr>
        <p:pic>
          <p:nvPicPr>
            <p:cNvPr id="55" name="图片 54"/>
            <p:cNvPicPr>
              <a:picLocks noChangeAspect="1"/>
            </p:cNvPicPr>
            <p:nvPr/>
          </p:nvPicPr>
          <p:blipFill rotWithShape="1">
            <a:blip r:embed="rId26">
              <a:extLst>
                <a:ext uri="{28A0092B-C50C-407E-A947-70E740481C1C}">
                  <a14:useLocalDpi xmlns:a14="http://schemas.microsoft.com/office/drawing/2010/main" val="0"/>
                </a:ext>
              </a:extLst>
            </a:blip>
            <a:srcRect r="56720" b="32135"/>
            <a:stretch/>
          </p:blipFill>
          <p:spPr>
            <a:xfrm>
              <a:off x="286133" y="5953979"/>
              <a:ext cx="3493770" cy="728175"/>
            </a:xfrm>
            <a:prstGeom prst="rect">
              <a:avLst/>
            </a:prstGeom>
          </p:spPr>
        </p:pic>
        <p:sp>
          <p:nvSpPr>
            <p:cNvPr id="56" name="矩形 55"/>
            <p:cNvSpPr/>
            <p:nvPr/>
          </p:nvSpPr>
          <p:spPr>
            <a:xfrm rot="10858139" flipH="1" flipV="1">
              <a:off x="324906" y="5944979"/>
              <a:ext cx="3736852" cy="18000"/>
            </a:xfrm>
            <a:prstGeom prst="rect">
              <a:avLst/>
            </a:prstGeom>
            <a:gradFill>
              <a:gsLst>
                <a:gs pos="49628">
                  <a:srgbClr val="503D00"/>
                </a:gs>
                <a:gs pos="2000">
                  <a:sysClr val="window" lastClr="FFFFFF">
                    <a:lumMod val="95000"/>
                    <a:alpha val="0"/>
                  </a:sysClr>
                </a:gs>
                <a:gs pos="100000">
                  <a:sysClr val="window" lastClr="FFFFFF">
                    <a:lumMod val="95000"/>
                    <a:alpha val="0"/>
                  </a:sysClr>
                </a:gs>
              </a:gsLst>
              <a:lin ang="10800000" scaled="1"/>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pic>
        <p:nvPicPr>
          <p:cNvPr id="2" name="图片 1"/>
          <p:cNvPicPr>
            <a:picLocks noChangeAspect="1"/>
          </p:cNvPicPr>
          <p:nvPr>
            <p:custDataLst>
              <p:tags r:id="rId5"/>
            </p:custDataLst>
          </p:nvPr>
        </p:nvPicPr>
        <p:blipFill rotWithShape="1">
          <a:blip r:embed="rId27">
            <a:extLst>
              <a:ext uri="{28A0092B-C50C-407E-A947-70E740481C1C}">
                <a14:useLocalDpi xmlns:a14="http://schemas.microsoft.com/office/drawing/2010/main" val="0"/>
              </a:ext>
            </a:extLst>
          </a:blip>
          <a:srcRect l="759"/>
          <a:stretch/>
        </p:blipFill>
        <p:spPr>
          <a:xfrm>
            <a:off x="1497623" y="127017"/>
            <a:ext cx="9196755" cy="1078745"/>
          </a:xfrm>
          <a:prstGeom prst="rect">
            <a:avLst/>
          </a:prstGeom>
        </p:spPr>
      </p:pic>
      <p:sp>
        <p:nvSpPr>
          <p:cNvPr id="9" name="矩形 8"/>
          <p:cNvSpPr/>
          <p:nvPr>
            <p:custDataLst>
              <p:tags r:id="rId6"/>
            </p:custDataLst>
          </p:nvPr>
        </p:nvSpPr>
        <p:spPr>
          <a:xfrm rot="1087523">
            <a:off x="1883052" y="1006108"/>
            <a:ext cx="1927504" cy="2327749"/>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KSO_Img1"/>
          <p:cNvSpPr/>
          <p:nvPr>
            <p:custDataLst>
              <p:tags r:id="rId7"/>
            </p:custDataLst>
          </p:nvPr>
        </p:nvSpPr>
        <p:spPr>
          <a:xfrm rot="1087523">
            <a:off x="2010108" y="1108041"/>
            <a:ext cx="1737247" cy="1898791"/>
          </a:xfrm>
          <a:prstGeom prst="rect">
            <a:avLst/>
          </a:prstGeom>
          <a:blipFill dpi="0" rotWithShape="1">
            <a:blip r:embed="rId28" cstate="print">
              <a:extLst>
                <a:ext uri="{28A0092B-C50C-407E-A947-70E740481C1C}">
                  <a14:useLocalDpi xmlns:a14="http://schemas.microsoft.com/office/drawing/2010/main" val="0"/>
                </a:ext>
              </a:extLst>
            </a:blip>
            <a:srcRect/>
            <a:stretch>
              <a:fillRect l="-38366" t="-5013" r="-39372" b="-4977"/>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custDataLst>
              <p:tags r:id="rId8"/>
            </p:custDataLst>
          </p:nvPr>
        </p:nvGrpSpPr>
        <p:grpSpPr>
          <a:xfrm rot="2423863">
            <a:off x="3019681" y="456417"/>
            <a:ext cx="407051" cy="683249"/>
            <a:chOff x="3355097" y="2705308"/>
            <a:chExt cx="758971" cy="1273959"/>
          </a:xfrm>
        </p:grpSpPr>
        <p:pic>
          <p:nvPicPr>
            <p:cNvPr id="5" name="图片 4"/>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3355097" y="2705308"/>
              <a:ext cx="676600" cy="1273959"/>
            </a:xfrm>
            <a:prstGeom prst="rect">
              <a:avLst/>
            </a:prstGeom>
          </p:spPr>
        </p:pic>
        <p:pic>
          <p:nvPicPr>
            <p:cNvPr id="4" name="图片 3"/>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3413086" y="2717499"/>
              <a:ext cx="700982" cy="1261768"/>
            </a:xfrm>
            <a:prstGeom prst="rect">
              <a:avLst/>
            </a:prstGeom>
          </p:spPr>
        </p:pic>
      </p:grpSp>
      <p:sp>
        <p:nvSpPr>
          <p:cNvPr id="12" name="矩形 11"/>
          <p:cNvSpPr/>
          <p:nvPr>
            <p:custDataLst>
              <p:tags r:id="rId9"/>
            </p:custDataLst>
          </p:nvPr>
        </p:nvSpPr>
        <p:spPr>
          <a:xfrm rot="21145919">
            <a:off x="4017425" y="1279194"/>
            <a:ext cx="2065256" cy="2494104"/>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KSO_Img2"/>
          <p:cNvSpPr/>
          <p:nvPr>
            <p:custDataLst>
              <p:tags r:id="rId10"/>
            </p:custDataLst>
          </p:nvPr>
        </p:nvSpPr>
        <p:spPr>
          <a:xfrm rot="21145919">
            <a:off x="4091012" y="1366741"/>
            <a:ext cx="1872000" cy="1926963"/>
          </a:xfrm>
          <a:prstGeom prst="rect">
            <a:avLst/>
          </a:prstGeom>
          <a:blipFill dpi="0" rotWithShape="1">
            <a:blip r:embed="rId31" cstate="print">
              <a:extLst>
                <a:ext uri="{28A0092B-C50C-407E-A947-70E740481C1C}">
                  <a14:useLocalDpi xmlns:a14="http://schemas.microsoft.com/office/drawing/2010/main" val="0"/>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custDataLst>
              <p:tags r:id="rId11"/>
            </p:custDataLst>
          </p:nvPr>
        </p:nvGrpSpPr>
        <p:grpSpPr>
          <a:xfrm>
            <a:off x="4529360" y="725765"/>
            <a:ext cx="407051" cy="683249"/>
            <a:chOff x="3355097" y="2705308"/>
            <a:chExt cx="758971" cy="1273959"/>
          </a:xfrm>
        </p:grpSpPr>
        <p:pic>
          <p:nvPicPr>
            <p:cNvPr id="33" name="图片 32"/>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3355097" y="2705308"/>
              <a:ext cx="676600" cy="1273959"/>
            </a:xfrm>
            <a:prstGeom prst="rect">
              <a:avLst/>
            </a:prstGeom>
          </p:spPr>
        </p:pic>
        <p:pic>
          <p:nvPicPr>
            <p:cNvPr id="35" name="图片 34"/>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3413086" y="2717499"/>
              <a:ext cx="700982" cy="1261768"/>
            </a:xfrm>
            <a:prstGeom prst="rect">
              <a:avLst/>
            </a:prstGeom>
          </p:spPr>
        </p:pic>
      </p:grpSp>
      <p:sp>
        <p:nvSpPr>
          <p:cNvPr id="28" name="矩形 27"/>
          <p:cNvSpPr/>
          <p:nvPr>
            <p:custDataLst>
              <p:tags r:id="rId12"/>
            </p:custDataLst>
          </p:nvPr>
        </p:nvSpPr>
        <p:spPr>
          <a:xfrm rot="21340840">
            <a:off x="6367684" y="1285991"/>
            <a:ext cx="1913729" cy="2311113"/>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KSO_Img3"/>
          <p:cNvSpPr/>
          <p:nvPr>
            <p:custDataLst>
              <p:tags r:id="rId13"/>
            </p:custDataLst>
          </p:nvPr>
        </p:nvSpPr>
        <p:spPr>
          <a:xfrm rot="21340840">
            <a:off x="6450076" y="1378187"/>
            <a:ext cx="1728000" cy="1869468"/>
          </a:xfrm>
          <a:prstGeom prst="rect">
            <a:avLst/>
          </a:prstGeom>
          <a:blipFill dpi="0" rotWithShape="1">
            <a:blip r:embed="rId32" cstate="print">
              <a:extLst>
                <a:ext uri="{28A0092B-C50C-407E-A947-70E740481C1C}">
                  <a14:useLocalDpi xmlns:a14="http://schemas.microsoft.com/office/drawing/2010/main" val="0"/>
                </a:ext>
              </a:extLst>
            </a:blip>
            <a:srcRect/>
            <a:stretch>
              <a:fillRect l="-70372" t="-16163" r="-18037" b="-6920"/>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custDataLst>
              <p:tags r:id="rId14"/>
            </p:custDataLst>
          </p:nvPr>
        </p:nvGrpSpPr>
        <p:grpSpPr>
          <a:xfrm>
            <a:off x="6710938" y="709646"/>
            <a:ext cx="407051" cy="683249"/>
            <a:chOff x="3355097" y="2705308"/>
            <a:chExt cx="758971" cy="1273959"/>
          </a:xfrm>
        </p:grpSpPr>
        <p:pic>
          <p:nvPicPr>
            <p:cNvPr id="37" name="图片 36"/>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3355097" y="2705308"/>
              <a:ext cx="676600" cy="1273959"/>
            </a:xfrm>
            <a:prstGeom prst="rect">
              <a:avLst/>
            </a:prstGeom>
          </p:spPr>
        </p:pic>
        <p:pic>
          <p:nvPicPr>
            <p:cNvPr id="38" name="图片 37"/>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3413087" y="2717498"/>
              <a:ext cx="700981" cy="1261769"/>
            </a:xfrm>
            <a:prstGeom prst="rect">
              <a:avLst/>
            </a:prstGeom>
          </p:spPr>
        </p:pic>
      </p:grpSp>
      <p:sp>
        <p:nvSpPr>
          <p:cNvPr id="15" name="矩形 14"/>
          <p:cNvSpPr/>
          <p:nvPr>
            <p:custDataLst>
              <p:tags r:id="rId15"/>
            </p:custDataLst>
          </p:nvPr>
        </p:nvSpPr>
        <p:spPr>
          <a:xfrm rot="21280563">
            <a:off x="8470100" y="863082"/>
            <a:ext cx="1829834" cy="2209797"/>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Img4"/>
          <p:cNvSpPr/>
          <p:nvPr>
            <p:custDataLst>
              <p:tags r:id="rId16"/>
            </p:custDataLst>
          </p:nvPr>
        </p:nvSpPr>
        <p:spPr>
          <a:xfrm rot="21280563">
            <a:off x="8548839" y="949113"/>
            <a:ext cx="1656000" cy="1744705"/>
          </a:xfrm>
          <a:prstGeom prst="rect">
            <a:avLst/>
          </a:prstGeom>
          <a:blipFill dpi="0" rotWithShape="1">
            <a:blip r:embed="rId33" cstate="print">
              <a:extLst>
                <a:ext uri="{28A0092B-C50C-407E-A947-70E740481C1C}">
                  <a14:useLocalDpi xmlns:a14="http://schemas.microsoft.com/office/drawing/2010/main" val="0"/>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custDataLst>
              <p:tags r:id="rId17"/>
            </p:custDataLst>
          </p:nvPr>
        </p:nvGrpSpPr>
        <p:grpSpPr>
          <a:xfrm>
            <a:off x="8635520" y="303138"/>
            <a:ext cx="407051" cy="683249"/>
            <a:chOff x="3355097" y="2705308"/>
            <a:chExt cx="758971" cy="1273959"/>
          </a:xfrm>
        </p:grpSpPr>
        <p:pic>
          <p:nvPicPr>
            <p:cNvPr id="40" name="图片 39"/>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3355097" y="2705308"/>
              <a:ext cx="676600" cy="1273959"/>
            </a:xfrm>
            <a:prstGeom prst="rect">
              <a:avLst/>
            </a:prstGeom>
          </p:spPr>
        </p:pic>
        <p:pic>
          <p:nvPicPr>
            <p:cNvPr id="41" name="图片 40"/>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3413086" y="2717499"/>
              <a:ext cx="700982" cy="1261768"/>
            </a:xfrm>
            <a:prstGeom prst="rect">
              <a:avLst/>
            </a:prstGeom>
          </p:spPr>
        </p:pic>
      </p:grpSp>
      <p:sp>
        <p:nvSpPr>
          <p:cNvPr id="45" name="文本框 44"/>
          <p:cNvSpPr txBox="1"/>
          <p:nvPr>
            <p:custDataLst>
              <p:tags r:id="rId18"/>
            </p:custDataLst>
          </p:nvPr>
        </p:nvSpPr>
        <p:spPr>
          <a:xfrm>
            <a:off x="1938240" y="5495043"/>
            <a:ext cx="4788461" cy="830997"/>
          </a:xfrm>
          <a:prstGeom prst="rect">
            <a:avLst/>
          </a:prstGeom>
          <a:noFill/>
        </p:spPr>
        <p:txBody>
          <a:bodyPr wrap="square" rtlCol="0">
            <a:spAutoFit/>
          </a:bodyPr>
          <a:lstStyle>
            <a:defPPr>
              <a:defRPr lang="zh-CN"/>
            </a:defPPr>
            <a:lvl1pPr algn="just">
              <a:defRPr sz="1200">
                <a:solidFill>
                  <a:schemeClr val="accent4">
                    <a:lumMod val="75000"/>
                    <a:alpha val="64000"/>
                  </a:schemeClr>
                </a:solidFill>
                <a:effectLst>
                  <a:outerShdw dist="38100" dir="5400000" algn="t" rotWithShape="0">
                    <a:schemeClr val="bg1"/>
                  </a:outerShdw>
                </a:effectLst>
                <a:latin typeface="华文新魏" panose="02010800040101010101" pitchFamily="2" charset="-122"/>
                <a:ea typeface="华文新魏" panose="02010800040101010101" pitchFamily="2" charset="-122"/>
              </a:defRPr>
            </a:lvl1pPr>
          </a:lstStyle>
          <a:p>
            <a:r>
              <a:rPr lang="en-US" altLang="zh-CN" dirty="0"/>
              <a:t>The sea water is the bright incomparable sky-blue, the sodium hyposulfite is steady like spring early morning is  same. Occasionally the breeze, only blew certainly the thin certainly thin thousands of clear small wrinkle.</a:t>
            </a:r>
            <a:endParaRPr lang="zh-CN" altLang="en-US" dirty="0"/>
          </a:p>
        </p:txBody>
      </p:sp>
      <p:sp>
        <p:nvSpPr>
          <p:cNvPr id="46" name="文本框 45"/>
          <p:cNvSpPr txBox="1"/>
          <p:nvPr>
            <p:custDataLst>
              <p:tags r:id="rId19"/>
            </p:custDataLst>
          </p:nvPr>
        </p:nvSpPr>
        <p:spPr>
          <a:xfrm>
            <a:off x="1915201" y="4705304"/>
            <a:ext cx="5142755" cy="769441"/>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sz="4400" dirty="0"/>
              <a:t>A SUNSHINE DAY~</a:t>
            </a:r>
            <a:endParaRPr lang="zh-CN" altLang="en-US" sz="4400" dirty="0"/>
          </a:p>
        </p:txBody>
      </p:sp>
      <p:pic>
        <p:nvPicPr>
          <p:cNvPr id="26" name="图片 25"/>
          <p:cNvPicPr>
            <a:picLocks noChangeAspect="1"/>
          </p:cNvPicPr>
          <p:nvPr>
            <p:custDataLst>
              <p:tags r:id="rId20"/>
            </p:custDataLst>
          </p:nvPr>
        </p:nvPicPr>
        <p:blipFill>
          <a:blip r:embed="rId34" cstate="print">
            <a:extLst>
              <a:ext uri="{28A0092B-C50C-407E-A947-70E740481C1C}">
                <a14:useLocalDpi xmlns:a14="http://schemas.microsoft.com/office/drawing/2010/main" val="0"/>
              </a:ext>
            </a:extLst>
          </a:blip>
          <a:stretch>
            <a:fillRect/>
          </a:stretch>
        </p:blipFill>
        <p:spPr>
          <a:xfrm>
            <a:off x="6980972" y="5431315"/>
            <a:ext cx="626260" cy="706257"/>
          </a:xfrm>
          <a:prstGeom prst="rect">
            <a:avLst/>
          </a:prstGeom>
        </p:spPr>
      </p:pic>
      <p:pic>
        <p:nvPicPr>
          <p:cNvPr id="50" name="图片 49"/>
          <p:cNvPicPr>
            <a:picLocks noChangeAspect="1"/>
          </p:cNvPicPr>
          <p:nvPr>
            <p:custDataLst>
              <p:tags r:id="rId21"/>
            </p:custDataLst>
          </p:nvPr>
        </p:nvPicPr>
        <p:blipFill rotWithShape="1">
          <a:blip r:embed="rId35">
            <a:extLst>
              <a:ext uri="{28A0092B-C50C-407E-A947-70E740481C1C}">
                <a14:useLocalDpi xmlns:a14="http://schemas.microsoft.com/office/drawing/2010/main" val="0"/>
              </a:ext>
            </a:extLst>
          </a:blip>
          <a:srcRect r="31065"/>
          <a:stretch/>
        </p:blipFill>
        <p:spPr>
          <a:xfrm>
            <a:off x="10666707" y="4891429"/>
            <a:ext cx="1525293" cy="2139519"/>
          </a:xfrm>
          <a:prstGeom prst="rect">
            <a:avLst/>
          </a:prstGeom>
        </p:spPr>
      </p:pic>
      <p:pic>
        <p:nvPicPr>
          <p:cNvPr id="51" name="图片 50"/>
          <p:cNvPicPr>
            <a:picLocks noChangeAspect="1"/>
          </p:cNvPicPr>
          <p:nvPr>
            <p:custDataLst>
              <p:tags r:id="rId22"/>
            </p:custDataLst>
          </p:nvPr>
        </p:nvPicPr>
        <p:blipFill>
          <a:blip r:embed="rId36" cstate="print">
            <a:extLst>
              <a:ext uri="{28A0092B-C50C-407E-A947-70E740481C1C}">
                <a14:useLocalDpi xmlns:a14="http://schemas.microsoft.com/office/drawing/2010/main" val="0"/>
              </a:ext>
            </a:extLst>
          </a:blip>
          <a:stretch>
            <a:fillRect/>
          </a:stretch>
        </p:blipFill>
        <p:spPr>
          <a:xfrm>
            <a:off x="7753392" y="5778288"/>
            <a:ext cx="186779" cy="182901"/>
          </a:xfrm>
          <a:prstGeom prst="rect">
            <a:avLst/>
          </a:prstGeom>
        </p:spPr>
      </p:pic>
    </p:spTree>
    <p:custDataLst>
      <p:tags r:id="rId1"/>
    </p:custDataLst>
    <p:extLst>
      <p:ext uri="{BB962C8B-B14F-4D97-AF65-F5344CB8AC3E}">
        <p14:creationId xmlns:p14="http://schemas.microsoft.com/office/powerpoint/2010/main" val="1104778870"/>
      </p:ext>
    </p:extLst>
  </p:cSld>
  <p:clrMapOvr>
    <a:masterClrMapping/>
  </p:clrMapOvr>
  <p:transition spd="slow" advTm="0">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50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5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50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1000"/>
                                        <p:tgtEl>
                                          <p:spTgt spid="31"/>
                                        </p:tgtEl>
                                      </p:cBhvr>
                                    </p:animEffect>
                                    <p:anim calcmode="lin" valueType="num">
                                      <p:cBhvr>
                                        <p:cTn id="40" dur="1000" fill="hold"/>
                                        <p:tgtEl>
                                          <p:spTgt spid="31"/>
                                        </p:tgtEl>
                                        <p:attrNameLst>
                                          <p:attrName>ppt_x</p:attrName>
                                        </p:attrNameLst>
                                      </p:cBhvr>
                                      <p:tavLst>
                                        <p:tav tm="0">
                                          <p:val>
                                            <p:strVal val="#ppt_x"/>
                                          </p:val>
                                        </p:tav>
                                        <p:tav tm="100000">
                                          <p:val>
                                            <p:strVal val="#ppt_x"/>
                                          </p:val>
                                        </p:tav>
                                      </p:tavLst>
                                    </p:anim>
                                    <p:anim calcmode="lin" valueType="num">
                                      <p:cBhvr>
                                        <p:cTn id="41" dur="1000" fill="hold"/>
                                        <p:tgtEl>
                                          <p:spTgt spid="31"/>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150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1000"/>
                                        <p:tgtEl>
                                          <p:spTgt spid="29"/>
                                        </p:tgtEl>
                                      </p:cBhvr>
                                    </p:animEffect>
                                    <p:anim calcmode="lin" valueType="num">
                                      <p:cBhvr>
                                        <p:cTn id="45" dur="1000" fill="hold"/>
                                        <p:tgtEl>
                                          <p:spTgt spid="29"/>
                                        </p:tgtEl>
                                        <p:attrNameLst>
                                          <p:attrName>ppt_x</p:attrName>
                                        </p:attrNameLst>
                                      </p:cBhvr>
                                      <p:tavLst>
                                        <p:tav tm="0">
                                          <p:val>
                                            <p:strVal val="#ppt_x"/>
                                          </p:val>
                                        </p:tav>
                                        <p:tav tm="100000">
                                          <p:val>
                                            <p:strVal val="#ppt_x"/>
                                          </p:val>
                                        </p:tav>
                                      </p:tavLst>
                                    </p:anim>
                                    <p:anim calcmode="lin" valueType="num">
                                      <p:cBhvr>
                                        <p:cTn id="46" dur="1000" fill="hold"/>
                                        <p:tgtEl>
                                          <p:spTgt spid="29"/>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150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anim calcmode="lin" valueType="num">
                                      <p:cBhvr>
                                        <p:cTn id="50" dur="1000" fill="hold"/>
                                        <p:tgtEl>
                                          <p:spTgt spid="28"/>
                                        </p:tgtEl>
                                        <p:attrNameLst>
                                          <p:attrName>ppt_x</p:attrName>
                                        </p:attrNameLst>
                                      </p:cBhvr>
                                      <p:tavLst>
                                        <p:tav tm="0">
                                          <p:val>
                                            <p:strVal val="#ppt_x"/>
                                          </p:val>
                                        </p:tav>
                                        <p:tav tm="100000">
                                          <p:val>
                                            <p:strVal val="#ppt_x"/>
                                          </p:val>
                                        </p:tav>
                                      </p:tavLst>
                                    </p:anim>
                                    <p:anim calcmode="lin" valueType="num">
                                      <p:cBhvr>
                                        <p:cTn id="51" dur="1000" fill="hold"/>
                                        <p:tgtEl>
                                          <p:spTgt spid="28"/>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150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1000"/>
                                        <p:tgtEl>
                                          <p:spTgt spid="36"/>
                                        </p:tgtEl>
                                      </p:cBhvr>
                                    </p:animEffect>
                                    <p:anim calcmode="lin" valueType="num">
                                      <p:cBhvr>
                                        <p:cTn id="55" dur="1000" fill="hold"/>
                                        <p:tgtEl>
                                          <p:spTgt spid="36"/>
                                        </p:tgtEl>
                                        <p:attrNameLst>
                                          <p:attrName>ppt_x</p:attrName>
                                        </p:attrNameLst>
                                      </p:cBhvr>
                                      <p:tavLst>
                                        <p:tav tm="0">
                                          <p:val>
                                            <p:strVal val="#ppt_x"/>
                                          </p:val>
                                        </p:tav>
                                        <p:tav tm="100000">
                                          <p:val>
                                            <p:strVal val="#ppt_x"/>
                                          </p:val>
                                        </p:tav>
                                      </p:tavLst>
                                    </p:anim>
                                    <p:anim calcmode="lin" valueType="num">
                                      <p:cBhvr>
                                        <p:cTn id="56" dur="1000" fill="hold"/>
                                        <p:tgtEl>
                                          <p:spTgt spid="36"/>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250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ppt_x</p:attrName>
                                        </p:attrNameLst>
                                      </p:cBhvr>
                                      <p:tavLst>
                                        <p:tav tm="0">
                                          <p:val>
                                            <p:strVal val="#ppt_x"/>
                                          </p:val>
                                        </p:tav>
                                        <p:tav tm="100000">
                                          <p:val>
                                            <p:strVal val="#ppt_x"/>
                                          </p:val>
                                        </p:tav>
                                      </p:tavLst>
                                    </p:anim>
                                    <p:anim calcmode="lin" valueType="num">
                                      <p:cBhvr>
                                        <p:cTn id="61" dur="1000" fill="hold"/>
                                        <p:tgtEl>
                                          <p:spTgt spid="16"/>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250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250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1000"/>
                                        <p:tgtEl>
                                          <p:spTgt spid="39"/>
                                        </p:tgtEl>
                                      </p:cBhvr>
                                    </p:animEffect>
                                    <p:anim calcmode="lin" valueType="num">
                                      <p:cBhvr>
                                        <p:cTn id="70" dur="1000" fill="hold"/>
                                        <p:tgtEl>
                                          <p:spTgt spid="39"/>
                                        </p:tgtEl>
                                        <p:attrNameLst>
                                          <p:attrName>ppt_x</p:attrName>
                                        </p:attrNameLst>
                                      </p:cBhvr>
                                      <p:tavLst>
                                        <p:tav tm="0">
                                          <p:val>
                                            <p:strVal val="#ppt_x"/>
                                          </p:val>
                                        </p:tav>
                                        <p:tav tm="100000">
                                          <p:val>
                                            <p:strVal val="#ppt_x"/>
                                          </p:val>
                                        </p:tav>
                                      </p:tavLst>
                                    </p:anim>
                                    <p:anim calcmode="lin" valueType="num">
                                      <p:cBhvr>
                                        <p:cTn id="71" dur="1000" fill="hold"/>
                                        <p:tgtEl>
                                          <p:spTgt spid="39"/>
                                        </p:tgtEl>
                                        <p:attrNameLst>
                                          <p:attrName>ppt_y</p:attrName>
                                        </p:attrNameLst>
                                      </p:cBhvr>
                                      <p:tavLst>
                                        <p:tav tm="0">
                                          <p:val>
                                            <p:strVal val="#ppt_y-.1"/>
                                          </p:val>
                                        </p:tav>
                                        <p:tav tm="100000">
                                          <p:val>
                                            <p:strVal val="#ppt_y"/>
                                          </p:val>
                                        </p:tav>
                                      </p:tavLst>
                                    </p:anim>
                                  </p:childTnLst>
                                </p:cTn>
                              </p:par>
                              <p:par>
                                <p:cTn id="72" presetID="2" presetClass="entr" presetSubtype="8" fill="hold" grpId="0" nodeType="withEffect">
                                  <p:stCondLst>
                                    <p:cond delay="3000"/>
                                  </p:stCondLst>
                                  <p:childTnLst>
                                    <p:set>
                                      <p:cBhvr>
                                        <p:cTn id="73" dur="1" fill="hold">
                                          <p:stCondLst>
                                            <p:cond delay="0"/>
                                          </p:stCondLst>
                                        </p:cTn>
                                        <p:tgtEl>
                                          <p:spTgt spid="46"/>
                                        </p:tgtEl>
                                        <p:attrNameLst>
                                          <p:attrName>style.visibility</p:attrName>
                                        </p:attrNameLst>
                                      </p:cBhvr>
                                      <p:to>
                                        <p:strVal val="visible"/>
                                      </p:to>
                                    </p:set>
                                    <p:anim calcmode="lin" valueType="num">
                                      <p:cBhvr additive="base">
                                        <p:cTn id="74" dur="500" fill="hold"/>
                                        <p:tgtEl>
                                          <p:spTgt spid="46"/>
                                        </p:tgtEl>
                                        <p:attrNameLst>
                                          <p:attrName>ppt_x</p:attrName>
                                        </p:attrNameLst>
                                      </p:cBhvr>
                                      <p:tavLst>
                                        <p:tav tm="0">
                                          <p:val>
                                            <p:strVal val="0-#ppt_w/2"/>
                                          </p:val>
                                        </p:tav>
                                        <p:tav tm="100000">
                                          <p:val>
                                            <p:strVal val="#ppt_x"/>
                                          </p:val>
                                        </p:tav>
                                      </p:tavLst>
                                    </p:anim>
                                    <p:anim calcmode="lin" valueType="num">
                                      <p:cBhvr additive="base">
                                        <p:cTn id="75" dur="500" fill="hold"/>
                                        <p:tgtEl>
                                          <p:spTgt spid="46"/>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3000"/>
                                  </p:stCondLst>
                                  <p:childTnLst>
                                    <p:set>
                                      <p:cBhvr>
                                        <p:cTn id="77" dur="1" fill="hold">
                                          <p:stCondLst>
                                            <p:cond delay="0"/>
                                          </p:stCondLst>
                                        </p:cTn>
                                        <p:tgtEl>
                                          <p:spTgt spid="45"/>
                                        </p:tgtEl>
                                        <p:attrNameLst>
                                          <p:attrName>style.visibility</p:attrName>
                                        </p:attrNameLst>
                                      </p:cBhvr>
                                      <p:to>
                                        <p:strVal val="visible"/>
                                      </p:to>
                                    </p:set>
                                    <p:anim calcmode="lin" valueType="num">
                                      <p:cBhvr additive="base">
                                        <p:cTn id="78" dur="500" fill="hold"/>
                                        <p:tgtEl>
                                          <p:spTgt spid="45"/>
                                        </p:tgtEl>
                                        <p:attrNameLst>
                                          <p:attrName>ppt_x</p:attrName>
                                        </p:attrNameLst>
                                      </p:cBhvr>
                                      <p:tavLst>
                                        <p:tav tm="0">
                                          <p:val>
                                            <p:strVal val="0-#ppt_w/2"/>
                                          </p:val>
                                        </p:tav>
                                        <p:tav tm="100000">
                                          <p:val>
                                            <p:strVal val="#ppt_x"/>
                                          </p:val>
                                        </p:tav>
                                      </p:tavLst>
                                    </p:anim>
                                    <p:anim calcmode="lin" valueType="num">
                                      <p:cBhvr additive="base">
                                        <p:cTn id="79" dur="500" fill="hold"/>
                                        <p:tgtEl>
                                          <p:spTgt spid="45"/>
                                        </p:tgtEl>
                                        <p:attrNameLst>
                                          <p:attrName>ppt_y</p:attrName>
                                        </p:attrNameLst>
                                      </p:cBhvr>
                                      <p:tavLst>
                                        <p:tav tm="0">
                                          <p:val>
                                            <p:strVal val="#ppt_y"/>
                                          </p:val>
                                        </p:tav>
                                        <p:tav tm="100000">
                                          <p:val>
                                            <p:strVal val="#ppt_y"/>
                                          </p:val>
                                        </p:tav>
                                      </p:tavLst>
                                    </p:anim>
                                  </p:childTnLst>
                                </p:cTn>
                              </p:par>
                              <p:par>
                                <p:cTn id="80" presetID="2" presetClass="entr" presetSubtype="2" fill="hold" nodeType="withEffect">
                                  <p:stCondLst>
                                    <p:cond delay="3500"/>
                                  </p:stCondLst>
                                  <p:childTnLst>
                                    <p:set>
                                      <p:cBhvr>
                                        <p:cTn id="81" dur="1" fill="hold">
                                          <p:stCondLst>
                                            <p:cond delay="0"/>
                                          </p:stCondLst>
                                        </p:cTn>
                                        <p:tgtEl>
                                          <p:spTgt spid="26"/>
                                        </p:tgtEl>
                                        <p:attrNameLst>
                                          <p:attrName>style.visibility</p:attrName>
                                        </p:attrNameLst>
                                      </p:cBhvr>
                                      <p:to>
                                        <p:strVal val="visible"/>
                                      </p:to>
                                    </p:set>
                                    <p:anim calcmode="lin" valueType="num">
                                      <p:cBhvr additive="base">
                                        <p:cTn id="82" dur="500" fill="hold"/>
                                        <p:tgtEl>
                                          <p:spTgt spid="26"/>
                                        </p:tgtEl>
                                        <p:attrNameLst>
                                          <p:attrName>ppt_x</p:attrName>
                                        </p:attrNameLst>
                                      </p:cBhvr>
                                      <p:tavLst>
                                        <p:tav tm="0">
                                          <p:val>
                                            <p:strVal val="1+#ppt_w/2"/>
                                          </p:val>
                                        </p:tav>
                                        <p:tav tm="100000">
                                          <p:val>
                                            <p:strVal val="#ppt_x"/>
                                          </p:val>
                                        </p:tav>
                                      </p:tavLst>
                                    </p:anim>
                                    <p:anim calcmode="lin" valueType="num">
                                      <p:cBhvr additive="base">
                                        <p:cTn id="83" dur="500" fill="hold"/>
                                        <p:tgtEl>
                                          <p:spTgt spid="26"/>
                                        </p:tgtEl>
                                        <p:attrNameLst>
                                          <p:attrName>ppt_y</p:attrName>
                                        </p:attrNameLst>
                                      </p:cBhvr>
                                      <p:tavLst>
                                        <p:tav tm="0">
                                          <p:val>
                                            <p:strVal val="#ppt_y"/>
                                          </p:val>
                                        </p:tav>
                                        <p:tav tm="100000">
                                          <p:val>
                                            <p:strVal val="#ppt_y"/>
                                          </p:val>
                                        </p:tav>
                                      </p:tavLst>
                                    </p:anim>
                                  </p:childTnLst>
                                </p:cTn>
                              </p:par>
                              <p:par>
                                <p:cTn id="84" presetID="2" presetClass="entr" presetSubtype="2" fill="hold" nodeType="withEffect">
                                  <p:stCondLst>
                                    <p:cond delay="3500"/>
                                  </p:stCondLst>
                                  <p:childTnLst>
                                    <p:set>
                                      <p:cBhvr>
                                        <p:cTn id="85" dur="1" fill="hold">
                                          <p:stCondLst>
                                            <p:cond delay="0"/>
                                          </p:stCondLst>
                                        </p:cTn>
                                        <p:tgtEl>
                                          <p:spTgt spid="51"/>
                                        </p:tgtEl>
                                        <p:attrNameLst>
                                          <p:attrName>style.visibility</p:attrName>
                                        </p:attrNameLst>
                                      </p:cBhvr>
                                      <p:to>
                                        <p:strVal val="visible"/>
                                      </p:to>
                                    </p:set>
                                    <p:anim calcmode="lin" valueType="num">
                                      <p:cBhvr additive="base">
                                        <p:cTn id="86" dur="500" fill="hold"/>
                                        <p:tgtEl>
                                          <p:spTgt spid="51"/>
                                        </p:tgtEl>
                                        <p:attrNameLst>
                                          <p:attrName>ppt_x</p:attrName>
                                        </p:attrNameLst>
                                      </p:cBhvr>
                                      <p:tavLst>
                                        <p:tav tm="0">
                                          <p:val>
                                            <p:strVal val="1+#ppt_w/2"/>
                                          </p:val>
                                        </p:tav>
                                        <p:tav tm="100000">
                                          <p:val>
                                            <p:strVal val="#ppt_x"/>
                                          </p:val>
                                        </p:tav>
                                      </p:tavLst>
                                    </p:anim>
                                    <p:anim calcmode="lin" valueType="num">
                                      <p:cBhvr additive="base">
                                        <p:cTn id="87" dur="500" fill="hold"/>
                                        <p:tgtEl>
                                          <p:spTgt spid="51"/>
                                        </p:tgtEl>
                                        <p:attrNameLst>
                                          <p:attrName>ppt_y</p:attrName>
                                        </p:attrNameLst>
                                      </p:cBhvr>
                                      <p:tavLst>
                                        <p:tav tm="0">
                                          <p:val>
                                            <p:strVal val="#ppt_y"/>
                                          </p:val>
                                        </p:tav>
                                        <p:tav tm="100000">
                                          <p:val>
                                            <p:strVal val="#ppt_y"/>
                                          </p:val>
                                        </p:tav>
                                      </p:tavLst>
                                    </p:anim>
                                  </p:childTnLst>
                                </p:cTn>
                              </p:par>
                              <p:par>
                                <p:cTn id="88" presetID="2" presetClass="entr" presetSubtype="2" fill="hold" nodeType="withEffect">
                                  <p:stCondLst>
                                    <p:cond delay="3500"/>
                                  </p:stCondLst>
                                  <p:childTnLst>
                                    <p:set>
                                      <p:cBhvr>
                                        <p:cTn id="89" dur="1" fill="hold">
                                          <p:stCondLst>
                                            <p:cond delay="0"/>
                                          </p:stCondLst>
                                        </p:cTn>
                                        <p:tgtEl>
                                          <p:spTgt spid="54"/>
                                        </p:tgtEl>
                                        <p:attrNameLst>
                                          <p:attrName>style.visibility</p:attrName>
                                        </p:attrNameLst>
                                      </p:cBhvr>
                                      <p:to>
                                        <p:strVal val="visible"/>
                                      </p:to>
                                    </p:set>
                                    <p:anim calcmode="lin" valueType="num">
                                      <p:cBhvr additive="base">
                                        <p:cTn id="90" dur="500" fill="hold"/>
                                        <p:tgtEl>
                                          <p:spTgt spid="54"/>
                                        </p:tgtEl>
                                        <p:attrNameLst>
                                          <p:attrName>ppt_x</p:attrName>
                                        </p:attrNameLst>
                                      </p:cBhvr>
                                      <p:tavLst>
                                        <p:tav tm="0">
                                          <p:val>
                                            <p:strVal val="1+#ppt_w/2"/>
                                          </p:val>
                                        </p:tav>
                                        <p:tav tm="100000">
                                          <p:val>
                                            <p:strVal val="#ppt_x"/>
                                          </p:val>
                                        </p:tav>
                                      </p:tavLst>
                                    </p:anim>
                                    <p:anim calcmode="lin" valueType="num">
                                      <p:cBhvr additive="base">
                                        <p:cTn id="91" dur="500" fill="hold"/>
                                        <p:tgtEl>
                                          <p:spTgt spid="54"/>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3500"/>
                                  </p:stCondLst>
                                  <p:childTnLst>
                                    <p:set>
                                      <p:cBhvr>
                                        <p:cTn id="93" dur="1" fill="hold">
                                          <p:stCondLst>
                                            <p:cond delay="0"/>
                                          </p:stCondLst>
                                        </p:cTn>
                                        <p:tgtEl>
                                          <p:spTgt spid="19"/>
                                        </p:tgtEl>
                                        <p:attrNameLst>
                                          <p:attrName>style.visibility</p:attrName>
                                        </p:attrNameLst>
                                      </p:cBhvr>
                                      <p:to>
                                        <p:strVal val="visible"/>
                                      </p:to>
                                    </p:set>
                                    <p:anim calcmode="lin" valueType="num">
                                      <p:cBhvr additive="base">
                                        <p:cTn id="94" dur="500" fill="hold"/>
                                        <p:tgtEl>
                                          <p:spTgt spid="19"/>
                                        </p:tgtEl>
                                        <p:attrNameLst>
                                          <p:attrName>ppt_x</p:attrName>
                                        </p:attrNameLst>
                                      </p:cBhvr>
                                      <p:tavLst>
                                        <p:tav tm="0">
                                          <p:val>
                                            <p:strVal val="1+#ppt_w/2"/>
                                          </p:val>
                                        </p:tav>
                                        <p:tav tm="100000">
                                          <p:val>
                                            <p:strVal val="#ppt_x"/>
                                          </p:val>
                                        </p:tav>
                                      </p:tavLst>
                                    </p:anim>
                                    <p:anim calcmode="lin" valueType="num">
                                      <p:cBhvr additive="base">
                                        <p:cTn id="95" dur="500" fill="hold"/>
                                        <p:tgtEl>
                                          <p:spTgt spid="19"/>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3500"/>
                                  </p:stCondLst>
                                  <p:childTnLst>
                                    <p:set>
                                      <p:cBhvr>
                                        <p:cTn id="97" dur="1" fill="hold">
                                          <p:stCondLst>
                                            <p:cond delay="0"/>
                                          </p:stCondLst>
                                        </p:cTn>
                                        <p:tgtEl>
                                          <p:spTgt spid="18"/>
                                        </p:tgtEl>
                                        <p:attrNameLst>
                                          <p:attrName>style.visibility</p:attrName>
                                        </p:attrNameLst>
                                      </p:cBhvr>
                                      <p:to>
                                        <p:strVal val="visible"/>
                                      </p:to>
                                    </p:set>
                                    <p:anim calcmode="lin" valueType="num">
                                      <p:cBhvr additive="base">
                                        <p:cTn id="98" dur="500" fill="hold"/>
                                        <p:tgtEl>
                                          <p:spTgt spid="18"/>
                                        </p:tgtEl>
                                        <p:attrNameLst>
                                          <p:attrName>ppt_x</p:attrName>
                                        </p:attrNameLst>
                                      </p:cBhvr>
                                      <p:tavLst>
                                        <p:tav tm="0">
                                          <p:val>
                                            <p:strVal val="1+#ppt_w/2"/>
                                          </p:val>
                                        </p:tav>
                                        <p:tav tm="100000">
                                          <p:val>
                                            <p:strVal val="#ppt_x"/>
                                          </p:val>
                                        </p:tav>
                                      </p:tavLst>
                                    </p:anim>
                                    <p:anim calcmode="lin" valueType="num">
                                      <p:cBhvr additive="base">
                                        <p:cTn id="99"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9" grpId="0" animBg="1"/>
      <p:bldP spid="10" grpId="0" animBg="1"/>
      <p:bldP spid="12" grpId="0" animBg="1"/>
      <p:bldP spid="13" grpId="0" animBg="1"/>
      <p:bldP spid="28" grpId="0" animBg="1"/>
      <p:bldP spid="29" grpId="0" animBg="1"/>
      <p:bldP spid="15" grpId="0" animBg="1"/>
      <p:bldP spid="16" grpId="0" animBg="1"/>
      <p:bldP spid="45" grpId="0"/>
      <p:bldP spid="4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custDataLst>
              <p:tags r:id="rId2"/>
            </p:custDataLst>
          </p:nvPr>
        </p:nvSpPr>
        <p:spPr>
          <a:xfrm rot="15621117">
            <a:off x="5044379" y="564549"/>
            <a:ext cx="3835530" cy="6535213"/>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KSO_Img1"/>
          <p:cNvSpPr/>
          <p:nvPr>
            <p:custDataLst>
              <p:tags r:id="rId3"/>
            </p:custDataLst>
          </p:nvPr>
        </p:nvSpPr>
        <p:spPr>
          <a:xfrm rot="21001948">
            <a:off x="3839934" y="2036684"/>
            <a:ext cx="6268461" cy="3582046"/>
          </a:xfrm>
          <a:prstGeom prst="rect">
            <a:avLst/>
          </a:prstGeom>
          <a:blipFill dpi="0" rotWithShape="1">
            <a:blip r:embed="rId22">
              <a:extLst>
                <a:ext uri="{28A0092B-C50C-407E-A947-70E740481C1C}">
                  <a14:useLocalDpi xmlns:a14="http://schemas.microsoft.com/office/drawing/2010/main" val="0"/>
                </a:ext>
              </a:extLst>
            </a:blip>
            <a:srcRect/>
            <a:stretch>
              <a:fillRect l="-2300" t="-12495" r="-1319" b="-14092"/>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6"/>
          <p:cNvSpPr/>
          <p:nvPr>
            <p:custDataLst>
              <p:tags r:id="rId4"/>
            </p:custDataLst>
          </p:nvPr>
        </p:nvSpPr>
        <p:spPr>
          <a:xfrm>
            <a:off x="2699941" y="1996716"/>
            <a:ext cx="1765062" cy="2131575"/>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KSO_Img5"/>
          <p:cNvSpPr/>
          <p:nvPr>
            <p:custDataLst>
              <p:tags r:id="rId5"/>
            </p:custDataLst>
          </p:nvPr>
        </p:nvSpPr>
        <p:spPr>
          <a:xfrm>
            <a:off x="2768995" y="2072923"/>
            <a:ext cx="1616687" cy="1742458"/>
          </a:xfrm>
          <a:prstGeom prst="rect">
            <a:avLst/>
          </a:prstGeom>
          <a:blipFill dpi="0" rotWithShape="1">
            <a:blip r:embed="rId23" cstate="print">
              <a:extLst>
                <a:ext uri="{28A0092B-C50C-407E-A947-70E740481C1C}">
                  <a14:useLocalDpi xmlns:a14="http://schemas.microsoft.com/office/drawing/2010/main" val="0"/>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6"/>
            </p:custDataLst>
          </p:nvPr>
        </p:nvSpPr>
        <p:spPr>
          <a:xfrm rot="20566870">
            <a:off x="1884017" y="2632723"/>
            <a:ext cx="1881154" cy="2271774"/>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Img4"/>
          <p:cNvSpPr/>
          <p:nvPr>
            <p:custDataLst>
              <p:tags r:id="rId7"/>
            </p:custDataLst>
          </p:nvPr>
        </p:nvSpPr>
        <p:spPr>
          <a:xfrm rot="20566870">
            <a:off x="1919971" y="2702254"/>
            <a:ext cx="1726212" cy="1860505"/>
          </a:xfrm>
          <a:prstGeom prst="rect">
            <a:avLst/>
          </a:prstGeom>
          <a:blipFill dpi="0" rotWithShape="1">
            <a:blip r:embed="rId24" cstate="print">
              <a:extLst>
                <a:ext uri="{28A0092B-C50C-407E-A947-70E740481C1C}">
                  <a14:useLocalDpi xmlns:a14="http://schemas.microsoft.com/office/drawing/2010/main" val="0"/>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8"/>
            </p:custDataLst>
          </p:nvPr>
        </p:nvSpPr>
        <p:spPr>
          <a:xfrm rot="1322247">
            <a:off x="2333392" y="3345927"/>
            <a:ext cx="1881154" cy="2271774"/>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KSO_Img3"/>
          <p:cNvSpPr/>
          <p:nvPr>
            <p:custDataLst>
              <p:tags r:id="rId9"/>
            </p:custDataLst>
          </p:nvPr>
        </p:nvSpPr>
        <p:spPr>
          <a:xfrm rot="1322247">
            <a:off x="2465227" y="3440457"/>
            <a:ext cx="1721311" cy="1855223"/>
          </a:xfrm>
          <a:prstGeom prst="rect">
            <a:avLst/>
          </a:prstGeom>
          <a:blipFill dpi="0" rotWithShape="1">
            <a:blip r:embed="rId25" cstate="print">
              <a:extLst>
                <a:ext uri="{28A0092B-C50C-407E-A947-70E740481C1C}">
                  <a14:useLocalDpi xmlns:a14="http://schemas.microsoft.com/office/drawing/2010/main" val="0"/>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custDataLst>
              <p:tags r:id="rId10"/>
            </p:custDataLst>
          </p:nvPr>
        </p:nvSpPr>
        <p:spPr>
          <a:xfrm rot="20533229">
            <a:off x="2058579" y="4139675"/>
            <a:ext cx="1881154" cy="2271774"/>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KSO_Img2"/>
          <p:cNvSpPr/>
          <p:nvPr>
            <p:custDataLst>
              <p:tags r:id="rId11"/>
            </p:custDataLst>
          </p:nvPr>
        </p:nvSpPr>
        <p:spPr>
          <a:xfrm rot="20533229">
            <a:off x="2095109" y="4223762"/>
            <a:ext cx="1724190" cy="1841378"/>
          </a:xfrm>
          <a:prstGeom prst="rect">
            <a:avLst/>
          </a:prstGeom>
          <a:blipFill dpi="0" rotWithShape="1">
            <a:blip r:embed="rId26" cstate="print">
              <a:extLst>
                <a:ext uri="{28A0092B-C50C-407E-A947-70E740481C1C}">
                  <a14:useLocalDpi xmlns:a14="http://schemas.microsoft.com/office/drawing/2010/main" val="0"/>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custDataLst>
              <p:tags r:id="rId12"/>
            </p:custDataLst>
          </p:nvPr>
        </p:nvGrpSpPr>
        <p:grpSpPr>
          <a:xfrm>
            <a:off x="1254338" y="5941290"/>
            <a:ext cx="8323416" cy="896681"/>
            <a:chOff x="324906" y="5944979"/>
            <a:chExt cx="3736852" cy="806685"/>
          </a:xfrm>
        </p:grpSpPr>
        <p:pic>
          <p:nvPicPr>
            <p:cNvPr id="23" name="图片 22"/>
            <p:cNvPicPr>
              <a:picLocks noChangeAspect="1"/>
            </p:cNvPicPr>
            <p:nvPr/>
          </p:nvPicPr>
          <p:blipFill rotWithShape="1">
            <a:blip r:embed="rId27">
              <a:extLst>
                <a:ext uri="{28A0092B-C50C-407E-A947-70E740481C1C}">
                  <a14:useLocalDpi xmlns:a14="http://schemas.microsoft.com/office/drawing/2010/main" val="0"/>
                </a:ext>
              </a:extLst>
            </a:blip>
            <a:srcRect l="5696" t="-1" r="57928" b="25658"/>
            <a:stretch/>
          </p:blipFill>
          <p:spPr>
            <a:xfrm>
              <a:off x="745907" y="5953980"/>
              <a:ext cx="2936455" cy="797684"/>
            </a:xfrm>
            <a:prstGeom prst="rect">
              <a:avLst/>
            </a:prstGeom>
          </p:spPr>
        </p:pic>
        <p:sp>
          <p:nvSpPr>
            <p:cNvPr id="24" name="矩形 23"/>
            <p:cNvSpPr/>
            <p:nvPr/>
          </p:nvSpPr>
          <p:spPr>
            <a:xfrm rot="10800000" flipH="1" flipV="1">
              <a:off x="324906" y="5944979"/>
              <a:ext cx="3736852" cy="18000"/>
            </a:xfrm>
            <a:prstGeom prst="rect">
              <a:avLst/>
            </a:prstGeom>
            <a:gradFill>
              <a:gsLst>
                <a:gs pos="49628">
                  <a:srgbClr val="503D00"/>
                </a:gs>
                <a:gs pos="2000">
                  <a:sysClr val="window" lastClr="FFFFFF">
                    <a:lumMod val="95000"/>
                    <a:alpha val="0"/>
                  </a:sysClr>
                </a:gs>
                <a:gs pos="100000">
                  <a:sysClr val="window" lastClr="FFFFFF">
                    <a:lumMod val="95000"/>
                    <a:alpha val="0"/>
                  </a:sysClr>
                </a:gs>
              </a:gsLst>
              <a:lin ang="10800000" scaled="1"/>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pic>
        <p:nvPicPr>
          <p:cNvPr id="28" name="图片 27"/>
          <p:cNvPicPr>
            <a:picLocks noChangeAspect="1"/>
          </p:cNvPicPr>
          <p:nvPr>
            <p:custDataLst>
              <p:tags r:id="rId13"/>
            </p:custDataLst>
          </p:nvPr>
        </p:nvPicPr>
        <p:blipFill rotWithShape="1">
          <a:blip r:embed="rId28">
            <a:extLst>
              <a:ext uri="{28A0092B-C50C-407E-A947-70E740481C1C}">
                <a14:useLocalDpi xmlns:a14="http://schemas.microsoft.com/office/drawing/2010/main" val="0"/>
              </a:ext>
            </a:extLst>
          </a:blip>
          <a:srcRect b="6160"/>
          <a:stretch/>
        </p:blipFill>
        <p:spPr>
          <a:xfrm>
            <a:off x="10080069" y="4766357"/>
            <a:ext cx="2049916" cy="2071614"/>
          </a:xfrm>
          <a:prstGeom prst="rect">
            <a:avLst/>
          </a:prstGeom>
        </p:spPr>
      </p:pic>
      <p:sp>
        <p:nvSpPr>
          <p:cNvPr id="29" name="文本框 28"/>
          <p:cNvSpPr txBox="1"/>
          <p:nvPr>
            <p:custDataLst>
              <p:tags r:id="rId14"/>
            </p:custDataLst>
          </p:nvPr>
        </p:nvSpPr>
        <p:spPr>
          <a:xfrm>
            <a:off x="2230309" y="241366"/>
            <a:ext cx="2339102"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HELLO,</a:t>
            </a:r>
            <a:endParaRPr lang="zh-CN" altLang="en-US" dirty="0"/>
          </a:p>
        </p:txBody>
      </p:sp>
      <p:sp>
        <p:nvSpPr>
          <p:cNvPr id="30" name="文本框 29"/>
          <p:cNvSpPr txBox="1"/>
          <p:nvPr>
            <p:custDataLst>
              <p:tags r:id="rId15"/>
            </p:custDataLst>
          </p:nvPr>
        </p:nvSpPr>
        <p:spPr>
          <a:xfrm>
            <a:off x="3699667" y="894187"/>
            <a:ext cx="3187091" cy="830997"/>
          </a:xfrm>
          <a:prstGeom prst="rect">
            <a:avLst/>
          </a:prstGeom>
          <a:noFill/>
        </p:spPr>
        <p:txBody>
          <a:bodyPr wrap="none" rtlCol="0">
            <a:spAutoFit/>
          </a:bodyPr>
          <a:lstStyle>
            <a:defPPr>
              <a:defRPr lang="zh-CN"/>
            </a:defPPr>
            <a:lvl1pPr>
              <a:defRPr sz="4800">
                <a:solidFill>
                  <a:schemeClr val="accent4">
                    <a:lumMod val="75000"/>
                    <a:alpha val="68000"/>
                  </a:schemeClr>
                </a:solidFill>
                <a:effectLst>
                  <a:outerShdw dist="38100" dir="5400000" algn="t" rotWithShape="0">
                    <a:schemeClr val="bg1">
                      <a:alpha val="57000"/>
                    </a:schemeClr>
                  </a:outerShdw>
                  <a:reflection blurRad="6350" stA="34000" endPos="45500" dir="5400000" sy="-100000" algn="bl" rotWithShape="0"/>
                </a:effectLst>
                <a:latin typeface="FrankRuehl" panose="020E0503060101010101" pitchFamily="34" charset="-79"/>
                <a:ea typeface="方正舒体" panose="02010601030101010101" pitchFamily="2" charset="-122"/>
                <a:cs typeface="FrankRuehl" panose="020E0503060101010101" pitchFamily="34" charset="-79"/>
              </a:defRPr>
            </a:lvl1pPr>
          </a:lstStyle>
          <a:p>
            <a:r>
              <a:rPr lang="en-US" altLang="zh-CN" dirty="0"/>
              <a:t>SUMMER~</a:t>
            </a:r>
            <a:endParaRPr lang="zh-CN" altLang="en-US" dirty="0"/>
          </a:p>
        </p:txBody>
      </p:sp>
      <p:pic>
        <p:nvPicPr>
          <p:cNvPr id="31" name="图片 30"/>
          <p:cNvPicPr>
            <a:picLocks noChangeAspect="1"/>
          </p:cNvPicPr>
          <p:nvPr>
            <p:custDataLst>
              <p:tags r:id="rId16"/>
            </p:custDataLst>
          </p:nvPr>
        </p:nvPicPr>
        <p:blipFill>
          <a:blip r:embed="rId29" cstate="print">
            <a:extLst>
              <a:ext uri="{28A0092B-C50C-407E-A947-70E740481C1C}">
                <a14:useLocalDpi xmlns:a14="http://schemas.microsoft.com/office/drawing/2010/main" val="0"/>
              </a:ext>
            </a:extLst>
          </a:blip>
          <a:stretch>
            <a:fillRect/>
          </a:stretch>
        </p:blipFill>
        <p:spPr>
          <a:xfrm>
            <a:off x="6051167" y="291355"/>
            <a:ext cx="732682" cy="727497"/>
          </a:xfrm>
          <a:prstGeom prst="rect">
            <a:avLst/>
          </a:prstGeom>
        </p:spPr>
      </p:pic>
      <p:pic>
        <p:nvPicPr>
          <p:cNvPr id="32" name="图片 31"/>
          <p:cNvPicPr>
            <a:picLocks noChangeAspect="1"/>
          </p:cNvPicPr>
          <p:nvPr>
            <p:custDataLst>
              <p:tags r:id="rId17"/>
            </p:custDataLst>
          </p:nvPr>
        </p:nvPicPr>
        <p:blipFill>
          <a:blip r:embed="rId29" cstate="print">
            <a:extLst>
              <a:ext uri="{28A0092B-C50C-407E-A947-70E740481C1C}">
                <a14:useLocalDpi xmlns:a14="http://schemas.microsoft.com/office/drawing/2010/main" val="0"/>
              </a:ext>
            </a:extLst>
          </a:blip>
          <a:stretch>
            <a:fillRect/>
          </a:stretch>
        </p:blipFill>
        <p:spPr>
          <a:xfrm flipV="1">
            <a:off x="7109863" y="955783"/>
            <a:ext cx="261022" cy="259175"/>
          </a:xfrm>
          <a:prstGeom prst="rect">
            <a:avLst/>
          </a:prstGeom>
        </p:spPr>
      </p:pic>
      <p:pic>
        <p:nvPicPr>
          <p:cNvPr id="35" name="图片 34"/>
          <p:cNvPicPr>
            <a:picLocks noChangeAspect="1"/>
          </p:cNvPicPr>
          <p:nvPr>
            <p:custDataLst>
              <p:tags r:id="rId18"/>
            </p:custDataLst>
          </p:nvPr>
        </p:nvPicPr>
        <p:blipFill>
          <a:blip r:embed="rId29" cstate="print">
            <a:extLst>
              <a:ext uri="{28A0092B-C50C-407E-A947-70E740481C1C}">
                <a14:useLocalDpi xmlns:a14="http://schemas.microsoft.com/office/drawing/2010/main" val="0"/>
              </a:ext>
            </a:extLst>
          </a:blip>
          <a:stretch>
            <a:fillRect/>
          </a:stretch>
        </p:blipFill>
        <p:spPr>
          <a:xfrm>
            <a:off x="2088063" y="1147429"/>
            <a:ext cx="925543" cy="918993"/>
          </a:xfrm>
          <a:prstGeom prst="rect">
            <a:avLst/>
          </a:prstGeom>
        </p:spPr>
      </p:pic>
      <p:pic>
        <p:nvPicPr>
          <p:cNvPr id="36" name="图片 35"/>
          <p:cNvPicPr>
            <a:picLocks noChangeAspect="1"/>
          </p:cNvPicPr>
          <p:nvPr>
            <p:custDataLst>
              <p:tags r:id="rId19"/>
            </p:custDataLst>
          </p:nvPr>
        </p:nvPicPr>
        <p:blipFill rotWithShape="1">
          <a:blip r:embed="rId30" cstate="print">
            <a:extLst>
              <a:ext uri="{28A0092B-C50C-407E-A947-70E740481C1C}">
                <a14:useLocalDpi xmlns:a14="http://schemas.microsoft.com/office/drawing/2010/main" val="0"/>
              </a:ext>
            </a:extLst>
          </a:blip>
          <a:srcRect b="-15011"/>
          <a:stretch/>
        </p:blipFill>
        <p:spPr>
          <a:xfrm>
            <a:off x="3952017" y="5799159"/>
            <a:ext cx="679605" cy="721135"/>
          </a:xfrm>
          <a:prstGeom prst="rect">
            <a:avLst/>
          </a:prstGeom>
        </p:spPr>
      </p:pic>
    </p:spTree>
    <p:custDataLst>
      <p:tags r:id="rId1"/>
    </p:custDataLst>
    <p:extLst>
      <p:ext uri="{BB962C8B-B14F-4D97-AF65-F5344CB8AC3E}">
        <p14:creationId xmlns:p14="http://schemas.microsoft.com/office/powerpoint/2010/main" val="41715076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Scale>
                                      <p:cBhvr>
                                        <p:cTn id="7"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9"/>
                                        </p:tgtEl>
                                        <p:attrNameLst>
                                          <p:attrName>ppt_x</p:attrName>
                                          <p:attrName>ppt_y</p:attrName>
                                        </p:attrNameLst>
                                      </p:cBhvr>
                                    </p:animMotion>
                                    <p:animEffect transition="in" filter="fade">
                                      <p:cBhvr>
                                        <p:cTn id="9" dur="1000"/>
                                        <p:tgtEl>
                                          <p:spTgt spid="19"/>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Scale>
                                      <p:cBhvr>
                                        <p:cTn id="13"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0"/>
                                        </p:tgtEl>
                                        <p:attrNameLst>
                                          <p:attrName>ppt_x</p:attrName>
                                          <p:attrName>ppt_y</p:attrName>
                                        </p:attrNameLst>
                                      </p:cBhvr>
                                    </p:animMotion>
                                    <p:animEffect transition="in" filter="fade">
                                      <p:cBhvr>
                                        <p:cTn id="15" dur="1000"/>
                                        <p:tgtEl>
                                          <p:spTgt spid="20"/>
                                        </p:tgtEl>
                                      </p:cBhvr>
                                    </p:animEffect>
                                  </p:childTnLst>
                                </p:cTn>
                              </p:par>
                            </p:childTnLst>
                          </p:cTn>
                        </p:par>
                        <p:par>
                          <p:cTn id="16" fill="hold">
                            <p:stCondLst>
                              <p:cond delay="2000"/>
                            </p:stCondLst>
                            <p:childTnLst>
                              <p:par>
                                <p:cTn id="17" presetID="5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Scale>
                                      <p:cBhvr>
                                        <p:cTn id="19"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7"/>
                                        </p:tgtEl>
                                        <p:attrNameLst>
                                          <p:attrName>ppt_x</p:attrName>
                                          <p:attrName>ppt_y</p:attrName>
                                        </p:attrNameLst>
                                      </p:cBhvr>
                                    </p:animMotion>
                                    <p:animEffect transition="in" filter="fade">
                                      <p:cBhvr>
                                        <p:cTn id="21" dur="1000"/>
                                        <p:tgtEl>
                                          <p:spTgt spid="7"/>
                                        </p:tgtEl>
                                      </p:cBhvr>
                                    </p:animEffect>
                                  </p:childTnLst>
                                </p:cTn>
                              </p:par>
                            </p:childTnLst>
                          </p:cTn>
                        </p:par>
                        <p:par>
                          <p:cTn id="22" fill="hold">
                            <p:stCondLst>
                              <p:cond delay="3000"/>
                            </p:stCondLst>
                            <p:childTnLst>
                              <p:par>
                                <p:cTn id="23" presetID="5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Scale>
                                      <p:cBhvr>
                                        <p:cTn id="25"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8"/>
                                        </p:tgtEl>
                                        <p:attrNameLst>
                                          <p:attrName>ppt_x</p:attrName>
                                          <p:attrName>ppt_y</p:attrName>
                                        </p:attrNameLst>
                                      </p:cBhvr>
                                    </p:animMotion>
                                    <p:animEffect transition="in" filter="fade">
                                      <p:cBhvr>
                                        <p:cTn id="27" dur="1000"/>
                                        <p:tgtEl>
                                          <p:spTgt spid="8"/>
                                        </p:tgtEl>
                                      </p:cBhvr>
                                    </p:animEffect>
                                  </p:childTnLst>
                                </p:cTn>
                              </p:par>
                            </p:childTnLst>
                          </p:cTn>
                        </p:par>
                        <p:par>
                          <p:cTn id="28" fill="hold">
                            <p:stCondLst>
                              <p:cond delay="4000"/>
                            </p:stCondLst>
                            <p:childTnLst>
                              <p:par>
                                <p:cTn id="29" presetID="52"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Scale>
                                      <p:cBhvr>
                                        <p:cTn id="31"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4"/>
                                        </p:tgtEl>
                                        <p:attrNameLst>
                                          <p:attrName>ppt_x</p:attrName>
                                          <p:attrName>ppt_y</p:attrName>
                                        </p:attrNameLst>
                                      </p:cBhvr>
                                    </p:animMotion>
                                    <p:animEffect transition="in" filter="fade">
                                      <p:cBhvr>
                                        <p:cTn id="33" dur="1000"/>
                                        <p:tgtEl>
                                          <p:spTgt spid="4"/>
                                        </p:tgtEl>
                                      </p:cBhvr>
                                    </p:animEffect>
                                  </p:childTnLst>
                                </p:cTn>
                              </p:par>
                            </p:childTnLst>
                          </p:cTn>
                        </p:par>
                        <p:par>
                          <p:cTn id="34" fill="hold">
                            <p:stCondLst>
                              <p:cond delay="5000"/>
                            </p:stCondLst>
                            <p:childTnLst>
                              <p:par>
                                <p:cTn id="35" presetID="5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Scale>
                                      <p:cBhvr>
                                        <p:cTn id="3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5"/>
                                        </p:tgtEl>
                                        <p:attrNameLst>
                                          <p:attrName>ppt_x</p:attrName>
                                          <p:attrName>ppt_y</p:attrName>
                                        </p:attrNameLst>
                                      </p:cBhvr>
                                    </p:animMotion>
                                    <p:animEffect transition="in" filter="fade">
                                      <p:cBhvr>
                                        <p:cTn id="39" dur="1000"/>
                                        <p:tgtEl>
                                          <p:spTgt spid="5"/>
                                        </p:tgtEl>
                                      </p:cBhvr>
                                    </p:animEffect>
                                  </p:childTnLst>
                                </p:cTn>
                              </p:par>
                            </p:childTnLst>
                          </p:cTn>
                        </p:par>
                        <p:par>
                          <p:cTn id="40" fill="hold">
                            <p:stCondLst>
                              <p:cond delay="6000"/>
                            </p:stCondLst>
                            <p:childTnLst>
                              <p:par>
                                <p:cTn id="41" presetID="52"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Scale>
                                      <p:cBhvr>
                                        <p:cTn id="43"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16"/>
                                        </p:tgtEl>
                                        <p:attrNameLst>
                                          <p:attrName>ppt_x</p:attrName>
                                          <p:attrName>ppt_y</p:attrName>
                                        </p:attrNameLst>
                                      </p:cBhvr>
                                    </p:animMotion>
                                    <p:animEffect transition="in" filter="fade">
                                      <p:cBhvr>
                                        <p:cTn id="45" dur="1000"/>
                                        <p:tgtEl>
                                          <p:spTgt spid="16"/>
                                        </p:tgtEl>
                                      </p:cBhvr>
                                    </p:animEffect>
                                  </p:childTnLst>
                                </p:cTn>
                              </p:par>
                            </p:childTnLst>
                          </p:cTn>
                        </p:par>
                        <p:par>
                          <p:cTn id="46" fill="hold">
                            <p:stCondLst>
                              <p:cond delay="7000"/>
                            </p:stCondLst>
                            <p:childTnLst>
                              <p:par>
                                <p:cTn id="47" presetID="52"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Scale>
                                      <p:cBhvr>
                                        <p:cTn id="49"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7"/>
                                        </p:tgtEl>
                                        <p:attrNameLst>
                                          <p:attrName>ppt_x</p:attrName>
                                          <p:attrName>ppt_y</p:attrName>
                                        </p:attrNameLst>
                                      </p:cBhvr>
                                    </p:animMotion>
                                    <p:animEffect transition="in" filter="fade">
                                      <p:cBhvr>
                                        <p:cTn id="51" dur="1000"/>
                                        <p:tgtEl>
                                          <p:spTgt spid="17"/>
                                        </p:tgtEl>
                                      </p:cBhvr>
                                    </p:animEffect>
                                  </p:childTnLst>
                                </p:cTn>
                              </p:par>
                            </p:childTnLst>
                          </p:cTn>
                        </p:par>
                        <p:par>
                          <p:cTn id="52" fill="hold">
                            <p:stCondLst>
                              <p:cond delay="8000"/>
                            </p:stCondLst>
                            <p:childTnLst>
                              <p:par>
                                <p:cTn id="53" presetID="52" presetClass="entr" presetSubtype="0"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Scale>
                                      <p:cBhvr>
                                        <p:cTn id="55"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6"/>
                                        </p:tgtEl>
                                        <p:attrNameLst>
                                          <p:attrName>ppt_x</p:attrName>
                                          <p:attrName>ppt_y</p:attrName>
                                        </p:attrNameLst>
                                      </p:cBhvr>
                                    </p:animMotion>
                                    <p:animEffect transition="in" filter="fade">
                                      <p:cBhvr>
                                        <p:cTn id="57" dur="1000"/>
                                        <p:tgtEl>
                                          <p:spTgt spid="26"/>
                                        </p:tgtEl>
                                      </p:cBhvr>
                                    </p:animEffect>
                                  </p:childTnLst>
                                </p:cTn>
                              </p:par>
                            </p:childTnLst>
                          </p:cTn>
                        </p:par>
                        <p:par>
                          <p:cTn id="58" fill="hold">
                            <p:stCondLst>
                              <p:cond delay="9000"/>
                            </p:stCondLst>
                            <p:childTnLst>
                              <p:par>
                                <p:cTn id="59" presetID="52" presetClass="entr" presetSubtype="0"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Scale>
                                      <p:cBhvr>
                                        <p:cTn id="61"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27"/>
                                        </p:tgtEl>
                                        <p:attrNameLst>
                                          <p:attrName>ppt_x</p:attrName>
                                          <p:attrName>ppt_y</p:attrName>
                                        </p:attrNameLst>
                                      </p:cBhvr>
                                    </p:animMotion>
                                    <p:animEffect transition="in" filter="fade">
                                      <p:cBhvr>
                                        <p:cTn id="63" dur="1000"/>
                                        <p:tgtEl>
                                          <p:spTgt spid="27"/>
                                        </p:tgtEl>
                                      </p:cBhvr>
                                    </p:animEffect>
                                  </p:childTnLst>
                                </p:cTn>
                              </p:par>
                            </p:childTnLst>
                          </p:cTn>
                        </p:par>
                        <p:par>
                          <p:cTn id="64" fill="hold">
                            <p:stCondLst>
                              <p:cond delay="10000"/>
                            </p:stCondLst>
                            <p:childTnLst>
                              <p:par>
                                <p:cTn id="65" presetID="52" presetClass="entr" presetSubtype="0"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Scale>
                                      <p:cBhvr>
                                        <p:cTn id="67"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22"/>
                                        </p:tgtEl>
                                        <p:attrNameLst>
                                          <p:attrName>ppt_x</p:attrName>
                                          <p:attrName>ppt_y</p:attrName>
                                        </p:attrNameLst>
                                      </p:cBhvr>
                                    </p:animMotion>
                                    <p:animEffect transition="in" filter="fade">
                                      <p:cBhvr>
                                        <p:cTn id="69" dur="1000"/>
                                        <p:tgtEl>
                                          <p:spTgt spid="22"/>
                                        </p:tgtEl>
                                      </p:cBhvr>
                                    </p:animEffect>
                                  </p:childTnLst>
                                </p:cTn>
                              </p:par>
                            </p:childTnLst>
                          </p:cTn>
                        </p:par>
                        <p:par>
                          <p:cTn id="70" fill="hold">
                            <p:stCondLst>
                              <p:cond delay="11000"/>
                            </p:stCondLst>
                            <p:childTnLst>
                              <p:par>
                                <p:cTn id="71" presetID="52" presetClass="entr" presetSubtype="0"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Scale>
                                      <p:cBhvr>
                                        <p:cTn id="73"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29"/>
                                        </p:tgtEl>
                                        <p:attrNameLst>
                                          <p:attrName>ppt_x</p:attrName>
                                          <p:attrName>ppt_y</p:attrName>
                                        </p:attrNameLst>
                                      </p:cBhvr>
                                    </p:animMotion>
                                    <p:animEffect transition="in" filter="fade">
                                      <p:cBhvr>
                                        <p:cTn id="75" dur="1000"/>
                                        <p:tgtEl>
                                          <p:spTgt spid="29"/>
                                        </p:tgtEl>
                                      </p:cBhvr>
                                    </p:animEffect>
                                  </p:childTnLst>
                                </p:cTn>
                              </p:par>
                            </p:childTnLst>
                          </p:cTn>
                        </p:par>
                        <p:par>
                          <p:cTn id="76" fill="hold">
                            <p:stCondLst>
                              <p:cond delay="12000"/>
                            </p:stCondLst>
                            <p:childTnLst>
                              <p:par>
                                <p:cTn id="77" presetID="52" presetClass="entr" presetSubtype="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Scale>
                                      <p:cBhvr>
                                        <p:cTn id="79"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1000" decel="50000" fill="hold">
                                          <p:stCondLst>
                                            <p:cond delay="0"/>
                                          </p:stCondLst>
                                        </p:cTn>
                                        <p:tgtEl>
                                          <p:spTgt spid="30"/>
                                        </p:tgtEl>
                                        <p:attrNameLst>
                                          <p:attrName>ppt_x</p:attrName>
                                          <p:attrName>ppt_y</p:attrName>
                                        </p:attrNameLst>
                                      </p:cBhvr>
                                    </p:animMotion>
                                    <p:animEffect transition="in" filter="fade">
                                      <p:cBhvr>
                                        <p:cTn id="81" dur="1000"/>
                                        <p:tgtEl>
                                          <p:spTgt spid="30"/>
                                        </p:tgtEl>
                                      </p:cBhvr>
                                    </p:animEffect>
                                  </p:childTnLst>
                                </p:cTn>
                              </p:par>
                            </p:childTnLst>
                          </p:cTn>
                        </p:par>
                        <p:par>
                          <p:cTn id="82" fill="hold">
                            <p:stCondLst>
                              <p:cond delay="13000"/>
                            </p:stCondLst>
                            <p:childTnLst>
                              <p:par>
                                <p:cTn id="83" presetID="52" presetClass="entr" presetSubtype="0" fill="hold" nodeType="afterEffect">
                                  <p:stCondLst>
                                    <p:cond delay="0"/>
                                  </p:stCondLst>
                                  <p:childTnLst>
                                    <p:set>
                                      <p:cBhvr>
                                        <p:cTn id="84" dur="1" fill="hold">
                                          <p:stCondLst>
                                            <p:cond delay="0"/>
                                          </p:stCondLst>
                                        </p:cTn>
                                        <p:tgtEl>
                                          <p:spTgt spid="31"/>
                                        </p:tgtEl>
                                        <p:attrNameLst>
                                          <p:attrName>style.visibility</p:attrName>
                                        </p:attrNameLst>
                                      </p:cBhvr>
                                      <p:to>
                                        <p:strVal val="visible"/>
                                      </p:to>
                                    </p:set>
                                    <p:animScale>
                                      <p:cBhvr>
                                        <p:cTn id="85"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31"/>
                                        </p:tgtEl>
                                        <p:attrNameLst>
                                          <p:attrName>ppt_x</p:attrName>
                                          <p:attrName>ppt_y</p:attrName>
                                        </p:attrNameLst>
                                      </p:cBhvr>
                                    </p:animMotion>
                                    <p:animEffect transition="in" filter="fade">
                                      <p:cBhvr>
                                        <p:cTn id="87" dur="1000"/>
                                        <p:tgtEl>
                                          <p:spTgt spid="31"/>
                                        </p:tgtEl>
                                      </p:cBhvr>
                                    </p:animEffect>
                                  </p:childTnLst>
                                </p:cTn>
                              </p:par>
                            </p:childTnLst>
                          </p:cTn>
                        </p:par>
                        <p:par>
                          <p:cTn id="88" fill="hold">
                            <p:stCondLst>
                              <p:cond delay="14000"/>
                            </p:stCondLst>
                            <p:childTnLst>
                              <p:par>
                                <p:cTn id="89" presetID="52" presetClass="entr" presetSubtype="0" fill="hold" nodeType="afterEffect">
                                  <p:stCondLst>
                                    <p:cond delay="0"/>
                                  </p:stCondLst>
                                  <p:childTnLst>
                                    <p:set>
                                      <p:cBhvr>
                                        <p:cTn id="90" dur="1" fill="hold">
                                          <p:stCondLst>
                                            <p:cond delay="0"/>
                                          </p:stCondLst>
                                        </p:cTn>
                                        <p:tgtEl>
                                          <p:spTgt spid="32"/>
                                        </p:tgtEl>
                                        <p:attrNameLst>
                                          <p:attrName>style.visibility</p:attrName>
                                        </p:attrNameLst>
                                      </p:cBhvr>
                                      <p:to>
                                        <p:strVal val="visible"/>
                                      </p:to>
                                    </p:set>
                                    <p:animScale>
                                      <p:cBhvr>
                                        <p:cTn id="91"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1000" decel="50000" fill="hold">
                                          <p:stCondLst>
                                            <p:cond delay="0"/>
                                          </p:stCondLst>
                                        </p:cTn>
                                        <p:tgtEl>
                                          <p:spTgt spid="32"/>
                                        </p:tgtEl>
                                        <p:attrNameLst>
                                          <p:attrName>ppt_x</p:attrName>
                                          <p:attrName>ppt_y</p:attrName>
                                        </p:attrNameLst>
                                      </p:cBhvr>
                                    </p:animMotion>
                                    <p:animEffect transition="in" filter="fade">
                                      <p:cBhvr>
                                        <p:cTn id="93" dur="1000"/>
                                        <p:tgtEl>
                                          <p:spTgt spid="32"/>
                                        </p:tgtEl>
                                      </p:cBhvr>
                                    </p:animEffect>
                                  </p:childTnLst>
                                </p:cTn>
                              </p:par>
                            </p:childTnLst>
                          </p:cTn>
                        </p:par>
                        <p:par>
                          <p:cTn id="94" fill="hold">
                            <p:stCondLst>
                              <p:cond delay="15000"/>
                            </p:stCondLst>
                            <p:childTnLst>
                              <p:par>
                                <p:cTn id="95" presetID="52" presetClass="entr" presetSubtype="0" fill="hold" nodeType="afterEffect">
                                  <p:stCondLst>
                                    <p:cond delay="0"/>
                                  </p:stCondLst>
                                  <p:childTnLst>
                                    <p:set>
                                      <p:cBhvr>
                                        <p:cTn id="96" dur="1" fill="hold">
                                          <p:stCondLst>
                                            <p:cond delay="0"/>
                                          </p:stCondLst>
                                        </p:cTn>
                                        <p:tgtEl>
                                          <p:spTgt spid="35"/>
                                        </p:tgtEl>
                                        <p:attrNameLst>
                                          <p:attrName>style.visibility</p:attrName>
                                        </p:attrNameLst>
                                      </p:cBhvr>
                                      <p:to>
                                        <p:strVal val="visible"/>
                                      </p:to>
                                    </p:set>
                                    <p:animScale>
                                      <p:cBhvr>
                                        <p:cTn id="97"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8" dur="1000" decel="50000" fill="hold">
                                          <p:stCondLst>
                                            <p:cond delay="0"/>
                                          </p:stCondLst>
                                        </p:cTn>
                                        <p:tgtEl>
                                          <p:spTgt spid="35"/>
                                        </p:tgtEl>
                                        <p:attrNameLst>
                                          <p:attrName>ppt_x</p:attrName>
                                          <p:attrName>ppt_y</p:attrName>
                                        </p:attrNameLst>
                                      </p:cBhvr>
                                    </p:animMotion>
                                    <p:animEffect transition="in" filter="fade">
                                      <p:cBhvr>
                                        <p:cTn id="99" dur="1000"/>
                                        <p:tgtEl>
                                          <p:spTgt spid="35"/>
                                        </p:tgtEl>
                                      </p:cBhvr>
                                    </p:animEffect>
                                  </p:childTnLst>
                                </p:cTn>
                              </p:par>
                              <p:par>
                                <p:cTn id="100" presetID="47" presetClass="entr" presetSubtype="0" fill="hold" nodeType="withEffect">
                                  <p:stCondLst>
                                    <p:cond delay="0"/>
                                  </p:stCondLst>
                                  <p:childTnLst>
                                    <p:set>
                                      <p:cBhvr>
                                        <p:cTn id="101" dur="1" fill="hold">
                                          <p:stCondLst>
                                            <p:cond delay="0"/>
                                          </p:stCondLst>
                                        </p:cTn>
                                        <p:tgtEl>
                                          <p:spTgt spid="36"/>
                                        </p:tgtEl>
                                        <p:attrNameLst>
                                          <p:attrName>style.visibility</p:attrName>
                                        </p:attrNameLst>
                                      </p:cBhvr>
                                      <p:to>
                                        <p:strVal val="visible"/>
                                      </p:to>
                                    </p:set>
                                    <p:animEffect transition="in" filter="fade">
                                      <p:cBhvr>
                                        <p:cTn id="102" dur="1000"/>
                                        <p:tgtEl>
                                          <p:spTgt spid="36"/>
                                        </p:tgtEl>
                                      </p:cBhvr>
                                    </p:animEffect>
                                    <p:anim calcmode="lin" valueType="num">
                                      <p:cBhvr>
                                        <p:cTn id="103" dur="1000" fill="hold"/>
                                        <p:tgtEl>
                                          <p:spTgt spid="36"/>
                                        </p:tgtEl>
                                        <p:attrNameLst>
                                          <p:attrName>ppt_x</p:attrName>
                                        </p:attrNameLst>
                                      </p:cBhvr>
                                      <p:tavLst>
                                        <p:tav tm="0">
                                          <p:val>
                                            <p:strVal val="#ppt_x"/>
                                          </p:val>
                                        </p:tav>
                                        <p:tav tm="100000">
                                          <p:val>
                                            <p:strVal val="#ppt_x"/>
                                          </p:val>
                                        </p:tav>
                                      </p:tavLst>
                                    </p:anim>
                                    <p:anim calcmode="lin" valueType="num">
                                      <p:cBhvr>
                                        <p:cTn id="104" dur="1000" fill="hold"/>
                                        <p:tgtEl>
                                          <p:spTgt spid="36"/>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0"/>
                                  </p:stCondLst>
                                  <p:childTnLst>
                                    <p:set>
                                      <p:cBhvr>
                                        <p:cTn id="106" dur="1" fill="hold">
                                          <p:stCondLst>
                                            <p:cond delay="0"/>
                                          </p:stCondLst>
                                        </p:cTn>
                                        <p:tgtEl>
                                          <p:spTgt spid="28"/>
                                        </p:tgtEl>
                                        <p:attrNameLst>
                                          <p:attrName>style.visibility</p:attrName>
                                        </p:attrNameLst>
                                      </p:cBhvr>
                                      <p:to>
                                        <p:strVal val="visible"/>
                                      </p:to>
                                    </p:set>
                                    <p:animEffect transition="in" filter="fade">
                                      <p:cBhvr>
                                        <p:cTn id="107" dur="1000"/>
                                        <p:tgtEl>
                                          <p:spTgt spid="28"/>
                                        </p:tgtEl>
                                      </p:cBhvr>
                                    </p:animEffect>
                                    <p:anim calcmode="lin" valueType="num">
                                      <p:cBhvr>
                                        <p:cTn id="108" dur="1000" fill="hold"/>
                                        <p:tgtEl>
                                          <p:spTgt spid="28"/>
                                        </p:tgtEl>
                                        <p:attrNameLst>
                                          <p:attrName>ppt_x</p:attrName>
                                        </p:attrNameLst>
                                      </p:cBhvr>
                                      <p:tavLst>
                                        <p:tav tm="0">
                                          <p:val>
                                            <p:strVal val="#ppt_x"/>
                                          </p:val>
                                        </p:tav>
                                        <p:tav tm="100000">
                                          <p:val>
                                            <p:strVal val="#ppt_x"/>
                                          </p:val>
                                        </p:tav>
                                      </p:tavLst>
                                    </p:anim>
                                    <p:anim calcmode="lin" valueType="num">
                                      <p:cBhvr>
                                        <p:cTn id="10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7" grpId="0" animBg="1"/>
      <p:bldP spid="8" grpId="0" animBg="1"/>
      <p:bldP spid="4" grpId="0" animBg="1"/>
      <p:bldP spid="5" grpId="0" animBg="1"/>
      <p:bldP spid="16" grpId="0" animBg="1"/>
      <p:bldP spid="17" grpId="0" animBg="1"/>
      <p:bldP spid="26" grpId="0" animBg="1"/>
      <p:bldP spid="27" grpId="0" animBg="1"/>
      <p:bldP spid="29"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12125" b="3071"/>
          <a:stretch/>
        </p:blipFill>
        <p:spPr>
          <a:xfrm>
            <a:off x="0" y="0"/>
            <a:ext cx="12192000" cy="6865257"/>
          </a:xfrm>
          <a:prstGeom prst="rect">
            <a:avLst/>
          </a:prstGeom>
        </p:spPr>
      </p:pic>
      <p:sp>
        <p:nvSpPr>
          <p:cNvPr id="3" name="文本框 2"/>
          <p:cNvSpPr txBox="1"/>
          <p:nvPr/>
        </p:nvSpPr>
        <p:spPr>
          <a:xfrm>
            <a:off x="4291392" y="205445"/>
            <a:ext cx="7521678" cy="646331"/>
          </a:xfrm>
          <a:prstGeom prst="rect">
            <a:avLst/>
          </a:prstGeom>
          <a:noFill/>
        </p:spPr>
        <p:txBody>
          <a:bodyPr wrap="square" rtlCol="0">
            <a:spAutoFit/>
          </a:bodyPr>
          <a:lstStyle/>
          <a:p>
            <a:r>
              <a:rPr lang="zh-CN" altLang="en-US" dirty="0">
                <a:solidFill>
                  <a:schemeClr val="accent4">
                    <a:lumMod val="50000"/>
                  </a:schemeClr>
                </a:solidFill>
              </a:rPr>
              <a:t>三十年来，我们虽然各奔东西、聚少离多，有的甚至失去联系，还有的已到了天国，但是，我们始终惦记着同学之间的真挚与祝福。</a:t>
            </a:r>
          </a:p>
        </p:txBody>
      </p:sp>
    </p:spTree>
    <p:extLst>
      <p:ext uri="{BB962C8B-B14F-4D97-AF65-F5344CB8AC3E}">
        <p14:creationId xmlns:p14="http://schemas.microsoft.com/office/powerpoint/2010/main" val="79288398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2"/>
                                        </p:tgtEl>
                                      </p:cBhvr>
                                      <p:by x="150000" y="150000"/>
                                    </p:animScale>
                                  </p:childTnLst>
                                </p:cTn>
                              </p:par>
                              <p:par>
                                <p:cTn id="7" presetID="41" presetClass="entr" presetSubtype="0" fill="hold" grpId="0" nodeType="withEffect">
                                  <p:stCondLst>
                                    <p:cond delay="0"/>
                                  </p:stCondLst>
                                  <p:iterate type="lt">
                                    <p:tmPct val="10000"/>
                                  </p:iterate>
                                  <p:childTnLst>
                                    <p:set>
                                      <p:cBhvr>
                                        <p:cTn id="8" dur="1" fill="hold">
                                          <p:stCondLst>
                                            <p:cond delay="0"/>
                                          </p:stCondLst>
                                        </p:cTn>
                                        <p:tgtEl>
                                          <p:spTgt spid="3">
                                            <p:txEl>
                                              <p:pRg st="0" end="0"/>
                                            </p:txEl>
                                          </p:spTgt>
                                        </p:tgtEl>
                                        <p:attrNameLst>
                                          <p:attrName>style.visibility</p:attrName>
                                        </p:attrNameLst>
                                      </p:cBhvr>
                                      <p:to>
                                        <p:strVal val="visible"/>
                                      </p:to>
                                    </p:set>
                                    <p:anim calcmode="lin" valueType="num">
                                      <p:cBhvr>
                                        <p:cTn id="9"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1"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2"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3"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_1"/>
          <p:cNvSpPr/>
          <p:nvPr/>
        </p:nvSpPr>
        <p:spPr>
          <a:xfrm>
            <a:off x="1407888" y="-49904"/>
            <a:ext cx="9510102" cy="1585017"/>
          </a:xfrm>
          <a:custGeom>
            <a:avLst/>
            <a:gdLst>
              <a:gd name="connsiteX0" fmla="*/ 0 w 4876800"/>
              <a:gd name="connsiteY0" fmla="*/ 35169 h 1524034"/>
              <a:gd name="connsiteX1" fmla="*/ 2708031 w 4876800"/>
              <a:gd name="connsiteY1" fmla="*/ 1524000 h 1524034"/>
              <a:gd name="connsiteX2" fmla="*/ 4876800 w 4876800"/>
              <a:gd name="connsiteY2" fmla="*/ 0 h 1524034"/>
              <a:gd name="connsiteX0" fmla="*/ 0 w 5017477"/>
              <a:gd name="connsiteY0" fmla="*/ 0 h 1524000"/>
              <a:gd name="connsiteX1" fmla="*/ 2848708 w 5017477"/>
              <a:gd name="connsiteY1" fmla="*/ 1524000 h 1524000"/>
              <a:gd name="connsiteX2" fmla="*/ 5017477 w 5017477"/>
              <a:gd name="connsiteY2" fmla="*/ 0 h 1524000"/>
            </a:gdLst>
            <a:ahLst/>
            <a:cxnLst>
              <a:cxn ang="0">
                <a:pos x="connsiteX0" y="connsiteY0"/>
              </a:cxn>
              <a:cxn ang="0">
                <a:pos x="connsiteX1" y="connsiteY1"/>
              </a:cxn>
              <a:cxn ang="0">
                <a:pos x="connsiteX2" y="connsiteY2"/>
              </a:cxn>
            </a:cxnLst>
            <a:rect l="l" t="t" r="r" b="b"/>
            <a:pathLst>
              <a:path w="5017477" h="1524000">
                <a:moveTo>
                  <a:pt x="0" y="0"/>
                </a:moveTo>
                <a:cubicBezTo>
                  <a:pt x="947615" y="747346"/>
                  <a:pt x="2012462" y="1524000"/>
                  <a:pt x="2848708" y="1524000"/>
                </a:cubicBezTo>
                <a:cubicBezTo>
                  <a:pt x="3684954" y="1524000"/>
                  <a:pt x="4859216" y="220785"/>
                  <a:pt x="5017477" y="0"/>
                </a:cubicBezTo>
              </a:path>
            </a:pathLst>
          </a:cu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Picture_3"/>
          <p:cNvSpPr/>
          <p:nvPr/>
        </p:nvSpPr>
        <p:spPr>
          <a:xfrm rot="20475922">
            <a:off x="7771611" y="538087"/>
            <a:ext cx="2636266" cy="2534696"/>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76200">
            <a:solidFill>
              <a:srgbClr val="FFFFFF"/>
            </a:solidFill>
            <a:miter lim="800000"/>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Picture_2"/>
          <p:cNvSpPr/>
          <p:nvPr/>
        </p:nvSpPr>
        <p:spPr>
          <a:xfrm>
            <a:off x="4633944" y="986213"/>
            <a:ext cx="2669040" cy="2541717"/>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w="76200">
            <a:solidFill>
              <a:srgbClr val="FFFFFF"/>
            </a:solidFill>
            <a:miter lim="800000"/>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MH_Picture_1"/>
          <p:cNvSpPr/>
          <p:nvPr/>
        </p:nvSpPr>
        <p:spPr>
          <a:xfrm rot="412486">
            <a:off x="1590377" y="491175"/>
            <a:ext cx="2782081" cy="256423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76200">
            <a:solidFill>
              <a:srgbClr val="FFFFFF"/>
            </a:solidFill>
            <a:miter lim="800000"/>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MH_Other_2"/>
          <p:cNvSpPr/>
          <p:nvPr/>
        </p:nvSpPr>
        <p:spPr>
          <a:xfrm>
            <a:off x="1524000" y="5148264"/>
            <a:ext cx="9144000" cy="460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MH_Text_1"/>
          <p:cNvSpPr txBox="1"/>
          <p:nvPr/>
        </p:nvSpPr>
        <p:spPr>
          <a:xfrm>
            <a:off x="2495550" y="4252913"/>
            <a:ext cx="7862888" cy="895350"/>
          </a:xfrm>
          <a:prstGeom prst="rect">
            <a:avLst/>
          </a:prstGeom>
          <a:noFill/>
        </p:spPr>
        <p:txBody>
          <a:bodyPr anchor="ctr"/>
          <a:lstStyle/>
          <a:p>
            <a:pPr>
              <a:lnSpc>
                <a:spcPct val="130000"/>
              </a:lnSpc>
              <a:defRPr/>
            </a:pPr>
            <a:r>
              <a:rPr lang="zh-CN" altLang="en-US" sz="1400" dirty="0">
                <a:latin typeface="+mn-ea"/>
              </a:rPr>
              <a:t>如果您的演示文稿是</a:t>
            </a:r>
            <a:r>
              <a:rPr lang="en-US" altLang="zh-CN" sz="1400" dirty="0">
                <a:latin typeface="+mn-ea"/>
              </a:rPr>
              <a:t>2007</a:t>
            </a:r>
            <a:r>
              <a:rPr lang="zh-CN" altLang="en-US" sz="1400" dirty="0">
                <a:latin typeface="+mn-ea"/>
              </a:rPr>
              <a:t>及以上版本的，更改图片方法：单击选中图片，单击菜单栏的“绘图工具格式”，单击“形状填充”，选择“图片”，选择您需要展示的图片，单击“插入”。</a:t>
            </a:r>
          </a:p>
        </p:txBody>
      </p:sp>
      <p:sp>
        <p:nvSpPr>
          <p:cNvPr id="14" name="MH_SubTitle_1"/>
          <p:cNvSpPr txBox="1"/>
          <p:nvPr/>
        </p:nvSpPr>
        <p:spPr>
          <a:xfrm>
            <a:off x="2476500" y="5426075"/>
            <a:ext cx="4287838" cy="584200"/>
          </a:xfrm>
          <a:prstGeom prst="rect">
            <a:avLst/>
          </a:prstGeom>
          <a:noFill/>
        </p:spPr>
        <p:txBody>
          <a:bodyPr wrap="none" anchor="ctr"/>
          <a:lstStyle/>
          <a:p>
            <a:pPr>
              <a:defRPr/>
            </a:pPr>
            <a:r>
              <a:rPr lang="zh-CN" altLang="en-US" sz="2800" dirty="0">
                <a:solidFill>
                  <a:schemeClr val="accent1">
                    <a:lumMod val="75000"/>
                  </a:schemeClr>
                </a:solidFill>
                <a:latin typeface="微软雅黑" pitchFamily="34" charset="-122"/>
                <a:ea typeface="微软雅黑" pitchFamily="34" charset="-122"/>
              </a:rPr>
              <a:t>更改图片的方法</a:t>
            </a:r>
          </a:p>
        </p:txBody>
      </p:sp>
      <p:sp>
        <p:nvSpPr>
          <p:cNvPr id="15" name="MH_Desc_1"/>
          <p:cNvSpPr/>
          <p:nvPr/>
        </p:nvSpPr>
        <p:spPr>
          <a:xfrm>
            <a:off x="2468563" y="5953126"/>
            <a:ext cx="6884987" cy="307777"/>
          </a:xfrm>
          <a:prstGeom prst="rect">
            <a:avLst/>
          </a:prstGeom>
        </p:spPr>
        <p:txBody>
          <a:bodyPr wrap="square">
            <a:spAutoFit/>
          </a:bodyPr>
          <a:lstStyle/>
          <a:p>
            <a:pPr>
              <a:defRPr/>
            </a:pPr>
            <a:r>
              <a:rPr lang="en-US" altLang="zh-CN" sz="1400" dirty="0">
                <a:solidFill>
                  <a:schemeClr val="accent1">
                    <a:lumMod val="40000"/>
                    <a:lumOff val="60000"/>
                  </a:schemeClr>
                </a:solidFill>
                <a:latin typeface="Calibri" panose="020F0502020204030204" pitchFamily="34" charset="0"/>
                <a:ea typeface="微软雅黑" panose="020B0503020204020204" pitchFamily="34" charset="-122"/>
              </a:rPr>
              <a:t>Please enter your text here . Please enter your text here</a:t>
            </a:r>
            <a:endParaRPr lang="zh-CN" altLang="en-US" sz="1400" dirty="0">
              <a:solidFill>
                <a:schemeClr val="accent1">
                  <a:lumMod val="40000"/>
                  <a:lumOff val="60000"/>
                </a:schemeClr>
              </a:solidFill>
              <a:latin typeface="Calibri" panose="020F0502020204030204" pitchFamily="34"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670335377"/>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7"/>
                                        </p:tgtEl>
                                        <p:attrNameLst>
                                          <p:attrName>ppt_y</p:attrName>
                                        </p:attrNameLst>
                                      </p:cBhvr>
                                      <p:tavLst>
                                        <p:tav tm="0">
                                          <p:val>
                                            <p:strVal val="#ppt_y"/>
                                          </p:val>
                                        </p:tav>
                                        <p:tav tm="100000">
                                          <p:val>
                                            <p:strVal val="#ppt_y"/>
                                          </p:val>
                                        </p:tav>
                                      </p:tavLst>
                                    </p:anim>
                                    <p:anim calcmode="lin" valueType="num">
                                      <p:cBhvr>
                                        <p:cTn id="2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7"/>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arn(inVertical)">
                                      <p:cBhvr>
                                        <p:cTn id="34" dur="500"/>
                                        <p:tgtEl>
                                          <p:spTgt spid="13"/>
                                        </p:tgtEl>
                                      </p:cBhvr>
                                    </p:animEffect>
                                  </p:childTnLst>
                                </p:cTn>
                              </p:par>
                              <p:par>
                                <p:cTn id="35" presetID="41" presetClass="entr" presetSubtype="0" fill="hold" grpId="0" nodeType="withEffect">
                                  <p:stCondLst>
                                    <p:cond delay="0"/>
                                  </p:stCondLst>
                                  <p:iterate type="lt">
                                    <p:tmPct val="10000"/>
                                  </p:iterate>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4"/>
                                        </p:tgtEl>
                                        <p:attrNameLst>
                                          <p:attrName>ppt_y</p:attrName>
                                        </p:attrNameLst>
                                      </p:cBhvr>
                                      <p:tavLst>
                                        <p:tav tm="0">
                                          <p:val>
                                            <p:strVal val="#ppt_y"/>
                                          </p:val>
                                        </p:tav>
                                        <p:tav tm="100000">
                                          <p:val>
                                            <p:strVal val="#ppt_y"/>
                                          </p:val>
                                        </p:tav>
                                      </p:tavLst>
                                    </p:anim>
                                    <p:anim calcmode="lin" valueType="num">
                                      <p:cBhvr>
                                        <p:cTn id="3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4"/>
                                        </p:tgtEl>
                                      </p:cBhvr>
                                    </p:animEffect>
                                  </p:childTnLst>
                                </p:cTn>
                              </p:par>
                              <p:par>
                                <p:cTn id="42" presetID="41" presetClass="entr" presetSubtype="0" fill="hold" grpId="0" nodeType="withEffect">
                                  <p:stCondLst>
                                    <p:cond delay="0"/>
                                  </p:stCondLst>
                                  <p:iterate type="lt">
                                    <p:tmPct val="10000"/>
                                  </p:iterate>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5"/>
                                        </p:tgtEl>
                                        <p:attrNameLst>
                                          <p:attrName>ppt_y</p:attrName>
                                        </p:attrNameLst>
                                      </p:cBhvr>
                                      <p:tavLst>
                                        <p:tav tm="0">
                                          <p:val>
                                            <p:strVal val="#ppt_y"/>
                                          </p:val>
                                        </p:tav>
                                        <p:tav tm="100000">
                                          <p:val>
                                            <p:strVal val="#ppt_y"/>
                                          </p:val>
                                        </p:tav>
                                      </p:tavLst>
                                    </p:anim>
                                    <p:anim calcmode="lin" valueType="num">
                                      <p:cBhvr>
                                        <p:cTn id="46"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7"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 name="MH_Other_1"/>
          <p:cNvSpPr>
            <a:spLocks/>
          </p:cNvSpPr>
          <p:nvPr/>
        </p:nvSpPr>
        <p:spPr bwMode="auto">
          <a:xfrm>
            <a:off x="1504958" y="2852936"/>
            <a:ext cx="9163042" cy="2553010"/>
          </a:xfrm>
          <a:custGeom>
            <a:avLst/>
            <a:gdLst>
              <a:gd name="connsiteX0" fmla="*/ 7994540 w 9163042"/>
              <a:gd name="connsiteY0" fmla="*/ 2299750 h 2553010"/>
              <a:gd name="connsiteX1" fmla="*/ 7994540 w 9163042"/>
              <a:gd name="connsiteY1" fmla="*/ 2447506 h 2553010"/>
              <a:gd name="connsiteX2" fmla="*/ 8090118 w 9163042"/>
              <a:gd name="connsiteY2" fmla="*/ 2444428 h 2553010"/>
              <a:gd name="connsiteX3" fmla="*/ 8191861 w 9163042"/>
              <a:gd name="connsiteY3" fmla="*/ 2447506 h 2553010"/>
              <a:gd name="connsiteX4" fmla="*/ 8194944 w 9163042"/>
              <a:gd name="connsiteY4" fmla="*/ 2302828 h 2553010"/>
              <a:gd name="connsiteX5" fmla="*/ 8099367 w 9163042"/>
              <a:gd name="connsiteY5" fmla="*/ 2299750 h 2553010"/>
              <a:gd name="connsiteX6" fmla="*/ 7676977 w 9163042"/>
              <a:gd name="connsiteY6" fmla="*/ 2296671 h 2553010"/>
              <a:gd name="connsiteX7" fmla="*/ 7676977 w 9163042"/>
              <a:gd name="connsiteY7" fmla="*/ 2444428 h 2553010"/>
              <a:gd name="connsiteX8" fmla="*/ 7778721 w 9163042"/>
              <a:gd name="connsiteY8" fmla="*/ 2444428 h 2553010"/>
              <a:gd name="connsiteX9" fmla="*/ 7886630 w 9163042"/>
              <a:gd name="connsiteY9" fmla="*/ 2450584 h 2553010"/>
              <a:gd name="connsiteX10" fmla="*/ 7889713 w 9163042"/>
              <a:gd name="connsiteY10" fmla="*/ 2305906 h 2553010"/>
              <a:gd name="connsiteX11" fmla="*/ 7787970 w 9163042"/>
              <a:gd name="connsiteY11" fmla="*/ 2296671 h 2553010"/>
              <a:gd name="connsiteX12" fmla="*/ 3160201 w 9163042"/>
              <a:gd name="connsiteY12" fmla="*/ 2259731 h 2553010"/>
              <a:gd name="connsiteX13" fmla="*/ 3160201 w 9163042"/>
              <a:gd name="connsiteY13" fmla="*/ 2407488 h 2553010"/>
              <a:gd name="connsiteX14" fmla="*/ 3354438 w 9163042"/>
              <a:gd name="connsiteY14" fmla="*/ 2410566 h 2553010"/>
              <a:gd name="connsiteX15" fmla="*/ 3357522 w 9163042"/>
              <a:gd name="connsiteY15" fmla="*/ 2262810 h 2553010"/>
              <a:gd name="connsiteX16" fmla="*/ 7384081 w 9163042"/>
              <a:gd name="connsiteY16" fmla="*/ 2256654 h 2553010"/>
              <a:gd name="connsiteX17" fmla="*/ 7384081 w 9163042"/>
              <a:gd name="connsiteY17" fmla="*/ 2404410 h 2553010"/>
              <a:gd name="connsiteX18" fmla="*/ 7479659 w 9163042"/>
              <a:gd name="connsiteY18" fmla="*/ 2413645 h 2553010"/>
              <a:gd name="connsiteX19" fmla="*/ 7581402 w 9163042"/>
              <a:gd name="connsiteY19" fmla="*/ 2429036 h 2553010"/>
              <a:gd name="connsiteX20" fmla="*/ 7584485 w 9163042"/>
              <a:gd name="connsiteY20" fmla="*/ 2281280 h 2553010"/>
              <a:gd name="connsiteX21" fmla="*/ 7488908 w 9163042"/>
              <a:gd name="connsiteY21" fmla="*/ 2265889 h 2553010"/>
              <a:gd name="connsiteX22" fmla="*/ 3650417 w 9163042"/>
              <a:gd name="connsiteY22" fmla="*/ 2253575 h 2553010"/>
              <a:gd name="connsiteX23" fmla="*/ 3453097 w 9163042"/>
              <a:gd name="connsiteY23" fmla="*/ 2259732 h 2553010"/>
              <a:gd name="connsiteX24" fmla="*/ 3453097 w 9163042"/>
              <a:gd name="connsiteY24" fmla="*/ 2407488 h 2553010"/>
              <a:gd name="connsiteX25" fmla="*/ 3650417 w 9163042"/>
              <a:gd name="connsiteY25" fmla="*/ 2401332 h 2553010"/>
              <a:gd name="connsiteX26" fmla="*/ 8490924 w 9163042"/>
              <a:gd name="connsiteY26" fmla="*/ 2238185 h 2553010"/>
              <a:gd name="connsiteX27" fmla="*/ 8395346 w 9163042"/>
              <a:gd name="connsiteY27" fmla="*/ 2247420 h 2553010"/>
              <a:gd name="connsiteX28" fmla="*/ 8290520 w 9163042"/>
              <a:gd name="connsiteY28" fmla="*/ 2268968 h 2553010"/>
              <a:gd name="connsiteX29" fmla="*/ 8290520 w 9163042"/>
              <a:gd name="connsiteY29" fmla="*/ 2419803 h 2553010"/>
              <a:gd name="connsiteX30" fmla="*/ 8386098 w 9163042"/>
              <a:gd name="connsiteY30" fmla="*/ 2401334 h 2553010"/>
              <a:gd name="connsiteX31" fmla="*/ 8490924 w 9163042"/>
              <a:gd name="connsiteY31" fmla="*/ 2389021 h 2553010"/>
              <a:gd name="connsiteX32" fmla="*/ 2845723 w 9163042"/>
              <a:gd name="connsiteY32" fmla="*/ 2216636 h 2553010"/>
              <a:gd name="connsiteX33" fmla="*/ 2845723 w 9163042"/>
              <a:gd name="connsiteY33" fmla="*/ 2374950 h 2553010"/>
              <a:gd name="connsiteX34" fmla="*/ 3049210 w 9163042"/>
              <a:gd name="connsiteY34" fmla="*/ 2395175 h 2553010"/>
              <a:gd name="connsiteX35" fmla="*/ 3046432 w 9163042"/>
              <a:gd name="connsiteY35" fmla="*/ 2236861 h 2553010"/>
              <a:gd name="connsiteX36" fmla="*/ 2845723 w 9163042"/>
              <a:gd name="connsiteY36" fmla="*/ 2216636 h 2553010"/>
              <a:gd name="connsiteX37" fmla="*/ 3955647 w 9163042"/>
              <a:gd name="connsiteY37" fmla="*/ 2198166 h 2553010"/>
              <a:gd name="connsiteX38" fmla="*/ 3761409 w 9163042"/>
              <a:gd name="connsiteY38" fmla="*/ 2222792 h 2553010"/>
              <a:gd name="connsiteX39" fmla="*/ 3761409 w 9163042"/>
              <a:gd name="connsiteY39" fmla="*/ 2370548 h 2553010"/>
              <a:gd name="connsiteX40" fmla="*/ 3955647 w 9163042"/>
              <a:gd name="connsiteY40" fmla="*/ 2345922 h 2553010"/>
              <a:gd name="connsiteX41" fmla="*/ 7078850 w 9163042"/>
              <a:gd name="connsiteY41" fmla="*/ 2161227 h 2553010"/>
              <a:gd name="connsiteX42" fmla="*/ 7078850 w 9163042"/>
              <a:gd name="connsiteY42" fmla="*/ 2308984 h 2553010"/>
              <a:gd name="connsiteX43" fmla="*/ 7177511 w 9163042"/>
              <a:gd name="connsiteY43" fmla="*/ 2324375 h 2553010"/>
              <a:gd name="connsiteX44" fmla="*/ 7279254 w 9163042"/>
              <a:gd name="connsiteY44" fmla="*/ 2364392 h 2553010"/>
              <a:gd name="connsiteX45" fmla="*/ 7282337 w 9163042"/>
              <a:gd name="connsiteY45" fmla="*/ 2219714 h 2553010"/>
              <a:gd name="connsiteX46" fmla="*/ 7192926 w 9163042"/>
              <a:gd name="connsiteY46" fmla="*/ 2179697 h 2553010"/>
              <a:gd name="connsiteX47" fmla="*/ 8789986 w 9163042"/>
              <a:gd name="connsiteY47" fmla="*/ 2148914 h 2553010"/>
              <a:gd name="connsiteX48" fmla="*/ 8694409 w 9163042"/>
              <a:gd name="connsiteY48" fmla="*/ 2173540 h 2553010"/>
              <a:gd name="connsiteX49" fmla="*/ 8589582 w 9163042"/>
              <a:gd name="connsiteY49" fmla="*/ 2204323 h 2553010"/>
              <a:gd name="connsiteX50" fmla="*/ 8589582 w 9163042"/>
              <a:gd name="connsiteY50" fmla="*/ 2358235 h 2553010"/>
              <a:gd name="connsiteX51" fmla="*/ 8685159 w 9163042"/>
              <a:gd name="connsiteY51" fmla="*/ 2327453 h 2553010"/>
              <a:gd name="connsiteX52" fmla="*/ 8789986 w 9163042"/>
              <a:gd name="connsiteY52" fmla="*/ 2299748 h 2553010"/>
              <a:gd name="connsiteX53" fmla="*/ 2552825 w 9163042"/>
              <a:gd name="connsiteY53" fmla="*/ 2118132 h 2553010"/>
              <a:gd name="connsiteX54" fmla="*/ 2552825 w 9163042"/>
              <a:gd name="connsiteY54" fmla="*/ 2265055 h 2553010"/>
              <a:gd name="connsiteX55" fmla="*/ 2730857 w 9163042"/>
              <a:gd name="connsiteY55" fmla="*/ 2324376 h 2553010"/>
              <a:gd name="connsiteX56" fmla="*/ 2737812 w 9163042"/>
              <a:gd name="connsiteY56" fmla="*/ 2191249 h 2553010"/>
              <a:gd name="connsiteX57" fmla="*/ 2552825 w 9163042"/>
              <a:gd name="connsiteY57" fmla="*/ 2118132 h 2553010"/>
              <a:gd name="connsiteX58" fmla="*/ 4267039 w 9163042"/>
              <a:gd name="connsiteY58" fmla="*/ 2099662 h 2553010"/>
              <a:gd name="connsiteX59" fmla="*/ 4069722 w 9163042"/>
              <a:gd name="connsiteY59" fmla="*/ 2142758 h 2553010"/>
              <a:gd name="connsiteX60" fmla="*/ 4069722 w 9163042"/>
              <a:gd name="connsiteY60" fmla="*/ 2290514 h 2553010"/>
              <a:gd name="connsiteX61" fmla="*/ 4263956 w 9163042"/>
              <a:gd name="connsiteY61" fmla="*/ 2247419 h 2553010"/>
              <a:gd name="connsiteX62" fmla="*/ 9073634 w 9163042"/>
              <a:gd name="connsiteY62" fmla="*/ 2028863 h 2553010"/>
              <a:gd name="connsiteX63" fmla="*/ 8990389 w 9163042"/>
              <a:gd name="connsiteY63" fmla="*/ 2050411 h 2553010"/>
              <a:gd name="connsiteX64" fmla="*/ 8897895 w 9163042"/>
              <a:gd name="connsiteY64" fmla="*/ 2084272 h 2553010"/>
              <a:gd name="connsiteX65" fmla="*/ 8897895 w 9163042"/>
              <a:gd name="connsiteY65" fmla="*/ 2238184 h 2553010"/>
              <a:gd name="connsiteX66" fmla="*/ 8981140 w 9163042"/>
              <a:gd name="connsiteY66" fmla="*/ 2204323 h 2553010"/>
              <a:gd name="connsiteX67" fmla="*/ 9073634 w 9163042"/>
              <a:gd name="connsiteY67" fmla="*/ 2179697 h 2553010"/>
              <a:gd name="connsiteX68" fmla="*/ 6773622 w 9163042"/>
              <a:gd name="connsiteY68" fmla="*/ 2025784 h 2553010"/>
              <a:gd name="connsiteX69" fmla="*/ 6773622 w 9163042"/>
              <a:gd name="connsiteY69" fmla="*/ 2173541 h 2553010"/>
              <a:gd name="connsiteX70" fmla="*/ 6872283 w 9163042"/>
              <a:gd name="connsiteY70" fmla="*/ 2198167 h 2553010"/>
              <a:gd name="connsiteX71" fmla="*/ 6974026 w 9163042"/>
              <a:gd name="connsiteY71" fmla="*/ 2250497 h 2553010"/>
              <a:gd name="connsiteX72" fmla="*/ 6977109 w 9163042"/>
              <a:gd name="connsiteY72" fmla="*/ 2105819 h 2553010"/>
              <a:gd name="connsiteX73" fmla="*/ 6887698 w 9163042"/>
              <a:gd name="connsiteY73" fmla="*/ 2053488 h 2553010"/>
              <a:gd name="connsiteX74" fmla="*/ 4547605 w 9163042"/>
              <a:gd name="connsiteY74" fmla="*/ 1998081 h 2553010"/>
              <a:gd name="connsiteX75" fmla="*/ 4448945 w 9163042"/>
              <a:gd name="connsiteY75" fmla="*/ 2022707 h 2553010"/>
              <a:gd name="connsiteX76" fmla="*/ 4368783 w 9163042"/>
              <a:gd name="connsiteY76" fmla="*/ 2047333 h 2553010"/>
              <a:gd name="connsiteX77" fmla="*/ 4368783 w 9163042"/>
              <a:gd name="connsiteY77" fmla="*/ 2195089 h 2553010"/>
              <a:gd name="connsiteX78" fmla="*/ 4547605 w 9163042"/>
              <a:gd name="connsiteY78" fmla="*/ 2145837 h 2553010"/>
              <a:gd name="connsiteX79" fmla="*/ 2253763 w 9163042"/>
              <a:gd name="connsiteY79" fmla="*/ 1991924 h 2553010"/>
              <a:gd name="connsiteX80" fmla="*/ 2253763 w 9163042"/>
              <a:gd name="connsiteY80" fmla="*/ 2145455 h 2553010"/>
              <a:gd name="connsiteX81" fmla="*/ 2433100 w 9163042"/>
              <a:gd name="connsiteY81" fmla="*/ 2216637 h 2553010"/>
              <a:gd name="connsiteX82" fmla="*/ 2440747 w 9163042"/>
              <a:gd name="connsiteY82" fmla="*/ 2089626 h 2553010"/>
              <a:gd name="connsiteX83" fmla="*/ 2253763 w 9163042"/>
              <a:gd name="connsiteY83" fmla="*/ 1991924 h 2553010"/>
              <a:gd name="connsiteX84" fmla="*/ 6471475 w 9163042"/>
              <a:gd name="connsiteY84" fmla="*/ 1871872 h 2553010"/>
              <a:gd name="connsiteX85" fmla="*/ 6471475 w 9163042"/>
              <a:gd name="connsiteY85" fmla="*/ 2019629 h 2553010"/>
              <a:gd name="connsiteX86" fmla="*/ 6567052 w 9163042"/>
              <a:gd name="connsiteY86" fmla="*/ 2047333 h 2553010"/>
              <a:gd name="connsiteX87" fmla="*/ 6671879 w 9163042"/>
              <a:gd name="connsiteY87" fmla="*/ 2096585 h 2553010"/>
              <a:gd name="connsiteX88" fmla="*/ 6674962 w 9163042"/>
              <a:gd name="connsiteY88" fmla="*/ 1951907 h 2553010"/>
              <a:gd name="connsiteX89" fmla="*/ 6582468 w 9163042"/>
              <a:gd name="connsiteY89" fmla="*/ 1902655 h 2553010"/>
              <a:gd name="connsiteX90" fmla="*/ 1951319 w 9163042"/>
              <a:gd name="connsiteY90" fmla="*/ 1850325 h 2553010"/>
              <a:gd name="connsiteX91" fmla="*/ 1946498 w 9163042"/>
              <a:gd name="connsiteY91" fmla="*/ 1983694 h 2553010"/>
              <a:gd name="connsiteX92" fmla="*/ 2134507 w 9163042"/>
              <a:gd name="connsiteY92" fmla="*/ 2068882 h 2553010"/>
              <a:gd name="connsiteX93" fmla="*/ 2142771 w 9163042"/>
              <a:gd name="connsiteY93" fmla="*/ 1939005 h 2553010"/>
              <a:gd name="connsiteX94" fmla="*/ 1951319 w 9163042"/>
              <a:gd name="connsiteY94" fmla="*/ 1850325 h 2553010"/>
              <a:gd name="connsiteX95" fmla="*/ 4849751 w 9163042"/>
              <a:gd name="connsiteY95" fmla="*/ 1773368 h 2553010"/>
              <a:gd name="connsiteX96" fmla="*/ 4744924 w 9163042"/>
              <a:gd name="connsiteY96" fmla="*/ 1834933 h 2553010"/>
              <a:gd name="connsiteX97" fmla="*/ 4655513 w 9163042"/>
              <a:gd name="connsiteY97" fmla="*/ 1887264 h 2553010"/>
              <a:gd name="connsiteX98" fmla="*/ 4655513 w 9163042"/>
              <a:gd name="connsiteY98" fmla="*/ 2035020 h 2553010"/>
              <a:gd name="connsiteX99" fmla="*/ 4846668 w 9163042"/>
              <a:gd name="connsiteY99" fmla="*/ 1921125 h 2553010"/>
              <a:gd name="connsiteX100" fmla="*/ 311392 w 9163042"/>
              <a:gd name="connsiteY100" fmla="*/ 1742585 h 2553010"/>
              <a:gd name="connsiteX101" fmla="*/ 194233 w 9163042"/>
              <a:gd name="connsiteY101" fmla="*/ 1810307 h 2553010"/>
              <a:gd name="connsiteX102" fmla="*/ 123321 w 9163042"/>
              <a:gd name="connsiteY102" fmla="*/ 1865716 h 2553010"/>
              <a:gd name="connsiteX103" fmla="*/ 126404 w 9163042"/>
              <a:gd name="connsiteY103" fmla="*/ 2010394 h 2553010"/>
              <a:gd name="connsiteX104" fmla="*/ 225064 w 9163042"/>
              <a:gd name="connsiteY104" fmla="*/ 1924203 h 2553010"/>
              <a:gd name="connsiteX105" fmla="*/ 314475 w 9163042"/>
              <a:gd name="connsiteY105" fmla="*/ 1878029 h 2553010"/>
              <a:gd name="connsiteX106" fmla="*/ 6163163 w 9163042"/>
              <a:gd name="connsiteY106" fmla="*/ 1717959 h 2553010"/>
              <a:gd name="connsiteX107" fmla="*/ 6163163 w 9163042"/>
              <a:gd name="connsiteY107" fmla="*/ 1865716 h 2553010"/>
              <a:gd name="connsiteX108" fmla="*/ 6261824 w 9163042"/>
              <a:gd name="connsiteY108" fmla="*/ 1890342 h 2553010"/>
              <a:gd name="connsiteX109" fmla="*/ 6363567 w 9163042"/>
              <a:gd name="connsiteY109" fmla="*/ 1942672 h 2553010"/>
              <a:gd name="connsiteX110" fmla="*/ 6366650 w 9163042"/>
              <a:gd name="connsiteY110" fmla="*/ 1797994 h 2553010"/>
              <a:gd name="connsiteX111" fmla="*/ 6277239 w 9163042"/>
              <a:gd name="connsiteY111" fmla="*/ 1745663 h 2553010"/>
              <a:gd name="connsiteX112" fmla="*/ 1641306 w 9163042"/>
              <a:gd name="connsiteY112" fmla="*/ 1692331 h 2553010"/>
              <a:gd name="connsiteX113" fmla="*/ 1637138 w 9163042"/>
              <a:gd name="connsiteY113" fmla="*/ 1817517 h 2553010"/>
              <a:gd name="connsiteX114" fmla="*/ 1828204 w 9163042"/>
              <a:gd name="connsiteY114" fmla="*/ 1908813 h 2553010"/>
              <a:gd name="connsiteX115" fmla="*/ 1834457 w 9163042"/>
              <a:gd name="connsiteY115" fmla="*/ 1780169 h 2553010"/>
              <a:gd name="connsiteX116" fmla="*/ 1641306 w 9163042"/>
              <a:gd name="connsiteY116" fmla="*/ 1692331 h 2553010"/>
              <a:gd name="connsiteX117" fmla="*/ 5148815 w 9163042"/>
              <a:gd name="connsiteY117" fmla="*/ 1594829 h 2553010"/>
              <a:gd name="connsiteX118" fmla="*/ 5043988 w 9163042"/>
              <a:gd name="connsiteY118" fmla="*/ 1641003 h 2553010"/>
              <a:gd name="connsiteX119" fmla="*/ 4954577 w 9163042"/>
              <a:gd name="connsiteY119" fmla="*/ 1684099 h 2553010"/>
              <a:gd name="connsiteX120" fmla="*/ 4954577 w 9163042"/>
              <a:gd name="connsiteY120" fmla="*/ 1834933 h 2553010"/>
              <a:gd name="connsiteX121" fmla="*/ 5145732 w 9163042"/>
              <a:gd name="connsiteY121" fmla="*/ 1742585 h 2553010"/>
              <a:gd name="connsiteX122" fmla="*/ 5870265 w 9163042"/>
              <a:gd name="connsiteY122" fmla="*/ 1588672 h 2553010"/>
              <a:gd name="connsiteX123" fmla="*/ 5870265 w 9163042"/>
              <a:gd name="connsiteY123" fmla="*/ 1739506 h 2553010"/>
              <a:gd name="connsiteX124" fmla="*/ 5965843 w 9163042"/>
              <a:gd name="connsiteY124" fmla="*/ 1754898 h 2553010"/>
              <a:gd name="connsiteX125" fmla="*/ 6070669 w 9163042"/>
              <a:gd name="connsiteY125" fmla="*/ 1797993 h 2553010"/>
              <a:gd name="connsiteX126" fmla="*/ 6070669 w 9163042"/>
              <a:gd name="connsiteY126" fmla="*/ 1653315 h 2553010"/>
              <a:gd name="connsiteX127" fmla="*/ 5981258 w 9163042"/>
              <a:gd name="connsiteY127" fmla="*/ 1610220 h 2553010"/>
              <a:gd name="connsiteX128" fmla="*/ 1339795 w 9163042"/>
              <a:gd name="connsiteY128" fmla="*/ 1580008 h 2553010"/>
              <a:gd name="connsiteX129" fmla="*/ 1334991 w 9163042"/>
              <a:gd name="connsiteY129" fmla="*/ 1707012 h 2553010"/>
              <a:gd name="connsiteX130" fmla="*/ 1528533 w 9163042"/>
              <a:gd name="connsiteY130" fmla="*/ 1754898 h 2553010"/>
              <a:gd name="connsiteX131" fmla="*/ 1535396 w 9163042"/>
              <a:gd name="connsiteY131" fmla="*/ 1624425 h 2553010"/>
              <a:gd name="connsiteX132" fmla="*/ 1339795 w 9163042"/>
              <a:gd name="connsiteY132" fmla="*/ 1580008 h 2553010"/>
              <a:gd name="connsiteX133" fmla="*/ 613539 w 9163042"/>
              <a:gd name="connsiteY133" fmla="*/ 1573282 h 2553010"/>
              <a:gd name="connsiteX134" fmla="*/ 499463 w 9163042"/>
              <a:gd name="connsiteY134" fmla="*/ 1619456 h 2553010"/>
              <a:gd name="connsiteX135" fmla="*/ 419301 w 9163042"/>
              <a:gd name="connsiteY135" fmla="*/ 1677943 h 2553010"/>
              <a:gd name="connsiteX136" fmla="*/ 419301 w 9163042"/>
              <a:gd name="connsiteY136" fmla="*/ 1819542 h 2553010"/>
              <a:gd name="connsiteX137" fmla="*/ 511795 w 9163042"/>
              <a:gd name="connsiteY137" fmla="*/ 1751821 h 2553010"/>
              <a:gd name="connsiteX138" fmla="*/ 607373 w 9163042"/>
              <a:gd name="connsiteY138" fmla="*/ 1708725 h 2553010"/>
              <a:gd name="connsiteX139" fmla="*/ 5555786 w 9163042"/>
              <a:gd name="connsiteY139" fmla="*/ 1530186 h 2553010"/>
              <a:gd name="connsiteX140" fmla="*/ 5555786 w 9163042"/>
              <a:gd name="connsiteY140" fmla="*/ 1677943 h 2553010"/>
              <a:gd name="connsiteX141" fmla="*/ 5756190 w 9163042"/>
              <a:gd name="connsiteY141" fmla="*/ 1687178 h 2553010"/>
              <a:gd name="connsiteX142" fmla="*/ 5759273 w 9163042"/>
              <a:gd name="connsiteY142" fmla="*/ 1542499 h 2553010"/>
              <a:gd name="connsiteX143" fmla="*/ 5648280 w 9163042"/>
              <a:gd name="connsiteY143" fmla="*/ 1533264 h 2553010"/>
              <a:gd name="connsiteX144" fmla="*/ 5460211 w 9163042"/>
              <a:gd name="connsiteY144" fmla="*/ 1530186 h 2553010"/>
              <a:gd name="connsiteX145" fmla="*/ 5349218 w 9163042"/>
              <a:gd name="connsiteY145" fmla="*/ 1542499 h 2553010"/>
              <a:gd name="connsiteX146" fmla="*/ 5256724 w 9163042"/>
              <a:gd name="connsiteY146" fmla="*/ 1557890 h 2553010"/>
              <a:gd name="connsiteX147" fmla="*/ 5256724 w 9163042"/>
              <a:gd name="connsiteY147" fmla="*/ 1705647 h 2553010"/>
              <a:gd name="connsiteX148" fmla="*/ 5457128 w 9163042"/>
              <a:gd name="connsiteY148" fmla="*/ 1677943 h 2553010"/>
              <a:gd name="connsiteX149" fmla="*/ 1095439 w 9163042"/>
              <a:gd name="connsiteY149" fmla="*/ 1507621 h 2553010"/>
              <a:gd name="connsiteX150" fmla="*/ 1040074 w 9163042"/>
              <a:gd name="connsiteY150" fmla="*/ 1518269 h 2553010"/>
              <a:gd name="connsiteX151" fmla="*/ 1035926 w 9163042"/>
              <a:gd name="connsiteY151" fmla="*/ 1647530 h 2553010"/>
              <a:gd name="connsiteX152" fmla="*/ 1223253 w 9163042"/>
              <a:gd name="connsiteY152" fmla="*/ 1659473 h 2553010"/>
              <a:gd name="connsiteX153" fmla="*/ 1230166 w 9163042"/>
              <a:gd name="connsiteY153" fmla="*/ 1525996 h 2553010"/>
              <a:gd name="connsiteX154" fmla="*/ 1095439 w 9163042"/>
              <a:gd name="connsiteY154" fmla="*/ 1507621 h 2553010"/>
              <a:gd name="connsiteX155" fmla="*/ 851347 w 9163042"/>
              <a:gd name="connsiteY155" fmla="*/ 1506937 h 2553010"/>
              <a:gd name="connsiteX156" fmla="*/ 721447 w 9163042"/>
              <a:gd name="connsiteY156" fmla="*/ 1529754 h 2553010"/>
              <a:gd name="connsiteX157" fmla="*/ 733287 w 9163042"/>
              <a:gd name="connsiteY157" fmla="*/ 1653316 h 2553010"/>
              <a:gd name="connsiteX158" fmla="*/ 923437 w 9163042"/>
              <a:gd name="connsiteY158" fmla="*/ 1645594 h 2553010"/>
              <a:gd name="connsiteX159" fmla="*/ 931099 w 9163042"/>
              <a:gd name="connsiteY159" fmla="*/ 1511501 h 2553010"/>
              <a:gd name="connsiteX160" fmla="*/ 851347 w 9163042"/>
              <a:gd name="connsiteY160" fmla="*/ 1506937 h 2553010"/>
              <a:gd name="connsiteX161" fmla="*/ 7985289 w 9163042"/>
              <a:gd name="connsiteY161" fmla="*/ 960709 h 2553010"/>
              <a:gd name="connsiteX162" fmla="*/ 7985289 w 9163042"/>
              <a:gd name="connsiteY162" fmla="*/ 1108465 h 2553010"/>
              <a:gd name="connsiteX163" fmla="*/ 8083950 w 9163042"/>
              <a:gd name="connsiteY163" fmla="*/ 1105387 h 2553010"/>
              <a:gd name="connsiteX164" fmla="*/ 8185693 w 9163042"/>
              <a:gd name="connsiteY164" fmla="*/ 1108465 h 2553010"/>
              <a:gd name="connsiteX165" fmla="*/ 8188776 w 9163042"/>
              <a:gd name="connsiteY165" fmla="*/ 963787 h 2553010"/>
              <a:gd name="connsiteX166" fmla="*/ 8093199 w 9163042"/>
              <a:gd name="connsiteY166" fmla="*/ 960709 h 2553010"/>
              <a:gd name="connsiteX167" fmla="*/ 7670811 w 9163042"/>
              <a:gd name="connsiteY167" fmla="*/ 957631 h 2553010"/>
              <a:gd name="connsiteX168" fmla="*/ 7670811 w 9163042"/>
              <a:gd name="connsiteY168" fmla="*/ 1105388 h 2553010"/>
              <a:gd name="connsiteX169" fmla="*/ 7772554 w 9163042"/>
              <a:gd name="connsiteY169" fmla="*/ 1105388 h 2553010"/>
              <a:gd name="connsiteX170" fmla="*/ 7880463 w 9163042"/>
              <a:gd name="connsiteY170" fmla="*/ 1111544 h 2553010"/>
              <a:gd name="connsiteX171" fmla="*/ 7880463 w 9163042"/>
              <a:gd name="connsiteY171" fmla="*/ 966866 h 2553010"/>
              <a:gd name="connsiteX172" fmla="*/ 7781803 w 9163042"/>
              <a:gd name="connsiteY172" fmla="*/ 960709 h 2553010"/>
              <a:gd name="connsiteX173" fmla="*/ 3147874 w 9163042"/>
              <a:gd name="connsiteY173" fmla="*/ 929926 h 2553010"/>
              <a:gd name="connsiteX174" fmla="*/ 3147874 w 9163042"/>
              <a:gd name="connsiteY174" fmla="*/ 1077682 h 2553010"/>
              <a:gd name="connsiteX175" fmla="*/ 3342111 w 9163042"/>
              <a:gd name="connsiteY175" fmla="*/ 1077682 h 2553010"/>
              <a:gd name="connsiteX176" fmla="*/ 3345193 w 9163042"/>
              <a:gd name="connsiteY176" fmla="*/ 933004 h 2553010"/>
              <a:gd name="connsiteX177" fmla="*/ 3644256 w 9163042"/>
              <a:gd name="connsiteY177" fmla="*/ 923770 h 2553010"/>
              <a:gd name="connsiteX178" fmla="*/ 3446936 w 9163042"/>
              <a:gd name="connsiteY178" fmla="*/ 929927 h 2553010"/>
              <a:gd name="connsiteX179" fmla="*/ 3446936 w 9163042"/>
              <a:gd name="connsiteY179" fmla="*/ 1077683 h 2553010"/>
              <a:gd name="connsiteX180" fmla="*/ 3641173 w 9163042"/>
              <a:gd name="connsiteY180" fmla="*/ 1068448 h 2553010"/>
              <a:gd name="connsiteX181" fmla="*/ 7374830 w 9163042"/>
              <a:gd name="connsiteY181" fmla="*/ 917613 h 2553010"/>
              <a:gd name="connsiteX182" fmla="*/ 7374830 w 9163042"/>
              <a:gd name="connsiteY182" fmla="*/ 1065369 h 2553010"/>
              <a:gd name="connsiteX183" fmla="*/ 7470407 w 9163042"/>
              <a:gd name="connsiteY183" fmla="*/ 1074604 h 2553010"/>
              <a:gd name="connsiteX184" fmla="*/ 7575234 w 9163042"/>
              <a:gd name="connsiteY184" fmla="*/ 1089995 h 2553010"/>
              <a:gd name="connsiteX185" fmla="*/ 7578317 w 9163042"/>
              <a:gd name="connsiteY185" fmla="*/ 945317 h 2553010"/>
              <a:gd name="connsiteX186" fmla="*/ 7479657 w 9163042"/>
              <a:gd name="connsiteY186" fmla="*/ 929926 h 2553010"/>
              <a:gd name="connsiteX187" fmla="*/ 8484758 w 9163042"/>
              <a:gd name="connsiteY187" fmla="*/ 896066 h 2553010"/>
              <a:gd name="connsiteX188" fmla="*/ 8389180 w 9163042"/>
              <a:gd name="connsiteY188" fmla="*/ 908379 h 2553010"/>
              <a:gd name="connsiteX189" fmla="*/ 8284354 w 9163042"/>
              <a:gd name="connsiteY189" fmla="*/ 929927 h 2553010"/>
              <a:gd name="connsiteX190" fmla="*/ 8284354 w 9163042"/>
              <a:gd name="connsiteY190" fmla="*/ 1080761 h 2553010"/>
              <a:gd name="connsiteX191" fmla="*/ 8379932 w 9163042"/>
              <a:gd name="connsiteY191" fmla="*/ 1062292 h 2553010"/>
              <a:gd name="connsiteX192" fmla="*/ 8481675 w 9163042"/>
              <a:gd name="connsiteY192" fmla="*/ 1046900 h 2553010"/>
              <a:gd name="connsiteX193" fmla="*/ 2833396 w 9163042"/>
              <a:gd name="connsiteY193" fmla="*/ 880674 h 2553010"/>
              <a:gd name="connsiteX194" fmla="*/ 2833396 w 9163042"/>
              <a:gd name="connsiteY194" fmla="*/ 1039609 h 2553010"/>
              <a:gd name="connsiteX195" fmla="*/ 3036881 w 9163042"/>
              <a:gd name="connsiteY195" fmla="*/ 1059213 h 2553010"/>
              <a:gd name="connsiteX196" fmla="*/ 3033409 w 9163042"/>
              <a:gd name="connsiteY196" fmla="*/ 900278 h 2553010"/>
              <a:gd name="connsiteX197" fmla="*/ 2833396 w 9163042"/>
              <a:gd name="connsiteY197" fmla="*/ 880674 h 2553010"/>
              <a:gd name="connsiteX198" fmla="*/ 3946402 w 9163042"/>
              <a:gd name="connsiteY198" fmla="*/ 868361 h 2553010"/>
              <a:gd name="connsiteX199" fmla="*/ 3749083 w 9163042"/>
              <a:gd name="connsiteY199" fmla="*/ 889909 h 2553010"/>
              <a:gd name="connsiteX200" fmla="*/ 3749083 w 9163042"/>
              <a:gd name="connsiteY200" fmla="*/ 1037666 h 2553010"/>
              <a:gd name="connsiteX201" fmla="*/ 3943319 w 9163042"/>
              <a:gd name="connsiteY201" fmla="*/ 1013040 h 2553010"/>
              <a:gd name="connsiteX202" fmla="*/ 7072685 w 9163042"/>
              <a:gd name="connsiteY202" fmla="*/ 825266 h 2553010"/>
              <a:gd name="connsiteX203" fmla="*/ 7072685 w 9163042"/>
              <a:gd name="connsiteY203" fmla="*/ 973022 h 2553010"/>
              <a:gd name="connsiteX204" fmla="*/ 7168262 w 9163042"/>
              <a:gd name="connsiteY204" fmla="*/ 988414 h 2553010"/>
              <a:gd name="connsiteX205" fmla="*/ 7273089 w 9163042"/>
              <a:gd name="connsiteY205" fmla="*/ 1028431 h 2553010"/>
              <a:gd name="connsiteX206" fmla="*/ 7276172 w 9163042"/>
              <a:gd name="connsiteY206" fmla="*/ 883753 h 2553010"/>
              <a:gd name="connsiteX207" fmla="*/ 7183678 w 9163042"/>
              <a:gd name="connsiteY207" fmla="*/ 840657 h 2553010"/>
              <a:gd name="connsiteX208" fmla="*/ 8783820 w 9163042"/>
              <a:gd name="connsiteY208" fmla="*/ 809875 h 2553010"/>
              <a:gd name="connsiteX209" fmla="*/ 8688243 w 9163042"/>
              <a:gd name="connsiteY209" fmla="*/ 831423 h 2553010"/>
              <a:gd name="connsiteX210" fmla="*/ 8583416 w 9163042"/>
              <a:gd name="connsiteY210" fmla="*/ 865284 h 2553010"/>
              <a:gd name="connsiteX211" fmla="*/ 8583416 w 9163042"/>
              <a:gd name="connsiteY211" fmla="*/ 1019196 h 2553010"/>
              <a:gd name="connsiteX212" fmla="*/ 8678993 w 9163042"/>
              <a:gd name="connsiteY212" fmla="*/ 985335 h 2553010"/>
              <a:gd name="connsiteX213" fmla="*/ 8783820 w 9163042"/>
              <a:gd name="connsiteY213" fmla="*/ 960709 h 2553010"/>
              <a:gd name="connsiteX214" fmla="*/ 2540497 w 9163042"/>
              <a:gd name="connsiteY214" fmla="*/ 788327 h 2553010"/>
              <a:gd name="connsiteX215" fmla="*/ 2540497 w 9163042"/>
              <a:gd name="connsiteY215" fmla="*/ 937442 h 2553010"/>
              <a:gd name="connsiteX216" fmla="*/ 2718530 w 9163042"/>
              <a:gd name="connsiteY216" fmla="*/ 997648 h 2553010"/>
              <a:gd name="connsiteX217" fmla="*/ 2725483 w 9163042"/>
              <a:gd name="connsiteY217" fmla="*/ 862535 h 2553010"/>
              <a:gd name="connsiteX218" fmla="*/ 2540497 w 9163042"/>
              <a:gd name="connsiteY218" fmla="*/ 788327 h 2553010"/>
              <a:gd name="connsiteX219" fmla="*/ 4257791 w 9163042"/>
              <a:gd name="connsiteY219" fmla="*/ 769857 h 2553010"/>
              <a:gd name="connsiteX220" fmla="*/ 4057395 w 9163042"/>
              <a:gd name="connsiteY220" fmla="*/ 812953 h 2553010"/>
              <a:gd name="connsiteX221" fmla="*/ 4057395 w 9163042"/>
              <a:gd name="connsiteY221" fmla="*/ 960709 h 2553010"/>
              <a:gd name="connsiteX222" fmla="*/ 4254708 w 9163042"/>
              <a:gd name="connsiteY222" fmla="*/ 914535 h 2553010"/>
              <a:gd name="connsiteX223" fmla="*/ 6767456 w 9163042"/>
              <a:gd name="connsiteY223" fmla="*/ 689822 h 2553010"/>
              <a:gd name="connsiteX224" fmla="*/ 6767456 w 9163042"/>
              <a:gd name="connsiteY224" fmla="*/ 837579 h 2553010"/>
              <a:gd name="connsiteX225" fmla="*/ 6863034 w 9163042"/>
              <a:gd name="connsiteY225" fmla="*/ 862205 h 2553010"/>
              <a:gd name="connsiteX226" fmla="*/ 6967860 w 9163042"/>
              <a:gd name="connsiteY226" fmla="*/ 914535 h 2553010"/>
              <a:gd name="connsiteX227" fmla="*/ 6967860 w 9163042"/>
              <a:gd name="connsiteY227" fmla="*/ 769857 h 2553010"/>
              <a:gd name="connsiteX228" fmla="*/ 6878449 w 9163042"/>
              <a:gd name="connsiteY228" fmla="*/ 717526 h 2553010"/>
              <a:gd name="connsiteX229" fmla="*/ 9067468 w 9163042"/>
              <a:gd name="connsiteY229" fmla="*/ 686745 h 2553010"/>
              <a:gd name="connsiteX230" fmla="*/ 8984223 w 9163042"/>
              <a:gd name="connsiteY230" fmla="*/ 711371 h 2553010"/>
              <a:gd name="connsiteX231" fmla="*/ 8891729 w 9163042"/>
              <a:gd name="connsiteY231" fmla="*/ 745232 h 2553010"/>
              <a:gd name="connsiteX232" fmla="*/ 8891729 w 9163042"/>
              <a:gd name="connsiteY232" fmla="*/ 896066 h 2553010"/>
              <a:gd name="connsiteX233" fmla="*/ 8974974 w 9163042"/>
              <a:gd name="connsiteY233" fmla="*/ 865284 h 2553010"/>
              <a:gd name="connsiteX234" fmla="*/ 9067468 w 9163042"/>
              <a:gd name="connsiteY234" fmla="*/ 837579 h 2553010"/>
              <a:gd name="connsiteX235" fmla="*/ 4538357 w 9163042"/>
              <a:gd name="connsiteY235" fmla="*/ 668276 h 2553010"/>
              <a:gd name="connsiteX236" fmla="*/ 4439696 w 9163042"/>
              <a:gd name="connsiteY236" fmla="*/ 689824 h 2553010"/>
              <a:gd name="connsiteX237" fmla="*/ 4356451 w 9163042"/>
              <a:gd name="connsiteY237" fmla="*/ 714450 h 2553010"/>
              <a:gd name="connsiteX238" fmla="*/ 4356451 w 9163042"/>
              <a:gd name="connsiteY238" fmla="*/ 862207 h 2553010"/>
              <a:gd name="connsiteX239" fmla="*/ 4535274 w 9163042"/>
              <a:gd name="connsiteY239" fmla="*/ 812955 h 2553010"/>
              <a:gd name="connsiteX240" fmla="*/ 2241436 w 9163042"/>
              <a:gd name="connsiteY240" fmla="*/ 652883 h 2553010"/>
              <a:gd name="connsiteX241" fmla="*/ 2241436 w 9163042"/>
              <a:gd name="connsiteY241" fmla="*/ 806414 h 2553010"/>
              <a:gd name="connsiteX242" fmla="*/ 2420773 w 9163042"/>
              <a:gd name="connsiteY242" fmla="*/ 877596 h 2553010"/>
              <a:gd name="connsiteX243" fmla="*/ 2428419 w 9163042"/>
              <a:gd name="connsiteY243" fmla="*/ 749887 h 2553010"/>
              <a:gd name="connsiteX244" fmla="*/ 2241436 w 9163042"/>
              <a:gd name="connsiteY244" fmla="*/ 652883 h 2553010"/>
              <a:gd name="connsiteX245" fmla="*/ 6462226 w 9163042"/>
              <a:gd name="connsiteY245" fmla="*/ 535910 h 2553010"/>
              <a:gd name="connsiteX246" fmla="*/ 6462226 w 9163042"/>
              <a:gd name="connsiteY246" fmla="*/ 683667 h 2553010"/>
              <a:gd name="connsiteX247" fmla="*/ 6560887 w 9163042"/>
              <a:gd name="connsiteY247" fmla="*/ 711371 h 2553010"/>
              <a:gd name="connsiteX248" fmla="*/ 6662630 w 9163042"/>
              <a:gd name="connsiteY248" fmla="*/ 760623 h 2553010"/>
              <a:gd name="connsiteX249" fmla="*/ 6665713 w 9163042"/>
              <a:gd name="connsiteY249" fmla="*/ 615945 h 2553010"/>
              <a:gd name="connsiteX250" fmla="*/ 6573219 w 9163042"/>
              <a:gd name="connsiteY250" fmla="*/ 566693 h 2553010"/>
              <a:gd name="connsiteX251" fmla="*/ 1938960 w 9163042"/>
              <a:gd name="connsiteY251" fmla="*/ 505127 h 2553010"/>
              <a:gd name="connsiteX252" fmla="*/ 1934156 w 9163042"/>
              <a:gd name="connsiteY252" fmla="*/ 637038 h 2553010"/>
              <a:gd name="connsiteX253" fmla="*/ 2122208 w 9163042"/>
              <a:gd name="connsiteY253" fmla="*/ 720605 h 2553010"/>
              <a:gd name="connsiteX254" fmla="*/ 2130444 w 9163042"/>
              <a:gd name="connsiteY254" fmla="*/ 592838 h 2553010"/>
              <a:gd name="connsiteX255" fmla="*/ 1938960 w 9163042"/>
              <a:gd name="connsiteY255" fmla="*/ 505127 h 2553010"/>
              <a:gd name="connsiteX256" fmla="*/ 4840503 w 9163042"/>
              <a:gd name="connsiteY256" fmla="*/ 440485 h 2553010"/>
              <a:gd name="connsiteX257" fmla="*/ 4735676 w 9163042"/>
              <a:gd name="connsiteY257" fmla="*/ 498972 h 2553010"/>
              <a:gd name="connsiteX258" fmla="*/ 4646265 w 9163042"/>
              <a:gd name="connsiteY258" fmla="*/ 554381 h 2553010"/>
              <a:gd name="connsiteX259" fmla="*/ 4646265 w 9163042"/>
              <a:gd name="connsiteY259" fmla="*/ 702137 h 2553010"/>
              <a:gd name="connsiteX260" fmla="*/ 4837420 w 9163042"/>
              <a:gd name="connsiteY260" fmla="*/ 588242 h 2553010"/>
              <a:gd name="connsiteX261" fmla="*/ 299063 w 9163042"/>
              <a:gd name="connsiteY261" fmla="*/ 415859 h 2553010"/>
              <a:gd name="connsiteX262" fmla="*/ 181904 w 9163042"/>
              <a:gd name="connsiteY262" fmla="*/ 486659 h 2553010"/>
              <a:gd name="connsiteX263" fmla="*/ 110992 w 9163042"/>
              <a:gd name="connsiteY263" fmla="*/ 542067 h 2553010"/>
              <a:gd name="connsiteX264" fmla="*/ 110992 w 9163042"/>
              <a:gd name="connsiteY264" fmla="*/ 686745 h 2553010"/>
              <a:gd name="connsiteX265" fmla="*/ 212735 w 9163042"/>
              <a:gd name="connsiteY265" fmla="*/ 600554 h 2553010"/>
              <a:gd name="connsiteX266" fmla="*/ 302146 w 9163042"/>
              <a:gd name="connsiteY266" fmla="*/ 551302 h 2553010"/>
              <a:gd name="connsiteX267" fmla="*/ 6153912 w 9163042"/>
              <a:gd name="connsiteY267" fmla="*/ 381997 h 2553010"/>
              <a:gd name="connsiteX268" fmla="*/ 6153912 w 9163042"/>
              <a:gd name="connsiteY268" fmla="*/ 529754 h 2553010"/>
              <a:gd name="connsiteX269" fmla="*/ 6252573 w 9163042"/>
              <a:gd name="connsiteY269" fmla="*/ 554380 h 2553010"/>
              <a:gd name="connsiteX270" fmla="*/ 6354316 w 9163042"/>
              <a:gd name="connsiteY270" fmla="*/ 606710 h 2553010"/>
              <a:gd name="connsiteX271" fmla="*/ 6357399 w 9163042"/>
              <a:gd name="connsiteY271" fmla="*/ 462032 h 2553010"/>
              <a:gd name="connsiteX272" fmla="*/ 6267988 w 9163042"/>
              <a:gd name="connsiteY272" fmla="*/ 409701 h 2553010"/>
              <a:gd name="connsiteX273" fmla="*/ 1629030 w 9163042"/>
              <a:gd name="connsiteY273" fmla="*/ 353297 h 2553010"/>
              <a:gd name="connsiteX274" fmla="*/ 1624812 w 9163042"/>
              <a:gd name="connsiteY274" fmla="*/ 478880 h 2553010"/>
              <a:gd name="connsiteX275" fmla="*/ 1818182 w 9163042"/>
              <a:gd name="connsiteY275" fmla="*/ 569772 h 2553010"/>
              <a:gd name="connsiteX276" fmla="*/ 1825214 w 9163042"/>
              <a:gd name="connsiteY276" fmla="*/ 440719 h 2553010"/>
              <a:gd name="connsiteX277" fmla="*/ 1629030 w 9163042"/>
              <a:gd name="connsiteY277" fmla="*/ 353297 h 2553010"/>
              <a:gd name="connsiteX278" fmla="*/ 5139565 w 9163042"/>
              <a:gd name="connsiteY278" fmla="*/ 261946 h 2553010"/>
              <a:gd name="connsiteX279" fmla="*/ 5034738 w 9163042"/>
              <a:gd name="connsiteY279" fmla="*/ 308120 h 2553010"/>
              <a:gd name="connsiteX280" fmla="*/ 4945327 w 9163042"/>
              <a:gd name="connsiteY280" fmla="*/ 351216 h 2553010"/>
              <a:gd name="connsiteX281" fmla="*/ 4945327 w 9163042"/>
              <a:gd name="connsiteY281" fmla="*/ 498972 h 2553010"/>
              <a:gd name="connsiteX282" fmla="*/ 5136482 w 9163042"/>
              <a:gd name="connsiteY282" fmla="*/ 409703 h 2553010"/>
              <a:gd name="connsiteX283" fmla="*/ 5861016 w 9163042"/>
              <a:gd name="connsiteY283" fmla="*/ 255790 h 2553010"/>
              <a:gd name="connsiteX284" fmla="*/ 5861016 w 9163042"/>
              <a:gd name="connsiteY284" fmla="*/ 403547 h 2553010"/>
              <a:gd name="connsiteX285" fmla="*/ 5956593 w 9163042"/>
              <a:gd name="connsiteY285" fmla="*/ 422017 h 2553010"/>
              <a:gd name="connsiteX286" fmla="*/ 6061420 w 9163042"/>
              <a:gd name="connsiteY286" fmla="*/ 462034 h 2553010"/>
              <a:gd name="connsiteX287" fmla="*/ 6064503 w 9163042"/>
              <a:gd name="connsiteY287" fmla="*/ 317356 h 2553010"/>
              <a:gd name="connsiteX288" fmla="*/ 5972009 w 9163042"/>
              <a:gd name="connsiteY288" fmla="*/ 274260 h 2553010"/>
              <a:gd name="connsiteX289" fmla="*/ 598126 w 9163042"/>
              <a:gd name="connsiteY289" fmla="*/ 237320 h 2553010"/>
              <a:gd name="connsiteX290" fmla="*/ 487133 w 9163042"/>
              <a:gd name="connsiteY290" fmla="*/ 280416 h 2553010"/>
              <a:gd name="connsiteX291" fmla="*/ 406972 w 9163042"/>
              <a:gd name="connsiteY291" fmla="*/ 338902 h 2553010"/>
              <a:gd name="connsiteX292" fmla="*/ 406972 w 9163042"/>
              <a:gd name="connsiteY292" fmla="*/ 483580 h 2553010"/>
              <a:gd name="connsiteX293" fmla="*/ 499466 w 9163042"/>
              <a:gd name="connsiteY293" fmla="*/ 415859 h 2553010"/>
              <a:gd name="connsiteX294" fmla="*/ 595042 w 9163042"/>
              <a:gd name="connsiteY294" fmla="*/ 369685 h 2553010"/>
              <a:gd name="connsiteX295" fmla="*/ 1323762 w 9163042"/>
              <a:gd name="connsiteY295" fmla="*/ 234813 h 2553010"/>
              <a:gd name="connsiteX296" fmla="*/ 1319581 w 9163042"/>
              <a:gd name="connsiteY296" fmla="*/ 361817 h 2553010"/>
              <a:gd name="connsiteX297" fmla="*/ 1516101 w 9163042"/>
              <a:gd name="connsiteY297" fmla="*/ 409703 h 2553010"/>
              <a:gd name="connsiteX298" fmla="*/ 1523070 w 9163042"/>
              <a:gd name="connsiteY298" fmla="*/ 279230 h 2553010"/>
              <a:gd name="connsiteX299" fmla="*/ 1323762 w 9163042"/>
              <a:gd name="connsiteY299" fmla="*/ 234813 h 2553010"/>
              <a:gd name="connsiteX300" fmla="*/ 5546538 w 9163042"/>
              <a:gd name="connsiteY300" fmla="*/ 197302 h 2553010"/>
              <a:gd name="connsiteX301" fmla="*/ 5546538 w 9163042"/>
              <a:gd name="connsiteY301" fmla="*/ 345059 h 2553010"/>
              <a:gd name="connsiteX302" fmla="*/ 5746942 w 9163042"/>
              <a:gd name="connsiteY302" fmla="*/ 354294 h 2553010"/>
              <a:gd name="connsiteX303" fmla="*/ 5750025 w 9163042"/>
              <a:gd name="connsiteY303" fmla="*/ 206537 h 2553010"/>
              <a:gd name="connsiteX304" fmla="*/ 5639032 w 9163042"/>
              <a:gd name="connsiteY304" fmla="*/ 200380 h 2553010"/>
              <a:gd name="connsiteX305" fmla="*/ 5450960 w 9163042"/>
              <a:gd name="connsiteY305" fmla="*/ 194225 h 2553010"/>
              <a:gd name="connsiteX306" fmla="*/ 5339967 w 9163042"/>
              <a:gd name="connsiteY306" fmla="*/ 209616 h 2553010"/>
              <a:gd name="connsiteX307" fmla="*/ 5247473 w 9163042"/>
              <a:gd name="connsiteY307" fmla="*/ 225008 h 2553010"/>
              <a:gd name="connsiteX308" fmla="*/ 5247473 w 9163042"/>
              <a:gd name="connsiteY308" fmla="*/ 372764 h 2553010"/>
              <a:gd name="connsiteX309" fmla="*/ 5447877 w 9163042"/>
              <a:gd name="connsiteY309" fmla="*/ 341982 h 2553010"/>
              <a:gd name="connsiteX310" fmla="*/ 1081566 w 9163042"/>
              <a:gd name="connsiteY310" fmla="*/ 165186 h 2553010"/>
              <a:gd name="connsiteX311" fmla="*/ 1025430 w 9163042"/>
              <a:gd name="connsiteY311" fmla="*/ 175640 h 2553010"/>
              <a:gd name="connsiteX312" fmla="*/ 1020515 w 9163042"/>
              <a:gd name="connsiteY312" fmla="*/ 302551 h 2553010"/>
              <a:gd name="connsiteX313" fmla="*/ 1211519 w 9163042"/>
              <a:gd name="connsiteY313" fmla="*/ 314276 h 2553010"/>
              <a:gd name="connsiteX314" fmla="*/ 1217839 w 9163042"/>
              <a:gd name="connsiteY314" fmla="*/ 183227 h 2553010"/>
              <a:gd name="connsiteX315" fmla="*/ 1081566 w 9163042"/>
              <a:gd name="connsiteY315" fmla="*/ 165186 h 2553010"/>
              <a:gd name="connsiteX316" fmla="*/ 837367 w 9163042"/>
              <a:gd name="connsiteY316" fmla="*/ 164759 h 2553010"/>
              <a:gd name="connsiteX317" fmla="*/ 709118 w 9163042"/>
              <a:gd name="connsiteY317" fmla="*/ 187477 h 2553010"/>
              <a:gd name="connsiteX318" fmla="*/ 720785 w 9163042"/>
              <a:gd name="connsiteY318" fmla="*/ 311198 h 2553010"/>
              <a:gd name="connsiteX319" fmla="*/ 908826 w 9163042"/>
              <a:gd name="connsiteY319" fmla="*/ 302810 h 2553010"/>
              <a:gd name="connsiteX320" fmla="*/ 915689 w 9163042"/>
              <a:gd name="connsiteY320" fmla="*/ 169303 h 2553010"/>
              <a:gd name="connsiteX321" fmla="*/ 837367 w 9163042"/>
              <a:gd name="connsiteY321" fmla="*/ 164759 h 2553010"/>
              <a:gd name="connsiteX322" fmla="*/ 1019022 w 9163042"/>
              <a:gd name="connsiteY322" fmla="*/ 428 h 2553010"/>
              <a:gd name="connsiteX323" fmla="*/ 1959811 w 9163042"/>
              <a:gd name="connsiteY323" fmla="*/ 361389 h 2553010"/>
              <a:gd name="connsiteX324" fmla="*/ 2619572 w 9163042"/>
              <a:gd name="connsiteY324" fmla="*/ 659938 h 2553010"/>
              <a:gd name="connsiteX325" fmla="*/ 3761811 w 9163042"/>
              <a:gd name="connsiteY325" fmla="*/ 748809 h 2553010"/>
              <a:gd name="connsiteX326" fmla="*/ 4858153 w 9163042"/>
              <a:gd name="connsiteY326" fmla="*/ 273212 h 2553010"/>
              <a:gd name="connsiteX327" fmla="*/ 5697278 w 9163042"/>
              <a:gd name="connsiteY327" fmla="*/ 68394 h 2553010"/>
              <a:gd name="connsiteX328" fmla="*/ 6365379 w 9163042"/>
              <a:gd name="connsiteY328" fmla="*/ 309316 h 2553010"/>
              <a:gd name="connsiteX329" fmla="*/ 8093857 w 9163042"/>
              <a:gd name="connsiteY329" fmla="*/ 818976 h 2553010"/>
              <a:gd name="connsiteX330" fmla="*/ 8127332 w 9163042"/>
              <a:gd name="connsiteY330" fmla="*/ 815710 h 2553010"/>
              <a:gd name="connsiteX331" fmla="*/ 8127419 w 9163042"/>
              <a:gd name="connsiteY331" fmla="*/ 816755 h 2553010"/>
              <a:gd name="connsiteX332" fmla="*/ 8276591 w 9163042"/>
              <a:gd name="connsiteY332" fmla="*/ 807577 h 2553010"/>
              <a:gd name="connsiteX333" fmla="*/ 8343312 w 9163042"/>
              <a:gd name="connsiteY333" fmla="*/ 797329 h 2553010"/>
              <a:gd name="connsiteX334" fmla="*/ 8344971 w 9163042"/>
              <a:gd name="connsiteY334" fmla="*/ 797290 h 2553010"/>
              <a:gd name="connsiteX335" fmla="*/ 9130682 w 9163042"/>
              <a:gd name="connsiteY335" fmla="*/ 516564 h 2553010"/>
              <a:gd name="connsiteX336" fmla="*/ 9163042 w 9163042"/>
              <a:gd name="connsiteY336" fmla="*/ 495671 h 2553010"/>
              <a:gd name="connsiteX337" fmla="*/ 9163042 w 9163042"/>
              <a:gd name="connsiteY337" fmla="*/ 2232083 h 2553010"/>
              <a:gd name="connsiteX338" fmla="*/ 9046213 w 9163042"/>
              <a:gd name="connsiteY338" fmla="*/ 2294637 h 2553010"/>
              <a:gd name="connsiteX339" fmla="*/ 8325885 w 9163042"/>
              <a:gd name="connsiteY339" fmla="*/ 2526912 h 2553010"/>
              <a:gd name="connsiteX340" fmla="*/ 6678920 w 9163042"/>
              <a:gd name="connsiteY340" fmla="*/ 2239472 h 2553010"/>
              <a:gd name="connsiteX341" fmla="*/ 5846055 w 9163042"/>
              <a:gd name="connsiteY341" fmla="*/ 1834000 h 2553010"/>
              <a:gd name="connsiteX342" fmla="*/ 4911686 w 9163042"/>
              <a:gd name="connsiteY342" fmla="*/ 1990218 h 2553010"/>
              <a:gd name="connsiteX343" fmla="*/ 4463272 w 9163042"/>
              <a:gd name="connsiteY343" fmla="*/ 2289461 h 2553010"/>
              <a:gd name="connsiteX344" fmla="*/ 3135423 w 9163042"/>
              <a:gd name="connsiteY344" fmla="*/ 2525524 h 2553010"/>
              <a:gd name="connsiteX345" fmla="*/ 2038371 w 9163042"/>
              <a:gd name="connsiteY345" fmla="*/ 2147131 h 2553010"/>
              <a:gd name="connsiteX346" fmla="*/ 1328562 w 9163042"/>
              <a:gd name="connsiteY346" fmla="*/ 1807617 h 2553010"/>
              <a:gd name="connsiteX347" fmla="*/ 9734 w 9163042"/>
              <a:gd name="connsiteY347" fmla="*/ 2224196 h 2553010"/>
              <a:gd name="connsiteX348" fmla="*/ 0 w 9163042"/>
              <a:gd name="connsiteY348" fmla="*/ 461367 h 2553010"/>
              <a:gd name="connsiteX349" fmla="*/ 667406 w 9163042"/>
              <a:gd name="connsiteY349" fmla="*/ 55202 h 2553010"/>
              <a:gd name="connsiteX350" fmla="*/ 1019022 w 9163042"/>
              <a:gd name="connsiteY350" fmla="*/ 428 h 255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Lst>
            <a:rect l="l" t="t" r="r" b="b"/>
            <a:pathLst>
              <a:path w="9163042" h="2553010">
                <a:moveTo>
                  <a:pt x="7994540" y="2299750"/>
                </a:moveTo>
                <a:lnTo>
                  <a:pt x="7994540" y="2447506"/>
                </a:lnTo>
                <a:lnTo>
                  <a:pt x="8090118" y="2444428"/>
                </a:lnTo>
                <a:lnTo>
                  <a:pt x="8191861" y="2447506"/>
                </a:lnTo>
                <a:lnTo>
                  <a:pt x="8194944" y="2302828"/>
                </a:lnTo>
                <a:lnTo>
                  <a:pt x="8099367" y="2299750"/>
                </a:lnTo>
                <a:close/>
                <a:moveTo>
                  <a:pt x="7676977" y="2296671"/>
                </a:moveTo>
                <a:lnTo>
                  <a:pt x="7676977" y="2444428"/>
                </a:lnTo>
                <a:lnTo>
                  <a:pt x="7778721" y="2444428"/>
                </a:lnTo>
                <a:lnTo>
                  <a:pt x="7886630" y="2450584"/>
                </a:lnTo>
                <a:lnTo>
                  <a:pt x="7889713" y="2305906"/>
                </a:lnTo>
                <a:lnTo>
                  <a:pt x="7787970" y="2296671"/>
                </a:lnTo>
                <a:close/>
                <a:moveTo>
                  <a:pt x="3160201" y="2259731"/>
                </a:moveTo>
                <a:lnTo>
                  <a:pt x="3160201" y="2407488"/>
                </a:lnTo>
                <a:lnTo>
                  <a:pt x="3354438" y="2410566"/>
                </a:lnTo>
                <a:lnTo>
                  <a:pt x="3357522" y="2262810"/>
                </a:lnTo>
                <a:close/>
                <a:moveTo>
                  <a:pt x="7384081" y="2256654"/>
                </a:moveTo>
                <a:lnTo>
                  <a:pt x="7384081" y="2404410"/>
                </a:lnTo>
                <a:lnTo>
                  <a:pt x="7479659" y="2413645"/>
                </a:lnTo>
                <a:lnTo>
                  <a:pt x="7581402" y="2429036"/>
                </a:lnTo>
                <a:lnTo>
                  <a:pt x="7584485" y="2281280"/>
                </a:lnTo>
                <a:lnTo>
                  <a:pt x="7488908" y="2265889"/>
                </a:lnTo>
                <a:close/>
                <a:moveTo>
                  <a:pt x="3650417" y="2253575"/>
                </a:moveTo>
                <a:lnTo>
                  <a:pt x="3453097" y="2259732"/>
                </a:lnTo>
                <a:lnTo>
                  <a:pt x="3453097" y="2407488"/>
                </a:lnTo>
                <a:lnTo>
                  <a:pt x="3650417" y="2401332"/>
                </a:lnTo>
                <a:close/>
                <a:moveTo>
                  <a:pt x="8490924" y="2238185"/>
                </a:moveTo>
                <a:lnTo>
                  <a:pt x="8395346" y="2247420"/>
                </a:lnTo>
                <a:lnTo>
                  <a:pt x="8290520" y="2268968"/>
                </a:lnTo>
                <a:lnTo>
                  <a:pt x="8290520" y="2419803"/>
                </a:lnTo>
                <a:lnTo>
                  <a:pt x="8386098" y="2401334"/>
                </a:lnTo>
                <a:lnTo>
                  <a:pt x="8490924" y="2389021"/>
                </a:lnTo>
                <a:close/>
                <a:moveTo>
                  <a:pt x="2845723" y="2216636"/>
                </a:moveTo>
                <a:cubicBezTo>
                  <a:pt x="2845723" y="2374950"/>
                  <a:pt x="2845723" y="2374950"/>
                  <a:pt x="2845723" y="2374950"/>
                </a:cubicBezTo>
                <a:cubicBezTo>
                  <a:pt x="2845723" y="2374950"/>
                  <a:pt x="2967259" y="2378437"/>
                  <a:pt x="3049210" y="2395175"/>
                </a:cubicBezTo>
                <a:cubicBezTo>
                  <a:pt x="3046432" y="2236861"/>
                  <a:pt x="3046432" y="2236861"/>
                  <a:pt x="3046432" y="2236861"/>
                </a:cubicBezTo>
                <a:cubicBezTo>
                  <a:pt x="3046432" y="2236861"/>
                  <a:pt x="2940868" y="2216636"/>
                  <a:pt x="2845723" y="2216636"/>
                </a:cubicBezTo>
                <a:close/>
                <a:moveTo>
                  <a:pt x="3955647" y="2198166"/>
                </a:moveTo>
                <a:lnTo>
                  <a:pt x="3761409" y="2222792"/>
                </a:lnTo>
                <a:lnTo>
                  <a:pt x="3761409" y="2370548"/>
                </a:lnTo>
                <a:lnTo>
                  <a:pt x="3955647" y="2345922"/>
                </a:lnTo>
                <a:close/>
                <a:moveTo>
                  <a:pt x="7078850" y="2161227"/>
                </a:moveTo>
                <a:lnTo>
                  <a:pt x="7078850" y="2308984"/>
                </a:lnTo>
                <a:lnTo>
                  <a:pt x="7177511" y="2324375"/>
                </a:lnTo>
                <a:lnTo>
                  <a:pt x="7279254" y="2364392"/>
                </a:lnTo>
                <a:lnTo>
                  <a:pt x="7282337" y="2219714"/>
                </a:lnTo>
                <a:lnTo>
                  <a:pt x="7192926" y="2179697"/>
                </a:lnTo>
                <a:close/>
                <a:moveTo>
                  <a:pt x="8789986" y="2148914"/>
                </a:moveTo>
                <a:lnTo>
                  <a:pt x="8694409" y="2173540"/>
                </a:lnTo>
                <a:lnTo>
                  <a:pt x="8589582" y="2204323"/>
                </a:lnTo>
                <a:lnTo>
                  <a:pt x="8589582" y="2358235"/>
                </a:lnTo>
                <a:lnTo>
                  <a:pt x="8685159" y="2327453"/>
                </a:lnTo>
                <a:lnTo>
                  <a:pt x="8789986" y="2299748"/>
                </a:lnTo>
                <a:close/>
                <a:moveTo>
                  <a:pt x="2552825" y="2118132"/>
                </a:moveTo>
                <a:cubicBezTo>
                  <a:pt x="2552825" y="2265055"/>
                  <a:pt x="2552825" y="2265055"/>
                  <a:pt x="2552825" y="2265055"/>
                </a:cubicBezTo>
                <a:cubicBezTo>
                  <a:pt x="2552825" y="2265055"/>
                  <a:pt x="2675222" y="2302303"/>
                  <a:pt x="2730857" y="2324376"/>
                </a:cubicBezTo>
                <a:cubicBezTo>
                  <a:pt x="2737812" y="2191249"/>
                  <a:pt x="2737812" y="2191249"/>
                  <a:pt x="2737812" y="2191249"/>
                </a:cubicBezTo>
                <a:cubicBezTo>
                  <a:pt x="2737812" y="2173315"/>
                  <a:pt x="2636277" y="2133997"/>
                  <a:pt x="2552825" y="2118132"/>
                </a:cubicBezTo>
                <a:close/>
                <a:moveTo>
                  <a:pt x="4267039" y="2099662"/>
                </a:moveTo>
                <a:lnTo>
                  <a:pt x="4069722" y="2142758"/>
                </a:lnTo>
                <a:lnTo>
                  <a:pt x="4069722" y="2290514"/>
                </a:lnTo>
                <a:lnTo>
                  <a:pt x="4263956" y="2247419"/>
                </a:lnTo>
                <a:close/>
                <a:moveTo>
                  <a:pt x="9073634" y="2028863"/>
                </a:moveTo>
                <a:lnTo>
                  <a:pt x="8990389" y="2050411"/>
                </a:lnTo>
                <a:lnTo>
                  <a:pt x="8897895" y="2084272"/>
                </a:lnTo>
                <a:lnTo>
                  <a:pt x="8897895" y="2238184"/>
                </a:lnTo>
                <a:lnTo>
                  <a:pt x="8981140" y="2204323"/>
                </a:lnTo>
                <a:lnTo>
                  <a:pt x="9073634" y="2179697"/>
                </a:lnTo>
                <a:close/>
                <a:moveTo>
                  <a:pt x="6773622" y="2025784"/>
                </a:moveTo>
                <a:lnTo>
                  <a:pt x="6773622" y="2173541"/>
                </a:lnTo>
                <a:lnTo>
                  <a:pt x="6872283" y="2198167"/>
                </a:lnTo>
                <a:lnTo>
                  <a:pt x="6974026" y="2250497"/>
                </a:lnTo>
                <a:lnTo>
                  <a:pt x="6977109" y="2105819"/>
                </a:lnTo>
                <a:lnTo>
                  <a:pt x="6887698" y="2053488"/>
                </a:lnTo>
                <a:close/>
                <a:moveTo>
                  <a:pt x="4547605" y="1998081"/>
                </a:moveTo>
                <a:lnTo>
                  <a:pt x="4448945" y="2022707"/>
                </a:lnTo>
                <a:lnTo>
                  <a:pt x="4368783" y="2047333"/>
                </a:lnTo>
                <a:lnTo>
                  <a:pt x="4368783" y="2195089"/>
                </a:lnTo>
                <a:lnTo>
                  <a:pt x="4547605" y="2145837"/>
                </a:lnTo>
                <a:close/>
                <a:moveTo>
                  <a:pt x="2253763" y="1991924"/>
                </a:moveTo>
                <a:cubicBezTo>
                  <a:pt x="2253763" y="2145455"/>
                  <a:pt x="2253763" y="2145455"/>
                  <a:pt x="2253763" y="2145455"/>
                </a:cubicBezTo>
                <a:cubicBezTo>
                  <a:pt x="2253763" y="2145455"/>
                  <a:pt x="2376797" y="2171974"/>
                  <a:pt x="2433100" y="2216637"/>
                </a:cubicBezTo>
                <a:cubicBezTo>
                  <a:pt x="2440747" y="2089626"/>
                  <a:pt x="2440747" y="2089626"/>
                  <a:pt x="2440747" y="2089626"/>
                </a:cubicBezTo>
                <a:cubicBezTo>
                  <a:pt x="2444917" y="2076366"/>
                  <a:pt x="2312152" y="2008673"/>
                  <a:pt x="2253763" y="1991924"/>
                </a:cubicBezTo>
                <a:close/>
                <a:moveTo>
                  <a:pt x="6471475" y="1871872"/>
                </a:moveTo>
                <a:lnTo>
                  <a:pt x="6471475" y="2019629"/>
                </a:lnTo>
                <a:lnTo>
                  <a:pt x="6567052" y="2047333"/>
                </a:lnTo>
                <a:lnTo>
                  <a:pt x="6671879" y="2096585"/>
                </a:lnTo>
                <a:lnTo>
                  <a:pt x="6674962" y="1951907"/>
                </a:lnTo>
                <a:lnTo>
                  <a:pt x="6582468" y="1902655"/>
                </a:lnTo>
                <a:close/>
                <a:moveTo>
                  <a:pt x="1951319" y="1850325"/>
                </a:moveTo>
                <a:cubicBezTo>
                  <a:pt x="1946498" y="1983694"/>
                  <a:pt x="1946498" y="1983694"/>
                  <a:pt x="1946498" y="1983694"/>
                </a:cubicBezTo>
                <a:cubicBezTo>
                  <a:pt x="1942366" y="1975315"/>
                  <a:pt x="2046355" y="1993469"/>
                  <a:pt x="2134507" y="2068882"/>
                </a:cubicBezTo>
                <a:cubicBezTo>
                  <a:pt x="2142771" y="1939005"/>
                  <a:pt x="2142771" y="1939005"/>
                  <a:pt x="2142771" y="1939005"/>
                </a:cubicBezTo>
                <a:cubicBezTo>
                  <a:pt x="2133129" y="1943893"/>
                  <a:pt x="2004346" y="1854515"/>
                  <a:pt x="1951319" y="1850325"/>
                </a:cubicBezTo>
                <a:close/>
                <a:moveTo>
                  <a:pt x="4849751" y="1773368"/>
                </a:moveTo>
                <a:lnTo>
                  <a:pt x="4744924" y="1834933"/>
                </a:lnTo>
                <a:lnTo>
                  <a:pt x="4655513" y="1887264"/>
                </a:lnTo>
                <a:lnTo>
                  <a:pt x="4655513" y="2035020"/>
                </a:lnTo>
                <a:lnTo>
                  <a:pt x="4846668" y="1921125"/>
                </a:lnTo>
                <a:close/>
                <a:moveTo>
                  <a:pt x="311392" y="1742585"/>
                </a:moveTo>
                <a:lnTo>
                  <a:pt x="194233" y="1810307"/>
                </a:lnTo>
                <a:lnTo>
                  <a:pt x="123321" y="1865716"/>
                </a:lnTo>
                <a:lnTo>
                  <a:pt x="126404" y="2010394"/>
                </a:lnTo>
                <a:lnTo>
                  <a:pt x="225064" y="1924203"/>
                </a:lnTo>
                <a:lnTo>
                  <a:pt x="314475" y="1878029"/>
                </a:lnTo>
                <a:close/>
                <a:moveTo>
                  <a:pt x="6163163" y="1717959"/>
                </a:moveTo>
                <a:lnTo>
                  <a:pt x="6163163" y="1865716"/>
                </a:lnTo>
                <a:lnTo>
                  <a:pt x="6261824" y="1890342"/>
                </a:lnTo>
                <a:lnTo>
                  <a:pt x="6363567" y="1942672"/>
                </a:lnTo>
                <a:lnTo>
                  <a:pt x="6366650" y="1797994"/>
                </a:lnTo>
                <a:lnTo>
                  <a:pt x="6277239" y="1745663"/>
                </a:lnTo>
                <a:close/>
                <a:moveTo>
                  <a:pt x="1641306" y="1692331"/>
                </a:moveTo>
                <a:cubicBezTo>
                  <a:pt x="1637138" y="1817517"/>
                  <a:pt x="1637138" y="1817517"/>
                  <a:pt x="1637138" y="1817517"/>
                </a:cubicBezTo>
                <a:cubicBezTo>
                  <a:pt x="1637138" y="1817517"/>
                  <a:pt x="1751082" y="1848641"/>
                  <a:pt x="1828204" y="1908813"/>
                </a:cubicBezTo>
                <a:cubicBezTo>
                  <a:pt x="1834457" y="1780169"/>
                  <a:pt x="1834457" y="1780169"/>
                  <a:pt x="1834457" y="1780169"/>
                </a:cubicBezTo>
                <a:cubicBezTo>
                  <a:pt x="1834457" y="1780169"/>
                  <a:pt x="1703837" y="1690256"/>
                  <a:pt x="1641306" y="1692331"/>
                </a:cubicBezTo>
                <a:close/>
                <a:moveTo>
                  <a:pt x="5148815" y="1594829"/>
                </a:moveTo>
                <a:lnTo>
                  <a:pt x="5043988" y="1641003"/>
                </a:lnTo>
                <a:lnTo>
                  <a:pt x="4954577" y="1684099"/>
                </a:lnTo>
                <a:lnTo>
                  <a:pt x="4954577" y="1834933"/>
                </a:lnTo>
                <a:lnTo>
                  <a:pt x="5145732" y="1742585"/>
                </a:lnTo>
                <a:close/>
                <a:moveTo>
                  <a:pt x="5870265" y="1588672"/>
                </a:moveTo>
                <a:lnTo>
                  <a:pt x="5870265" y="1739506"/>
                </a:lnTo>
                <a:lnTo>
                  <a:pt x="5965843" y="1754898"/>
                </a:lnTo>
                <a:lnTo>
                  <a:pt x="6070669" y="1797993"/>
                </a:lnTo>
                <a:lnTo>
                  <a:pt x="6070669" y="1653315"/>
                </a:lnTo>
                <a:lnTo>
                  <a:pt x="5981258" y="1610220"/>
                </a:lnTo>
                <a:close/>
                <a:moveTo>
                  <a:pt x="1339795" y="1580008"/>
                </a:moveTo>
                <a:cubicBezTo>
                  <a:pt x="1334991" y="1707012"/>
                  <a:pt x="1334991" y="1707012"/>
                  <a:pt x="1334991" y="1707012"/>
                </a:cubicBezTo>
                <a:cubicBezTo>
                  <a:pt x="1334991" y="1707012"/>
                  <a:pt x="1450293" y="1712564"/>
                  <a:pt x="1528533" y="1754898"/>
                </a:cubicBezTo>
                <a:cubicBezTo>
                  <a:pt x="1535396" y="1624425"/>
                  <a:pt x="1535396" y="1624425"/>
                  <a:pt x="1535396" y="1624425"/>
                </a:cubicBezTo>
                <a:cubicBezTo>
                  <a:pt x="1535396" y="1624425"/>
                  <a:pt x="1402250" y="1564046"/>
                  <a:pt x="1339795" y="1580008"/>
                </a:cubicBezTo>
                <a:close/>
                <a:moveTo>
                  <a:pt x="613539" y="1573282"/>
                </a:moveTo>
                <a:lnTo>
                  <a:pt x="499463" y="1619456"/>
                </a:lnTo>
                <a:lnTo>
                  <a:pt x="419301" y="1677943"/>
                </a:lnTo>
                <a:lnTo>
                  <a:pt x="419301" y="1819542"/>
                </a:lnTo>
                <a:lnTo>
                  <a:pt x="511795" y="1751821"/>
                </a:lnTo>
                <a:lnTo>
                  <a:pt x="607373" y="1708725"/>
                </a:lnTo>
                <a:close/>
                <a:moveTo>
                  <a:pt x="5555786" y="1530186"/>
                </a:moveTo>
                <a:lnTo>
                  <a:pt x="5555786" y="1677943"/>
                </a:lnTo>
                <a:lnTo>
                  <a:pt x="5756190" y="1687178"/>
                </a:lnTo>
                <a:lnTo>
                  <a:pt x="5759273" y="1542499"/>
                </a:lnTo>
                <a:lnTo>
                  <a:pt x="5648280" y="1533264"/>
                </a:lnTo>
                <a:close/>
                <a:moveTo>
                  <a:pt x="5460211" y="1530186"/>
                </a:moveTo>
                <a:lnTo>
                  <a:pt x="5349218" y="1542499"/>
                </a:lnTo>
                <a:lnTo>
                  <a:pt x="5256724" y="1557890"/>
                </a:lnTo>
                <a:lnTo>
                  <a:pt x="5256724" y="1705647"/>
                </a:lnTo>
                <a:lnTo>
                  <a:pt x="5457128" y="1677943"/>
                </a:lnTo>
                <a:close/>
                <a:moveTo>
                  <a:pt x="1095439" y="1507621"/>
                </a:moveTo>
                <a:cubicBezTo>
                  <a:pt x="1074766" y="1508214"/>
                  <a:pt x="1055281" y="1511244"/>
                  <a:pt x="1040074" y="1518269"/>
                </a:cubicBezTo>
                <a:cubicBezTo>
                  <a:pt x="1035926" y="1647530"/>
                  <a:pt x="1035926" y="1647530"/>
                  <a:pt x="1035926" y="1647530"/>
                </a:cubicBezTo>
                <a:cubicBezTo>
                  <a:pt x="1035926" y="1647530"/>
                  <a:pt x="1147908" y="1630670"/>
                  <a:pt x="1223253" y="1659473"/>
                </a:cubicBezTo>
                <a:cubicBezTo>
                  <a:pt x="1230166" y="1525996"/>
                  <a:pt x="1230166" y="1525996"/>
                  <a:pt x="1230166" y="1525996"/>
                </a:cubicBezTo>
                <a:cubicBezTo>
                  <a:pt x="1230166" y="1525996"/>
                  <a:pt x="1157456" y="1505843"/>
                  <a:pt x="1095439" y="1507621"/>
                </a:cubicBezTo>
                <a:close/>
                <a:moveTo>
                  <a:pt x="851347" y="1506937"/>
                </a:moveTo>
                <a:cubicBezTo>
                  <a:pt x="807292" y="1506937"/>
                  <a:pt x="754879" y="1511501"/>
                  <a:pt x="721447" y="1529754"/>
                </a:cubicBezTo>
                <a:cubicBezTo>
                  <a:pt x="733287" y="1653316"/>
                  <a:pt x="733287" y="1653316"/>
                  <a:pt x="733287" y="1653316"/>
                </a:cubicBezTo>
                <a:cubicBezTo>
                  <a:pt x="733287" y="1653316"/>
                  <a:pt x="840551" y="1627340"/>
                  <a:pt x="923437" y="1645594"/>
                </a:cubicBezTo>
                <a:cubicBezTo>
                  <a:pt x="931099" y="1511501"/>
                  <a:pt x="931099" y="1511501"/>
                  <a:pt x="931099" y="1511501"/>
                </a:cubicBezTo>
                <a:cubicBezTo>
                  <a:pt x="931099" y="1511501"/>
                  <a:pt x="895402" y="1506937"/>
                  <a:pt x="851347" y="1506937"/>
                </a:cubicBezTo>
                <a:close/>
                <a:moveTo>
                  <a:pt x="7985289" y="960709"/>
                </a:moveTo>
                <a:lnTo>
                  <a:pt x="7985289" y="1108465"/>
                </a:lnTo>
                <a:lnTo>
                  <a:pt x="8083950" y="1105387"/>
                </a:lnTo>
                <a:lnTo>
                  <a:pt x="8185693" y="1108465"/>
                </a:lnTo>
                <a:lnTo>
                  <a:pt x="8188776" y="963787"/>
                </a:lnTo>
                <a:lnTo>
                  <a:pt x="8093199" y="960709"/>
                </a:lnTo>
                <a:close/>
                <a:moveTo>
                  <a:pt x="7670811" y="957631"/>
                </a:moveTo>
                <a:lnTo>
                  <a:pt x="7670811" y="1105388"/>
                </a:lnTo>
                <a:lnTo>
                  <a:pt x="7772554" y="1105388"/>
                </a:lnTo>
                <a:lnTo>
                  <a:pt x="7880463" y="1111544"/>
                </a:lnTo>
                <a:lnTo>
                  <a:pt x="7880463" y="966866"/>
                </a:lnTo>
                <a:lnTo>
                  <a:pt x="7781803" y="960709"/>
                </a:lnTo>
                <a:close/>
                <a:moveTo>
                  <a:pt x="3147874" y="929926"/>
                </a:moveTo>
                <a:lnTo>
                  <a:pt x="3147874" y="1077682"/>
                </a:lnTo>
                <a:lnTo>
                  <a:pt x="3342111" y="1077682"/>
                </a:lnTo>
                <a:lnTo>
                  <a:pt x="3345193" y="933004"/>
                </a:lnTo>
                <a:close/>
                <a:moveTo>
                  <a:pt x="3644256" y="923770"/>
                </a:moveTo>
                <a:lnTo>
                  <a:pt x="3446936" y="929927"/>
                </a:lnTo>
                <a:lnTo>
                  <a:pt x="3446936" y="1077683"/>
                </a:lnTo>
                <a:lnTo>
                  <a:pt x="3641173" y="1068448"/>
                </a:lnTo>
                <a:close/>
                <a:moveTo>
                  <a:pt x="7374830" y="917613"/>
                </a:moveTo>
                <a:lnTo>
                  <a:pt x="7374830" y="1065369"/>
                </a:lnTo>
                <a:lnTo>
                  <a:pt x="7470407" y="1074604"/>
                </a:lnTo>
                <a:lnTo>
                  <a:pt x="7575234" y="1089995"/>
                </a:lnTo>
                <a:lnTo>
                  <a:pt x="7578317" y="945317"/>
                </a:lnTo>
                <a:lnTo>
                  <a:pt x="7479657" y="929926"/>
                </a:lnTo>
                <a:close/>
                <a:moveTo>
                  <a:pt x="8484758" y="896066"/>
                </a:moveTo>
                <a:lnTo>
                  <a:pt x="8389180" y="908379"/>
                </a:lnTo>
                <a:lnTo>
                  <a:pt x="8284354" y="929927"/>
                </a:lnTo>
                <a:lnTo>
                  <a:pt x="8284354" y="1080761"/>
                </a:lnTo>
                <a:lnTo>
                  <a:pt x="8379932" y="1062292"/>
                </a:lnTo>
                <a:lnTo>
                  <a:pt x="8481675" y="1046900"/>
                </a:lnTo>
                <a:close/>
                <a:moveTo>
                  <a:pt x="2833396" y="880674"/>
                </a:moveTo>
                <a:cubicBezTo>
                  <a:pt x="2833396" y="1039609"/>
                  <a:pt x="2833396" y="1039609"/>
                  <a:pt x="2833396" y="1039609"/>
                </a:cubicBezTo>
                <a:cubicBezTo>
                  <a:pt x="2833396" y="1039609"/>
                  <a:pt x="2954931" y="1043110"/>
                  <a:pt x="3036881" y="1059213"/>
                </a:cubicBezTo>
                <a:cubicBezTo>
                  <a:pt x="3033409" y="900278"/>
                  <a:pt x="3033409" y="900278"/>
                  <a:pt x="3033409" y="900278"/>
                </a:cubicBezTo>
                <a:cubicBezTo>
                  <a:pt x="3033409" y="900278"/>
                  <a:pt x="2928541" y="880674"/>
                  <a:pt x="2833396" y="880674"/>
                </a:cubicBezTo>
                <a:close/>
                <a:moveTo>
                  <a:pt x="3946402" y="868361"/>
                </a:moveTo>
                <a:lnTo>
                  <a:pt x="3749083" y="889909"/>
                </a:lnTo>
                <a:lnTo>
                  <a:pt x="3749083" y="1037666"/>
                </a:lnTo>
                <a:lnTo>
                  <a:pt x="3943319" y="1013040"/>
                </a:lnTo>
                <a:close/>
                <a:moveTo>
                  <a:pt x="7072685" y="825266"/>
                </a:moveTo>
                <a:lnTo>
                  <a:pt x="7072685" y="973022"/>
                </a:lnTo>
                <a:lnTo>
                  <a:pt x="7168262" y="988414"/>
                </a:lnTo>
                <a:lnTo>
                  <a:pt x="7273089" y="1028431"/>
                </a:lnTo>
                <a:lnTo>
                  <a:pt x="7276172" y="883753"/>
                </a:lnTo>
                <a:lnTo>
                  <a:pt x="7183678" y="840657"/>
                </a:lnTo>
                <a:close/>
                <a:moveTo>
                  <a:pt x="8783820" y="809875"/>
                </a:moveTo>
                <a:lnTo>
                  <a:pt x="8688243" y="831423"/>
                </a:lnTo>
                <a:lnTo>
                  <a:pt x="8583416" y="865284"/>
                </a:lnTo>
                <a:lnTo>
                  <a:pt x="8583416" y="1019196"/>
                </a:lnTo>
                <a:lnTo>
                  <a:pt x="8678993" y="985335"/>
                </a:lnTo>
                <a:lnTo>
                  <a:pt x="8783820" y="960709"/>
                </a:lnTo>
                <a:close/>
                <a:moveTo>
                  <a:pt x="2540497" y="788327"/>
                </a:moveTo>
                <a:cubicBezTo>
                  <a:pt x="2540497" y="937442"/>
                  <a:pt x="2540497" y="937442"/>
                  <a:pt x="2540497" y="937442"/>
                </a:cubicBezTo>
                <a:cubicBezTo>
                  <a:pt x="2540497" y="937442"/>
                  <a:pt x="2662894" y="975246"/>
                  <a:pt x="2718530" y="997648"/>
                </a:cubicBezTo>
                <a:cubicBezTo>
                  <a:pt x="2725483" y="862535"/>
                  <a:pt x="2725483" y="862535"/>
                  <a:pt x="2725483" y="862535"/>
                </a:cubicBezTo>
                <a:cubicBezTo>
                  <a:pt x="2725483" y="844333"/>
                  <a:pt x="2624645" y="805129"/>
                  <a:pt x="2540497" y="788327"/>
                </a:cubicBezTo>
                <a:close/>
                <a:moveTo>
                  <a:pt x="4257791" y="769857"/>
                </a:moveTo>
                <a:lnTo>
                  <a:pt x="4057395" y="812953"/>
                </a:lnTo>
                <a:lnTo>
                  <a:pt x="4057395" y="960709"/>
                </a:lnTo>
                <a:lnTo>
                  <a:pt x="4254708" y="914535"/>
                </a:lnTo>
                <a:close/>
                <a:moveTo>
                  <a:pt x="6767456" y="689822"/>
                </a:moveTo>
                <a:lnTo>
                  <a:pt x="6767456" y="837579"/>
                </a:lnTo>
                <a:lnTo>
                  <a:pt x="6863034" y="862205"/>
                </a:lnTo>
                <a:lnTo>
                  <a:pt x="6967860" y="914535"/>
                </a:lnTo>
                <a:lnTo>
                  <a:pt x="6967860" y="769857"/>
                </a:lnTo>
                <a:lnTo>
                  <a:pt x="6878449" y="717526"/>
                </a:lnTo>
                <a:close/>
                <a:moveTo>
                  <a:pt x="9067468" y="686745"/>
                </a:moveTo>
                <a:lnTo>
                  <a:pt x="8984223" y="711371"/>
                </a:lnTo>
                <a:lnTo>
                  <a:pt x="8891729" y="745232"/>
                </a:lnTo>
                <a:lnTo>
                  <a:pt x="8891729" y="896066"/>
                </a:lnTo>
                <a:lnTo>
                  <a:pt x="8974974" y="865284"/>
                </a:lnTo>
                <a:lnTo>
                  <a:pt x="9067468" y="837579"/>
                </a:lnTo>
                <a:close/>
                <a:moveTo>
                  <a:pt x="4538357" y="668276"/>
                </a:moveTo>
                <a:lnTo>
                  <a:pt x="4439696" y="689824"/>
                </a:lnTo>
                <a:lnTo>
                  <a:pt x="4356451" y="714450"/>
                </a:lnTo>
                <a:lnTo>
                  <a:pt x="4356451" y="862207"/>
                </a:lnTo>
                <a:lnTo>
                  <a:pt x="4535274" y="812955"/>
                </a:lnTo>
                <a:close/>
                <a:moveTo>
                  <a:pt x="2241436" y="652883"/>
                </a:moveTo>
                <a:cubicBezTo>
                  <a:pt x="2241436" y="806414"/>
                  <a:pt x="2241436" y="806414"/>
                  <a:pt x="2241436" y="806414"/>
                </a:cubicBezTo>
                <a:cubicBezTo>
                  <a:pt x="2241436" y="806414"/>
                  <a:pt x="2364470" y="832933"/>
                  <a:pt x="2420773" y="877596"/>
                </a:cubicBezTo>
                <a:cubicBezTo>
                  <a:pt x="2428419" y="749887"/>
                  <a:pt x="2428419" y="749887"/>
                  <a:pt x="2428419" y="749887"/>
                </a:cubicBezTo>
                <a:cubicBezTo>
                  <a:pt x="2432589" y="737325"/>
                  <a:pt x="2299130" y="669632"/>
                  <a:pt x="2241436" y="652883"/>
                </a:cubicBezTo>
                <a:close/>
                <a:moveTo>
                  <a:pt x="6462226" y="535910"/>
                </a:moveTo>
                <a:lnTo>
                  <a:pt x="6462226" y="683667"/>
                </a:lnTo>
                <a:lnTo>
                  <a:pt x="6560887" y="711371"/>
                </a:lnTo>
                <a:lnTo>
                  <a:pt x="6662630" y="760623"/>
                </a:lnTo>
                <a:lnTo>
                  <a:pt x="6665713" y="615945"/>
                </a:lnTo>
                <a:lnTo>
                  <a:pt x="6573219" y="566693"/>
                </a:lnTo>
                <a:close/>
                <a:moveTo>
                  <a:pt x="1938960" y="505127"/>
                </a:moveTo>
                <a:cubicBezTo>
                  <a:pt x="1934156" y="637038"/>
                  <a:pt x="1934156" y="637038"/>
                  <a:pt x="1934156" y="637038"/>
                </a:cubicBezTo>
                <a:cubicBezTo>
                  <a:pt x="1930038" y="628751"/>
                  <a:pt x="2034356" y="646707"/>
                  <a:pt x="2122208" y="720605"/>
                </a:cubicBezTo>
                <a:cubicBezTo>
                  <a:pt x="2130444" y="592838"/>
                  <a:pt x="2130444" y="592838"/>
                  <a:pt x="2130444" y="592838"/>
                </a:cubicBezTo>
                <a:cubicBezTo>
                  <a:pt x="2120836" y="597672"/>
                  <a:pt x="1991805" y="509271"/>
                  <a:pt x="1938960" y="505127"/>
                </a:cubicBezTo>
                <a:close/>
                <a:moveTo>
                  <a:pt x="4840503" y="440485"/>
                </a:moveTo>
                <a:lnTo>
                  <a:pt x="4735676" y="498972"/>
                </a:lnTo>
                <a:lnTo>
                  <a:pt x="4646265" y="554381"/>
                </a:lnTo>
                <a:lnTo>
                  <a:pt x="4646265" y="702137"/>
                </a:lnTo>
                <a:lnTo>
                  <a:pt x="4837420" y="588242"/>
                </a:lnTo>
                <a:close/>
                <a:moveTo>
                  <a:pt x="299063" y="415859"/>
                </a:moveTo>
                <a:lnTo>
                  <a:pt x="181904" y="486659"/>
                </a:lnTo>
                <a:lnTo>
                  <a:pt x="110992" y="542067"/>
                </a:lnTo>
                <a:lnTo>
                  <a:pt x="110992" y="686745"/>
                </a:lnTo>
                <a:lnTo>
                  <a:pt x="212735" y="600554"/>
                </a:lnTo>
                <a:lnTo>
                  <a:pt x="302146" y="551302"/>
                </a:lnTo>
                <a:close/>
                <a:moveTo>
                  <a:pt x="6153912" y="381997"/>
                </a:moveTo>
                <a:lnTo>
                  <a:pt x="6153912" y="529754"/>
                </a:lnTo>
                <a:lnTo>
                  <a:pt x="6252573" y="554380"/>
                </a:lnTo>
                <a:lnTo>
                  <a:pt x="6354316" y="606710"/>
                </a:lnTo>
                <a:lnTo>
                  <a:pt x="6357399" y="462032"/>
                </a:lnTo>
                <a:lnTo>
                  <a:pt x="6267988" y="409701"/>
                </a:lnTo>
                <a:close/>
                <a:moveTo>
                  <a:pt x="1629030" y="353297"/>
                </a:moveTo>
                <a:cubicBezTo>
                  <a:pt x="1624812" y="478880"/>
                  <a:pt x="1624812" y="478880"/>
                  <a:pt x="1624812" y="478880"/>
                </a:cubicBezTo>
                <a:cubicBezTo>
                  <a:pt x="1624812" y="478880"/>
                  <a:pt x="1740130" y="509409"/>
                  <a:pt x="1818182" y="569772"/>
                </a:cubicBezTo>
                <a:cubicBezTo>
                  <a:pt x="1825214" y="440719"/>
                  <a:pt x="1825214" y="440719"/>
                  <a:pt x="1825214" y="440719"/>
                </a:cubicBezTo>
                <a:cubicBezTo>
                  <a:pt x="1825214" y="440719"/>
                  <a:pt x="1692315" y="351215"/>
                  <a:pt x="1629030" y="353297"/>
                </a:cubicBezTo>
                <a:close/>
                <a:moveTo>
                  <a:pt x="5139565" y="261946"/>
                </a:moveTo>
                <a:lnTo>
                  <a:pt x="5034738" y="308120"/>
                </a:lnTo>
                <a:lnTo>
                  <a:pt x="4945327" y="351216"/>
                </a:lnTo>
                <a:lnTo>
                  <a:pt x="4945327" y="498972"/>
                </a:lnTo>
                <a:lnTo>
                  <a:pt x="5136482" y="409703"/>
                </a:lnTo>
                <a:close/>
                <a:moveTo>
                  <a:pt x="5861016" y="255790"/>
                </a:moveTo>
                <a:lnTo>
                  <a:pt x="5861016" y="403547"/>
                </a:lnTo>
                <a:lnTo>
                  <a:pt x="5956593" y="422017"/>
                </a:lnTo>
                <a:lnTo>
                  <a:pt x="6061420" y="462034"/>
                </a:lnTo>
                <a:lnTo>
                  <a:pt x="6064503" y="317356"/>
                </a:lnTo>
                <a:lnTo>
                  <a:pt x="5972009" y="274260"/>
                </a:lnTo>
                <a:close/>
                <a:moveTo>
                  <a:pt x="598126" y="237320"/>
                </a:moveTo>
                <a:lnTo>
                  <a:pt x="487133" y="280416"/>
                </a:lnTo>
                <a:lnTo>
                  <a:pt x="406972" y="338902"/>
                </a:lnTo>
                <a:lnTo>
                  <a:pt x="406972" y="483580"/>
                </a:lnTo>
                <a:lnTo>
                  <a:pt x="499466" y="415859"/>
                </a:lnTo>
                <a:lnTo>
                  <a:pt x="595042" y="369685"/>
                </a:lnTo>
                <a:close/>
                <a:moveTo>
                  <a:pt x="1323762" y="234813"/>
                </a:moveTo>
                <a:cubicBezTo>
                  <a:pt x="1319581" y="361817"/>
                  <a:pt x="1319581" y="361817"/>
                  <a:pt x="1319581" y="361817"/>
                </a:cubicBezTo>
                <a:cubicBezTo>
                  <a:pt x="1319581" y="361817"/>
                  <a:pt x="1436657" y="366675"/>
                  <a:pt x="1516101" y="409703"/>
                </a:cubicBezTo>
                <a:cubicBezTo>
                  <a:pt x="1523070" y="279230"/>
                  <a:pt x="1523070" y="279230"/>
                  <a:pt x="1523070" y="279230"/>
                </a:cubicBezTo>
                <a:cubicBezTo>
                  <a:pt x="1523070" y="279230"/>
                  <a:pt x="1387875" y="218851"/>
                  <a:pt x="1323762" y="234813"/>
                </a:cubicBezTo>
                <a:close/>
                <a:moveTo>
                  <a:pt x="5546538" y="197302"/>
                </a:moveTo>
                <a:lnTo>
                  <a:pt x="5546538" y="345059"/>
                </a:lnTo>
                <a:lnTo>
                  <a:pt x="5746942" y="354294"/>
                </a:lnTo>
                <a:lnTo>
                  <a:pt x="5750025" y="206537"/>
                </a:lnTo>
                <a:lnTo>
                  <a:pt x="5639032" y="200380"/>
                </a:lnTo>
                <a:close/>
                <a:moveTo>
                  <a:pt x="5450960" y="194225"/>
                </a:moveTo>
                <a:lnTo>
                  <a:pt x="5339967" y="209616"/>
                </a:lnTo>
                <a:lnTo>
                  <a:pt x="5247473" y="225008"/>
                </a:lnTo>
                <a:lnTo>
                  <a:pt x="5247473" y="372764"/>
                </a:lnTo>
                <a:lnTo>
                  <a:pt x="5447877" y="341982"/>
                </a:lnTo>
                <a:close/>
                <a:moveTo>
                  <a:pt x="1081566" y="165186"/>
                </a:moveTo>
                <a:cubicBezTo>
                  <a:pt x="1060629" y="165768"/>
                  <a:pt x="1040879" y="168742"/>
                  <a:pt x="1025430" y="175640"/>
                </a:cubicBezTo>
                <a:cubicBezTo>
                  <a:pt x="1020515" y="302551"/>
                  <a:pt x="1020515" y="302551"/>
                  <a:pt x="1020515" y="302551"/>
                </a:cubicBezTo>
                <a:cubicBezTo>
                  <a:pt x="1020515" y="302551"/>
                  <a:pt x="1134276" y="285997"/>
                  <a:pt x="1211519" y="314276"/>
                </a:cubicBezTo>
                <a:cubicBezTo>
                  <a:pt x="1217839" y="183227"/>
                  <a:pt x="1217839" y="183227"/>
                  <a:pt x="1217839" y="183227"/>
                </a:cubicBezTo>
                <a:cubicBezTo>
                  <a:pt x="1217839" y="183227"/>
                  <a:pt x="1144370" y="163440"/>
                  <a:pt x="1081566" y="165186"/>
                </a:cubicBezTo>
                <a:close/>
                <a:moveTo>
                  <a:pt x="837367" y="164759"/>
                </a:moveTo>
                <a:cubicBezTo>
                  <a:pt x="794046" y="164759"/>
                  <a:pt x="742403" y="169303"/>
                  <a:pt x="709118" y="187477"/>
                </a:cubicBezTo>
                <a:cubicBezTo>
                  <a:pt x="720785" y="311198"/>
                  <a:pt x="720785" y="311198"/>
                  <a:pt x="720785" y="311198"/>
                </a:cubicBezTo>
                <a:cubicBezTo>
                  <a:pt x="720785" y="311198"/>
                  <a:pt x="826473" y="284636"/>
                  <a:pt x="908826" y="302810"/>
                </a:cubicBezTo>
                <a:cubicBezTo>
                  <a:pt x="915689" y="169303"/>
                  <a:pt x="915689" y="169303"/>
                  <a:pt x="915689" y="169303"/>
                </a:cubicBezTo>
                <a:cubicBezTo>
                  <a:pt x="915689" y="169303"/>
                  <a:pt x="880689" y="164759"/>
                  <a:pt x="837367" y="164759"/>
                </a:cubicBezTo>
                <a:close/>
                <a:moveTo>
                  <a:pt x="1019022" y="428"/>
                </a:moveTo>
                <a:cubicBezTo>
                  <a:pt x="1347679" y="10420"/>
                  <a:pt x="1620897" y="193715"/>
                  <a:pt x="1959811" y="361389"/>
                </a:cubicBezTo>
                <a:cubicBezTo>
                  <a:pt x="2238597" y="500249"/>
                  <a:pt x="2517375" y="615502"/>
                  <a:pt x="2619572" y="659938"/>
                </a:cubicBezTo>
                <a:cubicBezTo>
                  <a:pt x="3026968" y="802963"/>
                  <a:pt x="3435061" y="800880"/>
                  <a:pt x="3761811" y="748809"/>
                </a:cubicBezTo>
                <a:cubicBezTo>
                  <a:pt x="4169207" y="683544"/>
                  <a:pt x="4465358" y="538435"/>
                  <a:pt x="4858153" y="273212"/>
                </a:cubicBezTo>
                <a:cubicBezTo>
                  <a:pt x="5164048" y="66311"/>
                  <a:pt x="5437268" y="32290"/>
                  <a:pt x="5697278" y="68394"/>
                </a:cubicBezTo>
                <a:cubicBezTo>
                  <a:pt x="6064352" y="120465"/>
                  <a:pt x="6365379" y="309316"/>
                  <a:pt x="6365379" y="309316"/>
                </a:cubicBezTo>
                <a:cubicBezTo>
                  <a:pt x="7087012" y="795153"/>
                  <a:pt x="7806299" y="834207"/>
                  <a:pt x="8093857" y="818976"/>
                </a:cubicBezTo>
                <a:lnTo>
                  <a:pt x="8127332" y="815710"/>
                </a:lnTo>
                <a:lnTo>
                  <a:pt x="8127419" y="816755"/>
                </a:lnTo>
                <a:cubicBezTo>
                  <a:pt x="8181906" y="814092"/>
                  <a:pt x="8230241" y="811827"/>
                  <a:pt x="8276591" y="807577"/>
                </a:cubicBezTo>
                <a:lnTo>
                  <a:pt x="8343312" y="797329"/>
                </a:lnTo>
                <a:lnTo>
                  <a:pt x="8344971" y="797290"/>
                </a:lnTo>
                <a:cubicBezTo>
                  <a:pt x="8632274" y="774758"/>
                  <a:pt x="8912982" y="646725"/>
                  <a:pt x="9130682" y="516564"/>
                </a:cubicBezTo>
                <a:lnTo>
                  <a:pt x="9163042" y="495671"/>
                </a:lnTo>
                <a:lnTo>
                  <a:pt x="9163042" y="2232083"/>
                </a:lnTo>
                <a:lnTo>
                  <a:pt x="9046213" y="2294637"/>
                </a:lnTo>
                <a:cubicBezTo>
                  <a:pt x="8703257" y="2457395"/>
                  <a:pt x="8325885" y="2526912"/>
                  <a:pt x="8325885" y="2526912"/>
                </a:cubicBezTo>
                <a:cubicBezTo>
                  <a:pt x="7340071" y="2660219"/>
                  <a:pt x="6678920" y="2239472"/>
                  <a:pt x="6678920" y="2239472"/>
                </a:cubicBezTo>
                <a:cubicBezTo>
                  <a:pt x="6397358" y="2061037"/>
                  <a:pt x="5846055" y="1834000"/>
                  <a:pt x="5846055" y="1834000"/>
                </a:cubicBezTo>
                <a:cubicBezTo>
                  <a:pt x="5401812" y="1677782"/>
                  <a:pt x="4911686" y="1990218"/>
                  <a:pt x="4911686" y="1990218"/>
                </a:cubicBezTo>
                <a:cubicBezTo>
                  <a:pt x="4500813" y="2283908"/>
                  <a:pt x="4463272" y="2289461"/>
                  <a:pt x="4463272" y="2289461"/>
                </a:cubicBezTo>
                <a:cubicBezTo>
                  <a:pt x="3737479" y="2640778"/>
                  <a:pt x="3135423" y="2525524"/>
                  <a:pt x="3135423" y="2525524"/>
                </a:cubicBezTo>
                <a:cubicBezTo>
                  <a:pt x="2717597" y="2538715"/>
                  <a:pt x="2038371" y="2147131"/>
                  <a:pt x="2038371" y="2147131"/>
                </a:cubicBezTo>
                <a:cubicBezTo>
                  <a:pt x="1874997" y="2016601"/>
                  <a:pt x="1328562" y="1807617"/>
                  <a:pt x="1328562" y="1807617"/>
                </a:cubicBezTo>
                <a:cubicBezTo>
                  <a:pt x="708424" y="1516704"/>
                  <a:pt x="9734" y="2224196"/>
                  <a:pt x="9734" y="2224196"/>
                </a:cubicBezTo>
                <a:cubicBezTo>
                  <a:pt x="9734" y="2224196"/>
                  <a:pt x="9734" y="2224196"/>
                  <a:pt x="0" y="461367"/>
                </a:cubicBezTo>
                <a:cubicBezTo>
                  <a:pt x="253059" y="268351"/>
                  <a:pt x="459537" y="124632"/>
                  <a:pt x="667406" y="55202"/>
                </a:cubicBezTo>
                <a:cubicBezTo>
                  <a:pt x="793763" y="13022"/>
                  <a:pt x="909470" y="-2904"/>
                  <a:pt x="1019022" y="428"/>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35" name="MH_Picture_1"/>
          <p:cNvSpPr>
            <a:spLocks/>
          </p:cNvSpPr>
          <p:nvPr/>
        </p:nvSpPr>
        <p:spPr bwMode="auto">
          <a:xfrm>
            <a:off x="1625193" y="3157979"/>
            <a:ext cx="1165422" cy="1452935"/>
          </a:xfrm>
          <a:custGeom>
            <a:avLst/>
            <a:gdLst>
              <a:gd name="T0" fmla="*/ 0 w 1678"/>
              <a:gd name="T1" fmla="*/ 753 h 2095"/>
              <a:gd name="T2" fmla="*/ 7 w 1678"/>
              <a:gd name="T3" fmla="*/ 2095 h 2095"/>
              <a:gd name="T4" fmla="*/ 1678 w 1678"/>
              <a:gd name="T5" fmla="*/ 1581 h 2095"/>
              <a:gd name="T6" fmla="*/ 1664 w 1678"/>
              <a:gd name="T7" fmla="*/ 232 h 2095"/>
              <a:gd name="T8" fmla="*/ 128 w 1678"/>
              <a:gd name="T9" fmla="*/ 648 h 2095"/>
              <a:gd name="T10" fmla="*/ 0 w 1678"/>
              <a:gd name="T11" fmla="*/ 753 h 2095"/>
            </a:gdLst>
            <a:ahLst/>
            <a:cxnLst>
              <a:cxn ang="0">
                <a:pos x="T0" y="T1"/>
              </a:cxn>
              <a:cxn ang="0">
                <a:pos x="T2" y="T3"/>
              </a:cxn>
              <a:cxn ang="0">
                <a:pos x="T4" y="T5"/>
              </a:cxn>
              <a:cxn ang="0">
                <a:pos x="T6" y="T7"/>
              </a:cxn>
              <a:cxn ang="0">
                <a:pos x="T8" y="T9"/>
              </a:cxn>
              <a:cxn ang="0">
                <a:pos x="T10" y="T11"/>
              </a:cxn>
            </a:cxnLst>
            <a:rect l="0" t="0" r="r" b="b"/>
            <a:pathLst>
              <a:path w="1678" h="2095">
                <a:moveTo>
                  <a:pt x="0" y="753"/>
                </a:moveTo>
                <a:cubicBezTo>
                  <a:pt x="7" y="2095"/>
                  <a:pt x="7" y="2095"/>
                  <a:pt x="7" y="2095"/>
                </a:cubicBezTo>
                <a:cubicBezTo>
                  <a:pt x="7" y="2095"/>
                  <a:pt x="607" y="1501"/>
                  <a:pt x="1678" y="1581"/>
                </a:cubicBezTo>
                <a:cubicBezTo>
                  <a:pt x="1664" y="232"/>
                  <a:pt x="1664" y="232"/>
                  <a:pt x="1664" y="232"/>
                </a:cubicBezTo>
                <a:cubicBezTo>
                  <a:pt x="1664" y="232"/>
                  <a:pt x="1007" y="0"/>
                  <a:pt x="128" y="648"/>
                </a:cubicBezTo>
                <a:cubicBezTo>
                  <a:pt x="0" y="753"/>
                  <a:pt x="0" y="753"/>
                  <a:pt x="0" y="753"/>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6" name="MH_Picture_2"/>
          <p:cNvSpPr>
            <a:spLocks/>
          </p:cNvSpPr>
          <p:nvPr/>
        </p:nvSpPr>
        <p:spPr bwMode="auto">
          <a:xfrm>
            <a:off x="3188337" y="3536602"/>
            <a:ext cx="1174672" cy="1391370"/>
          </a:xfrm>
          <a:custGeom>
            <a:avLst/>
            <a:gdLst>
              <a:gd name="T0" fmla="*/ 0 w 1692"/>
              <a:gd name="T1" fmla="*/ 0 h 2003"/>
              <a:gd name="T2" fmla="*/ 10 w 1692"/>
              <a:gd name="T3" fmla="*/ 1334 h 2003"/>
              <a:gd name="T4" fmla="*/ 1160 w 1692"/>
              <a:gd name="T5" fmla="*/ 1843 h 2003"/>
              <a:gd name="T6" fmla="*/ 1692 w 1692"/>
              <a:gd name="T7" fmla="*/ 1995 h 2003"/>
              <a:gd name="T8" fmla="*/ 1692 w 1692"/>
              <a:gd name="T9" fmla="*/ 673 h 2003"/>
              <a:gd name="T10" fmla="*/ 862 w 1692"/>
              <a:gd name="T11" fmla="*/ 345 h 2003"/>
              <a:gd name="T12" fmla="*/ 0 w 1692"/>
              <a:gd name="T13" fmla="*/ 0 h 2003"/>
            </a:gdLst>
            <a:ahLst/>
            <a:cxnLst>
              <a:cxn ang="0">
                <a:pos x="T0" y="T1"/>
              </a:cxn>
              <a:cxn ang="0">
                <a:pos x="T2" y="T3"/>
              </a:cxn>
              <a:cxn ang="0">
                <a:pos x="T4" y="T5"/>
              </a:cxn>
              <a:cxn ang="0">
                <a:pos x="T6" y="T7"/>
              </a:cxn>
              <a:cxn ang="0">
                <a:pos x="T8" y="T9"/>
              </a:cxn>
              <a:cxn ang="0">
                <a:pos x="T10" y="T11"/>
              </a:cxn>
              <a:cxn ang="0">
                <a:pos x="T12" y="T13"/>
              </a:cxn>
            </a:cxnLst>
            <a:rect l="0" t="0" r="r" b="b"/>
            <a:pathLst>
              <a:path w="1692" h="2003">
                <a:moveTo>
                  <a:pt x="0" y="0"/>
                </a:moveTo>
                <a:cubicBezTo>
                  <a:pt x="10" y="1334"/>
                  <a:pt x="10" y="1334"/>
                  <a:pt x="10" y="1334"/>
                </a:cubicBezTo>
                <a:cubicBezTo>
                  <a:pt x="10" y="1334"/>
                  <a:pt x="856" y="1769"/>
                  <a:pt x="1160" y="1843"/>
                </a:cubicBezTo>
                <a:cubicBezTo>
                  <a:pt x="1160" y="1843"/>
                  <a:pt x="1464" y="2003"/>
                  <a:pt x="1692" y="1995"/>
                </a:cubicBezTo>
                <a:cubicBezTo>
                  <a:pt x="1692" y="673"/>
                  <a:pt x="1692" y="673"/>
                  <a:pt x="1692" y="673"/>
                </a:cubicBezTo>
                <a:cubicBezTo>
                  <a:pt x="1447" y="589"/>
                  <a:pt x="1167" y="486"/>
                  <a:pt x="862" y="345"/>
                </a:cubicBezTo>
                <a:cubicBezTo>
                  <a:pt x="557" y="204"/>
                  <a:pt x="211" y="27"/>
                  <a:pt x="0" y="0"/>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7" name="MH_Picture_3"/>
          <p:cNvSpPr>
            <a:spLocks/>
          </p:cNvSpPr>
          <p:nvPr/>
        </p:nvSpPr>
        <p:spPr bwMode="auto">
          <a:xfrm>
            <a:off x="4739151" y="3804411"/>
            <a:ext cx="1171588" cy="1243614"/>
          </a:xfrm>
          <a:custGeom>
            <a:avLst/>
            <a:gdLst>
              <a:gd name="T0" fmla="*/ 35 w 1688"/>
              <a:gd name="T1" fmla="*/ 362 h 1788"/>
              <a:gd name="T2" fmla="*/ 0 w 1688"/>
              <a:gd name="T3" fmla="*/ 1658 h 1788"/>
              <a:gd name="T4" fmla="*/ 1680 w 1688"/>
              <a:gd name="T5" fmla="*/ 1349 h 1788"/>
              <a:gd name="T6" fmla="*/ 1688 w 1688"/>
              <a:gd name="T7" fmla="*/ 0 h 1788"/>
              <a:gd name="T8" fmla="*/ 205 w 1688"/>
              <a:gd name="T9" fmla="*/ 350 h 1788"/>
              <a:gd name="T10" fmla="*/ 35 w 1688"/>
              <a:gd name="T11" fmla="*/ 362 h 1788"/>
            </a:gdLst>
            <a:ahLst/>
            <a:cxnLst>
              <a:cxn ang="0">
                <a:pos x="T0" y="T1"/>
              </a:cxn>
              <a:cxn ang="0">
                <a:pos x="T2" y="T3"/>
              </a:cxn>
              <a:cxn ang="0">
                <a:pos x="T4" y="T5"/>
              </a:cxn>
              <a:cxn ang="0">
                <a:pos x="T6" y="T7"/>
              </a:cxn>
              <a:cxn ang="0">
                <a:pos x="T8" y="T9"/>
              </a:cxn>
              <a:cxn ang="0">
                <a:pos x="T10" y="T11"/>
              </a:cxn>
            </a:cxnLst>
            <a:rect l="0" t="0" r="r" b="b"/>
            <a:pathLst>
              <a:path w="1688" h="1788">
                <a:moveTo>
                  <a:pt x="35" y="362"/>
                </a:moveTo>
                <a:cubicBezTo>
                  <a:pt x="0" y="1658"/>
                  <a:pt x="0" y="1658"/>
                  <a:pt x="0" y="1658"/>
                </a:cubicBezTo>
                <a:cubicBezTo>
                  <a:pt x="0" y="1658"/>
                  <a:pt x="734" y="1788"/>
                  <a:pt x="1680" y="1349"/>
                </a:cubicBezTo>
                <a:cubicBezTo>
                  <a:pt x="1688" y="0"/>
                  <a:pt x="1688" y="0"/>
                  <a:pt x="1688" y="0"/>
                </a:cubicBezTo>
                <a:cubicBezTo>
                  <a:pt x="1688" y="0"/>
                  <a:pt x="891" y="358"/>
                  <a:pt x="205" y="350"/>
                </a:cubicBezTo>
                <a:cubicBezTo>
                  <a:pt x="35" y="362"/>
                  <a:pt x="35" y="362"/>
                  <a:pt x="35" y="362"/>
                </a:cubicBezTo>
                <a:close/>
              </a:path>
            </a:pathLst>
          </a:custGeom>
          <a:blipFill dpi="0" rotWithShape="1">
            <a:blip r:embed="rId6">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8" name="MH_Picture_4"/>
          <p:cNvSpPr>
            <a:spLocks/>
          </p:cNvSpPr>
          <p:nvPr/>
        </p:nvSpPr>
        <p:spPr bwMode="auto">
          <a:xfrm>
            <a:off x="6157390" y="3216464"/>
            <a:ext cx="1177755" cy="1394450"/>
          </a:xfrm>
          <a:custGeom>
            <a:avLst/>
            <a:gdLst>
              <a:gd name="T0" fmla="*/ 0 w 1695"/>
              <a:gd name="T1" fmla="*/ 676 h 2007"/>
              <a:gd name="T2" fmla="*/ 11 w 1695"/>
              <a:gd name="T3" fmla="*/ 2007 h 2007"/>
              <a:gd name="T4" fmla="*/ 1695 w 1695"/>
              <a:gd name="T5" fmla="*/ 1575 h 2007"/>
              <a:gd name="T6" fmla="*/ 1683 w 1695"/>
              <a:gd name="T7" fmla="*/ 244 h 2007"/>
              <a:gd name="T8" fmla="*/ 0 w 1695"/>
              <a:gd name="T9" fmla="*/ 676 h 2007"/>
            </a:gdLst>
            <a:ahLst/>
            <a:cxnLst>
              <a:cxn ang="0">
                <a:pos x="T0" y="T1"/>
              </a:cxn>
              <a:cxn ang="0">
                <a:pos x="T2" y="T3"/>
              </a:cxn>
              <a:cxn ang="0">
                <a:pos x="T4" y="T5"/>
              </a:cxn>
              <a:cxn ang="0">
                <a:pos x="T6" y="T7"/>
              </a:cxn>
              <a:cxn ang="0">
                <a:pos x="T8" y="T9"/>
              </a:cxn>
            </a:cxnLst>
            <a:rect l="0" t="0" r="r" b="b"/>
            <a:pathLst>
              <a:path w="1695" h="2007">
                <a:moveTo>
                  <a:pt x="0" y="676"/>
                </a:moveTo>
                <a:cubicBezTo>
                  <a:pt x="11" y="2007"/>
                  <a:pt x="11" y="2007"/>
                  <a:pt x="11" y="2007"/>
                </a:cubicBezTo>
                <a:cubicBezTo>
                  <a:pt x="11" y="2007"/>
                  <a:pt x="762" y="1347"/>
                  <a:pt x="1695" y="1575"/>
                </a:cubicBezTo>
                <a:cubicBezTo>
                  <a:pt x="1683" y="244"/>
                  <a:pt x="1683" y="244"/>
                  <a:pt x="1683" y="244"/>
                </a:cubicBezTo>
                <a:cubicBezTo>
                  <a:pt x="1100" y="0"/>
                  <a:pt x="496" y="390"/>
                  <a:pt x="0" y="676"/>
                </a:cubicBez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9" name="MH_Picture_5"/>
          <p:cNvSpPr>
            <a:spLocks/>
          </p:cNvSpPr>
          <p:nvPr/>
        </p:nvSpPr>
        <p:spPr bwMode="auto">
          <a:xfrm>
            <a:off x="7726700" y="3521213"/>
            <a:ext cx="1153089" cy="1505267"/>
          </a:xfrm>
          <a:custGeom>
            <a:avLst/>
            <a:gdLst>
              <a:gd name="T0" fmla="*/ 0 w 1658"/>
              <a:gd name="T1" fmla="*/ 0 h 2171"/>
              <a:gd name="T2" fmla="*/ 9 w 1658"/>
              <a:gd name="T3" fmla="*/ 1378 h 2171"/>
              <a:gd name="T4" fmla="*/ 1658 w 1658"/>
              <a:gd name="T5" fmla="*/ 2063 h 2171"/>
              <a:gd name="T6" fmla="*/ 1653 w 1658"/>
              <a:gd name="T7" fmla="*/ 757 h 2171"/>
              <a:gd name="T8" fmla="*/ 0 w 1658"/>
              <a:gd name="T9" fmla="*/ 0 h 2171"/>
            </a:gdLst>
            <a:ahLst/>
            <a:cxnLst>
              <a:cxn ang="0">
                <a:pos x="T0" y="T1"/>
              </a:cxn>
              <a:cxn ang="0">
                <a:pos x="T2" y="T3"/>
              </a:cxn>
              <a:cxn ang="0">
                <a:pos x="T4" y="T5"/>
              </a:cxn>
              <a:cxn ang="0">
                <a:pos x="T6" y="T7"/>
              </a:cxn>
              <a:cxn ang="0">
                <a:pos x="T8" y="T9"/>
              </a:cxn>
            </a:cxnLst>
            <a:rect l="0" t="0" r="r" b="b"/>
            <a:pathLst>
              <a:path w="1658" h="2171">
                <a:moveTo>
                  <a:pt x="0" y="0"/>
                </a:moveTo>
                <a:cubicBezTo>
                  <a:pt x="9" y="1378"/>
                  <a:pt x="9" y="1378"/>
                  <a:pt x="9" y="1378"/>
                </a:cubicBezTo>
                <a:cubicBezTo>
                  <a:pt x="9" y="1378"/>
                  <a:pt x="1334" y="2171"/>
                  <a:pt x="1658" y="2063"/>
                </a:cubicBezTo>
                <a:cubicBezTo>
                  <a:pt x="1653" y="757"/>
                  <a:pt x="1653" y="757"/>
                  <a:pt x="1653" y="757"/>
                </a:cubicBezTo>
                <a:cubicBezTo>
                  <a:pt x="1653" y="757"/>
                  <a:pt x="928" y="568"/>
                  <a:pt x="0" y="0"/>
                </a:cubicBezTo>
                <a:close/>
              </a:path>
            </a:pathLst>
          </a:custGeom>
          <a:blipFill dpi="0" rotWithShape="1">
            <a:blip r:embed="rId8">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0" name="MH_Picture_6"/>
          <p:cNvSpPr>
            <a:spLocks/>
          </p:cNvSpPr>
          <p:nvPr/>
        </p:nvSpPr>
        <p:spPr bwMode="auto">
          <a:xfrm>
            <a:off x="9271346" y="3862897"/>
            <a:ext cx="1171588" cy="1163580"/>
          </a:xfrm>
          <a:custGeom>
            <a:avLst/>
            <a:gdLst>
              <a:gd name="T0" fmla="*/ 0 w 1688"/>
              <a:gd name="T1" fmla="*/ 331 h 1677"/>
              <a:gd name="T2" fmla="*/ 0 w 1688"/>
              <a:gd name="T3" fmla="*/ 1655 h 1677"/>
              <a:gd name="T4" fmla="*/ 1688 w 1688"/>
              <a:gd name="T5" fmla="*/ 1314 h 1677"/>
              <a:gd name="T6" fmla="*/ 1677 w 1688"/>
              <a:gd name="T7" fmla="*/ 0 h 1677"/>
              <a:gd name="T8" fmla="*/ 0 w 1688"/>
              <a:gd name="T9" fmla="*/ 331 h 1677"/>
            </a:gdLst>
            <a:ahLst/>
            <a:cxnLst>
              <a:cxn ang="0">
                <a:pos x="T0" y="T1"/>
              </a:cxn>
              <a:cxn ang="0">
                <a:pos x="T2" y="T3"/>
              </a:cxn>
              <a:cxn ang="0">
                <a:pos x="T4" y="T5"/>
              </a:cxn>
              <a:cxn ang="0">
                <a:pos x="T6" y="T7"/>
              </a:cxn>
              <a:cxn ang="0">
                <a:pos x="T8" y="T9"/>
              </a:cxn>
            </a:cxnLst>
            <a:rect l="0" t="0" r="r" b="b"/>
            <a:pathLst>
              <a:path w="1688" h="1677">
                <a:moveTo>
                  <a:pt x="0" y="331"/>
                </a:moveTo>
                <a:cubicBezTo>
                  <a:pt x="0" y="1655"/>
                  <a:pt x="0" y="1655"/>
                  <a:pt x="0" y="1655"/>
                </a:cubicBezTo>
                <a:cubicBezTo>
                  <a:pt x="0" y="1655"/>
                  <a:pt x="1154" y="1677"/>
                  <a:pt x="1688" y="1314"/>
                </a:cubicBezTo>
                <a:cubicBezTo>
                  <a:pt x="1677" y="0"/>
                  <a:pt x="1677" y="0"/>
                  <a:pt x="1677" y="0"/>
                </a:cubicBezTo>
                <a:cubicBezTo>
                  <a:pt x="1677" y="0"/>
                  <a:pt x="1015" y="277"/>
                  <a:pt x="0" y="331"/>
                </a:cubicBezTo>
                <a:close/>
              </a:path>
            </a:pathLst>
          </a:custGeom>
          <a:blipFill dpi="0" rotWithShape="1">
            <a:blip r:embed="rId9">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6" name="MH_SubTitle_1"/>
          <p:cNvSpPr txBox="1"/>
          <p:nvPr/>
        </p:nvSpPr>
        <p:spPr>
          <a:xfrm>
            <a:off x="2855641" y="980729"/>
            <a:ext cx="6395543" cy="596257"/>
          </a:xfrm>
          <a:prstGeom prst="rect">
            <a:avLst/>
          </a:prstGeom>
          <a:noFill/>
        </p:spPr>
        <p:txBody>
          <a:bodyPr vert="horz" wrap="none" rtlCol="0">
            <a:noAutofit/>
          </a:bodyPr>
          <a:lstStyle/>
          <a:p>
            <a:r>
              <a:rPr lang="zh-CN" altLang="en-US" sz="3200" spc="300" dirty="0">
                <a:solidFill>
                  <a:schemeClr val="accent1">
                    <a:lumMod val="75000"/>
                  </a:schemeClr>
                </a:solidFill>
                <a:latin typeface="微软雅黑" panose="020B0503020204020204" pitchFamily="34" charset="-122"/>
                <a:ea typeface="微软雅黑" panose="020B0503020204020204" pitchFamily="34" charset="-122"/>
              </a:rPr>
              <a:t>模板使用技巧</a:t>
            </a:r>
          </a:p>
        </p:txBody>
      </p:sp>
      <p:sp>
        <p:nvSpPr>
          <p:cNvPr id="457" name="MH_Text_1"/>
          <p:cNvSpPr/>
          <p:nvPr/>
        </p:nvSpPr>
        <p:spPr>
          <a:xfrm>
            <a:off x="2870154" y="1537182"/>
            <a:ext cx="6552728" cy="1315754"/>
          </a:xfrm>
          <a:prstGeom prst="rect">
            <a:avLst/>
          </a:prstGeom>
        </p:spPr>
        <p:txBody>
          <a:bodyPr wrap="square">
            <a:normAutofit/>
          </a:bodyPr>
          <a:lstStyle/>
          <a:p>
            <a:pPr algn="just">
              <a:lnSpc>
                <a:spcPct val="130000"/>
              </a:lnSpc>
            </a:pPr>
            <a:r>
              <a:rPr lang="zh-CN" altLang="en-US" sz="1400" dirty="0">
                <a:latin typeface="+mn-ea"/>
              </a:rPr>
              <a:t>请在此处输入您的文本，或者删除此文本框。请在此处输入您的文本，或者删除此文本框 。请在此处输入您的文本，或者删除此文本框。</a:t>
            </a:r>
          </a:p>
        </p:txBody>
      </p:sp>
    </p:spTree>
    <p:custDataLst>
      <p:tags r:id="rId1"/>
    </p:custDataLst>
    <p:extLst>
      <p:ext uri="{BB962C8B-B14F-4D97-AF65-F5344CB8AC3E}">
        <p14:creationId xmlns:p14="http://schemas.microsoft.com/office/powerpoint/2010/main" val="3322718893"/>
      </p:ext>
    </p:extLst>
  </p:cSld>
  <p:clrMapOvr>
    <a:masterClrMapping/>
  </p:clrMapOvr>
  <mc:AlternateContent xmlns:mc="http://schemas.openxmlformats.org/markup-compatibility/2006" xmlns:p14="http://schemas.microsoft.com/office/powerpoint/2010/main">
    <mc:Choice Requires="p14">
      <p:transition spd="slow" p14:dur="1500" advTm="0">
        <p:split/>
      </p:transition>
    </mc:Choice>
    <mc:Fallback xmlns="">
      <p:transition spd="slow" advTm="0">
        <p:spli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456"/>
                                        </p:tgtEl>
                                        <p:attrNameLst>
                                          <p:attrName>style.visibility</p:attrName>
                                        </p:attrNameLst>
                                      </p:cBhvr>
                                      <p:to>
                                        <p:strVal val="visible"/>
                                      </p:to>
                                    </p:set>
                                    <p:anim calcmode="lin" valueType="num">
                                      <p:cBhvr>
                                        <p:cTn id="7" dur="1000" fill="hold"/>
                                        <p:tgtEl>
                                          <p:spTgt spid="456"/>
                                        </p:tgtEl>
                                        <p:attrNameLst>
                                          <p:attrName>ppt_w</p:attrName>
                                        </p:attrNameLst>
                                      </p:cBhvr>
                                      <p:tavLst>
                                        <p:tav tm="0">
                                          <p:val>
                                            <p:strVal val="#ppt_w+.3"/>
                                          </p:val>
                                        </p:tav>
                                        <p:tav tm="100000">
                                          <p:val>
                                            <p:strVal val="#ppt_w"/>
                                          </p:val>
                                        </p:tav>
                                      </p:tavLst>
                                    </p:anim>
                                    <p:anim calcmode="lin" valueType="num">
                                      <p:cBhvr>
                                        <p:cTn id="8" dur="1000" fill="hold"/>
                                        <p:tgtEl>
                                          <p:spTgt spid="456"/>
                                        </p:tgtEl>
                                        <p:attrNameLst>
                                          <p:attrName>ppt_h</p:attrName>
                                        </p:attrNameLst>
                                      </p:cBhvr>
                                      <p:tavLst>
                                        <p:tav tm="0">
                                          <p:val>
                                            <p:strVal val="#ppt_h"/>
                                          </p:val>
                                        </p:tav>
                                        <p:tav tm="100000">
                                          <p:val>
                                            <p:strVal val="#ppt_h"/>
                                          </p:val>
                                        </p:tav>
                                      </p:tavLst>
                                    </p:anim>
                                    <p:animEffect transition="in" filter="fade">
                                      <p:cBhvr>
                                        <p:cTn id="9" dur="1000"/>
                                        <p:tgtEl>
                                          <p:spTgt spid="456"/>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457"/>
                                        </p:tgtEl>
                                        <p:attrNameLst>
                                          <p:attrName>style.visibility</p:attrName>
                                        </p:attrNameLst>
                                      </p:cBhvr>
                                      <p:to>
                                        <p:strVal val="visible"/>
                                      </p:to>
                                    </p:set>
                                    <p:anim calcmode="lin" valueType="num">
                                      <p:cBhvr>
                                        <p:cTn id="12" dur="1000" fill="hold"/>
                                        <p:tgtEl>
                                          <p:spTgt spid="457"/>
                                        </p:tgtEl>
                                        <p:attrNameLst>
                                          <p:attrName>ppt_w</p:attrName>
                                        </p:attrNameLst>
                                      </p:cBhvr>
                                      <p:tavLst>
                                        <p:tav tm="0">
                                          <p:val>
                                            <p:strVal val="#ppt_w+.3"/>
                                          </p:val>
                                        </p:tav>
                                        <p:tav tm="100000">
                                          <p:val>
                                            <p:strVal val="#ppt_w"/>
                                          </p:val>
                                        </p:tav>
                                      </p:tavLst>
                                    </p:anim>
                                    <p:anim calcmode="lin" valueType="num">
                                      <p:cBhvr>
                                        <p:cTn id="13" dur="1000" fill="hold"/>
                                        <p:tgtEl>
                                          <p:spTgt spid="457"/>
                                        </p:tgtEl>
                                        <p:attrNameLst>
                                          <p:attrName>ppt_h</p:attrName>
                                        </p:attrNameLst>
                                      </p:cBhvr>
                                      <p:tavLst>
                                        <p:tav tm="0">
                                          <p:val>
                                            <p:strVal val="#ppt_h"/>
                                          </p:val>
                                        </p:tav>
                                        <p:tav tm="100000">
                                          <p:val>
                                            <p:strVal val="#ppt_h"/>
                                          </p:val>
                                        </p:tav>
                                      </p:tavLst>
                                    </p:anim>
                                    <p:animEffect transition="in" filter="fade">
                                      <p:cBhvr>
                                        <p:cTn id="14" dur="1000"/>
                                        <p:tgtEl>
                                          <p:spTgt spid="457"/>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455"/>
                                        </p:tgtEl>
                                        <p:attrNameLst>
                                          <p:attrName>style.visibility</p:attrName>
                                        </p:attrNameLst>
                                      </p:cBhvr>
                                      <p:to>
                                        <p:strVal val="visible"/>
                                      </p:to>
                                    </p:set>
                                    <p:anim calcmode="lin" valueType="num">
                                      <p:cBhvr additive="base">
                                        <p:cTn id="17" dur="500" fill="hold"/>
                                        <p:tgtEl>
                                          <p:spTgt spid="455"/>
                                        </p:tgtEl>
                                        <p:attrNameLst>
                                          <p:attrName>ppt_x</p:attrName>
                                        </p:attrNameLst>
                                      </p:cBhvr>
                                      <p:tavLst>
                                        <p:tav tm="0">
                                          <p:val>
                                            <p:strVal val="0-#ppt_w/2"/>
                                          </p:val>
                                        </p:tav>
                                        <p:tav tm="100000">
                                          <p:val>
                                            <p:strVal val="#ppt_x"/>
                                          </p:val>
                                        </p:tav>
                                      </p:tavLst>
                                    </p:anim>
                                    <p:anim calcmode="lin" valueType="num">
                                      <p:cBhvr additive="base">
                                        <p:cTn id="18" dur="500" fill="hold"/>
                                        <p:tgtEl>
                                          <p:spTgt spid="45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335"/>
                                        </p:tgtEl>
                                        <p:attrNameLst>
                                          <p:attrName>style.visibility</p:attrName>
                                        </p:attrNameLst>
                                      </p:cBhvr>
                                      <p:to>
                                        <p:strVal val="visible"/>
                                      </p:to>
                                    </p:set>
                                    <p:anim calcmode="lin" valueType="num">
                                      <p:cBhvr additive="base">
                                        <p:cTn id="21" dur="500" fill="hold"/>
                                        <p:tgtEl>
                                          <p:spTgt spid="335"/>
                                        </p:tgtEl>
                                        <p:attrNameLst>
                                          <p:attrName>ppt_x</p:attrName>
                                        </p:attrNameLst>
                                      </p:cBhvr>
                                      <p:tavLst>
                                        <p:tav tm="0">
                                          <p:val>
                                            <p:strVal val="0-#ppt_w/2"/>
                                          </p:val>
                                        </p:tav>
                                        <p:tav tm="100000">
                                          <p:val>
                                            <p:strVal val="#ppt_x"/>
                                          </p:val>
                                        </p:tav>
                                      </p:tavLst>
                                    </p:anim>
                                    <p:anim calcmode="lin" valueType="num">
                                      <p:cBhvr additive="base">
                                        <p:cTn id="22" dur="500" fill="hold"/>
                                        <p:tgtEl>
                                          <p:spTgt spid="335"/>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336"/>
                                        </p:tgtEl>
                                        <p:attrNameLst>
                                          <p:attrName>style.visibility</p:attrName>
                                        </p:attrNameLst>
                                      </p:cBhvr>
                                      <p:to>
                                        <p:strVal val="visible"/>
                                      </p:to>
                                    </p:set>
                                    <p:anim calcmode="lin" valueType="num">
                                      <p:cBhvr additive="base">
                                        <p:cTn id="25" dur="500" fill="hold"/>
                                        <p:tgtEl>
                                          <p:spTgt spid="336"/>
                                        </p:tgtEl>
                                        <p:attrNameLst>
                                          <p:attrName>ppt_x</p:attrName>
                                        </p:attrNameLst>
                                      </p:cBhvr>
                                      <p:tavLst>
                                        <p:tav tm="0">
                                          <p:val>
                                            <p:strVal val="0-#ppt_w/2"/>
                                          </p:val>
                                        </p:tav>
                                        <p:tav tm="100000">
                                          <p:val>
                                            <p:strVal val="#ppt_x"/>
                                          </p:val>
                                        </p:tav>
                                      </p:tavLst>
                                    </p:anim>
                                    <p:anim calcmode="lin" valueType="num">
                                      <p:cBhvr additive="base">
                                        <p:cTn id="26" dur="500" fill="hold"/>
                                        <p:tgtEl>
                                          <p:spTgt spid="33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337"/>
                                        </p:tgtEl>
                                        <p:attrNameLst>
                                          <p:attrName>style.visibility</p:attrName>
                                        </p:attrNameLst>
                                      </p:cBhvr>
                                      <p:to>
                                        <p:strVal val="visible"/>
                                      </p:to>
                                    </p:set>
                                    <p:anim calcmode="lin" valueType="num">
                                      <p:cBhvr additive="base">
                                        <p:cTn id="29" dur="500" fill="hold"/>
                                        <p:tgtEl>
                                          <p:spTgt spid="337"/>
                                        </p:tgtEl>
                                        <p:attrNameLst>
                                          <p:attrName>ppt_x</p:attrName>
                                        </p:attrNameLst>
                                      </p:cBhvr>
                                      <p:tavLst>
                                        <p:tav tm="0">
                                          <p:val>
                                            <p:strVal val="0-#ppt_w/2"/>
                                          </p:val>
                                        </p:tav>
                                        <p:tav tm="100000">
                                          <p:val>
                                            <p:strVal val="#ppt_x"/>
                                          </p:val>
                                        </p:tav>
                                      </p:tavLst>
                                    </p:anim>
                                    <p:anim calcmode="lin" valueType="num">
                                      <p:cBhvr additive="base">
                                        <p:cTn id="30" dur="500" fill="hold"/>
                                        <p:tgtEl>
                                          <p:spTgt spid="337"/>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338"/>
                                        </p:tgtEl>
                                        <p:attrNameLst>
                                          <p:attrName>style.visibility</p:attrName>
                                        </p:attrNameLst>
                                      </p:cBhvr>
                                      <p:to>
                                        <p:strVal val="visible"/>
                                      </p:to>
                                    </p:set>
                                    <p:anim calcmode="lin" valueType="num">
                                      <p:cBhvr additive="base">
                                        <p:cTn id="33" dur="500" fill="hold"/>
                                        <p:tgtEl>
                                          <p:spTgt spid="338"/>
                                        </p:tgtEl>
                                        <p:attrNameLst>
                                          <p:attrName>ppt_x</p:attrName>
                                        </p:attrNameLst>
                                      </p:cBhvr>
                                      <p:tavLst>
                                        <p:tav tm="0">
                                          <p:val>
                                            <p:strVal val="0-#ppt_w/2"/>
                                          </p:val>
                                        </p:tav>
                                        <p:tav tm="100000">
                                          <p:val>
                                            <p:strVal val="#ppt_x"/>
                                          </p:val>
                                        </p:tav>
                                      </p:tavLst>
                                    </p:anim>
                                    <p:anim calcmode="lin" valueType="num">
                                      <p:cBhvr additive="base">
                                        <p:cTn id="34" dur="500" fill="hold"/>
                                        <p:tgtEl>
                                          <p:spTgt spid="33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339"/>
                                        </p:tgtEl>
                                        <p:attrNameLst>
                                          <p:attrName>style.visibility</p:attrName>
                                        </p:attrNameLst>
                                      </p:cBhvr>
                                      <p:to>
                                        <p:strVal val="visible"/>
                                      </p:to>
                                    </p:set>
                                    <p:anim calcmode="lin" valueType="num">
                                      <p:cBhvr additive="base">
                                        <p:cTn id="37" dur="500" fill="hold"/>
                                        <p:tgtEl>
                                          <p:spTgt spid="339"/>
                                        </p:tgtEl>
                                        <p:attrNameLst>
                                          <p:attrName>ppt_x</p:attrName>
                                        </p:attrNameLst>
                                      </p:cBhvr>
                                      <p:tavLst>
                                        <p:tav tm="0">
                                          <p:val>
                                            <p:strVal val="0-#ppt_w/2"/>
                                          </p:val>
                                        </p:tav>
                                        <p:tav tm="100000">
                                          <p:val>
                                            <p:strVal val="#ppt_x"/>
                                          </p:val>
                                        </p:tav>
                                      </p:tavLst>
                                    </p:anim>
                                    <p:anim calcmode="lin" valueType="num">
                                      <p:cBhvr additive="base">
                                        <p:cTn id="38" dur="500" fill="hold"/>
                                        <p:tgtEl>
                                          <p:spTgt spid="339"/>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340"/>
                                        </p:tgtEl>
                                        <p:attrNameLst>
                                          <p:attrName>style.visibility</p:attrName>
                                        </p:attrNameLst>
                                      </p:cBhvr>
                                      <p:to>
                                        <p:strVal val="visible"/>
                                      </p:to>
                                    </p:set>
                                    <p:anim calcmode="lin" valueType="num">
                                      <p:cBhvr additive="base">
                                        <p:cTn id="41" dur="500" fill="hold"/>
                                        <p:tgtEl>
                                          <p:spTgt spid="340"/>
                                        </p:tgtEl>
                                        <p:attrNameLst>
                                          <p:attrName>ppt_x</p:attrName>
                                        </p:attrNameLst>
                                      </p:cBhvr>
                                      <p:tavLst>
                                        <p:tav tm="0">
                                          <p:val>
                                            <p:strVal val="0-#ppt_w/2"/>
                                          </p:val>
                                        </p:tav>
                                        <p:tav tm="100000">
                                          <p:val>
                                            <p:strVal val="#ppt_x"/>
                                          </p:val>
                                        </p:tav>
                                      </p:tavLst>
                                    </p:anim>
                                    <p:anim calcmode="lin" valueType="num">
                                      <p:cBhvr additive="base">
                                        <p:cTn id="42" dur="500" fill="hold"/>
                                        <p:tgtEl>
                                          <p:spTgt spid="3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5" grpId="0" animBg="1"/>
      <p:bldP spid="335" grpId="0" animBg="1"/>
      <p:bldP spid="336" grpId="0" animBg="1"/>
      <p:bldP spid="337" grpId="0" animBg="1"/>
      <p:bldP spid="338" grpId="0" animBg="1"/>
      <p:bldP spid="339" grpId="0" animBg="1"/>
      <p:bldP spid="340" grpId="0" animBg="1"/>
      <p:bldP spid="456" grpId="0"/>
      <p:bldP spid="45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rot="1980000">
            <a:off x="7111326" y="323426"/>
            <a:ext cx="2225468" cy="831850"/>
          </a:xfrm>
          <a:prstGeom prst="rect">
            <a:avLst/>
          </a:prstGeom>
          <a:noFill/>
        </p:spPr>
        <p:txBody>
          <a:bodyPr wrap="none" anchor="ctr"/>
          <a:lstStyle/>
          <a:p>
            <a:pPr>
              <a:defRPr/>
            </a:pPr>
            <a:r>
              <a:rPr lang="zh-CN" altLang="en-US" sz="4000" b="1" dirty="0" smtClean="0">
                <a:solidFill>
                  <a:srgbClr val="E2D7D6"/>
                </a:solidFill>
                <a:latin typeface="华文中宋" panose="02010600040101010101" pitchFamily="2" charset="-122"/>
                <a:ea typeface="华文中宋" panose="02010600040101010101" pitchFamily="2" charset="-122"/>
              </a:rPr>
              <a:t>致青春</a:t>
            </a:r>
            <a:endParaRPr lang="en-US" altLang="zh-CN" sz="4000" b="1" dirty="0">
              <a:solidFill>
                <a:srgbClr val="E2D7D6"/>
              </a:solidFill>
              <a:latin typeface="华文中宋" panose="02010600040101010101" pitchFamily="2" charset="-122"/>
              <a:ea typeface="华文中宋" panose="02010600040101010101" pitchFamily="2" charset="-122"/>
            </a:endParaRPr>
          </a:p>
        </p:txBody>
      </p:sp>
      <p:sp>
        <p:nvSpPr>
          <p:cNvPr id="39" name="TextBox 48"/>
          <p:cNvSpPr txBox="1"/>
          <p:nvPr/>
        </p:nvSpPr>
        <p:spPr>
          <a:xfrm rot="1980000">
            <a:off x="8757337" y="1809365"/>
            <a:ext cx="2261506" cy="830262"/>
          </a:xfrm>
          <a:prstGeom prst="rect">
            <a:avLst/>
          </a:prstGeom>
          <a:noFill/>
        </p:spPr>
        <p:txBody>
          <a:bodyPr wrap="none" anchor="ctr"/>
          <a:lstStyle>
            <a:defPPr>
              <a:defRPr lang="zh-CN"/>
            </a:defPPr>
            <a:lvl1pPr>
              <a:defRPr sz="4800" b="1">
                <a:solidFill>
                  <a:srgbClr val="92D050"/>
                </a:solidFill>
                <a:effectLst>
                  <a:outerShdw blurRad="50800" dist="165100" dir="18000000" algn="tl" rotWithShape="0">
                    <a:schemeClr val="tx1">
                      <a:lumMod val="50000"/>
                      <a:lumOff val="50000"/>
                      <a:alpha val="15000"/>
                    </a:schemeClr>
                  </a:outerShdw>
                </a:effectLst>
                <a:latin typeface="华文隶书" panose="02010800040101010101" pitchFamily="2" charset="-122"/>
                <a:ea typeface="华文隶书" panose="02010800040101010101" pitchFamily="2" charset="-122"/>
              </a:defRPr>
            </a:lvl1pPr>
          </a:lstStyle>
          <a:p>
            <a:pPr algn="r">
              <a:defRPr/>
            </a:pPr>
            <a:r>
              <a:rPr lang="zh-CN" altLang="en-US" sz="8800" dirty="0" smtClean="0">
                <a:solidFill>
                  <a:schemeClr val="accent1"/>
                </a:solidFill>
                <a:effectLst/>
                <a:latin typeface="华文中宋" panose="02010600040101010101" pitchFamily="2" charset="-122"/>
                <a:ea typeface="华文中宋" panose="02010600040101010101" pitchFamily="2" charset="-122"/>
              </a:rPr>
              <a:t>我们</a:t>
            </a:r>
            <a:endParaRPr lang="zh-CN" altLang="en-US" sz="8800" dirty="0">
              <a:solidFill>
                <a:schemeClr val="accent1"/>
              </a:solidFill>
              <a:effectLst/>
              <a:latin typeface="华文中宋" panose="02010600040101010101" pitchFamily="2" charset="-122"/>
              <a:ea typeface="华文中宋" panose="02010600040101010101" pitchFamily="2" charset="-122"/>
            </a:endParaRPr>
          </a:p>
        </p:txBody>
      </p:sp>
      <p:sp>
        <p:nvSpPr>
          <p:cNvPr id="32" name="任意多边形 31"/>
          <p:cNvSpPr/>
          <p:nvPr/>
        </p:nvSpPr>
        <p:spPr>
          <a:xfrm rot="18169438">
            <a:off x="3986207" y="-2205147"/>
            <a:ext cx="4133656" cy="11401514"/>
          </a:xfrm>
          <a:custGeom>
            <a:avLst/>
            <a:gdLst>
              <a:gd name="connsiteX0" fmla="*/ 233396 w 4133656"/>
              <a:gd name="connsiteY0" fmla="*/ 8542745 h 11401514"/>
              <a:gd name="connsiteX1" fmla="*/ 214312 w 4133656"/>
              <a:gd name="connsiteY1" fmla="*/ 8533555 h 11401514"/>
              <a:gd name="connsiteX2" fmla="*/ 106363 w 4133656"/>
              <a:gd name="connsiteY2" fmla="*/ 8533555 h 11401514"/>
              <a:gd name="connsiteX3" fmla="*/ 79375 w 4133656"/>
              <a:gd name="connsiteY3" fmla="*/ 8564931 h 11401514"/>
              <a:gd name="connsiteX4" fmla="*/ 79375 w 4133656"/>
              <a:gd name="connsiteY4" fmla="*/ 8690432 h 11401514"/>
              <a:gd name="connsiteX5" fmla="*/ 106363 w 4133656"/>
              <a:gd name="connsiteY5" fmla="*/ 8721808 h 11401514"/>
              <a:gd name="connsiteX6" fmla="*/ 214312 w 4133656"/>
              <a:gd name="connsiteY6" fmla="*/ 8721808 h 11401514"/>
              <a:gd name="connsiteX7" fmla="*/ 241300 w 4133656"/>
              <a:gd name="connsiteY7" fmla="*/ 8690432 h 11401514"/>
              <a:gd name="connsiteX8" fmla="*/ 241300 w 4133656"/>
              <a:gd name="connsiteY8" fmla="*/ 8564931 h 11401514"/>
              <a:gd name="connsiteX9" fmla="*/ 233396 w 4133656"/>
              <a:gd name="connsiteY9" fmla="*/ 8542745 h 11401514"/>
              <a:gd name="connsiteX10" fmla="*/ 233395 w 4133656"/>
              <a:gd name="connsiteY10" fmla="*/ 8154056 h 11401514"/>
              <a:gd name="connsiteX11" fmla="*/ 214312 w 4133656"/>
              <a:gd name="connsiteY11" fmla="*/ 8144866 h 11401514"/>
              <a:gd name="connsiteX12" fmla="*/ 106363 w 4133656"/>
              <a:gd name="connsiteY12" fmla="*/ 8144866 h 11401514"/>
              <a:gd name="connsiteX13" fmla="*/ 79375 w 4133656"/>
              <a:gd name="connsiteY13" fmla="*/ 8176242 h 11401514"/>
              <a:gd name="connsiteX14" fmla="*/ 79375 w 4133656"/>
              <a:gd name="connsiteY14" fmla="*/ 8301743 h 11401514"/>
              <a:gd name="connsiteX15" fmla="*/ 106363 w 4133656"/>
              <a:gd name="connsiteY15" fmla="*/ 8333120 h 11401514"/>
              <a:gd name="connsiteX16" fmla="*/ 214312 w 4133656"/>
              <a:gd name="connsiteY16" fmla="*/ 8333120 h 11401514"/>
              <a:gd name="connsiteX17" fmla="*/ 241300 w 4133656"/>
              <a:gd name="connsiteY17" fmla="*/ 8301743 h 11401514"/>
              <a:gd name="connsiteX18" fmla="*/ 241300 w 4133656"/>
              <a:gd name="connsiteY18" fmla="*/ 8176242 h 11401514"/>
              <a:gd name="connsiteX19" fmla="*/ 233395 w 4133656"/>
              <a:gd name="connsiteY19" fmla="*/ 8154056 h 11401514"/>
              <a:gd name="connsiteX20" fmla="*/ 233396 w 4133656"/>
              <a:gd name="connsiteY20" fmla="*/ 7765367 h 11401514"/>
              <a:gd name="connsiteX21" fmla="*/ 214312 w 4133656"/>
              <a:gd name="connsiteY21" fmla="*/ 7756177 h 11401514"/>
              <a:gd name="connsiteX22" fmla="*/ 106363 w 4133656"/>
              <a:gd name="connsiteY22" fmla="*/ 7756177 h 11401514"/>
              <a:gd name="connsiteX23" fmla="*/ 79375 w 4133656"/>
              <a:gd name="connsiteY23" fmla="*/ 7787553 h 11401514"/>
              <a:gd name="connsiteX24" fmla="*/ 79375 w 4133656"/>
              <a:gd name="connsiteY24" fmla="*/ 7913043 h 11401514"/>
              <a:gd name="connsiteX25" fmla="*/ 106363 w 4133656"/>
              <a:gd name="connsiteY25" fmla="*/ 7944419 h 11401514"/>
              <a:gd name="connsiteX26" fmla="*/ 214312 w 4133656"/>
              <a:gd name="connsiteY26" fmla="*/ 7944419 h 11401514"/>
              <a:gd name="connsiteX27" fmla="*/ 241300 w 4133656"/>
              <a:gd name="connsiteY27" fmla="*/ 7913043 h 11401514"/>
              <a:gd name="connsiteX28" fmla="*/ 241300 w 4133656"/>
              <a:gd name="connsiteY28" fmla="*/ 7787553 h 11401514"/>
              <a:gd name="connsiteX29" fmla="*/ 233396 w 4133656"/>
              <a:gd name="connsiteY29" fmla="*/ 7765367 h 11401514"/>
              <a:gd name="connsiteX30" fmla="*/ 233395 w 4133656"/>
              <a:gd name="connsiteY30" fmla="*/ 7376679 h 11401514"/>
              <a:gd name="connsiteX31" fmla="*/ 214312 w 4133656"/>
              <a:gd name="connsiteY31" fmla="*/ 7367489 h 11401514"/>
              <a:gd name="connsiteX32" fmla="*/ 106363 w 4133656"/>
              <a:gd name="connsiteY32" fmla="*/ 7367489 h 11401514"/>
              <a:gd name="connsiteX33" fmla="*/ 79375 w 4133656"/>
              <a:gd name="connsiteY33" fmla="*/ 7398868 h 11401514"/>
              <a:gd name="connsiteX34" fmla="*/ 79375 w 4133656"/>
              <a:gd name="connsiteY34" fmla="*/ 7524366 h 11401514"/>
              <a:gd name="connsiteX35" fmla="*/ 106363 w 4133656"/>
              <a:gd name="connsiteY35" fmla="*/ 7555742 h 11401514"/>
              <a:gd name="connsiteX36" fmla="*/ 214312 w 4133656"/>
              <a:gd name="connsiteY36" fmla="*/ 7555742 h 11401514"/>
              <a:gd name="connsiteX37" fmla="*/ 241300 w 4133656"/>
              <a:gd name="connsiteY37" fmla="*/ 7524366 h 11401514"/>
              <a:gd name="connsiteX38" fmla="*/ 241300 w 4133656"/>
              <a:gd name="connsiteY38" fmla="*/ 7398868 h 11401514"/>
              <a:gd name="connsiteX39" fmla="*/ 233395 w 4133656"/>
              <a:gd name="connsiteY39" fmla="*/ 7376679 h 11401514"/>
              <a:gd name="connsiteX40" fmla="*/ 233395 w 4133656"/>
              <a:gd name="connsiteY40" fmla="*/ 6987993 h 11401514"/>
              <a:gd name="connsiteX41" fmla="*/ 214312 w 4133656"/>
              <a:gd name="connsiteY41" fmla="*/ 6978803 h 11401514"/>
              <a:gd name="connsiteX42" fmla="*/ 106363 w 4133656"/>
              <a:gd name="connsiteY42" fmla="*/ 6978803 h 11401514"/>
              <a:gd name="connsiteX43" fmla="*/ 79375 w 4133656"/>
              <a:gd name="connsiteY43" fmla="*/ 7010179 h 11401514"/>
              <a:gd name="connsiteX44" fmla="*/ 79375 w 4133656"/>
              <a:gd name="connsiteY44" fmla="*/ 7135677 h 11401514"/>
              <a:gd name="connsiteX45" fmla="*/ 106363 w 4133656"/>
              <a:gd name="connsiteY45" fmla="*/ 7167053 h 11401514"/>
              <a:gd name="connsiteX46" fmla="*/ 214312 w 4133656"/>
              <a:gd name="connsiteY46" fmla="*/ 7167053 h 11401514"/>
              <a:gd name="connsiteX47" fmla="*/ 241300 w 4133656"/>
              <a:gd name="connsiteY47" fmla="*/ 7135677 h 11401514"/>
              <a:gd name="connsiteX48" fmla="*/ 241300 w 4133656"/>
              <a:gd name="connsiteY48" fmla="*/ 7010179 h 11401514"/>
              <a:gd name="connsiteX49" fmla="*/ 233395 w 4133656"/>
              <a:gd name="connsiteY49" fmla="*/ 6987993 h 11401514"/>
              <a:gd name="connsiteX50" fmla="*/ 233395 w 4133656"/>
              <a:gd name="connsiteY50" fmla="*/ 6599304 h 11401514"/>
              <a:gd name="connsiteX51" fmla="*/ 214312 w 4133656"/>
              <a:gd name="connsiteY51" fmla="*/ 6590113 h 11401514"/>
              <a:gd name="connsiteX52" fmla="*/ 106363 w 4133656"/>
              <a:gd name="connsiteY52" fmla="*/ 6590113 h 11401514"/>
              <a:gd name="connsiteX53" fmla="*/ 79375 w 4133656"/>
              <a:gd name="connsiteY53" fmla="*/ 6621490 h 11401514"/>
              <a:gd name="connsiteX54" fmla="*/ 79375 w 4133656"/>
              <a:gd name="connsiteY54" fmla="*/ 6746988 h 11401514"/>
              <a:gd name="connsiteX55" fmla="*/ 106363 w 4133656"/>
              <a:gd name="connsiteY55" fmla="*/ 6778365 h 11401514"/>
              <a:gd name="connsiteX56" fmla="*/ 214312 w 4133656"/>
              <a:gd name="connsiteY56" fmla="*/ 6778364 h 11401514"/>
              <a:gd name="connsiteX57" fmla="*/ 241300 w 4133656"/>
              <a:gd name="connsiteY57" fmla="*/ 6746988 h 11401514"/>
              <a:gd name="connsiteX58" fmla="*/ 241300 w 4133656"/>
              <a:gd name="connsiteY58" fmla="*/ 6621491 h 11401514"/>
              <a:gd name="connsiteX59" fmla="*/ 233395 w 4133656"/>
              <a:gd name="connsiteY59" fmla="*/ 6599304 h 11401514"/>
              <a:gd name="connsiteX60" fmla="*/ 233396 w 4133656"/>
              <a:gd name="connsiteY60" fmla="*/ 6210615 h 11401514"/>
              <a:gd name="connsiteX61" fmla="*/ 214313 w 4133656"/>
              <a:gd name="connsiteY61" fmla="*/ 6201426 h 11401514"/>
              <a:gd name="connsiteX62" fmla="*/ 106363 w 4133656"/>
              <a:gd name="connsiteY62" fmla="*/ 6201426 h 11401514"/>
              <a:gd name="connsiteX63" fmla="*/ 79375 w 4133656"/>
              <a:gd name="connsiteY63" fmla="*/ 6232802 h 11401514"/>
              <a:gd name="connsiteX64" fmla="*/ 79375 w 4133656"/>
              <a:gd name="connsiteY64" fmla="*/ 6358300 h 11401514"/>
              <a:gd name="connsiteX65" fmla="*/ 106364 w 4133656"/>
              <a:gd name="connsiteY65" fmla="*/ 6389676 h 11401514"/>
              <a:gd name="connsiteX66" fmla="*/ 214312 w 4133656"/>
              <a:gd name="connsiteY66" fmla="*/ 6389676 h 11401514"/>
              <a:gd name="connsiteX67" fmla="*/ 241300 w 4133656"/>
              <a:gd name="connsiteY67" fmla="*/ 6358300 h 11401514"/>
              <a:gd name="connsiteX68" fmla="*/ 241301 w 4133656"/>
              <a:gd name="connsiteY68" fmla="*/ 6232802 h 11401514"/>
              <a:gd name="connsiteX69" fmla="*/ 233396 w 4133656"/>
              <a:gd name="connsiteY69" fmla="*/ 6210615 h 11401514"/>
              <a:gd name="connsiteX70" fmla="*/ 233396 w 4133656"/>
              <a:gd name="connsiteY70" fmla="*/ 5821929 h 11401514"/>
              <a:gd name="connsiteX71" fmla="*/ 214312 w 4133656"/>
              <a:gd name="connsiteY71" fmla="*/ 5812739 h 11401514"/>
              <a:gd name="connsiteX72" fmla="*/ 106364 w 4133656"/>
              <a:gd name="connsiteY72" fmla="*/ 5812739 h 11401514"/>
              <a:gd name="connsiteX73" fmla="*/ 79376 w 4133656"/>
              <a:gd name="connsiteY73" fmla="*/ 5844115 h 11401514"/>
              <a:gd name="connsiteX74" fmla="*/ 79375 w 4133656"/>
              <a:gd name="connsiteY74" fmla="*/ 5969611 h 11401514"/>
              <a:gd name="connsiteX75" fmla="*/ 106363 w 4133656"/>
              <a:gd name="connsiteY75" fmla="*/ 6000988 h 11401514"/>
              <a:gd name="connsiteX76" fmla="*/ 214312 w 4133656"/>
              <a:gd name="connsiteY76" fmla="*/ 6000987 h 11401514"/>
              <a:gd name="connsiteX77" fmla="*/ 241301 w 4133656"/>
              <a:gd name="connsiteY77" fmla="*/ 5969611 h 11401514"/>
              <a:gd name="connsiteX78" fmla="*/ 241300 w 4133656"/>
              <a:gd name="connsiteY78" fmla="*/ 5844115 h 11401514"/>
              <a:gd name="connsiteX79" fmla="*/ 233396 w 4133656"/>
              <a:gd name="connsiteY79" fmla="*/ 5821929 h 11401514"/>
              <a:gd name="connsiteX80" fmla="*/ 233396 w 4133656"/>
              <a:gd name="connsiteY80" fmla="*/ 5433239 h 11401514"/>
              <a:gd name="connsiteX81" fmla="*/ 214313 w 4133656"/>
              <a:gd name="connsiteY81" fmla="*/ 5424050 h 11401514"/>
              <a:gd name="connsiteX82" fmla="*/ 106363 w 4133656"/>
              <a:gd name="connsiteY82" fmla="*/ 5424050 h 11401514"/>
              <a:gd name="connsiteX83" fmla="*/ 79376 w 4133656"/>
              <a:gd name="connsiteY83" fmla="*/ 5455425 h 11401514"/>
              <a:gd name="connsiteX84" fmla="*/ 79376 w 4133656"/>
              <a:gd name="connsiteY84" fmla="*/ 5580923 h 11401514"/>
              <a:gd name="connsiteX85" fmla="*/ 106364 w 4133656"/>
              <a:gd name="connsiteY85" fmla="*/ 5612298 h 11401514"/>
              <a:gd name="connsiteX86" fmla="*/ 214312 w 4133656"/>
              <a:gd name="connsiteY86" fmla="*/ 5612298 h 11401514"/>
              <a:gd name="connsiteX87" fmla="*/ 241301 w 4133656"/>
              <a:gd name="connsiteY87" fmla="*/ 5580923 h 11401514"/>
              <a:gd name="connsiteX88" fmla="*/ 241301 w 4133656"/>
              <a:gd name="connsiteY88" fmla="*/ 5455425 h 11401514"/>
              <a:gd name="connsiteX89" fmla="*/ 233396 w 4133656"/>
              <a:gd name="connsiteY89" fmla="*/ 5433239 h 11401514"/>
              <a:gd name="connsiteX90" fmla="*/ 233396 w 4133656"/>
              <a:gd name="connsiteY90" fmla="*/ 5044550 h 11401514"/>
              <a:gd name="connsiteX91" fmla="*/ 214312 w 4133656"/>
              <a:gd name="connsiteY91" fmla="*/ 5035360 h 11401514"/>
              <a:gd name="connsiteX92" fmla="*/ 106363 w 4133656"/>
              <a:gd name="connsiteY92" fmla="*/ 5035361 h 11401514"/>
              <a:gd name="connsiteX93" fmla="*/ 79375 w 4133656"/>
              <a:gd name="connsiteY93" fmla="*/ 5066737 h 11401514"/>
              <a:gd name="connsiteX94" fmla="*/ 79375 w 4133656"/>
              <a:gd name="connsiteY94" fmla="*/ 5192233 h 11401514"/>
              <a:gd name="connsiteX95" fmla="*/ 106363 w 4133656"/>
              <a:gd name="connsiteY95" fmla="*/ 5223609 h 11401514"/>
              <a:gd name="connsiteX96" fmla="*/ 214313 w 4133656"/>
              <a:gd name="connsiteY96" fmla="*/ 5223610 h 11401514"/>
              <a:gd name="connsiteX97" fmla="*/ 241300 w 4133656"/>
              <a:gd name="connsiteY97" fmla="*/ 5192233 h 11401514"/>
              <a:gd name="connsiteX98" fmla="*/ 241300 w 4133656"/>
              <a:gd name="connsiteY98" fmla="*/ 5066737 h 11401514"/>
              <a:gd name="connsiteX99" fmla="*/ 233396 w 4133656"/>
              <a:gd name="connsiteY99" fmla="*/ 5044550 h 11401514"/>
              <a:gd name="connsiteX100" fmla="*/ 233396 w 4133656"/>
              <a:gd name="connsiteY100" fmla="*/ 4655862 h 11401514"/>
              <a:gd name="connsiteX101" fmla="*/ 214312 w 4133656"/>
              <a:gd name="connsiteY101" fmla="*/ 4646672 h 11401514"/>
              <a:gd name="connsiteX102" fmla="*/ 106363 w 4133656"/>
              <a:gd name="connsiteY102" fmla="*/ 4646672 h 11401514"/>
              <a:gd name="connsiteX103" fmla="*/ 79376 w 4133656"/>
              <a:gd name="connsiteY103" fmla="*/ 4678048 h 11401514"/>
              <a:gd name="connsiteX104" fmla="*/ 79375 w 4133656"/>
              <a:gd name="connsiteY104" fmla="*/ 4803545 h 11401514"/>
              <a:gd name="connsiteX105" fmla="*/ 106364 w 4133656"/>
              <a:gd name="connsiteY105" fmla="*/ 4834921 h 11401514"/>
              <a:gd name="connsiteX106" fmla="*/ 214313 w 4133656"/>
              <a:gd name="connsiteY106" fmla="*/ 4834921 h 11401514"/>
              <a:gd name="connsiteX107" fmla="*/ 241301 w 4133656"/>
              <a:gd name="connsiteY107" fmla="*/ 4803544 h 11401514"/>
              <a:gd name="connsiteX108" fmla="*/ 241301 w 4133656"/>
              <a:gd name="connsiteY108" fmla="*/ 4678048 h 11401514"/>
              <a:gd name="connsiteX109" fmla="*/ 233396 w 4133656"/>
              <a:gd name="connsiteY109" fmla="*/ 4655862 h 11401514"/>
              <a:gd name="connsiteX110" fmla="*/ 233396 w 4133656"/>
              <a:gd name="connsiteY110" fmla="*/ 4267173 h 11401514"/>
              <a:gd name="connsiteX111" fmla="*/ 214312 w 4133656"/>
              <a:gd name="connsiteY111" fmla="*/ 4257983 h 11401514"/>
              <a:gd name="connsiteX112" fmla="*/ 106364 w 4133656"/>
              <a:gd name="connsiteY112" fmla="*/ 4257983 h 11401514"/>
              <a:gd name="connsiteX113" fmla="*/ 79375 w 4133656"/>
              <a:gd name="connsiteY113" fmla="*/ 4289359 h 11401514"/>
              <a:gd name="connsiteX114" fmla="*/ 79375 w 4133656"/>
              <a:gd name="connsiteY114" fmla="*/ 4414856 h 11401514"/>
              <a:gd name="connsiteX115" fmla="*/ 106363 w 4133656"/>
              <a:gd name="connsiteY115" fmla="*/ 4446232 h 11401514"/>
              <a:gd name="connsiteX116" fmla="*/ 214312 w 4133656"/>
              <a:gd name="connsiteY116" fmla="*/ 4446232 h 11401514"/>
              <a:gd name="connsiteX117" fmla="*/ 241300 w 4133656"/>
              <a:gd name="connsiteY117" fmla="*/ 4414856 h 11401514"/>
              <a:gd name="connsiteX118" fmla="*/ 241301 w 4133656"/>
              <a:gd name="connsiteY118" fmla="*/ 4289360 h 11401514"/>
              <a:gd name="connsiteX119" fmla="*/ 233396 w 4133656"/>
              <a:gd name="connsiteY119" fmla="*/ 4267173 h 11401514"/>
              <a:gd name="connsiteX120" fmla="*/ 233396 w 4133656"/>
              <a:gd name="connsiteY120" fmla="*/ 3878484 h 11401514"/>
              <a:gd name="connsiteX121" fmla="*/ 214312 w 4133656"/>
              <a:gd name="connsiteY121" fmla="*/ 3869294 h 11401514"/>
              <a:gd name="connsiteX122" fmla="*/ 106363 w 4133656"/>
              <a:gd name="connsiteY122" fmla="*/ 3869294 h 11401514"/>
              <a:gd name="connsiteX123" fmla="*/ 79375 w 4133656"/>
              <a:gd name="connsiteY123" fmla="*/ 3900670 h 11401514"/>
              <a:gd name="connsiteX124" fmla="*/ 79375 w 4133656"/>
              <a:gd name="connsiteY124" fmla="*/ 4026167 h 11401514"/>
              <a:gd name="connsiteX125" fmla="*/ 106363 w 4133656"/>
              <a:gd name="connsiteY125" fmla="*/ 4057543 h 11401514"/>
              <a:gd name="connsiteX126" fmla="*/ 214312 w 4133656"/>
              <a:gd name="connsiteY126" fmla="*/ 4057543 h 11401514"/>
              <a:gd name="connsiteX127" fmla="*/ 241300 w 4133656"/>
              <a:gd name="connsiteY127" fmla="*/ 4026167 h 11401514"/>
              <a:gd name="connsiteX128" fmla="*/ 241300 w 4133656"/>
              <a:gd name="connsiteY128" fmla="*/ 3900670 h 11401514"/>
              <a:gd name="connsiteX129" fmla="*/ 233396 w 4133656"/>
              <a:gd name="connsiteY129" fmla="*/ 3878484 h 11401514"/>
              <a:gd name="connsiteX130" fmla="*/ 4046376 w 4133656"/>
              <a:gd name="connsiteY130" fmla="*/ 9708811 h 11401514"/>
              <a:gd name="connsiteX131" fmla="*/ 4027293 w 4133656"/>
              <a:gd name="connsiteY131" fmla="*/ 9699622 h 11401514"/>
              <a:gd name="connsiteX132" fmla="*/ 3919344 w 4133656"/>
              <a:gd name="connsiteY132" fmla="*/ 9699621 h 11401514"/>
              <a:gd name="connsiteX133" fmla="*/ 3892356 w 4133656"/>
              <a:gd name="connsiteY133" fmla="*/ 9730997 h 11401514"/>
              <a:gd name="connsiteX134" fmla="*/ 3892356 w 4133656"/>
              <a:gd name="connsiteY134" fmla="*/ 9856498 h 11401514"/>
              <a:gd name="connsiteX135" fmla="*/ 3919344 w 4133656"/>
              <a:gd name="connsiteY135" fmla="*/ 9887875 h 11401514"/>
              <a:gd name="connsiteX136" fmla="*/ 4027293 w 4133656"/>
              <a:gd name="connsiteY136" fmla="*/ 9887875 h 11401514"/>
              <a:gd name="connsiteX137" fmla="*/ 4054281 w 4133656"/>
              <a:gd name="connsiteY137" fmla="*/ 9856498 h 11401514"/>
              <a:gd name="connsiteX138" fmla="*/ 4054281 w 4133656"/>
              <a:gd name="connsiteY138" fmla="*/ 9730997 h 11401514"/>
              <a:gd name="connsiteX139" fmla="*/ 4046376 w 4133656"/>
              <a:gd name="connsiteY139" fmla="*/ 9708811 h 11401514"/>
              <a:gd name="connsiteX140" fmla="*/ 233395 w 4133656"/>
              <a:gd name="connsiteY140" fmla="*/ 3489795 h 11401514"/>
              <a:gd name="connsiteX141" fmla="*/ 214312 w 4133656"/>
              <a:gd name="connsiteY141" fmla="*/ 3480606 h 11401514"/>
              <a:gd name="connsiteX142" fmla="*/ 214314 w 4133656"/>
              <a:gd name="connsiteY142" fmla="*/ 3480605 h 11401514"/>
              <a:gd name="connsiteX143" fmla="*/ 214312 w 4133656"/>
              <a:gd name="connsiteY143" fmla="*/ 3480604 h 11401514"/>
              <a:gd name="connsiteX144" fmla="*/ 106363 w 4133656"/>
              <a:gd name="connsiteY144" fmla="*/ 3480604 h 11401514"/>
              <a:gd name="connsiteX145" fmla="*/ 106360 w 4133656"/>
              <a:gd name="connsiteY145" fmla="*/ 3480605 h 11401514"/>
              <a:gd name="connsiteX146" fmla="*/ 106363 w 4133656"/>
              <a:gd name="connsiteY146" fmla="*/ 3480605 h 11401514"/>
              <a:gd name="connsiteX147" fmla="*/ 79375 w 4133656"/>
              <a:gd name="connsiteY147" fmla="*/ 3511982 h 11401514"/>
              <a:gd name="connsiteX148" fmla="*/ 79375 w 4133656"/>
              <a:gd name="connsiteY148" fmla="*/ 3637481 h 11401514"/>
              <a:gd name="connsiteX149" fmla="*/ 106364 w 4133656"/>
              <a:gd name="connsiteY149" fmla="*/ 3668857 h 11401514"/>
              <a:gd name="connsiteX150" fmla="*/ 214312 w 4133656"/>
              <a:gd name="connsiteY150" fmla="*/ 3668858 h 11401514"/>
              <a:gd name="connsiteX151" fmla="*/ 241300 w 4133656"/>
              <a:gd name="connsiteY151" fmla="*/ 3637481 h 11401514"/>
              <a:gd name="connsiteX152" fmla="*/ 241300 w 4133656"/>
              <a:gd name="connsiteY152" fmla="*/ 3511982 h 11401514"/>
              <a:gd name="connsiteX153" fmla="*/ 233395 w 4133656"/>
              <a:gd name="connsiteY153" fmla="*/ 3489795 h 11401514"/>
              <a:gd name="connsiteX154" fmla="*/ 4046376 w 4133656"/>
              <a:gd name="connsiteY154" fmla="*/ 9320123 h 11401514"/>
              <a:gd name="connsiteX155" fmla="*/ 4027293 w 4133656"/>
              <a:gd name="connsiteY155" fmla="*/ 9310932 h 11401514"/>
              <a:gd name="connsiteX156" fmla="*/ 3919344 w 4133656"/>
              <a:gd name="connsiteY156" fmla="*/ 9310932 h 11401514"/>
              <a:gd name="connsiteX157" fmla="*/ 3892356 w 4133656"/>
              <a:gd name="connsiteY157" fmla="*/ 9342308 h 11401514"/>
              <a:gd name="connsiteX158" fmla="*/ 3892356 w 4133656"/>
              <a:gd name="connsiteY158" fmla="*/ 9467810 h 11401514"/>
              <a:gd name="connsiteX159" fmla="*/ 3919343 w 4133656"/>
              <a:gd name="connsiteY159" fmla="*/ 9499186 h 11401514"/>
              <a:gd name="connsiteX160" fmla="*/ 4027292 w 4133656"/>
              <a:gd name="connsiteY160" fmla="*/ 9499186 h 11401514"/>
              <a:gd name="connsiteX161" fmla="*/ 4054281 w 4133656"/>
              <a:gd name="connsiteY161" fmla="*/ 9467810 h 11401514"/>
              <a:gd name="connsiteX162" fmla="*/ 4054280 w 4133656"/>
              <a:gd name="connsiteY162" fmla="*/ 9342308 h 11401514"/>
              <a:gd name="connsiteX163" fmla="*/ 4046376 w 4133656"/>
              <a:gd name="connsiteY163" fmla="*/ 9320123 h 11401514"/>
              <a:gd name="connsiteX164" fmla="*/ 233395 w 4133656"/>
              <a:gd name="connsiteY164" fmla="*/ 3101105 h 11401514"/>
              <a:gd name="connsiteX165" fmla="*/ 214312 w 4133656"/>
              <a:gd name="connsiteY165" fmla="*/ 3091914 h 11401514"/>
              <a:gd name="connsiteX166" fmla="*/ 106363 w 4133656"/>
              <a:gd name="connsiteY166" fmla="*/ 3091914 h 11401514"/>
              <a:gd name="connsiteX167" fmla="*/ 79375 w 4133656"/>
              <a:gd name="connsiteY167" fmla="*/ 3123291 h 11401514"/>
              <a:gd name="connsiteX168" fmla="*/ 79375 w 4133656"/>
              <a:gd name="connsiteY168" fmla="*/ 3248793 h 11401514"/>
              <a:gd name="connsiteX169" fmla="*/ 106363 w 4133656"/>
              <a:gd name="connsiteY169" fmla="*/ 3280169 h 11401514"/>
              <a:gd name="connsiteX170" fmla="*/ 214312 w 4133656"/>
              <a:gd name="connsiteY170" fmla="*/ 3280169 h 11401514"/>
              <a:gd name="connsiteX171" fmla="*/ 241300 w 4133656"/>
              <a:gd name="connsiteY171" fmla="*/ 3248793 h 11401514"/>
              <a:gd name="connsiteX172" fmla="*/ 241300 w 4133656"/>
              <a:gd name="connsiteY172" fmla="*/ 3123292 h 11401514"/>
              <a:gd name="connsiteX173" fmla="*/ 233395 w 4133656"/>
              <a:gd name="connsiteY173" fmla="*/ 3101105 h 11401514"/>
              <a:gd name="connsiteX174" fmla="*/ 4046376 w 4133656"/>
              <a:gd name="connsiteY174" fmla="*/ 8931434 h 11401514"/>
              <a:gd name="connsiteX175" fmla="*/ 4027293 w 4133656"/>
              <a:gd name="connsiteY175" fmla="*/ 8922243 h 11401514"/>
              <a:gd name="connsiteX176" fmla="*/ 3919344 w 4133656"/>
              <a:gd name="connsiteY176" fmla="*/ 8922243 h 11401514"/>
              <a:gd name="connsiteX177" fmla="*/ 3892356 w 4133656"/>
              <a:gd name="connsiteY177" fmla="*/ 8953620 h 11401514"/>
              <a:gd name="connsiteX178" fmla="*/ 3892355 w 4133656"/>
              <a:gd name="connsiteY178" fmla="*/ 9079121 h 11401514"/>
              <a:gd name="connsiteX179" fmla="*/ 3919343 w 4133656"/>
              <a:gd name="connsiteY179" fmla="*/ 9110497 h 11401514"/>
              <a:gd name="connsiteX180" fmla="*/ 4027293 w 4133656"/>
              <a:gd name="connsiteY180" fmla="*/ 9110497 h 11401514"/>
              <a:gd name="connsiteX181" fmla="*/ 4054281 w 4133656"/>
              <a:gd name="connsiteY181" fmla="*/ 9079121 h 11401514"/>
              <a:gd name="connsiteX182" fmla="*/ 4054281 w 4133656"/>
              <a:gd name="connsiteY182" fmla="*/ 8953620 h 11401514"/>
              <a:gd name="connsiteX183" fmla="*/ 4046376 w 4133656"/>
              <a:gd name="connsiteY183" fmla="*/ 8931434 h 11401514"/>
              <a:gd name="connsiteX184" fmla="*/ 233395 w 4133656"/>
              <a:gd name="connsiteY184" fmla="*/ 2712416 h 11401514"/>
              <a:gd name="connsiteX185" fmla="*/ 214312 w 4133656"/>
              <a:gd name="connsiteY185" fmla="*/ 2703227 h 11401514"/>
              <a:gd name="connsiteX186" fmla="*/ 106363 w 4133656"/>
              <a:gd name="connsiteY186" fmla="*/ 2703227 h 11401514"/>
              <a:gd name="connsiteX187" fmla="*/ 79375 w 4133656"/>
              <a:gd name="connsiteY187" fmla="*/ 2734603 h 11401514"/>
              <a:gd name="connsiteX188" fmla="*/ 79375 w 4133656"/>
              <a:gd name="connsiteY188" fmla="*/ 2860106 h 11401514"/>
              <a:gd name="connsiteX189" fmla="*/ 106363 w 4133656"/>
              <a:gd name="connsiteY189" fmla="*/ 2891482 h 11401514"/>
              <a:gd name="connsiteX190" fmla="*/ 214312 w 4133656"/>
              <a:gd name="connsiteY190" fmla="*/ 2891482 h 11401514"/>
              <a:gd name="connsiteX191" fmla="*/ 241300 w 4133656"/>
              <a:gd name="connsiteY191" fmla="*/ 2860106 h 11401514"/>
              <a:gd name="connsiteX192" fmla="*/ 241300 w 4133656"/>
              <a:gd name="connsiteY192" fmla="*/ 2734603 h 11401514"/>
              <a:gd name="connsiteX193" fmla="*/ 233395 w 4133656"/>
              <a:gd name="connsiteY193" fmla="*/ 2712416 h 11401514"/>
              <a:gd name="connsiteX194" fmla="*/ 4046376 w 4133656"/>
              <a:gd name="connsiteY194" fmla="*/ 8542745 h 11401514"/>
              <a:gd name="connsiteX195" fmla="*/ 4027293 w 4133656"/>
              <a:gd name="connsiteY195" fmla="*/ 8533555 h 11401514"/>
              <a:gd name="connsiteX196" fmla="*/ 3919344 w 4133656"/>
              <a:gd name="connsiteY196" fmla="*/ 8533555 h 11401514"/>
              <a:gd name="connsiteX197" fmla="*/ 3892356 w 4133656"/>
              <a:gd name="connsiteY197" fmla="*/ 8564931 h 11401514"/>
              <a:gd name="connsiteX198" fmla="*/ 3892356 w 4133656"/>
              <a:gd name="connsiteY198" fmla="*/ 8690433 h 11401514"/>
              <a:gd name="connsiteX199" fmla="*/ 3919344 w 4133656"/>
              <a:gd name="connsiteY199" fmla="*/ 8721808 h 11401514"/>
              <a:gd name="connsiteX200" fmla="*/ 4027293 w 4133656"/>
              <a:gd name="connsiteY200" fmla="*/ 8721809 h 11401514"/>
              <a:gd name="connsiteX201" fmla="*/ 4054281 w 4133656"/>
              <a:gd name="connsiteY201" fmla="*/ 8690432 h 11401514"/>
              <a:gd name="connsiteX202" fmla="*/ 4054281 w 4133656"/>
              <a:gd name="connsiteY202" fmla="*/ 8564931 h 11401514"/>
              <a:gd name="connsiteX203" fmla="*/ 4046376 w 4133656"/>
              <a:gd name="connsiteY203" fmla="*/ 8542745 h 11401514"/>
              <a:gd name="connsiteX204" fmla="*/ 233395 w 4133656"/>
              <a:gd name="connsiteY204" fmla="*/ 2323730 h 11401514"/>
              <a:gd name="connsiteX205" fmla="*/ 214312 w 4133656"/>
              <a:gd name="connsiteY205" fmla="*/ 2314540 h 11401514"/>
              <a:gd name="connsiteX206" fmla="*/ 106363 w 4133656"/>
              <a:gd name="connsiteY206" fmla="*/ 2314540 h 11401514"/>
              <a:gd name="connsiteX207" fmla="*/ 79375 w 4133656"/>
              <a:gd name="connsiteY207" fmla="*/ 2345915 h 11401514"/>
              <a:gd name="connsiteX208" fmla="*/ 79375 w 4133656"/>
              <a:gd name="connsiteY208" fmla="*/ 2471416 h 11401514"/>
              <a:gd name="connsiteX209" fmla="*/ 106363 w 4133656"/>
              <a:gd name="connsiteY209" fmla="*/ 2502794 h 11401514"/>
              <a:gd name="connsiteX210" fmla="*/ 214312 w 4133656"/>
              <a:gd name="connsiteY210" fmla="*/ 2502794 h 11401514"/>
              <a:gd name="connsiteX211" fmla="*/ 241300 w 4133656"/>
              <a:gd name="connsiteY211" fmla="*/ 2471416 h 11401514"/>
              <a:gd name="connsiteX212" fmla="*/ 241300 w 4133656"/>
              <a:gd name="connsiteY212" fmla="*/ 2345915 h 11401514"/>
              <a:gd name="connsiteX213" fmla="*/ 233395 w 4133656"/>
              <a:gd name="connsiteY213" fmla="*/ 2323730 h 11401514"/>
              <a:gd name="connsiteX214" fmla="*/ 4046376 w 4133656"/>
              <a:gd name="connsiteY214" fmla="*/ 8154056 h 11401514"/>
              <a:gd name="connsiteX215" fmla="*/ 4027293 w 4133656"/>
              <a:gd name="connsiteY215" fmla="*/ 8144866 h 11401514"/>
              <a:gd name="connsiteX216" fmla="*/ 3919344 w 4133656"/>
              <a:gd name="connsiteY216" fmla="*/ 8144866 h 11401514"/>
              <a:gd name="connsiteX217" fmla="*/ 3892355 w 4133656"/>
              <a:gd name="connsiteY217" fmla="*/ 8176243 h 11401514"/>
              <a:gd name="connsiteX218" fmla="*/ 3892356 w 4133656"/>
              <a:gd name="connsiteY218" fmla="*/ 8301744 h 11401514"/>
              <a:gd name="connsiteX219" fmla="*/ 3919344 w 4133656"/>
              <a:gd name="connsiteY219" fmla="*/ 8333120 h 11401514"/>
              <a:gd name="connsiteX220" fmla="*/ 4027293 w 4133656"/>
              <a:gd name="connsiteY220" fmla="*/ 8333120 h 11401514"/>
              <a:gd name="connsiteX221" fmla="*/ 4054281 w 4133656"/>
              <a:gd name="connsiteY221" fmla="*/ 8301744 h 11401514"/>
              <a:gd name="connsiteX222" fmla="*/ 4054281 w 4133656"/>
              <a:gd name="connsiteY222" fmla="*/ 8176243 h 11401514"/>
              <a:gd name="connsiteX223" fmla="*/ 4046376 w 4133656"/>
              <a:gd name="connsiteY223" fmla="*/ 8154056 h 11401514"/>
              <a:gd name="connsiteX224" fmla="*/ 233395 w 4133656"/>
              <a:gd name="connsiteY224" fmla="*/ 1935040 h 11401514"/>
              <a:gd name="connsiteX225" fmla="*/ 214312 w 4133656"/>
              <a:gd name="connsiteY225" fmla="*/ 1925850 h 11401514"/>
              <a:gd name="connsiteX226" fmla="*/ 106363 w 4133656"/>
              <a:gd name="connsiteY226" fmla="*/ 1925850 h 11401514"/>
              <a:gd name="connsiteX227" fmla="*/ 79375 w 4133656"/>
              <a:gd name="connsiteY227" fmla="*/ 1957226 h 11401514"/>
              <a:gd name="connsiteX228" fmla="*/ 79375 w 4133656"/>
              <a:gd name="connsiteY228" fmla="*/ 2082729 h 11401514"/>
              <a:gd name="connsiteX229" fmla="*/ 106363 w 4133656"/>
              <a:gd name="connsiteY229" fmla="*/ 2114104 h 11401514"/>
              <a:gd name="connsiteX230" fmla="*/ 214312 w 4133656"/>
              <a:gd name="connsiteY230" fmla="*/ 2114104 h 11401514"/>
              <a:gd name="connsiteX231" fmla="*/ 241300 w 4133656"/>
              <a:gd name="connsiteY231" fmla="*/ 2082729 h 11401514"/>
              <a:gd name="connsiteX232" fmla="*/ 241300 w 4133656"/>
              <a:gd name="connsiteY232" fmla="*/ 1957226 h 11401514"/>
              <a:gd name="connsiteX233" fmla="*/ 233395 w 4133656"/>
              <a:gd name="connsiteY233" fmla="*/ 1935040 h 11401514"/>
              <a:gd name="connsiteX234" fmla="*/ 4046376 w 4133656"/>
              <a:gd name="connsiteY234" fmla="*/ 7765367 h 11401514"/>
              <a:gd name="connsiteX235" fmla="*/ 4027293 w 4133656"/>
              <a:gd name="connsiteY235" fmla="*/ 7756177 h 11401514"/>
              <a:gd name="connsiteX236" fmla="*/ 3919344 w 4133656"/>
              <a:gd name="connsiteY236" fmla="*/ 7756177 h 11401514"/>
              <a:gd name="connsiteX237" fmla="*/ 3892355 w 4133656"/>
              <a:gd name="connsiteY237" fmla="*/ 7787554 h 11401514"/>
              <a:gd name="connsiteX238" fmla="*/ 3892356 w 4133656"/>
              <a:gd name="connsiteY238" fmla="*/ 7913043 h 11401514"/>
              <a:gd name="connsiteX239" fmla="*/ 3919344 w 4133656"/>
              <a:gd name="connsiteY239" fmla="*/ 7944420 h 11401514"/>
              <a:gd name="connsiteX240" fmla="*/ 4027292 w 4133656"/>
              <a:gd name="connsiteY240" fmla="*/ 7944419 h 11401514"/>
              <a:gd name="connsiteX241" fmla="*/ 4054281 w 4133656"/>
              <a:gd name="connsiteY241" fmla="*/ 7913043 h 11401514"/>
              <a:gd name="connsiteX242" fmla="*/ 4054281 w 4133656"/>
              <a:gd name="connsiteY242" fmla="*/ 7787553 h 11401514"/>
              <a:gd name="connsiteX243" fmla="*/ 4046376 w 4133656"/>
              <a:gd name="connsiteY243" fmla="*/ 7765367 h 11401514"/>
              <a:gd name="connsiteX244" fmla="*/ 4046376 w 4133656"/>
              <a:gd name="connsiteY244" fmla="*/ 7376680 h 11401514"/>
              <a:gd name="connsiteX245" fmla="*/ 4027293 w 4133656"/>
              <a:gd name="connsiteY245" fmla="*/ 7367489 h 11401514"/>
              <a:gd name="connsiteX246" fmla="*/ 3919344 w 4133656"/>
              <a:gd name="connsiteY246" fmla="*/ 7367489 h 11401514"/>
              <a:gd name="connsiteX247" fmla="*/ 3892355 w 4133656"/>
              <a:gd name="connsiteY247" fmla="*/ 7398868 h 11401514"/>
              <a:gd name="connsiteX248" fmla="*/ 3892356 w 4133656"/>
              <a:gd name="connsiteY248" fmla="*/ 7524366 h 11401514"/>
              <a:gd name="connsiteX249" fmla="*/ 3919343 w 4133656"/>
              <a:gd name="connsiteY249" fmla="*/ 7555742 h 11401514"/>
              <a:gd name="connsiteX250" fmla="*/ 4027293 w 4133656"/>
              <a:gd name="connsiteY250" fmla="*/ 7555742 h 11401514"/>
              <a:gd name="connsiteX251" fmla="*/ 4054281 w 4133656"/>
              <a:gd name="connsiteY251" fmla="*/ 7524366 h 11401514"/>
              <a:gd name="connsiteX252" fmla="*/ 4054281 w 4133656"/>
              <a:gd name="connsiteY252" fmla="*/ 7398868 h 11401514"/>
              <a:gd name="connsiteX253" fmla="*/ 4046376 w 4133656"/>
              <a:gd name="connsiteY253" fmla="*/ 7376680 h 11401514"/>
              <a:gd name="connsiteX254" fmla="*/ 4046376 w 4133656"/>
              <a:gd name="connsiteY254" fmla="*/ 6987993 h 11401514"/>
              <a:gd name="connsiteX255" fmla="*/ 4027292 w 4133656"/>
              <a:gd name="connsiteY255" fmla="*/ 6978803 h 11401514"/>
              <a:gd name="connsiteX256" fmla="*/ 3919344 w 4133656"/>
              <a:gd name="connsiteY256" fmla="*/ 6978803 h 11401514"/>
              <a:gd name="connsiteX257" fmla="*/ 3892355 w 4133656"/>
              <a:gd name="connsiteY257" fmla="*/ 7010180 h 11401514"/>
              <a:gd name="connsiteX258" fmla="*/ 3892355 w 4133656"/>
              <a:gd name="connsiteY258" fmla="*/ 7135677 h 11401514"/>
              <a:gd name="connsiteX259" fmla="*/ 3919344 w 4133656"/>
              <a:gd name="connsiteY259" fmla="*/ 7167053 h 11401514"/>
              <a:gd name="connsiteX260" fmla="*/ 4027293 w 4133656"/>
              <a:gd name="connsiteY260" fmla="*/ 7167053 h 11401514"/>
              <a:gd name="connsiteX261" fmla="*/ 4054281 w 4133656"/>
              <a:gd name="connsiteY261" fmla="*/ 7135677 h 11401514"/>
              <a:gd name="connsiteX262" fmla="*/ 4054281 w 4133656"/>
              <a:gd name="connsiteY262" fmla="*/ 7010179 h 11401514"/>
              <a:gd name="connsiteX263" fmla="*/ 4046376 w 4133656"/>
              <a:gd name="connsiteY263" fmla="*/ 6987993 h 11401514"/>
              <a:gd name="connsiteX264" fmla="*/ 4046376 w 4133656"/>
              <a:gd name="connsiteY264" fmla="*/ 6599304 h 11401514"/>
              <a:gd name="connsiteX265" fmla="*/ 4027293 w 4133656"/>
              <a:gd name="connsiteY265" fmla="*/ 6590113 h 11401514"/>
              <a:gd name="connsiteX266" fmla="*/ 3919343 w 4133656"/>
              <a:gd name="connsiteY266" fmla="*/ 6590113 h 11401514"/>
              <a:gd name="connsiteX267" fmla="*/ 3892356 w 4133656"/>
              <a:gd name="connsiteY267" fmla="*/ 6621491 h 11401514"/>
              <a:gd name="connsiteX268" fmla="*/ 3892355 w 4133656"/>
              <a:gd name="connsiteY268" fmla="*/ 6746989 h 11401514"/>
              <a:gd name="connsiteX269" fmla="*/ 3919344 w 4133656"/>
              <a:gd name="connsiteY269" fmla="*/ 6778365 h 11401514"/>
              <a:gd name="connsiteX270" fmla="*/ 4027293 w 4133656"/>
              <a:gd name="connsiteY270" fmla="*/ 6778364 h 11401514"/>
              <a:gd name="connsiteX271" fmla="*/ 4054281 w 4133656"/>
              <a:gd name="connsiteY271" fmla="*/ 6746988 h 11401514"/>
              <a:gd name="connsiteX272" fmla="*/ 4054281 w 4133656"/>
              <a:gd name="connsiteY272" fmla="*/ 6621491 h 11401514"/>
              <a:gd name="connsiteX273" fmla="*/ 4046376 w 4133656"/>
              <a:gd name="connsiteY273" fmla="*/ 6599304 h 11401514"/>
              <a:gd name="connsiteX274" fmla="*/ 4046376 w 4133656"/>
              <a:gd name="connsiteY274" fmla="*/ 6210615 h 11401514"/>
              <a:gd name="connsiteX275" fmla="*/ 4027293 w 4133656"/>
              <a:gd name="connsiteY275" fmla="*/ 6201426 h 11401514"/>
              <a:gd name="connsiteX276" fmla="*/ 3919344 w 4133656"/>
              <a:gd name="connsiteY276" fmla="*/ 6201426 h 11401514"/>
              <a:gd name="connsiteX277" fmla="*/ 3892356 w 4133656"/>
              <a:gd name="connsiteY277" fmla="*/ 6232802 h 11401514"/>
              <a:gd name="connsiteX278" fmla="*/ 3892356 w 4133656"/>
              <a:gd name="connsiteY278" fmla="*/ 6358300 h 11401514"/>
              <a:gd name="connsiteX279" fmla="*/ 3919344 w 4133656"/>
              <a:gd name="connsiteY279" fmla="*/ 6389675 h 11401514"/>
              <a:gd name="connsiteX280" fmla="*/ 4027293 w 4133656"/>
              <a:gd name="connsiteY280" fmla="*/ 6389676 h 11401514"/>
              <a:gd name="connsiteX281" fmla="*/ 4054281 w 4133656"/>
              <a:gd name="connsiteY281" fmla="*/ 6358300 h 11401514"/>
              <a:gd name="connsiteX282" fmla="*/ 4054281 w 4133656"/>
              <a:gd name="connsiteY282" fmla="*/ 6232802 h 11401514"/>
              <a:gd name="connsiteX283" fmla="*/ 4046376 w 4133656"/>
              <a:gd name="connsiteY283" fmla="*/ 6210615 h 11401514"/>
              <a:gd name="connsiteX284" fmla="*/ 4046376 w 4133656"/>
              <a:gd name="connsiteY284" fmla="*/ 5821929 h 11401514"/>
              <a:gd name="connsiteX285" fmla="*/ 4027293 w 4133656"/>
              <a:gd name="connsiteY285" fmla="*/ 5812739 h 11401514"/>
              <a:gd name="connsiteX286" fmla="*/ 3919344 w 4133656"/>
              <a:gd name="connsiteY286" fmla="*/ 5812739 h 11401514"/>
              <a:gd name="connsiteX287" fmla="*/ 3892356 w 4133656"/>
              <a:gd name="connsiteY287" fmla="*/ 5844114 h 11401514"/>
              <a:gd name="connsiteX288" fmla="*/ 3892356 w 4133656"/>
              <a:gd name="connsiteY288" fmla="*/ 5969611 h 11401514"/>
              <a:gd name="connsiteX289" fmla="*/ 3919344 w 4133656"/>
              <a:gd name="connsiteY289" fmla="*/ 6000987 h 11401514"/>
              <a:gd name="connsiteX290" fmla="*/ 4027293 w 4133656"/>
              <a:gd name="connsiteY290" fmla="*/ 6000987 h 11401514"/>
              <a:gd name="connsiteX291" fmla="*/ 4054281 w 4133656"/>
              <a:gd name="connsiteY291" fmla="*/ 5969611 h 11401514"/>
              <a:gd name="connsiteX292" fmla="*/ 4054281 w 4133656"/>
              <a:gd name="connsiteY292" fmla="*/ 5844114 h 11401514"/>
              <a:gd name="connsiteX293" fmla="*/ 4046376 w 4133656"/>
              <a:gd name="connsiteY293" fmla="*/ 5821929 h 11401514"/>
              <a:gd name="connsiteX294" fmla="*/ 4046376 w 4133656"/>
              <a:gd name="connsiteY294" fmla="*/ 5433239 h 11401514"/>
              <a:gd name="connsiteX295" fmla="*/ 4027293 w 4133656"/>
              <a:gd name="connsiteY295" fmla="*/ 5424049 h 11401514"/>
              <a:gd name="connsiteX296" fmla="*/ 3919344 w 4133656"/>
              <a:gd name="connsiteY296" fmla="*/ 5424049 h 11401514"/>
              <a:gd name="connsiteX297" fmla="*/ 3892356 w 4133656"/>
              <a:gd name="connsiteY297" fmla="*/ 5455425 h 11401514"/>
              <a:gd name="connsiteX298" fmla="*/ 3892356 w 4133656"/>
              <a:gd name="connsiteY298" fmla="*/ 5580922 h 11401514"/>
              <a:gd name="connsiteX299" fmla="*/ 3919344 w 4133656"/>
              <a:gd name="connsiteY299" fmla="*/ 5612298 h 11401514"/>
              <a:gd name="connsiteX300" fmla="*/ 4027293 w 4133656"/>
              <a:gd name="connsiteY300" fmla="*/ 5612298 h 11401514"/>
              <a:gd name="connsiteX301" fmla="*/ 4054281 w 4133656"/>
              <a:gd name="connsiteY301" fmla="*/ 5580922 h 11401514"/>
              <a:gd name="connsiteX302" fmla="*/ 4054281 w 4133656"/>
              <a:gd name="connsiteY302" fmla="*/ 5455425 h 11401514"/>
              <a:gd name="connsiteX303" fmla="*/ 4046376 w 4133656"/>
              <a:gd name="connsiteY303" fmla="*/ 5433239 h 11401514"/>
              <a:gd name="connsiteX304" fmla="*/ 4046376 w 4133656"/>
              <a:gd name="connsiteY304" fmla="*/ 5044550 h 11401514"/>
              <a:gd name="connsiteX305" fmla="*/ 4027293 w 4133656"/>
              <a:gd name="connsiteY305" fmla="*/ 5035360 h 11401514"/>
              <a:gd name="connsiteX306" fmla="*/ 3919344 w 4133656"/>
              <a:gd name="connsiteY306" fmla="*/ 5035360 h 11401514"/>
              <a:gd name="connsiteX307" fmla="*/ 3892356 w 4133656"/>
              <a:gd name="connsiteY307" fmla="*/ 5066737 h 11401514"/>
              <a:gd name="connsiteX308" fmla="*/ 3892356 w 4133656"/>
              <a:gd name="connsiteY308" fmla="*/ 5192233 h 11401514"/>
              <a:gd name="connsiteX309" fmla="*/ 3919344 w 4133656"/>
              <a:gd name="connsiteY309" fmla="*/ 5223609 h 11401514"/>
              <a:gd name="connsiteX310" fmla="*/ 4027293 w 4133656"/>
              <a:gd name="connsiteY310" fmla="*/ 5223609 h 11401514"/>
              <a:gd name="connsiteX311" fmla="*/ 4054281 w 4133656"/>
              <a:gd name="connsiteY311" fmla="*/ 5192233 h 11401514"/>
              <a:gd name="connsiteX312" fmla="*/ 4054281 w 4133656"/>
              <a:gd name="connsiteY312" fmla="*/ 5066737 h 11401514"/>
              <a:gd name="connsiteX313" fmla="*/ 4046376 w 4133656"/>
              <a:gd name="connsiteY313" fmla="*/ 5044550 h 11401514"/>
              <a:gd name="connsiteX314" fmla="*/ 4046376 w 4133656"/>
              <a:gd name="connsiteY314" fmla="*/ 4655862 h 11401514"/>
              <a:gd name="connsiteX315" fmla="*/ 4027293 w 4133656"/>
              <a:gd name="connsiteY315" fmla="*/ 4646672 h 11401514"/>
              <a:gd name="connsiteX316" fmla="*/ 3919344 w 4133656"/>
              <a:gd name="connsiteY316" fmla="*/ 4646671 h 11401514"/>
              <a:gd name="connsiteX317" fmla="*/ 3892356 w 4133656"/>
              <a:gd name="connsiteY317" fmla="*/ 4678048 h 11401514"/>
              <a:gd name="connsiteX318" fmla="*/ 3892356 w 4133656"/>
              <a:gd name="connsiteY318" fmla="*/ 4803544 h 11401514"/>
              <a:gd name="connsiteX319" fmla="*/ 3919344 w 4133656"/>
              <a:gd name="connsiteY319" fmla="*/ 4834920 h 11401514"/>
              <a:gd name="connsiteX320" fmla="*/ 4027293 w 4133656"/>
              <a:gd name="connsiteY320" fmla="*/ 4834920 h 11401514"/>
              <a:gd name="connsiteX321" fmla="*/ 4054280 w 4133656"/>
              <a:gd name="connsiteY321" fmla="*/ 4803544 h 11401514"/>
              <a:gd name="connsiteX322" fmla="*/ 4054281 w 4133656"/>
              <a:gd name="connsiteY322" fmla="*/ 4678047 h 11401514"/>
              <a:gd name="connsiteX323" fmla="*/ 4046376 w 4133656"/>
              <a:gd name="connsiteY323" fmla="*/ 4655862 h 11401514"/>
              <a:gd name="connsiteX324" fmla="*/ 4046376 w 4133656"/>
              <a:gd name="connsiteY324" fmla="*/ 4267172 h 11401514"/>
              <a:gd name="connsiteX325" fmla="*/ 4027293 w 4133656"/>
              <a:gd name="connsiteY325" fmla="*/ 4257982 h 11401514"/>
              <a:gd name="connsiteX326" fmla="*/ 3919344 w 4133656"/>
              <a:gd name="connsiteY326" fmla="*/ 4257982 h 11401514"/>
              <a:gd name="connsiteX327" fmla="*/ 3892356 w 4133656"/>
              <a:gd name="connsiteY327" fmla="*/ 4289359 h 11401514"/>
              <a:gd name="connsiteX328" fmla="*/ 3892355 w 4133656"/>
              <a:gd name="connsiteY328" fmla="*/ 4414855 h 11401514"/>
              <a:gd name="connsiteX329" fmla="*/ 3919344 w 4133656"/>
              <a:gd name="connsiteY329" fmla="*/ 4446232 h 11401514"/>
              <a:gd name="connsiteX330" fmla="*/ 4027293 w 4133656"/>
              <a:gd name="connsiteY330" fmla="*/ 4446231 h 11401514"/>
              <a:gd name="connsiteX331" fmla="*/ 4054281 w 4133656"/>
              <a:gd name="connsiteY331" fmla="*/ 4414856 h 11401514"/>
              <a:gd name="connsiteX332" fmla="*/ 4054281 w 4133656"/>
              <a:gd name="connsiteY332" fmla="*/ 4289359 h 11401514"/>
              <a:gd name="connsiteX333" fmla="*/ 4046376 w 4133656"/>
              <a:gd name="connsiteY333" fmla="*/ 4267172 h 11401514"/>
              <a:gd name="connsiteX334" fmla="*/ 4046376 w 4133656"/>
              <a:gd name="connsiteY334" fmla="*/ 3878484 h 11401514"/>
              <a:gd name="connsiteX335" fmla="*/ 4027293 w 4133656"/>
              <a:gd name="connsiteY335" fmla="*/ 3869294 h 11401514"/>
              <a:gd name="connsiteX336" fmla="*/ 3919344 w 4133656"/>
              <a:gd name="connsiteY336" fmla="*/ 3869294 h 11401514"/>
              <a:gd name="connsiteX337" fmla="*/ 3892356 w 4133656"/>
              <a:gd name="connsiteY337" fmla="*/ 3900671 h 11401514"/>
              <a:gd name="connsiteX338" fmla="*/ 3892356 w 4133656"/>
              <a:gd name="connsiteY338" fmla="*/ 4026167 h 11401514"/>
              <a:gd name="connsiteX339" fmla="*/ 3919344 w 4133656"/>
              <a:gd name="connsiteY339" fmla="*/ 4057543 h 11401514"/>
              <a:gd name="connsiteX340" fmla="*/ 4027293 w 4133656"/>
              <a:gd name="connsiteY340" fmla="*/ 4057543 h 11401514"/>
              <a:gd name="connsiteX341" fmla="*/ 4054281 w 4133656"/>
              <a:gd name="connsiteY341" fmla="*/ 4026167 h 11401514"/>
              <a:gd name="connsiteX342" fmla="*/ 4054281 w 4133656"/>
              <a:gd name="connsiteY342" fmla="*/ 3900671 h 11401514"/>
              <a:gd name="connsiteX343" fmla="*/ 4046376 w 4133656"/>
              <a:gd name="connsiteY343" fmla="*/ 3878484 h 11401514"/>
              <a:gd name="connsiteX344" fmla="*/ 4046377 w 4133656"/>
              <a:gd name="connsiteY344" fmla="*/ 3489795 h 11401514"/>
              <a:gd name="connsiteX345" fmla="*/ 4027293 w 4133656"/>
              <a:gd name="connsiteY345" fmla="*/ 3480606 h 11401514"/>
              <a:gd name="connsiteX346" fmla="*/ 4027296 w 4133656"/>
              <a:gd name="connsiteY346" fmla="*/ 3480605 h 11401514"/>
              <a:gd name="connsiteX347" fmla="*/ 4027293 w 4133656"/>
              <a:gd name="connsiteY347" fmla="*/ 3480604 h 11401514"/>
              <a:gd name="connsiteX348" fmla="*/ 3919344 w 4133656"/>
              <a:gd name="connsiteY348" fmla="*/ 3480604 h 11401514"/>
              <a:gd name="connsiteX349" fmla="*/ 3919342 w 4133656"/>
              <a:gd name="connsiteY349" fmla="*/ 3480606 h 11401514"/>
              <a:gd name="connsiteX350" fmla="*/ 3919344 w 4133656"/>
              <a:gd name="connsiteY350" fmla="*/ 3480605 h 11401514"/>
              <a:gd name="connsiteX351" fmla="*/ 3892356 w 4133656"/>
              <a:gd name="connsiteY351" fmla="*/ 3511982 h 11401514"/>
              <a:gd name="connsiteX352" fmla="*/ 3892356 w 4133656"/>
              <a:gd name="connsiteY352" fmla="*/ 3637482 h 11401514"/>
              <a:gd name="connsiteX353" fmla="*/ 3919344 w 4133656"/>
              <a:gd name="connsiteY353" fmla="*/ 3668857 h 11401514"/>
              <a:gd name="connsiteX354" fmla="*/ 4027293 w 4133656"/>
              <a:gd name="connsiteY354" fmla="*/ 3668858 h 11401514"/>
              <a:gd name="connsiteX355" fmla="*/ 4054281 w 4133656"/>
              <a:gd name="connsiteY355" fmla="*/ 3637482 h 11401514"/>
              <a:gd name="connsiteX356" fmla="*/ 4054281 w 4133656"/>
              <a:gd name="connsiteY356" fmla="*/ 3511981 h 11401514"/>
              <a:gd name="connsiteX357" fmla="*/ 4046377 w 4133656"/>
              <a:gd name="connsiteY357" fmla="*/ 3489795 h 11401514"/>
              <a:gd name="connsiteX358" fmla="*/ 4046376 w 4133656"/>
              <a:gd name="connsiteY358" fmla="*/ 3101105 h 11401514"/>
              <a:gd name="connsiteX359" fmla="*/ 4027293 w 4133656"/>
              <a:gd name="connsiteY359" fmla="*/ 3091914 h 11401514"/>
              <a:gd name="connsiteX360" fmla="*/ 3919344 w 4133656"/>
              <a:gd name="connsiteY360" fmla="*/ 3091914 h 11401514"/>
              <a:gd name="connsiteX361" fmla="*/ 3892356 w 4133656"/>
              <a:gd name="connsiteY361" fmla="*/ 3123292 h 11401514"/>
              <a:gd name="connsiteX362" fmla="*/ 3892356 w 4133656"/>
              <a:gd name="connsiteY362" fmla="*/ 3248793 h 11401514"/>
              <a:gd name="connsiteX363" fmla="*/ 3919344 w 4133656"/>
              <a:gd name="connsiteY363" fmla="*/ 3280169 h 11401514"/>
              <a:gd name="connsiteX364" fmla="*/ 4027293 w 4133656"/>
              <a:gd name="connsiteY364" fmla="*/ 3280169 h 11401514"/>
              <a:gd name="connsiteX365" fmla="*/ 4054281 w 4133656"/>
              <a:gd name="connsiteY365" fmla="*/ 3248793 h 11401514"/>
              <a:gd name="connsiteX366" fmla="*/ 4054281 w 4133656"/>
              <a:gd name="connsiteY366" fmla="*/ 3123292 h 11401514"/>
              <a:gd name="connsiteX367" fmla="*/ 4046376 w 4133656"/>
              <a:gd name="connsiteY367" fmla="*/ 3101105 h 11401514"/>
              <a:gd name="connsiteX368" fmla="*/ 4046377 w 4133656"/>
              <a:gd name="connsiteY368" fmla="*/ 2712416 h 11401514"/>
              <a:gd name="connsiteX369" fmla="*/ 4027293 w 4133656"/>
              <a:gd name="connsiteY369" fmla="*/ 2703226 h 11401514"/>
              <a:gd name="connsiteX370" fmla="*/ 3919344 w 4133656"/>
              <a:gd name="connsiteY370" fmla="*/ 2703226 h 11401514"/>
              <a:gd name="connsiteX371" fmla="*/ 3892356 w 4133656"/>
              <a:gd name="connsiteY371" fmla="*/ 2734602 h 11401514"/>
              <a:gd name="connsiteX372" fmla="*/ 3892356 w 4133656"/>
              <a:gd name="connsiteY372" fmla="*/ 2860106 h 11401514"/>
              <a:gd name="connsiteX373" fmla="*/ 3919344 w 4133656"/>
              <a:gd name="connsiteY373" fmla="*/ 2891482 h 11401514"/>
              <a:gd name="connsiteX374" fmla="*/ 4027293 w 4133656"/>
              <a:gd name="connsiteY374" fmla="*/ 2891482 h 11401514"/>
              <a:gd name="connsiteX375" fmla="*/ 4054281 w 4133656"/>
              <a:gd name="connsiteY375" fmla="*/ 2860106 h 11401514"/>
              <a:gd name="connsiteX376" fmla="*/ 4054281 w 4133656"/>
              <a:gd name="connsiteY376" fmla="*/ 2734603 h 11401514"/>
              <a:gd name="connsiteX377" fmla="*/ 4046377 w 4133656"/>
              <a:gd name="connsiteY377" fmla="*/ 2712416 h 11401514"/>
              <a:gd name="connsiteX378" fmla="*/ 4046377 w 4133656"/>
              <a:gd name="connsiteY378" fmla="*/ 2323730 h 11401514"/>
              <a:gd name="connsiteX379" fmla="*/ 4027293 w 4133656"/>
              <a:gd name="connsiteY379" fmla="*/ 2314540 h 11401514"/>
              <a:gd name="connsiteX380" fmla="*/ 3919344 w 4133656"/>
              <a:gd name="connsiteY380" fmla="*/ 2314540 h 11401514"/>
              <a:gd name="connsiteX381" fmla="*/ 3892356 w 4133656"/>
              <a:gd name="connsiteY381" fmla="*/ 2345915 h 11401514"/>
              <a:gd name="connsiteX382" fmla="*/ 3892356 w 4133656"/>
              <a:gd name="connsiteY382" fmla="*/ 2471416 h 11401514"/>
              <a:gd name="connsiteX383" fmla="*/ 3919344 w 4133656"/>
              <a:gd name="connsiteY383" fmla="*/ 2502794 h 11401514"/>
              <a:gd name="connsiteX384" fmla="*/ 4027293 w 4133656"/>
              <a:gd name="connsiteY384" fmla="*/ 2502794 h 11401514"/>
              <a:gd name="connsiteX385" fmla="*/ 4054281 w 4133656"/>
              <a:gd name="connsiteY385" fmla="*/ 2471416 h 11401514"/>
              <a:gd name="connsiteX386" fmla="*/ 4054281 w 4133656"/>
              <a:gd name="connsiteY386" fmla="*/ 2345916 h 11401514"/>
              <a:gd name="connsiteX387" fmla="*/ 4046377 w 4133656"/>
              <a:gd name="connsiteY387" fmla="*/ 2323730 h 11401514"/>
              <a:gd name="connsiteX388" fmla="*/ 2549321 w 4133656"/>
              <a:gd name="connsiteY388" fmla="*/ 0 h 11401514"/>
              <a:gd name="connsiteX389" fmla="*/ 3892356 w 4133656"/>
              <a:gd name="connsiteY389" fmla="*/ 2082070 h 11401514"/>
              <a:gd name="connsiteX390" fmla="*/ 3892356 w 4133656"/>
              <a:gd name="connsiteY390" fmla="*/ 2082729 h 11401514"/>
              <a:gd name="connsiteX391" fmla="*/ 3900261 w 4133656"/>
              <a:gd name="connsiteY391" fmla="*/ 2104914 h 11401514"/>
              <a:gd name="connsiteX392" fmla="*/ 3910170 w 4133656"/>
              <a:gd name="connsiteY392" fmla="*/ 2109686 h 11401514"/>
              <a:gd name="connsiteX393" fmla="*/ 4133656 w 4133656"/>
              <a:gd name="connsiteY393" fmla="*/ 2456150 h 11401514"/>
              <a:gd name="connsiteX394" fmla="*/ 4133656 w 4133656"/>
              <a:gd name="connsiteY394" fmla="*/ 3480605 h 11401514"/>
              <a:gd name="connsiteX395" fmla="*/ 4133656 w 4133656"/>
              <a:gd name="connsiteY395" fmla="*/ 7955493 h 11401514"/>
              <a:gd name="connsiteX396" fmla="*/ 4133656 w 4133656"/>
              <a:gd name="connsiteY396" fmla="*/ 9859338 h 11401514"/>
              <a:gd name="connsiteX397" fmla="*/ 1742864 w 4133656"/>
              <a:gd name="connsiteY397" fmla="*/ 11401514 h 11401514"/>
              <a:gd name="connsiteX398" fmla="*/ 241300 w 4133656"/>
              <a:gd name="connsiteY398" fmla="*/ 9073681 h 11401514"/>
              <a:gd name="connsiteX399" fmla="*/ 241300 w 4133656"/>
              <a:gd name="connsiteY399" fmla="*/ 8953620 h 11401514"/>
              <a:gd name="connsiteX400" fmla="*/ 233396 w 4133656"/>
              <a:gd name="connsiteY400" fmla="*/ 8931433 h 11401514"/>
              <a:gd name="connsiteX401" fmla="*/ 214312 w 4133656"/>
              <a:gd name="connsiteY401" fmla="*/ 8922243 h 11401514"/>
              <a:gd name="connsiteX402" fmla="*/ 143615 w 4133656"/>
              <a:gd name="connsiteY402" fmla="*/ 8922243 h 11401514"/>
              <a:gd name="connsiteX403" fmla="*/ 0 w 4133656"/>
              <a:gd name="connsiteY403" fmla="*/ 8699601 h 11401514"/>
              <a:gd name="connsiteX404" fmla="*/ 0 w 4133656"/>
              <a:gd name="connsiteY404" fmla="*/ 7955493 h 11401514"/>
              <a:gd name="connsiteX405" fmla="*/ 0 w 4133656"/>
              <a:gd name="connsiteY405" fmla="*/ 3480605 h 11401514"/>
              <a:gd name="connsiteX406" fmla="*/ 0 w 4133656"/>
              <a:gd name="connsiteY406" fmla="*/ 1644435 h 11401514"/>
              <a:gd name="connsiteX407" fmla="*/ 79375 w 4133656"/>
              <a:gd name="connsiteY407" fmla="*/ 1593234 h 11401514"/>
              <a:gd name="connsiteX408" fmla="*/ 79375 w 4133656"/>
              <a:gd name="connsiteY408" fmla="*/ 1694039 h 11401514"/>
              <a:gd name="connsiteX409" fmla="*/ 106363 w 4133656"/>
              <a:gd name="connsiteY409" fmla="*/ 1725415 h 11401514"/>
              <a:gd name="connsiteX410" fmla="*/ 214312 w 4133656"/>
              <a:gd name="connsiteY410" fmla="*/ 1725415 h 11401514"/>
              <a:gd name="connsiteX411" fmla="*/ 241300 w 4133656"/>
              <a:gd name="connsiteY411" fmla="*/ 1694038 h 11401514"/>
              <a:gd name="connsiteX412" fmla="*/ 241300 w 4133656"/>
              <a:gd name="connsiteY412" fmla="*/ 1568537 h 11401514"/>
              <a:gd name="connsiteX413" fmla="*/ 233395 w 4133656"/>
              <a:gd name="connsiteY413" fmla="*/ 1546351 h 11401514"/>
              <a:gd name="connsiteX414" fmla="*/ 214312 w 4133656"/>
              <a:gd name="connsiteY414" fmla="*/ 1537161 h 11401514"/>
              <a:gd name="connsiteX415" fmla="*/ 166304 w 4133656"/>
              <a:gd name="connsiteY415" fmla="*/ 1537161 h 11401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Lst>
            <a:rect l="l" t="t" r="r" b="b"/>
            <a:pathLst>
              <a:path w="4133656" h="11401514">
                <a:moveTo>
                  <a:pt x="233396" y="8542745"/>
                </a:moveTo>
                <a:cubicBezTo>
                  <a:pt x="228512" y="8537067"/>
                  <a:pt x="221765" y="8533555"/>
                  <a:pt x="214312" y="8533555"/>
                </a:cubicBezTo>
                <a:lnTo>
                  <a:pt x="106363" y="8533555"/>
                </a:lnTo>
                <a:cubicBezTo>
                  <a:pt x="91458" y="8533555"/>
                  <a:pt x="79375" y="8547602"/>
                  <a:pt x="79375" y="8564931"/>
                </a:cubicBezTo>
                <a:lnTo>
                  <a:pt x="79375" y="8690432"/>
                </a:lnTo>
                <a:cubicBezTo>
                  <a:pt x="79375" y="8707760"/>
                  <a:pt x="91458" y="8721808"/>
                  <a:pt x="106363" y="8721808"/>
                </a:cubicBezTo>
                <a:lnTo>
                  <a:pt x="214312" y="8721808"/>
                </a:lnTo>
                <a:cubicBezTo>
                  <a:pt x="229217" y="8721808"/>
                  <a:pt x="241300" y="8707760"/>
                  <a:pt x="241300" y="8690432"/>
                </a:cubicBezTo>
                <a:lnTo>
                  <a:pt x="241300" y="8564931"/>
                </a:lnTo>
                <a:cubicBezTo>
                  <a:pt x="241300" y="8556266"/>
                  <a:pt x="238280" y="8548422"/>
                  <a:pt x="233396" y="8542745"/>
                </a:cubicBezTo>
                <a:close/>
                <a:moveTo>
                  <a:pt x="233395" y="8154056"/>
                </a:moveTo>
                <a:cubicBezTo>
                  <a:pt x="228511" y="8148378"/>
                  <a:pt x="221764" y="8144866"/>
                  <a:pt x="214312" y="8144866"/>
                </a:cubicBezTo>
                <a:lnTo>
                  <a:pt x="106363" y="8144866"/>
                </a:lnTo>
                <a:cubicBezTo>
                  <a:pt x="91458" y="8144866"/>
                  <a:pt x="79375" y="8158914"/>
                  <a:pt x="79375" y="8176242"/>
                </a:cubicBezTo>
                <a:lnTo>
                  <a:pt x="79375" y="8301743"/>
                </a:lnTo>
                <a:cubicBezTo>
                  <a:pt x="79375" y="8319072"/>
                  <a:pt x="91458" y="8333120"/>
                  <a:pt x="106363" y="8333120"/>
                </a:cubicBezTo>
                <a:lnTo>
                  <a:pt x="214312" y="8333120"/>
                </a:lnTo>
                <a:cubicBezTo>
                  <a:pt x="229217" y="8333120"/>
                  <a:pt x="241300" y="8319072"/>
                  <a:pt x="241300" y="8301743"/>
                </a:cubicBezTo>
                <a:lnTo>
                  <a:pt x="241300" y="8176242"/>
                </a:lnTo>
                <a:cubicBezTo>
                  <a:pt x="241300" y="8167578"/>
                  <a:pt x="238279" y="8159734"/>
                  <a:pt x="233395" y="8154056"/>
                </a:cubicBezTo>
                <a:close/>
                <a:moveTo>
                  <a:pt x="233396" y="7765367"/>
                </a:moveTo>
                <a:cubicBezTo>
                  <a:pt x="228511" y="7759689"/>
                  <a:pt x="221764" y="7756177"/>
                  <a:pt x="214312" y="7756177"/>
                </a:cubicBezTo>
                <a:lnTo>
                  <a:pt x="106363" y="7756177"/>
                </a:lnTo>
                <a:cubicBezTo>
                  <a:pt x="91458" y="7756177"/>
                  <a:pt x="79375" y="7770225"/>
                  <a:pt x="79375" y="7787553"/>
                </a:cubicBezTo>
                <a:lnTo>
                  <a:pt x="79375" y="7913043"/>
                </a:lnTo>
                <a:cubicBezTo>
                  <a:pt x="79375" y="7930371"/>
                  <a:pt x="91458" y="7944419"/>
                  <a:pt x="106363" y="7944419"/>
                </a:cubicBezTo>
                <a:lnTo>
                  <a:pt x="214312" y="7944419"/>
                </a:lnTo>
                <a:cubicBezTo>
                  <a:pt x="229217" y="7944419"/>
                  <a:pt x="241300" y="7930371"/>
                  <a:pt x="241300" y="7913043"/>
                </a:cubicBezTo>
                <a:lnTo>
                  <a:pt x="241300" y="7787553"/>
                </a:lnTo>
                <a:cubicBezTo>
                  <a:pt x="241300" y="7778889"/>
                  <a:pt x="238279" y="7771045"/>
                  <a:pt x="233396" y="7765367"/>
                </a:cubicBezTo>
                <a:close/>
                <a:moveTo>
                  <a:pt x="233395" y="7376679"/>
                </a:moveTo>
                <a:cubicBezTo>
                  <a:pt x="228512" y="7371001"/>
                  <a:pt x="221765" y="7367489"/>
                  <a:pt x="214312" y="7367489"/>
                </a:cubicBezTo>
                <a:lnTo>
                  <a:pt x="106363" y="7367489"/>
                </a:lnTo>
                <a:cubicBezTo>
                  <a:pt x="91458" y="7367489"/>
                  <a:pt x="79375" y="7381537"/>
                  <a:pt x="79375" y="7398868"/>
                </a:cubicBezTo>
                <a:lnTo>
                  <a:pt x="79375" y="7524366"/>
                </a:lnTo>
                <a:cubicBezTo>
                  <a:pt x="79375" y="7541694"/>
                  <a:pt x="91458" y="7555741"/>
                  <a:pt x="106363" y="7555742"/>
                </a:cubicBezTo>
                <a:lnTo>
                  <a:pt x="214312" y="7555742"/>
                </a:lnTo>
                <a:cubicBezTo>
                  <a:pt x="229217" y="7555742"/>
                  <a:pt x="241300" y="7541694"/>
                  <a:pt x="241300" y="7524366"/>
                </a:cubicBezTo>
                <a:lnTo>
                  <a:pt x="241300" y="7398868"/>
                </a:lnTo>
                <a:cubicBezTo>
                  <a:pt x="241300" y="7390202"/>
                  <a:pt x="238279" y="7382358"/>
                  <a:pt x="233395" y="7376679"/>
                </a:cubicBezTo>
                <a:close/>
                <a:moveTo>
                  <a:pt x="233395" y="6987993"/>
                </a:moveTo>
                <a:cubicBezTo>
                  <a:pt x="228512" y="6982315"/>
                  <a:pt x="221765" y="6978803"/>
                  <a:pt x="214312" y="6978803"/>
                </a:cubicBezTo>
                <a:lnTo>
                  <a:pt x="106363" y="6978803"/>
                </a:lnTo>
                <a:cubicBezTo>
                  <a:pt x="91458" y="6978803"/>
                  <a:pt x="79375" y="6992851"/>
                  <a:pt x="79375" y="7010179"/>
                </a:cubicBezTo>
                <a:lnTo>
                  <a:pt x="79375" y="7135677"/>
                </a:lnTo>
                <a:cubicBezTo>
                  <a:pt x="79375" y="7153005"/>
                  <a:pt x="91458" y="7167053"/>
                  <a:pt x="106363" y="7167053"/>
                </a:cubicBezTo>
                <a:lnTo>
                  <a:pt x="214312" y="7167053"/>
                </a:lnTo>
                <a:cubicBezTo>
                  <a:pt x="229217" y="7167053"/>
                  <a:pt x="241300" y="7153005"/>
                  <a:pt x="241300" y="7135677"/>
                </a:cubicBezTo>
                <a:lnTo>
                  <a:pt x="241300" y="7010179"/>
                </a:lnTo>
                <a:cubicBezTo>
                  <a:pt x="241300" y="7001515"/>
                  <a:pt x="238279" y="6993671"/>
                  <a:pt x="233395" y="6987993"/>
                </a:cubicBezTo>
                <a:close/>
                <a:moveTo>
                  <a:pt x="233395" y="6599304"/>
                </a:moveTo>
                <a:cubicBezTo>
                  <a:pt x="228512" y="6593625"/>
                  <a:pt x="221765" y="6590113"/>
                  <a:pt x="214312" y="6590113"/>
                </a:cubicBezTo>
                <a:lnTo>
                  <a:pt x="106363" y="6590113"/>
                </a:lnTo>
                <a:cubicBezTo>
                  <a:pt x="91458" y="6590113"/>
                  <a:pt x="79375" y="6604162"/>
                  <a:pt x="79375" y="6621490"/>
                </a:cubicBezTo>
                <a:lnTo>
                  <a:pt x="79375" y="6746988"/>
                </a:lnTo>
                <a:cubicBezTo>
                  <a:pt x="79375" y="6764317"/>
                  <a:pt x="91458" y="6778364"/>
                  <a:pt x="106363" y="6778365"/>
                </a:cubicBezTo>
                <a:lnTo>
                  <a:pt x="214312" y="6778364"/>
                </a:lnTo>
                <a:cubicBezTo>
                  <a:pt x="229217" y="6778364"/>
                  <a:pt x="241300" y="6764317"/>
                  <a:pt x="241300" y="6746988"/>
                </a:cubicBezTo>
                <a:lnTo>
                  <a:pt x="241300" y="6621491"/>
                </a:lnTo>
                <a:cubicBezTo>
                  <a:pt x="241300" y="6612826"/>
                  <a:pt x="238279" y="6604982"/>
                  <a:pt x="233395" y="6599304"/>
                </a:cubicBezTo>
                <a:close/>
                <a:moveTo>
                  <a:pt x="233396" y="6210615"/>
                </a:moveTo>
                <a:cubicBezTo>
                  <a:pt x="228512" y="6204938"/>
                  <a:pt x="221765" y="6201426"/>
                  <a:pt x="214313" y="6201426"/>
                </a:cubicBezTo>
                <a:lnTo>
                  <a:pt x="106363" y="6201426"/>
                </a:lnTo>
                <a:cubicBezTo>
                  <a:pt x="91458" y="6201426"/>
                  <a:pt x="79376" y="6215473"/>
                  <a:pt x="79375" y="6232802"/>
                </a:cubicBezTo>
                <a:lnTo>
                  <a:pt x="79375" y="6358300"/>
                </a:lnTo>
                <a:cubicBezTo>
                  <a:pt x="79376" y="6375628"/>
                  <a:pt x="91459" y="6389676"/>
                  <a:pt x="106364" y="6389676"/>
                </a:cubicBezTo>
                <a:lnTo>
                  <a:pt x="214312" y="6389676"/>
                </a:lnTo>
                <a:cubicBezTo>
                  <a:pt x="229217" y="6389676"/>
                  <a:pt x="241300" y="6375628"/>
                  <a:pt x="241300" y="6358300"/>
                </a:cubicBezTo>
                <a:lnTo>
                  <a:pt x="241301" y="6232802"/>
                </a:lnTo>
                <a:cubicBezTo>
                  <a:pt x="241300" y="6224137"/>
                  <a:pt x="238280" y="6216293"/>
                  <a:pt x="233396" y="6210615"/>
                </a:cubicBezTo>
                <a:close/>
                <a:moveTo>
                  <a:pt x="233396" y="5821929"/>
                </a:moveTo>
                <a:cubicBezTo>
                  <a:pt x="228512" y="5816251"/>
                  <a:pt x="221765" y="5812739"/>
                  <a:pt x="214312" y="5812739"/>
                </a:cubicBezTo>
                <a:lnTo>
                  <a:pt x="106364" y="5812739"/>
                </a:lnTo>
                <a:cubicBezTo>
                  <a:pt x="91458" y="5812739"/>
                  <a:pt x="79375" y="5826787"/>
                  <a:pt x="79376" y="5844115"/>
                </a:cubicBezTo>
                <a:lnTo>
                  <a:pt x="79375" y="5969611"/>
                </a:lnTo>
                <a:cubicBezTo>
                  <a:pt x="79376" y="5986939"/>
                  <a:pt x="91459" y="6000987"/>
                  <a:pt x="106363" y="6000988"/>
                </a:cubicBezTo>
                <a:lnTo>
                  <a:pt x="214312" y="6000987"/>
                </a:lnTo>
                <a:cubicBezTo>
                  <a:pt x="229217" y="6000987"/>
                  <a:pt x="241300" y="5986939"/>
                  <a:pt x="241301" y="5969611"/>
                </a:cubicBezTo>
                <a:lnTo>
                  <a:pt x="241300" y="5844115"/>
                </a:lnTo>
                <a:cubicBezTo>
                  <a:pt x="241300" y="5835451"/>
                  <a:pt x="238280" y="5827607"/>
                  <a:pt x="233396" y="5821929"/>
                </a:cubicBezTo>
                <a:close/>
                <a:moveTo>
                  <a:pt x="233396" y="5433239"/>
                </a:moveTo>
                <a:cubicBezTo>
                  <a:pt x="228512" y="5427562"/>
                  <a:pt x="221765" y="5424049"/>
                  <a:pt x="214313" y="5424050"/>
                </a:cubicBezTo>
                <a:lnTo>
                  <a:pt x="106363" y="5424050"/>
                </a:lnTo>
                <a:cubicBezTo>
                  <a:pt x="91458" y="5424049"/>
                  <a:pt x="79376" y="5438097"/>
                  <a:pt x="79376" y="5455425"/>
                </a:cubicBezTo>
                <a:lnTo>
                  <a:pt x="79376" y="5580923"/>
                </a:lnTo>
                <a:cubicBezTo>
                  <a:pt x="79376" y="5598251"/>
                  <a:pt x="91458" y="5612298"/>
                  <a:pt x="106364" y="5612298"/>
                </a:cubicBezTo>
                <a:lnTo>
                  <a:pt x="214312" y="5612298"/>
                </a:lnTo>
                <a:cubicBezTo>
                  <a:pt x="229218" y="5612299"/>
                  <a:pt x="241301" y="5598251"/>
                  <a:pt x="241301" y="5580923"/>
                </a:cubicBezTo>
                <a:lnTo>
                  <a:pt x="241301" y="5455425"/>
                </a:lnTo>
                <a:cubicBezTo>
                  <a:pt x="241301" y="5446761"/>
                  <a:pt x="238280" y="5438917"/>
                  <a:pt x="233396" y="5433239"/>
                </a:cubicBezTo>
                <a:close/>
                <a:moveTo>
                  <a:pt x="233396" y="5044550"/>
                </a:moveTo>
                <a:cubicBezTo>
                  <a:pt x="228512" y="5038872"/>
                  <a:pt x="221765" y="5035360"/>
                  <a:pt x="214312" y="5035360"/>
                </a:cubicBezTo>
                <a:lnTo>
                  <a:pt x="106363" y="5035361"/>
                </a:lnTo>
                <a:cubicBezTo>
                  <a:pt x="91459" y="5035361"/>
                  <a:pt x="79376" y="5049408"/>
                  <a:pt x="79375" y="5066737"/>
                </a:cubicBezTo>
                <a:lnTo>
                  <a:pt x="79375" y="5192233"/>
                </a:lnTo>
                <a:cubicBezTo>
                  <a:pt x="79376" y="5209562"/>
                  <a:pt x="91458" y="5223610"/>
                  <a:pt x="106363" y="5223609"/>
                </a:cubicBezTo>
                <a:lnTo>
                  <a:pt x="214313" y="5223610"/>
                </a:lnTo>
                <a:cubicBezTo>
                  <a:pt x="229217" y="5223609"/>
                  <a:pt x="241300" y="5209562"/>
                  <a:pt x="241300" y="5192233"/>
                </a:cubicBezTo>
                <a:lnTo>
                  <a:pt x="241300" y="5066737"/>
                </a:lnTo>
                <a:cubicBezTo>
                  <a:pt x="241300" y="5058073"/>
                  <a:pt x="238280" y="5050228"/>
                  <a:pt x="233396" y="5044550"/>
                </a:cubicBezTo>
                <a:close/>
                <a:moveTo>
                  <a:pt x="233396" y="4655862"/>
                </a:moveTo>
                <a:cubicBezTo>
                  <a:pt x="228512" y="4650184"/>
                  <a:pt x="221765" y="4646672"/>
                  <a:pt x="214312" y="4646672"/>
                </a:cubicBezTo>
                <a:lnTo>
                  <a:pt x="106363" y="4646672"/>
                </a:lnTo>
                <a:cubicBezTo>
                  <a:pt x="91458" y="4646672"/>
                  <a:pt x="79376" y="4660720"/>
                  <a:pt x="79376" y="4678048"/>
                </a:cubicBezTo>
                <a:lnTo>
                  <a:pt x="79375" y="4803545"/>
                </a:lnTo>
                <a:cubicBezTo>
                  <a:pt x="79375" y="4820873"/>
                  <a:pt x="91458" y="4834921"/>
                  <a:pt x="106364" y="4834921"/>
                </a:cubicBezTo>
                <a:lnTo>
                  <a:pt x="214313" y="4834921"/>
                </a:lnTo>
                <a:cubicBezTo>
                  <a:pt x="229217" y="4834921"/>
                  <a:pt x="241300" y="4820873"/>
                  <a:pt x="241301" y="4803544"/>
                </a:cubicBezTo>
                <a:lnTo>
                  <a:pt x="241301" y="4678048"/>
                </a:lnTo>
                <a:cubicBezTo>
                  <a:pt x="241300" y="4669384"/>
                  <a:pt x="238280" y="4661540"/>
                  <a:pt x="233396" y="4655862"/>
                </a:cubicBezTo>
                <a:close/>
                <a:moveTo>
                  <a:pt x="233396" y="4267173"/>
                </a:moveTo>
                <a:cubicBezTo>
                  <a:pt x="228512" y="4261495"/>
                  <a:pt x="221764" y="4257983"/>
                  <a:pt x="214312" y="4257983"/>
                </a:cubicBezTo>
                <a:lnTo>
                  <a:pt x="106364" y="4257983"/>
                </a:lnTo>
                <a:cubicBezTo>
                  <a:pt x="91459" y="4257983"/>
                  <a:pt x="79375" y="4272031"/>
                  <a:pt x="79375" y="4289359"/>
                </a:cubicBezTo>
                <a:lnTo>
                  <a:pt x="79375" y="4414856"/>
                </a:lnTo>
                <a:cubicBezTo>
                  <a:pt x="79375" y="4432184"/>
                  <a:pt x="91459" y="4446232"/>
                  <a:pt x="106363" y="4446232"/>
                </a:cubicBezTo>
                <a:lnTo>
                  <a:pt x="214312" y="4446232"/>
                </a:lnTo>
                <a:cubicBezTo>
                  <a:pt x="229217" y="4446232"/>
                  <a:pt x="241300" y="4432184"/>
                  <a:pt x="241300" y="4414856"/>
                </a:cubicBezTo>
                <a:lnTo>
                  <a:pt x="241301" y="4289360"/>
                </a:lnTo>
                <a:cubicBezTo>
                  <a:pt x="241301" y="4280695"/>
                  <a:pt x="238280" y="4272851"/>
                  <a:pt x="233396" y="4267173"/>
                </a:cubicBezTo>
                <a:close/>
                <a:moveTo>
                  <a:pt x="233396" y="3878484"/>
                </a:moveTo>
                <a:cubicBezTo>
                  <a:pt x="228512" y="3872806"/>
                  <a:pt x="221765" y="3869294"/>
                  <a:pt x="214312" y="3869294"/>
                </a:cubicBezTo>
                <a:lnTo>
                  <a:pt x="106363" y="3869294"/>
                </a:lnTo>
                <a:cubicBezTo>
                  <a:pt x="91458" y="3869294"/>
                  <a:pt x="79375" y="3883342"/>
                  <a:pt x="79375" y="3900670"/>
                </a:cubicBezTo>
                <a:lnTo>
                  <a:pt x="79375" y="4026167"/>
                </a:lnTo>
                <a:cubicBezTo>
                  <a:pt x="79375" y="4043495"/>
                  <a:pt x="91459" y="4057543"/>
                  <a:pt x="106363" y="4057543"/>
                </a:cubicBezTo>
                <a:lnTo>
                  <a:pt x="214312" y="4057543"/>
                </a:lnTo>
                <a:cubicBezTo>
                  <a:pt x="229217" y="4057543"/>
                  <a:pt x="241300" y="4043495"/>
                  <a:pt x="241300" y="4026167"/>
                </a:cubicBezTo>
                <a:lnTo>
                  <a:pt x="241300" y="3900670"/>
                </a:lnTo>
                <a:cubicBezTo>
                  <a:pt x="241300" y="3892006"/>
                  <a:pt x="238279" y="3884162"/>
                  <a:pt x="233396" y="3878484"/>
                </a:cubicBezTo>
                <a:close/>
                <a:moveTo>
                  <a:pt x="4046376" y="9708811"/>
                </a:moveTo>
                <a:cubicBezTo>
                  <a:pt x="4041492" y="9703133"/>
                  <a:pt x="4034745" y="9699621"/>
                  <a:pt x="4027293" y="9699622"/>
                </a:cubicBezTo>
                <a:lnTo>
                  <a:pt x="3919344" y="9699621"/>
                </a:lnTo>
                <a:cubicBezTo>
                  <a:pt x="3904439" y="9699621"/>
                  <a:pt x="3892356" y="9713669"/>
                  <a:pt x="3892356" y="9730997"/>
                </a:cubicBezTo>
                <a:lnTo>
                  <a:pt x="3892356" y="9856498"/>
                </a:lnTo>
                <a:cubicBezTo>
                  <a:pt x="3892356" y="9873827"/>
                  <a:pt x="3904439" y="9887875"/>
                  <a:pt x="3919344" y="9887875"/>
                </a:cubicBezTo>
                <a:lnTo>
                  <a:pt x="4027293" y="9887875"/>
                </a:lnTo>
                <a:cubicBezTo>
                  <a:pt x="4042198" y="9887875"/>
                  <a:pt x="4054281" y="9873827"/>
                  <a:pt x="4054281" y="9856498"/>
                </a:cubicBezTo>
                <a:lnTo>
                  <a:pt x="4054281" y="9730997"/>
                </a:lnTo>
                <a:cubicBezTo>
                  <a:pt x="4054281" y="9722334"/>
                  <a:pt x="4051260" y="9714490"/>
                  <a:pt x="4046376" y="9708811"/>
                </a:cubicBezTo>
                <a:close/>
                <a:moveTo>
                  <a:pt x="233395" y="3489795"/>
                </a:moveTo>
                <a:cubicBezTo>
                  <a:pt x="228511" y="3484117"/>
                  <a:pt x="221765" y="3480605"/>
                  <a:pt x="214312" y="3480606"/>
                </a:cubicBezTo>
                <a:lnTo>
                  <a:pt x="214314" y="3480605"/>
                </a:lnTo>
                <a:lnTo>
                  <a:pt x="214312" y="3480604"/>
                </a:lnTo>
                <a:lnTo>
                  <a:pt x="106363" y="3480604"/>
                </a:lnTo>
                <a:lnTo>
                  <a:pt x="106360" y="3480605"/>
                </a:lnTo>
                <a:lnTo>
                  <a:pt x="106363" y="3480605"/>
                </a:lnTo>
                <a:cubicBezTo>
                  <a:pt x="91458" y="3480605"/>
                  <a:pt x="79375" y="3494653"/>
                  <a:pt x="79375" y="3511982"/>
                </a:cubicBezTo>
                <a:lnTo>
                  <a:pt x="79375" y="3637481"/>
                </a:lnTo>
                <a:cubicBezTo>
                  <a:pt x="79375" y="3654810"/>
                  <a:pt x="91458" y="3668858"/>
                  <a:pt x="106364" y="3668857"/>
                </a:cubicBezTo>
                <a:lnTo>
                  <a:pt x="214312" y="3668858"/>
                </a:lnTo>
                <a:cubicBezTo>
                  <a:pt x="229217" y="3668858"/>
                  <a:pt x="241300" y="3654810"/>
                  <a:pt x="241300" y="3637481"/>
                </a:cubicBezTo>
                <a:lnTo>
                  <a:pt x="241300" y="3511982"/>
                </a:lnTo>
                <a:cubicBezTo>
                  <a:pt x="241300" y="3503317"/>
                  <a:pt x="238280" y="3495473"/>
                  <a:pt x="233395" y="3489795"/>
                </a:cubicBezTo>
                <a:close/>
                <a:moveTo>
                  <a:pt x="4046376" y="9320123"/>
                </a:moveTo>
                <a:cubicBezTo>
                  <a:pt x="4041492" y="9314444"/>
                  <a:pt x="4034745" y="9310932"/>
                  <a:pt x="4027293" y="9310932"/>
                </a:cubicBezTo>
                <a:lnTo>
                  <a:pt x="3919344" y="9310932"/>
                </a:lnTo>
                <a:cubicBezTo>
                  <a:pt x="3904438" y="9310932"/>
                  <a:pt x="3892356" y="9324980"/>
                  <a:pt x="3892356" y="9342308"/>
                </a:cubicBezTo>
                <a:lnTo>
                  <a:pt x="3892356" y="9467810"/>
                </a:lnTo>
                <a:cubicBezTo>
                  <a:pt x="3892356" y="9485138"/>
                  <a:pt x="3904439" y="9499186"/>
                  <a:pt x="3919343" y="9499186"/>
                </a:cubicBezTo>
                <a:lnTo>
                  <a:pt x="4027292" y="9499186"/>
                </a:lnTo>
                <a:cubicBezTo>
                  <a:pt x="4042197" y="9499186"/>
                  <a:pt x="4054281" y="9485138"/>
                  <a:pt x="4054281" y="9467810"/>
                </a:cubicBezTo>
                <a:lnTo>
                  <a:pt x="4054280" y="9342308"/>
                </a:lnTo>
                <a:cubicBezTo>
                  <a:pt x="4054281" y="9333645"/>
                  <a:pt x="4051260" y="9325800"/>
                  <a:pt x="4046376" y="9320123"/>
                </a:cubicBezTo>
                <a:close/>
                <a:moveTo>
                  <a:pt x="233395" y="3101105"/>
                </a:moveTo>
                <a:cubicBezTo>
                  <a:pt x="228512" y="3095426"/>
                  <a:pt x="221764" y="3091914"/>
                  <a:pt x="214312" y="3091914"/>
                </a:cubicBezTo>
                <a:lnTo>
                  <a:pt x="106363" y="3091914"/>
                </a:lnTo>
                <a:cubicBezTo>
                  <a:pt x="91458" y="3091914"/>
                  <a:pt x="79375" y="3105963"/>
                  <a:pt x="79375" y="3123291"/>
                </a:cubicBezTo>
                <a:lnTo>
                  <a:pt x="79375" y="3248793"/>
                </a:lnTo>
                <a:cubicBezTo>
                  <a:pt x="79375" y="3266121"/>
                  <a:pt x="91458" y="3280169"/>
                  <a:pt x="106363" y="3280169"/>
                </a:cubicBezTo>
                <a:lnTo>
                  <a:pt x="214312" y="3280169"/>
                </a:lnTo>
                <a:cubicBezTo>
                  <a:pt x="229217" y="3280169"/>
                  <a:pt x="241300" y="3266121"/>
                  <a:pt x="241300" y="3248793"/>
                </a:cubicBezTo>
                <a:lnTo>
                  <a:pt x="241300" y="3123292"/>
                </a:lnTo>
                <a:cubicBezTo>
                  <a:pt x="241300" y="3114627"/>
                  <a:pt x="238279" y="3106783"/>
                  <a:pt x="233395" y="3101105"/>
                </a:cubicBezTo>
                <a:close/>
                <a:moveTo>
                  <a:pt x="4046376" y="8931434"/>
                </a:moveTo>
                <a:cubicBezTo>
                  <a:pt x="4041492" y="8925755"/>
                  <a:pt x="4034745" y="8922243"/>
                  <a:pt x="4027293" y="8922243"/>
                </a:cubicBezTo>
                <a:lnTo>
                  <a:pt x="3919344" y="8922243"/>
                </a:lnTo>
                <a:cubicBezTo>
                  <a:pt x="3904438" y="8922243"/>
                  <a:pt x="3892356" y="8936291"/>
                  <a:pt x="3892356" y="8953620"/>
                </a:cubicBezTo>
                <a:lnTo>
                  <a:pt x="3892355" y="9079121"/>
                </a:lnTo>
                <a:cubicBezTo>
                  <a:pt x="3892355" y="9096449"/>
                  <a:pt x="3904439" y="9110497"/>
                  <a:pt x="3919343" y="9110497"/>
                </a:cubicBezTo>
                <a:lnTo>
                  <a:pt x="4027293" y="9110497"/>
                </a:lnTo>
                <a:cubicBezTo>
                  <a:pt x="4042198" y="9110498"/>
                  <a:pt x="4054281" y="9096449"/>
                  <a:pt x="4054281" y="9079121"/>
                </a:cubicBezTo>
                <a:lnTo>
                  <a:pt x="4054281" y="8953620"/>
                </a:lnTo>
                <a:cubicBezTo>
                  <a:pt x="4054281" y="8944955"/>
                  <a:pt x="4051260" y="8937112"/>
                  <a:pt x="4046376" y="8931434"/>
                </a:cubicBezTo>
                <a:close/>
                <a:moveTo>
                  <a:pt x="233395" y="2712416"/>
                </a:moveTo>
                <a:cubicBezTo>
                  <a:pt x="228511" y="2706738"/>
                  <a:pt x="221764" y="2703226"/>
                  <a:pt x="214312" y="2703227"/>
                </a:cubicBezTo>
                <a:lnTo>
                  <a:pt x="106363" y="2703227"/>
                </a:lnTo>
                <a:cubicBezTo>
                  <a:pt x="91458" y="2703226"/>
                  <a:pt x="79375" y="2717274"/>
                  <a:pt x="79375" y="2734603"/>
                </a:cubicBezTo>
                <a:lnTo>
                  <a:pt x="79375" y="2860106"/>
                </a:lnTo>
                <a:cubicBezTo>
                  <a:pt x="79375" y="2877434"/>
                  <a:pt x="91458" y="2891482"/>
                  <a:pt x="106363" y="2891482"/>
                </a:cubicBezTo>
                <a:lnTo>
                  <a:pt x="214312" y="2891482"/>
                </a:lnTo>
                <a:cubicBezTo>
                  <a:pt x="229217" y="2891482"/>
                  <a:pt x="241300" y="2877434"/>
                  <a:pt x="241300" y="2860106"/>
                </a:cubicBezTo>
                <a:lnTo>
                  <a:pt x="241300" y="2734603"/>
                </a:lnTo>
                <a:cubicBezTo>
                  <a:pt x="241300" y="2725938"/>
                  <a:pt x="238279" y="2718094"/>
                  <a:pt x="233395" y="2712416"/>
                </a:cubicBezTo>
                <a:close/>
                <a:moveTo>
                  <a:pt x="4046376" y="8542745"/>
                </a:moveTo>
                <a:cubicBezTo>
                  <a:pt x="4041492" y="8537067"/>
                  <a:pt x="4034746" y="8533555"/>
                  <a:pt x="4027293" y="8533555"/>
                </a:cubicBezTo>
                <a:lnTo>
                  <a:pt x="3919344" y="8533555"/>
                </a:lnTo>
                <a:cubicBezTo>
                  <a:pt x="3904439" y="8533555"/>
                  <a:pt x="3892356" y="8547602"/>
                  <a:pt x="3892356" y="8564931"/>
                </a:cubicBezTo>
                <a:lnTo>
                  <a:pt x="3892356" y="8690433"/>
                </a:lnTo>
                <a:cubicBezTo>
                  <a:pt x="3892356" y="8707760"/>
                  <a:pt x="3904439" y="8721808"/>
                  <a:pt x="3919344" y="8721808"/>
                </a:cubicBezTo>
                <a:lnTo>
                  <a:pt x="4027293" y="8721809"/>
                </a:lnTo>
                <a:cubicBezTo>
                  <a:pt x="4042198" y="8721808"/>
                  <a:pt x="4054281" y="8707760"/>
                  <a:pt x="4054281" y="8690432"/>
                </a:cubicBezTo>
                <a:lnTo>
                  <a:pt x="4054281" y="8564931"/>
                </a:lnTo>
                <a:cubicBezTo>
                  <a:pt x="4054281" y="8556267"/>
                  <a:pt x="4051260" y="8548423"/>
                  <a:pt x="4046376" y="8542745"/>
                </a:cubicBezTo>
                <a:close/>
                <a:moveTo>
                  <a:pt x="233395" y="2323730"/>
                </a:moveTo>
                <a:cubicBezTo>
                  <a:pt x="228512" y="2318052"/>
                  <a:pt x="221765" y="2314540"/>
                  <a:pt x="214312" y="2314540"/>
                </a:cubicBezTo>
                <a:lnTo>
                  <a:pt x="106363" y="2314540"/>
                </a:lnTo>
                <a:cubicBezTo>
                  <a:pt x="91458" y="2314540"/>
                  <a:pt x="79375" y="2328588"/>
                  <a:pt x="79375" y="2345915"/>
                </a:cubicBezTo>
                <a:lnTo>
                  <a:pt x="79375" y="2471416"/>
                </a:lnTo>
                <a:cubicBezTo>
                  <a:pt x="79375" y="2488744"/>
                  <a:pt x="91458" y="2502794"/>
                  <a:pt x="106363" y="2502794"/>
                </a:cubicBezTo>
                <a:lnTo>
                  <a:pt x="214312" y="2502794"/>
                </a:lnTo>
                <a:cubicBezTo>
                  <a:pt x="229218" y="2502793"/>
                  <a:pt x="241300" y="2488743"/>
                  <a:pt x="241300" y="2471416"/>
                </a:cubicBezTo>
                <a:lnTo>
                  <a:pt x="241300" y="2345915"/>
                </a:lnTo>
                <a:cubicBezTo>
                  <a:pt x="241300" y="2337252"/>
                  <a:pt x="238279" y="2329408"/>
                  <a:pt x="233395" y="2323730"/>
                </a:cubicBezTo>
                <a:close/>
                <a:moveTo>
                  <a:pt x="4046376" y="8154056"/>
                </a:moveTo>
                <a:cubicBezTo>
                  <a:pt x="4041492" y="8148378"/>
                  <a:pt x="4034745" y="8144866"/>
                  <a:pt x="4027293" y="8144866"/>
                </a:cubicBezTo>
                <a:lnTo>
                  <a:pt x="3919344" y="8144866"/>
                </a:lnTo>
                <a:cubicBezTo>
                  <a:pt x="3904439" y="8144866"/>
                  <a:pt x="3892356" y="8158914"/>
                  <a:pt x="3892355" y="8176243"/>
                </a:cubicBezTo>
                <a:lnTo>
                  <a:pt x="3892356" y="8301744"/>
                </a:lnTo>
                <a:cubicBezTo>
                  <a:pt x="3892356" y="8319072"/>
                  <a:pt x="3904439" y="8333120"/>
                  <a:pt x="3919344" y="8333120"/>
                </a:cubicBezTo>
                <a:lnTo>
                  <a:pt x="4027293" y="8333120"/>
                </a:lnTo>
                <a:cubicBezTo>
                  <a:pt x="4042198" y="8333120"/>
                  <a:pt x="4054281" y="8319072"/>
                  <a:pt x="4054281" y="8301744"/>
                </a:cubicBezTo>
                <a:lnTo>
                  <a:pt x="4054281" y="8176243"/>
                </a:lnTo>
                <a:cubicBezTo>
                  <a:pt x="4054280" y="8167578"/>
                  <a:pt x="4051260" y="8159734"/>
                  <a:pt x="4046376" y="8154056"/>
                </a:cubicBezTo>
                <a:close/>
                <a:moveTo>
                  <a:pt x="233395" y="1935040"/>
                </a:moveTo>
                <a:cubicBezTo>
                  <a:pt x="228511" y="1929362"/>
                  <a:pt x="221764" y="1925850"/>
                  <a:pt x="214312" y="1925850"/>
                </a:cubicBezTo>
                <a:lnTo>
                  <a:pt x="106363" y="1925850"/>
                </a:lnTo>
                <a:cubicBezTo>
                  <a:pt x="91458" y="1925850"/>
                  <a:pt x="79375" y="1939898"/>
                  <a:pt x="79375" y="1957226"/>
                </a:cubicBezTo>
                <a:lnTo>
                  <a:pt x="79375" y="2082729"/>
                </a:lnTo>
                <a:cubicBezTo>
                  <a:pt x="79375" y="2100056"/>
                  <a:pt x="91458" y="2114104"/>
                  <a:pt x="106363" y="2114104"/>
                </a:cubicBezTo>
                <a:lnTo>
                  <a:pt x="214312" y="2114104"/>
                </a:lnTo>
                <a:cubicBezTo>
                  <a:pt x="229217" y="2114104"/>
                  <a:pt x="241300" y="2100056"/>
                  <a:pt x="241300" y="2082729"/>
                </a:cubicBezTo>
                <a:lnTo>
                  <a:pt x="241300" y="1957226"/>
                </a:lnTo>
                <a:cubicBezTo>
                  <a:pt x="241300" y="1948562"/>
                  <a:pt x="238279" y="1940718"/>
                  <a:pt x="233395" y="1935040"/>
                </a:cubicBezTo>
                <a:close/>
                <a:moveTo>
                  <a:pt x="4046376" y="7765367"/>
                </a:moveTo>
                <a:cubicBezTo>
                  <a:pt x="4041492" y="7759690"/>
                  <a:pt x="4034745" y="7756178"/>
                  <a:pt x="4027293" y="7756177"/>
                </a:cubicBezTo>
                <a:lnTo>
                  <a:pt x="3919344" y="7756177"/>
                </a:lnTo>
                <a:cubicBezTo>
                  <a:pt x="3904439" y="7756178"/>
                  <a:pt x="3892356" y="7770225"/>
                  <a:pt x="3892355" y="7787554"/>
                </a:cubicBezTo>
                <a:lnTo>
                  <a:pt x="3892356" y="7913043"/>
                </a:lnTo>
                <a:cubicBezTo>
                  <a:pt x="3892356" y="7930371"/>
                  <a:pt x="3904439" y="7944420"/>
                  <a:pt x="3919344" y="7944420"/>
                </a:cubicBezTo>
                <a:lnTo>
                  <a:pt x="4027292" y="7944419"/>
                </a:lnTo>
                <a:cubicBezTo>
                  <a:pt x="4042198" y="7944419"/>
                  <a:pt x="4054281" y="7930372"/>
                  <a:pt x="4054281" y="7913043"/>
                </a:cubicBezTo>
                <a:lnTo>
                  <a:pt x="4054281" y="7787553"/>
                </a:lnTo>
                <a:cubicBezTo>
                  <a:pt x="4054280" y="7778890"/>
                  <a:pt x="4051260" y="7771046"/>
                  <a:pt x="4046376" y="7765367"/>
                </a:cubicBezTo>
                <a:close/>
                <a:moveTo>
                  <a:pt x="4046376" y="7376680"/>
                </a:moveTo>
                <a:cubicBezTo>
                  <a:pt x="4041492" y="7371002"/>
                  <a:pt x="4034745" y="7367489"/>
                  <a:pt x="4027293" y="7367489"/>
                </a:cubicBezTo>
                <a:lnTo>
                  <a:pt x="3919344" y="7367489"/>
                </a:lnTo>
                <a:cubicBezTo>
                  <a:pt x="3904439" y="7367489"/>
                  <a:pt x="3892355" y="7381538"/>
                  <a:pt x="3892355" y="7398868"/>
                </a:cubicBezTo>
                <a:lnTo>
                  <a:pt x="3892356" y="7524366"/>
                </a:lnTo>
                <a:cubicBezTo>
                  <a:pt x="3892356" y="7541695"/>
                  <a:pt x="3904439" y="7555742"/>
                  <a:pt x="3919343" y="7555742"/>
                </a:cubicBezTo>
                <a:lnTo>
                  <a:pt x="4027293" y="7555742"/>
                </a:lnTo>
                <a:cubicBezTo>
                  <a:pt x="4042198" y="7555742"/>
                  <a:pt x="4054280" y="7541695"/>
                  <a:pt x="4054281" y="7524366"/>
                </a:cubicBezTo>
                <a:lnTo>
                  <a:pt x="4054281" y="7398868"/>
                </a:lnTo>
                <a:cubicBezTo>
                  <a:pt x="4054281" y="7390203"/>
                  <a:pt x="4051260" y="7382358"/>
                  <a:pt x="4046376" y="7376680"/>
                </a:cubicBezTo>
                <a:close/>
                <a:moveTo>
                  <a:pt x="4046376" y="6987993"/>
                </a:moveTo>
                <a:cubicBezTo>
                  <a:pt x="4041492" y="6982315"/>
                  <a:pt x="4034745" y="6978803"/>
                  <a:pt x="4027292" y="6978803"/>
                </a:cubicBezTo>
                <a:lnTo>
                  <a:pt x="3919344" y="6978803"/>
                </a:lnTo>
                <a:cubicBezTo>
                  <a:pt x="3904439" y="6978803"/>
                  <a:pt x="3892356" y="6992851"/>
                  <a:pt x="3892355" y="7010180"/>
                </a:cubicBezTo>
                <a:lnTo>
                  <a:pt x="3892355" y="7135677"/>
                </a:lnTo>
                <a:cubicBezTo>
                  <a:pt x="3892356" y="7153005"/>
                  <a:pt x="3904439" y="7167054"/>
                  <a:pt x="3919344" y="7167053"/>
                </a:cubicBezTo>
                <a:lnTo>
                  <a:pt x="4027293" y="7167053"/>
                </a:lnTo>
                <a:cubicBezTo>
                  <a:pt x="4042198" y="7167054"/>
                  <a:pt x="4054281" y="7153006"/>
                  <a:pt x="4054281" y="7135677"/>
                </a:cubicBezTo>
                <a:lnTo>
                  <a:pt x="4054281" y="7010179"/>
                </a:lnTo>
                <a:cubicBezTo>
                  <a:pt x="4054280" y="7001515"/>
                  <a:pt x="4051260" y="6993671"/>
                  <a:pt x="4046376" y="6987993"/>
                </a:cubicBezTo>
                <a:close/>
                <a:moveTo>
                  <a:pt x="4046376" y="6599304"/>
                </a:moveTo>
                <a:cubicBezTo>
                  <a:pt x="4041492" y="6593625"/>
                  <a:pt x="4034746" y="6590113"/>
                  <a:pt x="4027293" y="6590113"/>
                </a:cubicBezTo>
                <a:lnTo>
                  <a:pt x="3919343" y="6590113"/>
                </a:lnTo>
                <a:cubicBezTo>
                  <a:pt x="3904439" y="6590113"/>
                  <a:pt x="3892355" y="6604162"/>
                  <a:pt x="3892356" y="6621491"/>
                </a:cubicBezTo>
                <a:lnTo>
                  <a:pt x="3892355" y="6746989"/>
                </a:lnTo>
                <a:cubicBezTo>
                  <a:pt x="3892356" y="6764317"/>
                  <a:pt x="3904439" y="6778364"/>
                  <a:pt x="3919344" y="6778365"/>
                </a:cubicBezTo>
                <a:lnTo>
                  <a:pt x="4027293" y="6778364"/>
                </a:lnTo>
                <a:cubicBezTo>
                  <a:pt x="4042198" y="6778365"/>
                  <a:pt x="4054281" y="6764317"/>
                  <a:pt x="4054281" y="6746988"/>
                </a:cubicBezTo>
                <a:lnTo>
                  <a:pt x="4054281" y="6621491"/>
                </a:lnTo>
                <a:cubicBezTo>
                  <a:pt x="4054281" y="6612826"/>
                  <a:pt x="4051260" y="6604982"/>
                  <a:pt x="4046376" y="6599304"/>
                </a:cubicBezTo>
                <a:close/>
                <a:moveTo>
                  <a:pt x="4046376" y="6210615"/>
                </a:moveTo>
                <a:cubicBezTo>
                  <a:pt x="4041492" y="6204937"/>
                  <a:pt x="4034745" y="6201426"/>
                  <a:pt x="4027293" y="6201426"/>
                </a:cubicBezTo>
                <a:lnTo>
                  <a:pt x="3919344" y="6201426"/>
                </a:lnTo>
                <a:cubicBezTo>
                  <a:pt x="3904438" y="6201426"/>
                  <a:pt x="3892356" y="6215473"/>
                  <a:pt x="3892356" y="6232802"/>
                </a:cubicBezTo>
                <a:lnTo>
                  <a:pt x="3892356" y="6358300"/>
                </a:lnTo>
                <a:cubicBezTo>
                  <a:pt x="3892356" y="6375628"/>
                  <a:pt x="3904438" y="6389676"/>
                  <a:pt x="3919344" y="6389675"/>
                </a:cubicBezTo>
                <a:lnTo>
                  <a:pt x="4027293" y="6389676"/>
                </a:lnTo>
                <a:cubicBezTo>
                  <a:pt x="4042198" y="6389675"/>
                  <a:pt x="4054281" y="6375628"/>
                  <a:pt x="4054281" y="6358300"/>
                </a:cubicBezTo>
                <a:lnTo>
                  <a:pt x="4054281" y="6232802"/>
                </a:lnTo>
                <a:cubicBezTo>
                  <a:pt x="4054281" y="6224137"/>
                  <a:pt x="4051260" y="6216293"/>
                  <a:pt x="4046376" y="6210615"/>
                </a:cubicBezTo>
                <a:close/>
                <a:moveTo>
                  <a:pt x="4046376" y="5821929"/>
                </a:moveTo>
                <a:cubicBezTo>
                  <a:pt x="4041492" y="5816251"/>
                  <a:pt x="4034745" y="5812739"/>
                  <a:pt x="4027293" y="5812739"/>
                </a:cubicBezTo>
                <a:lnTo>
                  <a:pt x="3919344" y="5812739"/>
                </a:lnTo>
                <a:cubicBezTo>
                  <a:pt x="3904439" y="5812739"/>
                  <a:pt x="3892356" y="5826787"/>
                  <a:pt x="3892356" y="5844114"/>
                </a:cubicBezTo>
                <a:lnTo>
                  <a:pt x="3892356" y="5969611"/>
                </a:lnTo>
                <a:cubicBezTo>
                  <a:pt x="3892356" y="5986939"/>
                  <a:pt x="3904439" y="6000987"/>
                  <a:pt x="3919344" y="6000987"/>
                </a:cubicBezTo>
                <a:lnTo>
                  <a:pt x="4027293" y="6000987"/>
                </a:lnTo>
                <a:cubicBezTo>
                  <a:pt x="4042198" y="6000987"/>
                  <a:pt x="4054281" y="5986939"/>
                  <a:pt x="4054281" y="5969611"/>
                </a:cubicBezTo>
                <a:lnTo>
                  <a:pt x="4054281" y="5844114"/>
                </a:lnTo>
                <a:cubicBezTo>
                  <a:pt x="4054281" y="5835451"/>
                  <a:pt x="4051260" y="5827607"/>
                  <a:pt x="4046376" y="5821929"/>
                </a:cubicBezTo>
                <a:close/>
                <a:moveTo>
                  <a:pt x="4046376" y="5433239"/>
                </a:moveTo>
                <a:cubicBezTo>
                  <a:pt x="4041492" y="5427561"/>
                  <a:pt x="4034745" y="5424049"/>
                  <a:pt x="4027293" y="5424049"/>
                </a:cubicBezTo>
                <a:lnTo>
                  <a:pt x="3919344" y="5424049"/>
                </a:lnTo>
                <a:cubicBezTo>
                  <a:pt x="3904439" y="5424049"/>
                  <a:pt x="3892356" y="5438097"/>
                  <a:pt x="3892356" y="5455425"/>
                </a:cubicBezTo>
                <a:lnTo>
                  <a:pt x="3892356" y="5580922"/>
                </a:lnTo>
                <a:cubicBezTo>
                  <a:pt x="3892356" y="5598251"/>
                  <a:pt x="3904438" y="5612298"/>
                  <a:pt x="3919344" y="5612298"/>
                </a:cubicBezTo>
                <a:lnTo>
                  <a:pt x="4027293" y="5612298"/>
                </a:lnTo>
                <a:cubicBezTo>
                  <a:pt x="4042198" y="5612298"/>
                  <a:pt x="4054281" y="5598251"/>
                  <a:pt x="4054281" y="5580922"/>
                </a:cubicBezTo>
                <a:lnTo>
                  <a:pt x="4054281" y="5455425"/>
                </a:lnTo>
                <a:cubicBezTo>
                  <a:pt x="4054281" y="5446761"/>
                  <a:pt x="4051260" y="5438917"/>
                  <a:pt x="4046376" y="5433239"/>
                </a:cubicBezTo>
                <a:close/>
                <a:moveTo>
                  <a:pt x="4046376" y="5044550"/>
                </a:moveTo>
                <a:cubicBezTo>
                  <a:pt x="4041492" y="5038872"/>
                  <a:pt x="4034745" y="5035360"/>
                  <a:pt x="4027293" y="5035360"/>
                </a:cubicBezTo>
                <a:lnTo>
                  <a:pt x="3919344" y="5035360"/>
                </a:lnTo>
                <a:cubicBezTo>
                  <a:pt x="3904438" y="5035360"/>
                  <a:pt x="3892356" y="5049408"/>
                  <a:pt x="3892356" y="5066737"/>
                </a:cubicBezTo>
                <a:lnTo>
                  <a:pt x="3892356" y="5192233"/>
                </a:lnTo>
                <a:cubicBezTo>
                  <a:pt x="3892356" y="5209562"/>
                  <a:pt x="3904439" y="5223609"/>
                  <a:pt x="3919344" y="5223609"/>
                </a:cubicBezTo>
                <a:lnTo>
                  <a:pt x="4027293" y="5223609"/>
                </a:lnTo>
                <a:cubicBezTo>
                  <a:pt x="4042198" y="5223609"/>
                  <a:pt x="4054281" y="5209562"/>
                  <a:pt x="4054281" y="5192233"/>
                </a:cubicBezTo>
                <a:lnTo>
                  <a:pt x="4054281" y="5066737"/>
                </a:lnTo>
                <a:cubicBezTo>
                  <a:pt x="4054281" y="5058072"/>
                  <a:pt x="4051260" y="5050228"/>
                  <a:pt x="4046376" y="5044550"/>
                </a:cubicBezTo>
                <a:close/>
                <a:moveTo>
                  <a:pt x="4046376" y="4655862"/>
                </a:moveTo>
                <a:cubicBezTo>
                  <a:pt x="4041492" y="4650183"/>
                  <a:pt x="4034745" y="4646672"/>
                  <a:pt x="4027293" y="4646672"/>
                </a:cubicBezTo>
                <a:lnTo>
                  <a:pt x="3919344" y="4646671"/>
                </a:lnTo>
                <a:cubicBezTo>
                  <a:pt x="3904438" y="4646671"/>
                  <a:pt x="3892356" y="4660719"/>
                  <a:pt x="3892356" y="4678048"/>
                </a:cubicBezTo>
                <a:lnTo>
                  <a:pt x="3892356" y="4803544"/>
                </a:lnTo>
                <a:cubicBezTo>
                  <a:pt x="3892356" y="4820872"/>
                  <a:pt x="3904439" y="4834921"/>
                  <a:pt x="3919344" y="4834920"/>
                </a:cubicBezTo>
                <a:lnTo>
                  <a:pt x="4027293" y="4834920"/>
                </a:lnTo>
                <a:cubicBezTo>
                  <a:pt x="4042198" y="4834921"/>
                  <a:pt x="4054281" y="4820872"/>
                  <a:pt x="4054280" y="4803544"/>
                </a:cubicBezTo>
                <a:lnTo>
                  <a:pt x="4054281" y="4678047"/>
                </a:lnTo>
                <a:cubicBezTo>
                  <a:pt x="4054281" y="4669383"/>
                  <a:pt x="4051260" y="4661539"/>
                  <a:pt x="4046376" y="4655862"/>
                </a:cubicBezTo>
                <a:close/>
                <a:moveTo>
                  <a:pt x="4046376" y="4267172"/>
                </a:moveTo>
                <a:cubicBezTo>
                  <a:pt x="4041492" y="4261495"/>
                  <a:pt x="4034745" y="4257983"/>
                  <a:pt x="4027293" y="4257982"/>
                </a:cubicBezTo>
                <a:lnTo>
                  <a:pt x="3919344" y="4257982"/>
                </a:lnTo>
                <a:cubicBezTo>
                  <a:pt x="3904439" y="4257983"/>
                  <a:pt x="3892355" y="4272030"/>
                  <a:pt x="3892356" y="4289359"/>
                </a:cubicBezTo>
                <a:lnTo>
                  <a:pt x="3892355" y="4414855"/>
                </a:lnTo>
                <a:cubicBezTo>
                  <a:pt x="3892356" y="4432184"/>
                  <a:pt x="3904439" y="4446232"/>
                  <a:pt x="3919344" y="4446232"/>
                </a:cubicBezTo>
                <a:lnTo>
                  <a:pt x="4027293" y="4446231"/>
                </a:lnTo>
                <a:cubicBezTo>
                  <a:pt x="4042198" y="4446231"/>
                  <a:pt x="4054280" y="4432184"/>
                  <a:pt x="4054281" y="4414856"/>
                </a:cubicBezTo>
                <a:lnTo>
                  <a:pt x="4054281" y="4289359"/>
                </a:lnTo>
                <a:cubicBezTo>
                  <a:pt x="4054281" y="4280695"/>
                  <a:pt x="4051260" y="4272851"/>
                  <a:pt x="4046376" y="4267172"/>
                </a:cubicBezTo>
                <a:close/>
                <a:moveTo>
                  <a:pt x="4046376" y="3878484"/>
                </a:moveTo>
                <a:cubicBezTo>
                  <a:pt x="4041493" y="3872806"/>
                  <a:pt x="4034746" y="3869294"/>
                  <a:pt x="4027293" y="3869294"/>
                </a:cubicBezTo>
                <a:lnTo>
                  <a:pt x="3919344" y="3869294"/>
                </a:lnTo>
                <a:cubicBezTo>
                  <a:pt x="3904439" y="3869294"/>
                  <a:pt x="3892356" y="3883342"/>
                  <a:pt x="3892356" y="3900671"/>
                </a:cubicBezTo>
                <a:lnTo>
                  <a:pt x="3892356" y="4026167"/>
                </a:lnTo>
                <a:cubicBezTo>
                  <a:pt x="3892356" y="4043496"/>
                  <a:pt x="3904439" y="4057543"/>
                  <a:pt x="3919344" y="4057543"/>
                </a:cubicBezTo>
                <a:lnTo>
                  <a:pt x="4027293" y="4057543"/>
                </a:lnTo>
                <a:cubicBezTo>
                  <a:pt x="4042198" y="4057543"/>
                  <a:pt x="4054281" y="4043495"/>
                  <a:pt x="4054281" y="4026167"/>
                </a:cubicBezTo>
                <a:lnTo>
                  <a:pt x="4054281" y="3900671"/>
                </a:lnTo>
                <a:cubicBezTo>
                  <a:pt x="4054281" y="3892006"/>
                  <a:pt x="4051260" y="3884162"/>
                  <a:pt x="4046376" y="3878484"/>
                </a:cubicBezTo>
                <a:close/>
                <a:moveTo>
                  <a:pt x="4046377" y="3489795"/>
                </a:moveTo>
                <a:cubicBezTo>
                  <a:pt x="4041492" y="3484117"/>
                  <a:pt x="4034746" y="3480605"/>
                  <a:pt x="4027293" y="3480606"/>
                </a:cubicBezTo>
                <a:lnTo>
                  <a:pt x="4027296" y="3480605"/>
                </a:lnTo>
                <a:lnTo>
                  <a:pt x="4027293" y="3480604"/>
                </a:lnTo>
                <a:lnTo>
                  <a:pt x="3919344" y="3480604"/>
                </a:lnTo>
                <a:lnTo>
                  <a:pt x="3919342" y="3480606"/>
                </a:lnTo>
                <a:lnTo>
                  <a:pt x="3919344" y="3480605"/>
                </a:lnTo>
                <a:cubicBezTo>
                  <a:pt x="3904439" y="3480606"/>
                  <a:pt x="3892356" y="3494653"/>
                  <a:pt x="3892356" y="3511982"/>
                </a:cubicBezTo>
                <a:lnTo>
                  <a:pt x="3892356" y="3637482"/>
                </a:lnTo>
                <a:cubicBezTo>
                  <a:pt x="3892356" y="3654811"/>
                  <a:pt x="3904439" y="3668858"/>
                  <a:pt x="3919344" y="3668857"/>
                </a:cubicBezTo>
                <a:lnTo>
                  <a:pt x="4027293" y="3668858"/>
                </a:lnTo>
                <a:cubicBezTo>
                  <a:pt x="4042198" y="3668858"/>
                  <a:pt x="4054281" y="3654811"/>
                  <a:pt x="4054281" y="3637482"/>
                </a:cubicBezTo>
                <a:lnTo>
                  <a:pt x="4054281" y="3511981"/>
                </a:lnTo>
                <a:cubicBezTo>
                  <a:pt x="4054281" y="3503317"/>
                  <a:pt x="4051260" y="3495473"/>
                  <a:pt x="4046377" y="3489795"/>
                </a:cubicBezTo>
                <a:close/>
                <a:moveTo>
                  <a:pt x="4046376" y="3101105"/>
                </a:moveTo>
                <a:cubicBezTo>
                  <a:pt x="4041493" y="3095427"/>
                  <a:pt x="4034745" y="3091914"/>
                  <a:pt x="4027293" y="3091914"/>
                </a:cubicBezTo>
                <a:lnTo>
                  <a:pt x="3919344" y="3091914"/>
                </a:lnTo>
                <a:cubicBezTo>
                  <a:pt x="3904439" y="3091914"/>
                  <a:pt x="3892356" y="3105963"/>
                  <a:pt x="3892356" y="3123292"/>
                </a:cubicBezTo>
                <a:lnTo>
                  <a:pt x="3892356" y="3248793"/>
                </a:lnTo>
                <a:cubicBezTo>
                  <a:pt x="3892356" y="3266121"/>
                  <a:pt x="3904439" y="3280169"/>
                  <a:pt x="3919344" y="3280169"/>
                </a:cubicBezTo>
                <a:lnTo>
                  <a:pt x="4027293" y="3280169"/>
                </a:lnTo>
                <a:cubicBezTo>
                  <a:pt x="4042198" y="3280169"/>
                  <a:pt x="4054281" y="3266121"/>
                  <a:pt x="4054281" y="3248793"/>
                </a:cubicBezTo>
                <a:lnTo>
                  <a:pt x="4054281" y="3123292"/>
                </a:lnTo>
                <a:cubicBezTo>
                  <a:pt x="4054281" y="3114627"/>
                  <a:pt x="4051260" y="3106783"/>
                  <a:pt x="4046376" y="3101105"/>
                </a:cubicBezTo>
                <a:close/>
                <a:moveTo>
                  <a:pt x="4046377" y="2712416"/>
                </a:moveTo>
                <a:cubicBezTo>
                  <a:pt x="4041493" y="2706738"/>
                  <a:pt x="4034746" y="2703226"/>
                  <a:pt x="4027293" y="2703226"/>
                </a:cubicBezTo>
                <a:lnTo>
                  <a:pt x="3919344" y="2703226"/>
                </a:lnTo>
                <a:cubicBezTo>
                  <a:pt x="3904439" y="2703226"/>
                  <a:pt x="3892356" y="2717274"/>
                  <a:pt x="3892356" y="2734602"/>
                </a:cubicBezTo>
                <a:lnTo>
                  <a:pt x="3892356" y="2860106"/>
                </a:lnTo>
                <a:cubicBezTo>
                  <a:pt x="3892356" y="2877434"/>
                  <a:pt x="3904439" y="2891482"/>
                  <a:pt x="3919344" y="2891482"/>
                </a:cubicBezTo>
                <a:lnTo>
                  <a:pt x="4027293" y="2891482"/>
                </a:lnTo>
                <a:cubicBezTo>
                  <a:pt x="4042198" y="2891483"/>
                  <a:pt x="4054281" y="2877434"/>
                  <a:pt x="4054281" y="2860106"/>
                </a:cubicBezTo>
                <a:lnTo>
                  <a:pt x="4054281" y="2734603"/>
                </a:lnTo>
                <a:cubicBezTo>
                  <a:pt x="4054281" y="2725939"/>
                  <a:pt x="4051260" y="2718094"/>
                  <a:pt x="4046377" y="2712416"/>
                </a:cubicBezTo>
                <a:close/>
                <a:moveTo>
                  <a:pt x="4046377" y="2323730"/>
                </a:moveTo>
                <a:cubicBezTo>
                  <a:pt x="4041493" y="2318052"/>
                  <a:pt x="4034746" y="2314540"/>
                  <a:pt x="4027293" y="2314540"/>
                </a:cubicBezTo>
                <a:lnTo>
                  <a:pt x="3919344" y="2314540"/>
                </a:lnTo>
                <a:cubicBezTo>
                  <a:pt x="3904439" y="2314540"/>
                  <a:pt x="3892356" y="2328588"/>
                  <a:pt x="3892356" y="2345915"/>
                </a:cubicBezTo>
                <a:lnTo>
                  <a:pt x="3892356" y="2471416"/>
                </a:lnTo>
                <a:cubicBezTo>
                  <a:pt x="3892356" y="2488744"/>
                  <a:pt x="3904439" y="2502794"/>
                  <a:pt x="3919344" y="2502794"/>
                </a:cubicBezTo>
                <a:lnTo>
                  <a:pt x="4027293" y="2502794"/>
                </a:lnTo>
                <a:cubicBezTo>
                  <a:pt x="4042198" y="2502794"/>
                  <a:pt x="4054281" y="2488744"/>
                  <a:pt x="4054281" y="2471416"/>
                </a:cubicBezTo>
                <a:lnTo>
                  <a:pt x="4054281" y="2345916"/>
                </a:lnTo>
                <a:cubicBezTo>
                  <a:pt x="4054281" y="2337252"/>
                  <a:pt x="4051260" y="2329408"/>
                  <a:pt x="4046377" y="2323730"/>
                </a:cubicBezTo>
                <a:close/>
                <a:moveTo>
                  <a:pt x="2549321" y="0"/>
                </a:moveTo>
                <a:lnTo>
                  <a:pt x="3892356" y="2082070"/>
                </a:lnTo>
                <a:lnTo>
                  <a:pt x="3892356" y="2082729"/>
                </a:lnTo>
                <a:cubicBezTo>
                  <a:pt x="3892356" y="2091392"/>
                  <a:pt x="3895377" y="2099236"/>
                  <a:pt x="3900261" y="2104914"/>
                </a:cubicBezTo>
                <a:lnTo>
                  <a:pt x="3910170" y="2109686"/>
                </a:lnTo>
                <a:lnTo>
                  <a:pt x="4133656" y="2456150"/>
                </a:lnTo>
                <a:lnTo>
                  <a:pt x="4133656" y="3480605"/>
                </a:lnTo>
                <a:lnTo>
                  <a:pt x="4133656" y="7955493"/>
                </a:lnTo>
                <a:lnTo>
                  <a:pt x="4133656" y="9859338"/>
                </a:lnTo>
                <a:lnTo>
                  <a:pt x="1742864" y="11401514"/>
                </a:lnTo>
                <a:lnTo>
                  <a:pt x="241300" y="9073681"/>
                </a:lnTo>
                <a:lnTo>
                  <a:pt x="241300" y="8953620"/>
                </a:lnTo>
                <a:cubicBezTo>
                  <a:pt x="241300" y="8944955"/>
                  <a:pt x="238279" y="8937111"/>
                  <a:pt x="233396" y="8931433"/>
                </a:cubicBezTo>
                <a:cubicBezTo>
                  <a:pt x="228511" y="8925755"/>
                  <a:pt x="221764" y="8922243"/>
                  <a:pt x="214312" y="8922243"/>
                </a:cubicBezTo>
                <a:lnTo>
                  <a:pt x="143615" y="8922243"/>
                </a:lnTo>
                <a:lnTo>
                  <a:pt x="0" y="8699601"/>
                </a:lnTo>
                <a:lnTo>
                  <a:pt x="0" y="7955493"/>
                </a:lnTo>
                <a:lnTo>
                  <a:pt x="0" y="3480605"/>
                </a:lnTo>
                <a:lnTo>
                  <a:pt x="0" y="1644435"/>
                </a:lnTo>
                <a:lnTo>
                  <a:pt x="79375" y="1593234"/>
                </a:lnTo>
                <a:lnTo>
                  <a:pt x="79375" y="1694039"/>
                </a:lnTo>
                <a:cubicBezTo>
                  <a:pt x="79375" y="1711367"/>
                  <a:pt x="91458" y="1725415"/>
                  <a:pt x="106363" y="1725415"/>
                </a:cubicBezTo>
                <a:lnTo>
                  <a:pt x="214312" y="1725415"/>
                </a:lnTo>
                <a:cubicBezTo>
                  <a:pt x="229217" y="1725415"/>
                  <a:pt x="241300" y="1711367"/>
                  <a:pt x="241300" y="1694038"/>
                </a:cubicBezTo>
                <a:lnTo>
                  <a:pt x="241300" y="1568537"/>
                </a:lnTo>
                <a:cubicBezTo>
                  <a:pt x="241300" y="1559873"/>
                  <a:pt x="238279" y="1552029"/>
                  <a:pt x="233395" y="1546351"/>
                </a:cubicBezTo>
                <a:cubicBezTo>
                  <a:pt x="228511" y="1540673"/>
                  <a:pt x="221764" y="1537161"/>
                  <a:pt x="214312" y="1537161"/>
                </a:cubicBezTo>
                <a:lnTo>
                  <a:pt x="166304" y="15371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KSO_Img3"/>
          <p:cNvSpPr/>
          <p:nvPr/>
        </p:nvSpPr>
        <p:spPr>
          <a:xfrm rot="1980000" flipH="1">
            <a:off x="7543085" y="3866990"/>
            <a:ext cx="3589197" cy="3488993"/>
          </a:xfrm>
          <a:custGeom>
            <a:avLst/>
            <a:gdLst>
              <a:gd name="connsiteX0" fmla="*/ 3589197 w 3589197"/>
              <a:gd name="connsiteY0" fmla="*/ 0 h 3488993"/>
              <a:gd name="connsiteX1" fmla="*/ 1341267 w 3589197"/>
              <a:gd name="connsiteY1" fmla="*/ 0 h 3488993"/>
              <a:gd name="connsiteX2" fmla="*/ 0 w 3589197"/>
              <a:gd name="connsiteY2" fmla="*/ 2065369 h 3488993"/>
              <a:gd name="connsiteX3" fmla="*/ 2192189 w 3589197"/>
              <a:gd name="connsiteY3" fmla="*/ 3488992 h 3488993"/>
              <a:gd name="connsiteX4" fmla="*/ 3589197 w 3589197"/>
              <a:gd name="connsiteY4" fmla="*/ 3488993 h 3488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9197" h="3488993">
                <a:moveTo>
                  <a:pt x="3589197" y="0"/>
                </a:moveTo>
                <a:lnTo>
                  <a:pt x="1341267" y="0"/>
                </a:lnTo>
                <a:lnTo>
                  <a:pt x="0" y="2065369"/>
                </a:lnTo>
                <a:lnTo>
                  <a:pt x="2192189" y="3488992"/>
                </a:lnTo>
                <a:lnTo>
                  <a:pt x="3589197" y="3488993"/>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KSO_Img2"/>
          <p:cNvSpPr/>
          <p:nvPr/>
        </p:nvSpPr>
        <p:spPr>
          <a:xfrm rot="1980000" flipH="1">
            <a:off x="4364572" y="1823922"/>
            <a:ext cx="3631696" cy="3488993"/>
          </a:xfrm>
          <a:custGeom>
            <a:avLst/>
            <a:gdLst>
              <a:gd name="connsiteX0" fmla="*/ 3631696 w 3631696"/>
              <a:gd name="connsiteY0" fmla="*/ 1 h 3488993"/>
              <a:gd name="connsiteX1" fmla="*/ 0 w 3631696"/>
              <a:gd name="connsiteY1" fmla="*/ 0 h 3488993"/>
              <a:gd name="connsiteX2" fmla="*/ 0 w 3631696"/>
              <a:gd name="connsiteY2" fmla="*/ 3488993 h 3488993"/>
              <a:gd name="connsiteX3" fmla="*/ 3631696 w 3631696"/>
              <a:gd name="connsiteY3" fmla="*/ 3488993 h 3488993"/>
            </a:gdLst>
            <a:ahLst/>
            <a:cxnLst>
              <a:cxn ang="0">
                <a:pos x="connsiteX0" y="connsiteY0"/>
              </a:cxn>
              <a:cxn ang="0">
                <a:pos x="connsiteX1" y="connsiteY1"/>
              </a:cxn>
              <a:cxn ang="0">
                <a:pos x="connsiteX2" y="connsiteY2"/>
              </a:cxn>
              <a:cxn ang="0">
                <a:pos x="connsiteX3" y="connsiteY3"/>
              </a:cxn>
            </a:cxnLst>
            <a:rect l="l" t="t" r="r" b="b"/>
            <a:pathLst>
              <a:path w="3631696" h="3488993">
                <a:moveTo>
                  <a:pt x="3631696" y="1"/>
                </a:moveTo>
                <a:lnTo>
                  <a:pt x="0" y="0"/>
                </a:lnTo>
                <a:lnTo>
                  <a:pt x="0" y="3488993"/>
                </a:lnTo>
                <a:lnTo>
                  <a:pt x="3631696" y="3488993"/>
                </a:ln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7" name="KSO_Img1"/>
          <p:cNvSpPr/>
          <p:nvPr/>
        </p:nvSpPr>
        <p:spPr>
          <a:xfrm rot="1980000" flipH="1">
            <a:off x="958767" y="-299062"/>
            <a:ext cx="3882663" cy="3488992"/>
          </a:xfrm>
          <a:custGeom>
            <a:avLst/>
            <a:gdLst>
              <a:gd name="connsiteX0" fmla="*/ 3882663 w 3882663"/>
              <a:gd name="connsiteY0" fmla="*/ 1281728 h 3488992"/>
              <a:gd name="connsiteX1" fmla="*/ 1908974 w 3882663"/>
              <a:gd name="connsiteY1" fmla="*/ 0 h 3488992"/>
              <a:gd name="connsiteX2" fmla="*/ 0 w 3882663"/>
              <a:gd name="connsiteY2" fmla="*/ 0 h 3488992"/>
              <a:gd name="connsiteX3" fmla="*/ 0 w 3882663"/>
              <a:gd name="connsiteY3" fmla="*/ 3488992 h 3488992"/>
              <a:gd name="connsiteX4" fmla="*/ 2449248 w 3882663"/>
              <a:gd name="connsiteY4" fmla="*/ 3488992 h 3488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2663" h="3488992">
                <a:moveTo>
                  <a:pt x="3882663" y="1281728"/>
                </a:moveTo>
                <a:lnTo>
                  <a:pt x="1908974" y="0"/>
                </a:lnTo>
                <a:lnTo>
                  <a:pt x="0" y="0"/>
                </a:lnTo>
                <a:lnTo>
                  <a:pt x="0" y="3488992"/>
                </a:lnTo>
                <a:lnTo>
                  <a:pt x="2449248" y="3488992"/>
                </a:ln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任意多边形 16"/>
          <p:cNvSpPr/>
          <p:nvPr/>
        </p:nvSpPr>
        <p:spPr>
          <a:xfrm rot="2320461" flipH="1">
            <a:off x="608301" y="4950291"/>
            <a:ext cx="5520308" cy="1274969"/>
          </a:xfrm>
          <a:custGeom>
            <a:avLst/>
            <a:gdLst>
              <a:gd name="connsiteX0" fmla="*/ 1665011 w 5520308"/>
              <a:gd name="connsiteY0" fmla="*/ 997921 h 1274969"/>
              <a:gd name="connsiteX1" fmla="*/ 1665011 w 5520308"/>
              <a:gd name="connsiteY1" fmla="*/ 1078042 h 1274969"/>
              <a:gd name="connsiteX2" fmla="*/ 1600059 w 5520308"/>
              <a:gd name="connsiteY2" fmla="*/ 1075969 h 1274969"/>
              <a:gd name="connsiteX3" fmla="*/ 1484929 w 5520308"/>
              <a:gd name="connsiteY3" fmla="*/ 1073490 h 1274969"/>
              <a:gd name="connsiteX4" fmla="*/ 1484929 w 5520308"/>
              <a:gd name="connsiteY4" fmla="*/ 992921 h 1274969"/>
              <a:gd name="connsiteX5" fmla="*/ 1511426 w 5520308"/>
              <a:gd name="connsiteY5" fmla="*/ 993266 h 1274969"/>
              <a:gd name="connsiteX6" fmla="*/ 584524 w 5520308"/>
              <a:gd name="connsiteY6" fmla="*/ 50206 h 1274969"/>
              <a:gd name="connsiteX7" fmla="*/ 584524 w 5520308"/>
              <a:gd name="connsiteY7" fmla="*/ 130404 h 1274969"/>
              <a:gd name="connsiteX8" fmla="*/ 404442 w 5520308"/>
              <a:gd name="connsiteY8" fmla="*/ 139897 h 1274969"/>
              <a:gd name="connsiteX9" fmla="*/ 404442 w 5520308"/>
              <a:gd name="connsiteY9" fmla="*/ 59581 h 1274969"/>
              <a:gd name="connsiteX10" fmla="*/ 485807 w 5520308"/>
              <a:gd name="connsiteY10" fmla="*/ 54621 h 1274969"/>
              <a:gd name="connsiteX11" fmla="*/ 2025174 w 5520308"/>
              <a:gd name="connsiteY11" fmla="*/ 1011526 h 1274969"/>
              <a:gd name="connsiteX12" fmla="*/ 2025174 w 5520308"/>
              <a:gd name="connsiteY12" fmla="*/ 1092349 h 1274969"/>
              <a:gd name="connsiteX13" fmla="*/ 1845093 w 5520308"/>
              <a:gd name="connsiteY13" fmla="*/ 1084327 h 1274969"/>
              <a:gd name="connsiteX14" fmla="*/ 1845093 w 5520308"/>
              <a:gd name="connsiteY14" fmla="*/ 1003613 h 1274969"/>
              <a:gd name="connsiteX15" fmla="*/ 944686 w 5520308"/>
              <a:gd name="connsiteY15" fmla="*/ 39810 h 1274969"/>
              <a:gd name="connsiteX16" fmla="*/ 944686 w 5520308"/>
              <a:gd name="connsiteY16" fmla="*/ 120322 h 1274969"/>
              <a:gd name="connsiteX17" fmla="*/ 789694 w 5520308"/>
              <a:gd name="connsiteY17" fmla="*/ 123199 h 1274969"/>
              <a:gd name="connsiteX18" fmla="*/ 764605 w 5520308"/>
              <a:gd name="connsiteY18" fmla="*/ 124074 h 1274969"/>
              <a:gd name="connsiteX19" fmla="*/ 764605 w 5520308"/>
              <a:gd name="connsiteY19" fmla="*/ 43686 h 1274969"/>
              <a:gd name="connsiteX20" fmla="*/ 840342 w 5520308"/>
              <a:gd name="connsiteY20" fmla="*/ 41443 h 1274969"/>
              <a:gd name="connsiteX21" fmla="*/ 2385336 w 5520308"/>
              <a:gd name="connsiteY21" fmla="*/ 1029761 h 1274969"/>
              <a:gd name="connsiteX22" fmla="*/ 2385336 w 5520308"/>
              <a:gd name="connsiteY22" fmla="*/ 1110501 h 1274969"/>
              <a:gd name="connsiteX23" fmla="*/ 2207834 w 5520308"/>
              <a:gd name="connsiteY23" fmla="*/ 1100486 h 1274969"/>
              <a:gd name="connsiteX24" fmla="*/ 2205255 w 5520308"/>
              <a:gd name="connsiteY24" fmla="*/ 1100371 h 1274969"/>
              <a:gd name="connsiteX25" fmla="*/ 2205255 w 5520308"/>
              <a:gd name="connsiteY25" fmla="*/ 1020046 h 1274969"/>
              <a:gd name="connsiteX26" fmla="*/ 1304849 w 5520308"/>
              <a:gd name="connsiteY26" fmla="*/ 39605 h 1274969"/>
              <a:gd name="connsiteX27" fmla="*/ 1304849 w 5520308"/>
              <a:gd name="connsiteY27" fmla="*/ 119748 h 1274969"/>
              <a:gd name="connsiteX28" fmla="*/ 1194877 w 5520308"/>
              <a:gd name="connsiteY28" fmla="*/ 118686 h 1274969"/>
              <a:gd name="connsiteX29" fmla="*/ 1124768 w 5520308"/>
              <a:gd name="connsiteY29" fmla="*/ 118947 h 1274969"/>
              <a:gd name="connsiteX30" fmla="*/ 1124767 w 5520308"/>
              <a:gd name="connsiteY30" fmla="*/ 38367 h 1274969"/>
              <a:gd name="connsiteX31" fmla="*/ 1194877 w 5520308"/>
              <a:gd name="connsiteY31" fmla="*/ 38169 h 1274969"/>
              <a:gd name="connsiteX32" fmla="*/ 2745499 w 5520308"/>
              <a:gd name="connsiteY32" fmla="*/ 1051004 h 1274969"/>
              <a:gd name="connsiteX33" fmla="*/ 2745499 w 5520308"/>
              <a:gd name="connsiteY33" fmla="*/ 1131610 h 1274969"/>
              <a:gd name="connsiteX34" fmla="*/ 2613017 w 5520308"/>
              <a:gd name="connsiteY34" fmla="*/ 1123348 h 1274969"/>
              <a:gd name="connsiteX35" fmla="*/ 2565417 w 5520308"/>
              <a:gd name="connsiteY35" fmla="*/ 1120662 h 1274969"/>
              <a:gd name="connsiteX36" fmla="*/ 2565418 w 5520308"/>
              <a:gd name="connsiteY36" fmla="*/ 1040141 h 1274969"/>
              <a:gd name="connsiteX37" fmla="*/ 1665011 w 5520308"/>
              <a:gd name="connsiteY37" fmla="*/ 46956 h 1274969"/>
              <a:gd name="connsiteX38" fmla="*/ 1665011 w 5520308"/>
              <a:gd name="connsiteY38" fmla="*/ 127077 h 1274969"/>
              <a:gd name="connsiteX39" fmla="*/ 1600060 w 5520308"/>
              <a:gd name="connsiteY39" fmla="*/ 125003 h 1274969"/>
              <a:gd name="connsiteX40" fmla="*/ 1484930 w 5520308"/>
              <a:gd name="connsiteY40" fmla="*/ 122525 h 1274969"/>
              <a:gd name="connsiteX41" fmla="*/ 1484930 w 5520308"/>
              <a:gd name="connsiteY41" fmla="*/ 41955 h 1274969"/>
              <a:gd name="connsiteX42" fmla="*/ 1511426 w 5520308"/>
              <a:gd name="connsiteY42" fmla="*/ 42301 h 1274969"/>
              <a:gd name="connsiteX43" fmla="*/ 3105660 w 5520308"/>
              <a:gd name="connsiteY43" fmla="*/ 1073626 h 1274969"/>
              <a:gd name="connsiteX44" fmla="*/ 3105660 w 5520308"/>
              <a:gd name="connsiteY44" fmla="*/ 1154072 h 1274969"/>
              <a:gd name="connsiteX45" fmla="*/ 3018198 w 5520308"/>
              <a:gd name="connsiteY45" fmla="*/ 1148617 h 1274969"/>
              <a:gd name="connsiteX46" fmla="*/ 2925578 w 5520308"/>
              <a:gd name="connsiteY46" fmla="*/ 1142841 h 1274969"/>
              <a:gd name="connsiteX47" fmla="*/ 2925578 w 5520308"/>
              <a:gd name="connsiteY47" fmla="*/ 1062276 h 1274969"/>
              <a:gd name="connsiteX48" fmla="*/ 3094170 w 5520308"/>
              <a:gd name="connsiteY48" fmla="*/ 1072911 h 1274969"/>
              <a:gd name="connsiteX49" fmla="*/ 2025174 w 5520308"/>
              <a:gd name="connsiteY49" fmla="*/ 60561 h 1274969"/>
              <a:gd name="connsiteX50" fmla="*/ 2025174 w 5520308"/>
              <a:gd name="connsiteY50" fmla="*/ 141384 h 1274969"/>
              <a:gd name="connsiteX51" fmla="*/ 1845093 w 5520308"/>
              <a:gd name="connsiteY51" fmla="*/ 133362 h 1274969"/>
              <a:gd name="connsiteX52" fmla="*/ 1845092 w 5520308"/>
              <a:gd name="connsiteY52" fmla="*/ 52648 h 1274969"/>
              <a:gd name="connsiteX53" fmla="*/ 3465823 w 5520308"/>
              <a:gd name="connsiteY53" fmla="*/ 1095784 h 1274969"/>
              <a:gd name="connsiteX54" fmla="*/ 3465823 w 5520308"/>
              <a:gd name="connsiteY54" fmla="*/ 1176281 h 1274969"/>
              <a:gd name="connsiteX55" fmla="*/ 3423381 w 5520308"/>
              <a:gd name="connsiteY55" fmla="*/ 1173886 h 1274969"/>
              <a:gd name="connsiteX56" fmla="*/ 3285741 w 5520308"/>
              <a:gd name="connsiteY56" fmla="*/ 1165303 h 1274969"/>
              <a:gd name="connsiteX57" fmla="*/ 3285741 w 5520308"/>
              <a:gd name="connsiteY57" fmla="*/ 1084829 h 1274969"/>
              <a:gd name="connsiteX58" fmla="*/ 3410719 w 5520308"/>
              <a:gd name="connsiteY58" fmla="*/ 1092604 h 1274969"/>
              <a:gd name="connsiteX59" fmla="*/ 2385337 w 5520308"/>
              <a:gd name="connsiteY59" fmla="*/ 78796 h 1274969"/>
              <a:gd name="connsiteX60" fmla="*/ 2385337 w 5520308"/>
              <a:gd name="connsiteY60" fmla="*/ 159536 h 1274969"/>
              <a:gd name="connsiteX61" fmla="*/ 2207834 w 5520308"/>
              <a:gd name="connsiteY61" fmla="*/ 149521 h 1274969"/>
              <a:gd name="connsiteX62" fmla="*/ 2205255 w 5520308"/>
              <a:gd name="connsiteY62" fmla="*/ 149406 h 1274969"/>
              <a:gd name="connsiteX63" fmla="*/ 2205255 w 5520308"/>
              <a:gd name="connsiteY63" fmla="*/ 69081 h 1274969"/>
              <a:gd name="connsiteX64" fmla="*/ 3825985 w 5520308"/>
              <a:gd name="connsiteY64" fmla="*/ 1115770 h 1274969"/>
              <a:gd name="connsiteX65" fmla="*/ 3825985 w 5520308"/>
              <a:gd name="connsiteY65" fmla="*/ 1196604 h 1274969"/>
              <a:gd name="connsiteX66" fmla="*/ 3645904 w 5520308"/>
              <a:gd name="connsiteY66" fmla="*/ 1186442 h 1274969"/>
              <a:gd name="connsiteX67" fmla="*/ 3645904 w 5520308"/>
              <a:gd name="connsiteY67" fmla="*/ 1106178 h 1274969"/>
              <a:gd name="connsiteX68" fmla="*/ 3727268 w 5520308"/>
              <a:gd name="connsiteY68" fmla="*/ 1110874 h 1274969"/>
              <a:gd name="connsiteX69" fmla="*/ 2745499 w 5520308"/>
              <a:gd name="connsiteY69" fmla="*/ 100040 h 1274969"/>
              <a:gd name="connsiteX70" fmla="*/ 2745499 w 5520308"/>
              <a:gd name="connsiteY70" fmla="*/ 180645 h 1274969"/>
              <a:gd name="connsiteX71" fmla="*/ 2613017 w 5520308"/>
              <a:gd name="connsiteY71" fmla="*/ 172383 h 1274969"/>
              <a:gd name="connsiteX72" fmla="*/ 2565418 w 5520308"/>
              <a:gd name="connsiteY72" fmla="*/ 169697 h 1274969"/>
              <a:gd name="connsiteX73" fmla="*/ 2565418 w 5520308"/>
              <a:gd name="connsiteY73" fmla="*/ 89176 h 1274969"/>
              <a:gd name="connsiteX74" fmla="*/ 4186148 w 5520308"/>
              <a:gd name="connsiteY74" fmla="*/ 1131960 h 1274969"/>
              <a:gd name="connsiteX75" fmla="*/ 4186148 w 5520308"/>
              <a:gd name="connsiteY75" fmla="*/ 1212678 h 1274969"/>
              <a:gd name="connsiteX76" fmla="*/ 4006067 w 5520308"/>
              <a:gd name="connsiteY76" fmla="*/ 1204655 h 1274969"/>
              <a:gd name="connsiteX77" fmla="*/ 4006067 w 5520308"/>
              <a:gd name="connsiteY77" fmla="*/ 1124701 h 1274969"/>
              <a:gd name="connsiteX78" fmla="*/ 4043817 w 5520308"/>
              <a:gd name="connsiteY78" fmla="*/ 1126573 h 1274969"/>
              <a:gd name="connsiteX79" fmla="*/ 3105660 w 5520308"/>
              <a:gd name="connsiteY79" fmla="*/ 122661 h 1274969"/>
              <a:gd name="connsiteX80" fmla="*/ 3105660 w 5520308"/>
              <a:gd name="connsiteY80" fmla="*/ 203107 h 1274969"/>
              <a:gd name="connsiteX81" fmla="*/ 3018198 w 5520308"/>
              <a:gd name="connsiteY81" fmla="*/ 197652 h 1274969"/>
              <a:gd name="connsiteX82" fmla="*/ 2925579 w 5520308"/>
              <a:gd name="connsiteY82" fmla="*/ 191876 h 1274969"/>
              <a:gd name="connsiteX83" fmla="*/ 2925579 w 5520308"/>
              <a:gd name="connsiteY83" fmla="*/ 111311 h 1274969"/>
              <a:gd name="connsiteX84" fmla="*/ 3094170 w 5520308"/>
              <a:gd name="connsiteY84" fmla="*/ 121946 h 1274969"/>
              <a:gd name="connsiteX85" fmla="*/ 4546310 w 5520308"/>
              <a:gd name="connsiteY85" fmla="*/ 1142734 h 1274969"/>
              <a:gd name="connsiteX86" fmla="*/ 4546310 w 5520308"/>
              <a:gd name="connsiteY86" fmla="*/ 1223634 h 1274969"/>
              <a:gd name="connsiteX87" fmla="*/ 4436338 w 5520308"/>
              <a:gd name="connsiteY87" fmla="*/ 1221266 h 1274969"/>
              <a:gd name="connsiteX88" fmla="*/ 4366229 w 5520308"/>
              <a:gd name="connsiteY88" fmla="*/ 1219028 h 1274969"/>
              <a:gd name="connsiteX89" fmla="*/ 4366229 w 5520308"/>
              <a:gd name="connsiteY89" fmla="*/ 1138686 h 1274969"/>
              <a:gd name="connsiteX90" fmla="*/ 3465823 w 5520308"/>
              <a:gd name="connsiteY90" fmla="*/ 144819 h 1274969"/>
              <a:gd name="connsiteX91" fmla="*/ 3465823 w 5520308"/>
              <a:gd name="connsiteY91" fmla="*/ 225316 h 1274969"/>
              <a:gd name="connsiteX92" fmla="*/ 3423381 w 5520308"/>
              <a:gd name="connsiteY92" fmla="*/ 222921 h 1274969"/>
              <a:gd name="connsiteX93" fmla="*/ 3285741 w 5520308"/>
              <a:gd name="connsiteY93" fmla="*/ 214338 h 1274969"/>
              <a:gd name="connsiteX94" fmla="*/ 3285741 w 5520308"/>
              <a:gd name="connsiteY94" fmla="*/ 133864 h 1274969"/>
              <a:gd name="connsiteX95" fmla="*/ 3410719 w 5520308"/>
              <a:gd name="connsiteY95" fmla="*/ 141639 h 1274969"/>
              <a:gd name="connsiteX96" fmla="*/ 3825985 w 5520308"/>
              <a:gd name="connsiteY96" fmla="*/ 164805 h 1274969"/>
              <a:gd name="connsiteX97" fmla="*/ 3825985 w 5520308"/>
              <a:gd name="connsiteY97" fmla="*/ 245638 h 1274969"/>
              <a:gd name="connsiteX98" fmla="*/ 3645904 w 5520308"/>
              <a:gd name="connsiteY98" fmla="*/ 235477 h 1274969"/>
              <a:gd name="connsiteX99" fmla="*/ 3645904 w 5520308"/>
              <a:gd name="connsiteY99" fmla="*/ 155213 h 1274969"/>
              <a:gd name="connsiteX100" fmla="*/ 3727268 w 5520308"/>
              <a:gd name="connsiteY100" fmla="*/ 159909 h 1274969"/>
              <a:gd name="connsiteX101" fmla="*/ 4186148 w 5520308"/>
              <a:gd name="connsiteY101" fmla="*/ 180995 h 1274969"/>
              <a:gd name="connsiteX102" fmla="*/ 4186148 w 5520308"/>
              <a:gd name="connsiteY102" fmla="*/ 261713 h 1274969"/>
              <a:gd name="connsiteX103" fmla="*/ 4006067 w 5520308"/>
              <a:gd name="connsiteY103" fmla="*/ 253691 h 1274969"/>
              <a:gd name="connsiteX104" fmla="*/ 4006066 w 5520308"/>
              <a:gd name="connsiteY104" fmla="*/ 173736 h 1274969"/>
              <a:gd name="connsiteX105" fmla="*/ 4043817 w 5520308"/>
              <a:gd name="connsiteY105" fmla="*/ 175608 h 1274969"/>
              <a:gd name="connsiteX106" fmla="*/ 4546310 w 5520308"/>
              <a:gd name="connsiteY106" fmla="*/ 191769 h 1274969"/>
              <a:gd name="connsiteX107" fmla="*/ 4546310 w 5520308"/>
              <a:gd name="connsiteY107" fmla="*/ 272668 h 1274969"/>
              <a:gd name="connsiteX108" fmla="*/ 4436338 w 5520308"/>
              <a:gd name="connsiteY108" fmla="*/ 270301 h 1274969"/>
              <a:gd name="connsiteX109" fmla="*/ 4366229 w 5520308"/>
              <a:gd name="connsiteY109" fmla="*/ 268063 h 1274969"/>
              <a:gd name="connsiteX110" fmla="*/ 4366229 w 5520308"/>
              <a:gd name="connsiteY110" fmla="*/ 187721 h 1274969"/>
              <a:gd name="connsiteX111" fmla="*/ 4906473 w 5520308"/>
              <a:gd name="connsiteY111" fmla="*/ 195504 h 1274969"/>
              <a:gd name="connsiteX112" fmla="*/ 4906473 w 5520308"/>
              <a:gd name="connsiteY112" fmla="*/ 276377 h 1274969"/>
              <a:gd name="connsiteX113" fmla="*/ 4841521 w 5520308"/>
              <a:gd name="connsiteY113" fmla="*/ 276618 h 1274969"/>
              <a:gd name="connsiteX114" fmla="*/ 4726392 w 5520308"/>
              <a:gd name="connsiteY114" fmla="*/ 275507 h 1274969"/>
              <a:gd name="connsiteX115" fmla="*/ 4726392 w 5520308"/>
              <a:gd name="connsiteY115" fmla="*/ 194877 h 1274969"/>
              <a:gd name="connsiteX116" fmla="*/ 5266635 w 5520308"/>
              <a:gd name="connsiteY116" fmla="*/ 190844 h 1274969"/>
              <a:gd name="connsiteX117" fmla="*/ 5266635 w 5520308"/>
              <a:gd name="connsiteY117" fmla="*/ 271410 h 1274969"/>
              <a:gd name="connsiteX118" fmla="*/ 5246704 w 5520308"/>
              <a:gd name="connsiteY118" fmla="*/ 272106 h 1274969"/>
              <a:gd name="connsiteX119" fmla="*/ 5086554 w 5520308"/>
              <a:gd name="connsiteY119" fmla="*/ 275078 h 1274969"/>
              <a:gd name="connsiteX120" fmla="*/ 5086554 w 5520308"/>
              <a:gd name="connsiteY120" fmla="*/ 194595 h 1274969"/>
              <a:gd name="connsiteX121" fmla="*/ 5151739 w 5520308"/>
              <a:gd name="connsiteY121" fmla="*/ 193745 h 1274969"/>
              <a:gd name="connsiteX122" fmla="*/ 5520308 w 5520308"/>
              <a:gd name="connsiteY122" fmla="*/ 140720 h 1274969"/>
              <a:gd name="connsiteX123" fmla="*/ 4993465 w 5520308"/>
              <a:gd name="connsiteY123" fmla="*/ 157716 h 1274969"/>
              <a:gd name="connsiteX124" fmla="*/ 1194877 w 5520308"/>
              <a:gd name="connsiteY124" fmla="*/ 78 h 1274969"/>
              <a:gd name="connsiteX125" fmla="*/ 131272 w 5520308"/>
              <a:gd name="connsiteY125" fmla="*/ 41223 h 1274969"/>
              <a:gd name="connsiteX126" fmla="*/ 0 w 5520308"/>
              <a:gd name="connsiteY126" fmla="*/ 55226 h 1274969"/>
              <a:gd name="connsiteX127" fmla="*/ 44280 w 5520308"/>
              <a:gd name="connsiteY127" fmla="*/ 90668 h 1274969"/>
              <a:gd name="connsiteX128" fmla="*/ 44280 w 5520308"/>
              <a:gd name="connsiteY128" fmla="*/ 87739 h 1274969"/>
              <a:gd name="connsiteX129" fmla="*/ 131272 w 5520308"/>
              <a:gd name="connsiteY129" fmla="*/ 79313 h 1274969"/>
              <a:gd name="connsiteX130" fmla="*/ 224361 w 5520308"/>
              <a:gd name="connsiteY130" fmla="*/ 72021 h 1274969"/>
              <a:gd name="connsiteX131" fmla="*/ 224361 w 5520308"/>
              <a:gd name="connsiteY131" fmla="*/ 152480 h 1274969"/>
              <a:gd name="connsiteX132" fmla="*/ 181920 w 5520308"/>
              <a:gd name="connsiteY132" fmla="*/ 155537 h 1274969"/>
              <a:gd name="connsiteX133" fmla="*/ 131204 w 5520308"/>
              <a:gd name="connsiteY133" fmla="*/ 160244 h 1274969"/>
              <a:gd name="connsiteX134" fmla="*/ 1166877 w 5520308"/>
              <a:gd name="connsiteY134" fmla="*/ 989213 h 1274969"/>
              <a:gd name="connsiteX135" fmla="*/ 1194878 w 5520308"/>
              <a:gd name="connsiteY135" fmla="*/ 989134 h 1274969"/>
              <a:gd name="connsiteX136" fmla="*/ 1304849 w 5520308"/>
              <a:gd name="connsiteY136" fmla="*/ 990570 h 1274969"/>
              <a:gd name="connsiteX137" fmla="*/ 1304849 w 5520308"/>
              <a:gd name="connsiteY137" fmla="*/ 1070713 h 1274969"/>
              <a:gd name="connsiteX138" fmla="*/ 1268257 w 5520308"/>
              <a:gd name="connsiteY138" fmla="*/ 1070360 h 1274969"/>
              <a:gd name="connsiteX139" fmla="*/ 1333286 w 5520308"/>
              <a:gd name="connsiteY139" fmla="*/ 1122410 h 1274969"/>
              <a:gd name="connsiteX140" fmla="*/ 1448116 w 5520308"/>
              <a:gd name="connsiteY140" fmla="*/ 1122532 h 1274969"/>
              <a:gd name="connsiteX141" fmla="*/ 4233747 w 5520308"/>
              <a:gd name="connsiteY141" fmla="*/ 1264848 h 1274969"/>
              <a:gd name="connsiteX142" fmla="*/ 4612437 w 5520308"/>
              <a:gd name="connsiteY142" fmla="*/ 1274969 h 1274969"/>
              <a:gd name="connsiteX143" fmla="*/ 5446716 w 5520308"/>
              <a:gd name="connsiteY143" fmla="*/ 232662 h 1274969"/>
              <a:gd name="connsiteX144" fmla="*/ 5446716 w 5520308"/>
              <a:gd name="connsiteY144" fmla="*/ 184504 h 1274969"/>
              <a:gd name="connsiteX145" fmla="*/ 5468288 w 5520308"/>
              <a:gd name="connsiteY145" fmla="*/ 183676 h 1274969"/>
              <a:gd name="connsiteX146" fmla="*/ 5486697 w 5520308"/>
              <a:gd name="connsiteY146" fmla="*/ 182712 h 1274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5520308" h="1274969">
                <a:moveTo>
                  <a:pt x="1665011" y="997921"/>
                </a:moveTo>
                <a:lnTo>
                  <a:pt x="1665011" y="1078042"/>
                </a:lnTo>
                <a:lnTo>
                  <a:pt x="1600059" y="1075969"/>
                </a:lnTo>
                <a:lnTo>
                  <a:pt x="1484929" y="1073490"/>
                </a:lnTo>
                <a:lnTo>
                  <a:pt x="1484929" y="992921"/>
                </a:lnTo>
                <a:lnTo>
                  <a:pt x="1511426" y="993266"/>
                </a:lnTo>
                <a:close/>
                <a:moveTo>
                  <a:pt x="584524" y="50206"/>
                </a:moveTo>
                <a:lnTo>
                  <a:pt x="584524" y="130404"/>
                </a:lnTo>
                <a:lnTo>
                  <a:pt x="404442" y="139897"/>
                </a:lnTo>
                <a:lnTo>
                  <a:pt x="404442" y="59581"/>
                </a:lnTo>
                <a:lnTo>
                  <a:pt x="485807" y="54621"/>
                </a:lnTo>
                <a:close/>
                <a:moveTo>
                  <a:pt x="2025174" y="1011526"/>
                </a:moveTo>
                <a:lnTo>
                  <a:pt x="2025174" y="1092349"/>
                </a:lnTo>
                <a:lnTo>
                  <a:pt x="1845093" y="1084327"/>
                </a:lnTo>
                <a:lnTo>
                  <a:pt x="1845093" y="1003613"/>
                </a:lnTo>
                <a:close/>
                <a:moveTo>
                  <a:pt x="944686" y="39810"/>
                </a:moveTo>
                <a:lnTo>
                  <a:pt x="944686" y="120322"/>
                </a:lnTo>
                <a:lnTo>
                  <a:pt x="789694" y="123199"/>
                </a:lnTo>
                <a:lnTo>
                  <a:pt x="764605" y="124074"/>
                </a:lnTo>
                <a:lnTo>
                  <a:pt x="764605" y="43686"/>
                </a:lnTo>
                <a:lnTo>
                  <a:pt x="840342" y="41443"/>
                </a:lnTo>
                <a:close/>
                <a:moveTo>
                  <a:pt x="2385336" y="1029761"/>
                </a:moveTo>
                <a:lnTo>
                  <a:pt x="2385336" y="1110501"/>
                </a:lnTo>
                <a:lnTo>
                  <a:pt x="2207834" y="1100486"/>
                </a:lnTo>
                <a:lnTo>
                  <a:pt x="2205255" y="1100371"/>
                </a:lnTo>
                <a:lnTo>
                  <a:pt x="2205255" y="1020046"/>
                </a:lnTo>
                <a:close/>
                <a:moveTo>
                  <a:pt x="1304849" y="39605"/>
                </a:moveTo>
                <a:lnTo>
                  <a:pt x="1304849" y="119748"/>
                </a:lnTo>
                <a:lnTo>
                  <a:pt x="1194877" y="118686"/>
                </a:lnTo>
                <a:lnTo>
                  <a:pt x="1124768" y="118947"/>
                </a:lnTo>
                <a:lnTo>
                  <a:pt x="1124767" y="38367"/>
                </a:lnTo>
                <a:lnTo>
                  <a:pt x="1194877" y="38169"/>
                </a:lnTo>
                <a:close/>
                <a:moveTo>
                  <a:pt x="2745499" y="1051004"/>
                </a:moveTo>
                <a:lnTo>
                  <a:pt x="2745499" y="1131610"/>
                </a:lnTo>
                <a:lnTo>
                  <a:pt x="2613017" y="1123348"/>
                </a:lnTo>
                <a:lnTo>
                  <a:pt x="2565417" y="1120662"/>
                </a:lnTo>
                <a:lnTo>
                  <a:pt x="2565418" y="1040141"/>
                </a:lnTo>
                <a:close/>
                <a:moveTo>
                  <a:pt x="1665011" y="46956"/>
                </a:moveTo>
                <a:lnTo>
                  <a:pt x="1665011" y="127077"/>
                </a:lnTo>
                <a:lnTo>
                  <a:pt x="1600060" y="125003"/>
                </a:lnTo>
                <a:lnTo>
                  <a:pt x="1484930" y="122525"/>
                </a:lnTo>
                <a:lnTo>
                  <a:pt x="1484930" y="41955"/>
                </a:lnTo>
                <a:lnTo>
                  <a:pt x="1511426" y="42301"/>
                </a:lnTo>
                <a:close/>
                <a:moveTo>
                  <a:pt x="3105660" y="1073626"/>
                </a:moveTo>
                <a:lnTo>
                  <a:pt x="3105660" y="1154072"/>
                </a:lnTo>
                <a:lnTo>
                  <a:pt x="3018198" y="1148617"/>
                </a:lnTo>
                <a:lnTo>
                  <a:pt x="2925578" y="1142841"/>
                </a:lnTo>
                <a:lnTo>
                  <a:pt x="2925578" y="1062276"/>
                </a:lnTo>
                <a:lnTo>
                  <a:pt x="3094170" y="1072911"/>
                </a:lnTo>
                <a:close/>
                <a:moveTo>
                  <a:pt x="2025174" y="60561"/>
                </a:moveTo>
                <a:lnTo>
                  <a:pt x="2025174" y="141384"/>
                </a:lnTo>
                <a:lnTo>
                  <a:pt x="1845093" y="133362"/>
                </a:lnTo>
                <a:lnTo>
                  <a:pt x="1845092" y="52648"/>
                </a:lnTo>
                <a:close/>
                <a:moveTo>
                  <a:pt x="3465823" y="1095784"/>
                </a:moveTo>
                <a:lnTo>
                  <a:pt x="3465823" y="1176281"/>
                </a:lnTo>
                <a:lnTo>
                  <a:pt x="3423381" y="1173886"/>
                </a:lnTo>
                <a:lnTo>
                  <a:pt x="3285741" y="1165303"/>
                </a:lnTo>
                <a:lnTo>
                  <a:pt x="3285741" y="1084829"/>
                </a:lnTo>
                <a:lnTo>
                  <a:pt x="3410719" y="1092604"/>
                </a:lnTo>
                <a:close/>
                <a:moveTo>
                  <a:pt x="2385337" y="78796"/>
                </a:moveTo>
                <a:lnTo>
                  <a:pt x="2385337" y="159536"/>
                </a:lnTo>
                <a:lnTo>
                  <a:pt x="2207834" y="149521"/>
                </a:lnTo>
                <a:lnTo>
                  <a:pt x="2205255" y="149406"/>
                </a:lnTo>
                <a:lnTo>
                  <a:pt x="2205255" y="69081"/>
                </a:lnTo>
                <a:close/>
                <a:moveTo>
                  <a:pt x="3825985" y="1115770"/>
                </a:moveTo>
                <a:lnTo>
                  <a:pt x="3825985" y="1196604"/>
                </a:lnTo>
                <a:lnTo>
                  <a:pt x="3645904" y="1186442"/>
                </a:lnTo>
                <a:lnTo>
                  <a:pt x="3645904" y="1106178"/>
                </a:lnTo>
                <a:lnTo>
                  <a:pt x="3727268" y="1110874"/>
                </a:lnTo>
                <a:close/>
                <a:moveTo>
                  <a:pt x="2745499" y="100040"/>
                </a:moveTo>
                <a:lnTo>
                  <a:pt x="2745499" y="180645"/>
                </a:lnTo>
                <a:lnTo>
                  <a:pt x="2613017" y="172383"/>
                </a:lnTo>
                <a:lnTo>
                  <a:pt x="2565418" y="169697"/>
                </a:lnTo>
                <a:lnTo>
                  <a:pt x="2565418" y="89176"/>
                </a:lnTo>
                <a:close/>
                <a:moveTo>
                  <a:pt x="4186148" y="1131960"/>
                </a:moveTo>
                <a:lnTo>
                  <a:pt x="4186148" y="1212678"/>
                </a:lnTo>
                <a:lnTo>
                  <a:pt x="4006067" y="1204655"/>
                </a:lnTo>
                <a:lnTo>
                  <a:pt x="4006067" y="1124701"/>
                </a:lnTo>
                <a:lnTo>
                  <a:pt x="4043817" y="1126573"/>
                </a:lnTo>
                <a:close/>
                <a:moveTo>
                  <a:pt x="3105660" y="122661"/>
                </a:moveTo>
                <a:lnTo>
                  <a:pt x="3105660" y="203107"/>
                </a:lnTo>
                <a:lnTo>
                  <a:pt x="3018198" y="197652"/>
                </a:lnTo>
                <a:lnTo>
                  <a:pt x="2925579" y="191876"/>
                </a:lnTo>
                <a:lnTo>
                  <a:pt x="2925579" y="111311"/>
                </a:lnTo>
                <a:lnTo>
                  <a:pt x="3094170" y="121946"/>
                </a:lnTo>
                <a:close/>
                <a:moveTo>
                  <a:pt x="4546310" y="1142734"/>
                </a:moveTo>
                <a:lnTo>
                  <a:pt x="4546310" y="1223634"/>
                </a:lnTo>
                <a:lnTo>
                  <a:pt x="4436338" y="1221266"/>
                </a:lnTo>
                <a:lnTo>
                  <a:pt x="4366229" y="1219028"/>
                </a:lnTo>
                <a:lnTo>
                  <a:pt x="4366229" y="1138686"/>
                </a:lnTo>
                <a:close/>
                <a:moveTo>
                  <a:pt x="3465823" y="144819"/>
                </a:moveTo>
                <a:lnTo>
                  <a:pt x="3465823" y="225316"/>
                </a:lnTo>
                <a:lnTo>
                  <a:pt x="3423381" y="222921"/>
                </a:lnTo>
                <a:lnTo>
                  <a:pt x="3285741" y="214338"/>
                </a:lnTo>
                <a:lnTo>
                  <a:pt x="3285741" y="133864"/>
                </a:lnTo>
                <a:lnTo>
                  <a:pt x="3410719" y="141639"/>
                </a:lnTo>
                <a:close/>
                <a:moveTo>
                  <a:pt x="3825985" y="164805"/>
                </a:moveTo>
                <a:lnTo>
                  <a:pt x="3825985" y="245638"/>
                </a:lnTo>
                <a:lnTo>
                  <a:pt x="3645904" y="235477"/>
                </a:lnTo>
                <a:lnTo>
                  <a:pt x="3645904" y="155213"/>
                </a:lnTo>
                <a:lnTo>
                  <a:pt x="3727268" y="159909"/>
                </a:lnTo>
                <a:close/>
                <a:moveTo>
                  <a:pt x="4186148" y="180995"/>
                </a:moveTo>
                <a:lnTo>
                  <a:pt x="4186148" y="261713"/>
                </a:lnTo>
                <a:lnTo>
                  <a:pt x="4006067" y="253691"/>
                </a:lnTo>
                <a:lnTo>
                  <a:pt x="4006066" y="173736"/>
                </a:lnTo>
                <a:lnTo>
                  <a:pt x="4043817" y="175608"/>
                </a:lnTo>
                <a:close/>
                <a:moveTo>
                  <a:pt x="4546310" y="191769"/>
                </a:moveTo>
                <a:lnTo>
                  <a:pt x="4546310" y="272668"/>
                </a:lnTo>
                <a:lnTo>
                  <a:pt x="4436338" y="270301"/>
                </a:lnTo>
                <a:lnTo>
                  <a:pt x="4366229" y="268063"/>
                </a:lnTo>
                <a:lnTo>
                  <a:pt x="4366229" y="187721"/>
                </a:lnTo>
                <a:close/>
                <a:moveTo>
                  <a:pt x="4906473" y="195504"/>
                </a:moveTo>
                <a:lnTo>
                  <a:pt x="4906473" y="276377"/>
                </a:lnTo>
                <a:lnTo>
                  <a:pt x="4841521" y="276618"/>
                </a:lnTo>
                <a:lnTo>
                  <a:pt x="4726392" y="275507"/>
                </a:lnTo>
                <a:lnTo>
                  <a:pt x="4726392" y="194877"/>
                </a:lnTo>
                <a:close/>
                <a:moveTo>
                  <a:pt x="5266635" y="190844"/>
                </a:moveTo>
                <a:lnTo>
                  <a:pt x="5266635" y="271410"/>
                </a:lnTo>
                <a:lnTo>
                  <a:pt x="5246704" y="272106"/>
                </a:lnTo>
                <a:lnTo>
                  <a:pt x="5086554" y="275078"/>
                </a:lnTo>
                <a:lnTo>
                  <a:pt x="5086554" y="194595"/>
                </a:lnTo>
                <a:lnTo>
                  <a:pt x="5151739" y="193745"/>
                </a:lnTo>
                <a:close/>
                <a:moveTo>
                  <a:pt x="5520308" y="140720"/>
                </a:moveTo>
                <a:lnTo>
                  <a:pt x="4993465" y="157716"/>
                </a:lnTo>
                <a:cubicBezTo>
                  <a:pt x="3727269" y="166862"/>
                  <a:pt x="2461073" y="4152"/>
                  <a:pt x="1194877" y="78"/>
                </a:cubicBezTo>
                <a:cubicBezTo>
                  <a:pt x="840342" y="-1063"/>
                  <a:pt x="485807" y="10234"/>
                  <a:pt x="131272" y="41223"/>
                </a:cubicBezTo>
                <a:lnTo>
                  <a:pt x="0" y="55226"/>
                </a:lnTo>
                <a:lnTo>
                  <a:pt x="44280" y="90668"/>
                </a:lnTo>
                <a:lnTo>
                  <a:pt x="44280" y="87739"/>
                </a:lnTo>
                <a:lnTo>
                  <a:pt x="131272" y="79313"/>
                </a:lnTo>
                <a:lnTo>
                  <a:pt x="224361" y="72021"/>
                </a:lnTo>
                <a:lnTo>
                  <a:pt x="224361" y="152480"/>
                </a:lnTo>
                <a:lnTo>
                  <a:pt x="181920" y="155537"/>
                </a:lnTo>
                <a:lnTo>
                  <a:pt x="131204" y="160244"/>
                </a:lnTo>
                <a:lnTo>
                  <a:pt x="1166877" y="989213"/>
                </a:lnTo>
                <a:lnTo>
                  <a:pt x="1194878" y="989134"/>
                </a:lnTo>
                <a:lnTo>
                  <a:pt x="1304849" y="990570"/>
                </a:lnTo>
                <a:lnTo>
                  <a:pt x="1304849" y="1070713"/>
                </a:lnTo>
                <a:lnTo>
                  <a:pt x="1268257" y="1070360"/>
                </a:lnTo>
                <a:lnTo>
                  <a:pt x="1333286" y="1122410"/>
                </a:lnTo>
                <a:lnTo>
                  <a:pt x="1448116" y="1122532"/>
                </a:lnTo>
                <a:cubicBezTo>
                  <a:pt x="2376660" y="1139954"/>
                  <a:pt x="3305203" y="1230838"/>
                  <a:pt x="4233747" y="1264848"/>
                </a:cubicBezTo>
                <a:lnTo>
                  <a:pt x="4612437" y="1274969"/>
                </a:lnTo>
                <a:lnTo>
                  <a:pt x="5446716" y="232662"/>
                </a:lnTo>
                <a:lnTo>
                  <a:pt x="5446716" y="184504"/>
                </a:lnTo>
                <a:lnTo>
                  <a:pt x="5468288" y="183676"/>
                </a:lnTo>
                <a:lnTo>
                  <a:pt x="5486697" y="182712"/>
                </a:lnTo>
                <a:close/>
              </a:path>
            </a:pathLst>
          </a:custGeom>
          <a:solidFill>
            <a:schemeClr val="accent1">
              <a:alpha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rgbClr val="B9EDFF"/>
              </a:solidFill>
            </a:endParaRPr>
          </a:p>
        </p:txBody>
      </p:sp>
      <p:sp>
        <p:nvSpPr>
          <p:cNvPr id="3" name="矩形 2"/>
          <p:cNvSpPr/>
          <p:nvPr/>
        </p:nvSpPr>
        <p:spPr>
          <a:xfrm rot="2000159">
            <a:off x="7713119" y="1270017"/>
            <a:ext cx="1210588" cy="707886"/>
          </a:xfrm>
          <a:prstGeom prst="rect">
            <a:avLst/>
          </a:prstGeom>
        </p:spPr>
        <p:txBody>
          <a:bodyPr wrap="none">
            <a:spAutoFit/>
          </a:bodyPr>
          <a:lstStyle/>
          <a:p>
            <a:r>
              <a:rPr lang="zh-CN" altLang="en-US" sz="4000" dirty="0" smtClean="0">
                <a:solidFill>
                  <a:srgbClr val="E2D7D6"/>
                </a:solidFill>
                <a:latin typeface="华文中宋" panose="02010600040101010101" pitchFamily="2" charset="-122"/>
                <a:ea typeface="华文中宋" panose="02010600040101010101" pitchFamily="2" charset="-122"/>
              </a:rPr>
              <a:t>一起</a:t>
            </a:r>
            <a:endParaRPr lang="zh-CN" altLang="en-US" dirty="0">
              <a:solidFill>
                <a:srgbClr val="E2D7D6"/>
              </a:solidFill>
            </a:endParaRPr>
          </a:p>
        </p:txBody>
      </p:sp>
    </p:spTree>
    <p:extLst>
      <p:ext uri="{BB962C8B-B14F-4D97-AF65-F5344CB8AC3E}">
        <p14:creationId xmlns:p14="http://schemas.microsoft.com/office/powerpoint/2010/main" val="2496759076"/>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par>
                                <p:cTn id="20" presetID="2" presetClass="entr" presetSubtype="9"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0-#ppt_w/2"/>
                                          </p:val>
                                        </p:tav>
                                        <p:tav tm="100000">
                                          <p:val>
                                            <p:strVal val="#ppt_x"/>
                                          </p:val>
                                        </p:tav>
                                      </p:tavLst>
                                    </p:anim>
                                    <p:anim calcmode="lin" valueType="num">
                                      <p:cBhvr additive="base">
                                        <p:cTn id="23" dur="500" fill="hold"/>
                                        <p:tgtEl>
                                          <p:spTgt spid="32"/>
                                        </p:tgtEl>
                                        <p:attrNameLst>
                                          <p:attrName>ppt_y</p:attrName>
                                        </p:attrNameLst>
                                      </p:cBhvr>
                                      <p:tavLst>
                                        <p:tav tm="0">
                                          <p:val>
                                            <p:strVal val="0-#ppt_h/2"/>
                                          </p:val>
                                        </p:tav>
                                        <p:tav tm="100000">
                                          <p:val>
                                            <p:strVal val="#ppt_y"/>
                                          </p:val>
                                        </p:tav>
                                      </p:tavLst>
                                    </p:anim>
                                  </p:childTnLst>
                                </p:cTn>
                              </p:par>
                              <p:par>
                                <p:cTn id="24" presetID="2" presetClass="entr" presetSubtype="9"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0-#ppt_h/2"/>
                                          </p:val>
                                        </p:tav>
                                        <p:tav tm="100000">
                                          <p:val>
                                            <p:strVal val="#ppt_y"/>
                                          </p:val>
                                        </p:tav>
                                      </p:tavLst>
                                    </p:anim>
                                  </p:childTnLst>
                                </p:cTn>
                              </p:par>
                              <p:par>
                                <p:cTn id="28" presetID="2" presetClass="entr" presetSubtype="9" fill="hold" grpId="0" nodeType="withEffect">
                                  <p:stCondLst>
                                    <p:cond delay="600"/>
                                  </p:stCondLst>
                                  <p:childTnLst>
                                    <p:set>
                                      <p:cBhvr>
                                        <p:cTn id="29" dur="1" fill="hold">
                                          <p:stCondLst>
                                            <p:cond delay="0"/>
                                          </p:stCondLst>
                                        </p:cTn>
                                        <p:tgtEl>
                                          <p:spTgt spid="47"/>
                                        </p:tgtEl>
                                        <p:attrNameLst>
                                          <p:attrName>style.visibility</p:attrName>
                                        </p:attrNameLst>
                                      </p:cBhvr>
                                      <p:to>
                                        <p:strVal val="visible"/>
                                      </p:to>
                                    </p:set>
                                    <p:anim calcmode="lin" valueType="num">
                                      <p:cBhvr additive="base">
                                        <p:cTn id="30" dur="500" fill="hold"/>
                                        <p:tgtEl>
                                          <p:spTgt spid="47"/>
                                        </p:tgtEl>
                                        <p:attrNameLst>
                                          <p:attrName>ppt_x</p:attrName>
                                        </p:attrNameLst>
                                      </p:cBhvr>
                                      <p:tavLst>
                                        <p:tav tm="0">
                                          <p:val>
                                            <p:strVal val="0-#ppt_w/2"/>
                                          </p:val>
                                        </p:tav>
                                        <p:tav tm="100000">
                                          <p:val>
                                            <p:strVal val="#ppt_x"/>
                                          </p:val>
                                        </p:tav>
                                      </p:tavLst>
                                    </p:anim>
                                    <p:anim calcmode="lin" valueType="num">
                                      <p:cBhvr additive="base">
                                        <p:cTn id="31" dur="500" fill="hold"/>
                                        <p:tgtEl>
                                          <p:spTgt spid="47"/>
                                        </p:tgtEl>
                                        <p:attrNameLst>
                                          <p:attrName>ppt_y</p:attrName>
                                        </p:attrNameLst>
                                      </p:cBhvr>
                                      <p:tavLst>
                                        <p:tav tm="0">
                                          <p:val>
                                            <p:strVal val="0-#ppt_h/2"/>
                                          </p:val>
                                        </p:tav>
                                        <p:tav tm="100000">
                                          <p:val>
                                            <p:strVal val="#ppt_y"/>
                                          </p:val>
                                        </p:tav>
                                      </p:tavLst>
                                    </p:anim>
                                  </p:childTnLst>
                                </p:cTn>
                              </p:par>
                              <p:par>
                                <p:cTn id="32" presetID="2" presetClass="entr" presetSubtype="9" fill="hold" grpId="0" nodeType="withEffect">
                                  <p:stCondLst>
                                    <p:cond delay="40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fill="hold"/>
                                        <p:tgtEl>
                                          <p:spTgt spid="46"/>
                                        </p:tgtEl>
                                        <p:attrNameLst>
                                          <p:attrName>ppt_x</p:attrName>
                                        </p:attrNameLst>
                                      </p:cBhvr>
                                      <p:tavLst>
                                        <p:tav tm="0">
                                          <p:val>
                                            <p:strVal val="0-#ppt_w/2"/>
                                          </p:val>
                                        </p:tav>
                                        <p:tav tm="100000">
                                          <p:val>
                                            <p:strVal val="#ppt_x"/>
                                          </p:val>
                                        </p:tav>
                                      </p:tavLst>
                                    </p:anim>
                                    <p:anim calcmode="lin" valueType="num">
                                      <p:cBhvr additive="base">
                                        <p:cTn id="35" dur="500" fill="hold"/>
                                        <p:tgtEl>
                                          <p:spTgt spid="46"/>
                                        </p:tgtEl>
                                        <p:attrNameLst>
                                          <p:attrName>ppt_y</p:attrName>
                                        </p:attrNameLst>
                                      </p:cBhvr>
                                      <p:tavLst>
                                        <p:tav tm="0">
                                          <p:val>
                                            <p:strVal val="0-#ppt_h/2"/>
                                          </p:val>
                                        </p:tav>
                                        <p:tav tm="100000">
                                          <p:val>
                                            <p:strVal val="#ppt_y"/>
                                          </p:val>
                                        </p:tav>
                                      </p:tavLst>
                                    </p:anim>
                                  </p:childTnLst>
                                </p:cTn>
                              </p:par>
                              <p:par>
                                <p:cTn id="36" presetID="2" presetClass="entr" presetSubtype="9" fill="hold" grpId="0" nodeType="withEffect">
                                  <p:stCondLst>
                                    <p:cond delay="200"/>
                                  </p:stCondLst>
                                  <p:childTnLst>
                                    <p:set>
                                      <p:cBhvr>
                                        <p:cTn id="37" dur="1" fill="hold">
                                          <p:stCondLst>
                                            <p:cond delay="0"/>
                                          </p:stCondLst>
                                        </p:cTn>
                                        <p:tgtEl>
                                          <p:spTgt spid="45"/>
                                        </p:tgtEl>
                                        <p:attrNameLst>
                                          <p:attrName>style.visibility</p:attrName>
                                        </p:attrNameLst>
                                      </p:cBhvr>
                                      <p:to>
                                        <p:strVal val="visible"/>
                                      </p:to>
                                    </p:set>
                                    <p:anim calcmode="lin" valueType="num">
                                      <p:cBhvr additive="base">
                                        <p:cTn id="38" dur="500" fill="hold"/>
                                        <p:tgtEl>
                                          <p:spTgt spid="45"/>
                                        </p:tgtEl>
                                        <p:attrNameLst>
                                          <p:attrName>ppt_x</p:attrName>
                                        </p:attrNameLst>
                                      </p:cBhvr>
                                      <p:tavLst>
                                        <p:tav tm="0">
                                          <p:val>
                                            <p:strVal val="0-#ppt_w/2"/>
                                          </p:val>
                                        </p:tav>
                                        <p:tav tm="100000">
                                          <p:val>
                                            <p:strVal val="#ppt_x"/>
                                          </p:val>
                                        </p:tav>
                                      </p:tavLst>
                                    </p:anim>
                                    <p:anim calcmode="lin" valueType="num">
                                      <p:cBhvr additive="base">
                                        <p:cTn id="39" dur="500" fill="hold"/>
                                        <p:tgtEl>
                                          <p:spTgt spid="4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39" grpId="0"/>
      <p:bldP spid="32" grpId="0" animBg="1"/>
      <p:bldP spid="45" grpId="0" animBg="1"/>
      <p:bldP spid="46" grpId="0" animBg="1"/>
      <p:bldP spid="47" grpId="0" animBg="1"/>
      <p:bldP spid="17" grpId="0" animBg="1"/>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Rectangle 26"/>
</p:tagLst>
</file>

<file path=ppt/tags/tag11.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Img6"/>
</p:tagLst>
</file>

<file path=ppt/tags/tag12.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Rectangle 23"/>
</p:tagLst>
</file>

<file path=ppt/tags/tag13.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Img5"/>
</p:tagLst>
</file>

<file path=ppt/tags/tag14.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Rectangle 6"/>
</p:tagLst>
</file>

<file path=ppt/tags/tag15.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Img4"/>
</p:tagLst>
</file>

<file path=ppt/tags/tag16.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Rectangle 9"/>
</p:tagLst>
</file>

<file path=ppt/tags/tag17.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Img2"/>
</p:tagLst>
</file>

<file path=ppt/tags/tag18.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Picture 15"/>
</p:tagLst>
</file>

<file path=ppt/tags/tag19.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Picture 16"/>
</p:tagLst>
</file>

<file path=ppt/tags/tag2.xml><?xml version="1.0" encoding="utf-8"?>
<p:tagLst xmlns:a="http://schemas.openxmlformats.org/drawingml/2006/main" xmlns:r="http://schemas.openxmlformats.org/officeDocument/2006/relationships" xmlns:p="http://schemas.openxmlformats.org/presentationml/2006/main">
  <p:tag name="MH" val="20150827103439"/>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Rectangle 20"/>
</p:tagLst>
</file>

<file path=ppt/tags/tag21.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Img1"/>
</p:tagLst>
</file>

<file path=ppt/tags/tag22.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Picture 18"/>
</p:tagLst>
</file>

<file path=ppt/tags/tag23.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Picture 38"/>
</p:tagLst>
</file>

<file path=ppt/tags/tag24.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Picture 39"/>
</p:tagLst>
</file>

<file path=ppt/tags/tag25.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Picture 40"/>
</p:tagLst>
</file>

<file path=ppt/tags/tag26.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Group 11"/>
</p:tagLst>
</file>

<file path=ppt/tags/tag27.xml><?xml version="1.0" encoding="utf-8"?>
<p:tagLst xmlns:a="http://schemas.openxmlformats.org/drawingml/2006/main" xmlns:r="http://schemas.openxmlformats.org/officeDocument/2006/relationships" xmlns:p="http://schemas.openxmlformats.org/presentationml/2006/main">
  <p:tag name="MH" val="20150827103541"/>
  <p:tag name="MH_LIBRARY" val="GRAPHIC"/>
</p:tagLst>
</file>

<file path=ppt/tags/tag28.xml><?xml version="1.0" encoding="utf-8"?>
<p:tagLst xmlns:a="http://schemas.openxmlformats.org/drawingml/2006/main" xmlns:r="http://schemas.openxmlformats.org/officeDocument/2006/relationships" xmlns:p="http://schemas.openxmlformats.org/presentationml/2006/main">
  <p:tag name="MH" val="20150827103541"/>
  <p:tag name="MH_LIBRARY" val="GRAPHIC"/>
  <p:tag name="MH_ORDER" val="Rectangle 17"/>
</p:tagLst>
</file>

<file path=ppt/tags/tag29.xml><?xml version="1.0" encoding="utf-8"?>
<p:tagLst xmlns:a="http://schemas.openxmlformats.org/drawingml/2006/main" xmlns:r="http://schemas.openxmlformats.org/officeDocument/2006/relationships" xmlns:p="http://schemas.openxmlformats.org/presentationml/2006/main">
  <p:tag name="MH" val="20150827103541"/>
  <p:tag name="MH_LIBRARY" val="GRAPHIC"/>
  <p:tag name="MH_ORDER" val="Img5"/>
</p:tagLst>
</file>

<file path=ppt/tags/tag3.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Picture 33"/>
</p:tagLst>
</file>

<file path=ppt/tags/tag30.xml><?xml version="1.0" encoding="utf-8"?>
<p:tagLst xmlns:a="http://schemas.openxmlformats.org/drawingml/2006/main" xmlns:r="http://schemas.openxmlformats.org/officeDocument/2006/relationships" xmlns:p="http://schemas.openxmlformats.org/presentationml/2006/main">
  <p:tag name="MH" val="20150827103541"/>
  <p:tag name="MH_LIBRARY" val="GRAPHIC"/>
  <p:tag name="MH_ORDER" val="Group 53"/>
</p:tagLst>
</file>

<file path=ppt/tags/tag31.xml><?xml version="1.0" encoding="utf-8"?>
<p:tagLst xmlns:a="http://schemas.openxmlformats.org/drawingml/2006/main" xmlns:r="http://schemas.openxmlformats.org/officeDocument/2006/relationships" xmlns:p="http://schemas.openxmlformats.org/presentationml/2006/main">
  <p:tag name="MH" val="20150827103541"/>
  <p:tag name="MH_LIBRARY" val="GRAPHIC"/>
  <p:tag name="MH_ORDER" val="Picture 1"/>
</p:tagLst>
</file>

<file path=ppt/tags/tag32.xml><?xml version="1.0" encoding="utf-8"?>
<p:tagLst xmlns:a="http://schemas.openxmlformats.org/drawingml/2006/main" xmlns:r="http://schemas.openxmlformats.org/officeDocument/2006/relationships" xmlns:p="http://schemas.openxmlformats.org/presentationml/2006/main">
  <p:tag name="MH" val="20150827103541"/>
  <p:tag name="MH_LIBRARY" val="GRAPHIC"/>
  <p:tag name="MH_ORDER" val="Rectangle 8"/>
</p:tagLst>
</file>

<file path=ppt/tags/tag33.xml><?xml version="1.0" encoding="utf-8"?>
<p:tagLst xmlns:a="http://schemas.openxmlformats.org/drawingml/2006/main" xmlns:r="http://schemas.openxmlformats.org/officeDocument/2006/relationships" xmlns:p="http://schemas.openxmlformats.org/presentationml/2006/main">
  <p:tag name="MH" val="20150827103541"/>
  <p:tag name="MH_LIBRARY" val="GRAPHIC"/>
  <p:tag name="MH_ORDER" val="Img1"/>
</p:tagLst>
</file>

<file path=ppt/tags/tag34.xml><?xml version="1.0" encoding="utf-8"?>
<p:tagLst xmlns:a="http://schemas.openxmlformats.org/drawingml/2006/main" xmlns:r="http://schemas.openxmlformats.org/officeDocument/2006/relationships" xmlns:p="http://schemas.openxmlformats.org/presentationml/2006/main">
  <p:tag name="MH" val="20150827103541"/>
  <p:tag name="MH_LIBRARY" val="GRAPHIC"/>
  <p:tag name="MH_ORDER" val="Group 5"/>
</p:tagLst>
</file>

<file path=ppt/tags/tag35.xml><?xml version="1.0" encoding="utf-8"?>
<p:tagLst xmlns:a="http://schemas.openxmlformats.org/drawingml/2006/main" xmlns:r="http://schemas.openxmlformats.org/officeDocument/2006/relationships" xmlns:p="http://schemas.openxmlformats.org/presentationml/2006/main">
  <p:tag name="MH" val="20150827103541"/>
  <p:tag name="MH_LIBRARY" val="GRAPHIC"/>
  <p:tag name="MH_ORDER" val="Rectangle 11"/>
</p:tagLst>
</file>

<file path=ppt/tags/tag36.xml><?xml version="1.0" encoding="utf-8"?>
<p:tagLst xmlns:a="http://schemas.openxmlformats.org/drawingml/2006/main" xmlns:r="http://schemas.openxmlformats.org/officeDocument/2006/relationships" xmlns:p="http://schemas.openxmlformats.org/presentationml/2006/main">
  <p:tag name="MH" val="20150827103541"/>
  <p:tag name="MH_LIBRARY" val="GRAPHIC"/>
  <p:tag name="MH_ORDER" val="Img2"/>
</p:tagLst>
</file>

<file path=ppt/tags/tag37.xml><?xml version="1.0" encoding="utf-8"?>
<p:tagLst xmlns:a="http://schemas.openxmlformats.org/drawingml/2006/main" xmlns:r="http://schemas.openxmlformats.org/officeDocument/2006/relationships" xmlns:p="http://schemas.openxmlformats.org/presentationml/2006/main">
  <p:tag name="MH" val="20150827103541"/>
  <p:tag name="MH_LIBRARY" val="GRAPHIC"/>
  <p:tag name="MH_ORDER" val="Group 30"/>
</p:tagLst>
</file>

<file path=ppt/tags/tag38.xml><?xml version="1.0" encoding="utf-8"?>
<p:tagLst xmlns:a="http://schemas.openxmlformats.org/drawingml/2006/main" xmlns:r="http://schemas.openxmlformats.org/officeDocument/2006/relationships" xmlns:p="http://schemas.openxmlformats.org/presentationml/2006/main">
  <p:tag name="MH" val="20150827103541"/>
  <p:tag name="MH_LIBRARY" val="GRAPHIC"/>
  <p:tag name="MH_ORDER" val="Rectangle 27"/>
</p:tagLst>
</file>

<file path=ppt/tags/tag39.xml><?xml version="1.0" encoding="utf-8"?>
<p:tagLst xmlns:a="http://schemas.openxmlformats.org/drawingml/2006/main" xmlns:r="http://schemas.openxmlformats.org/officeDocument/2006/relationships" xmlns:p="http://schemas.openxmlformats.org/presentationml/2006/main">
  <p:tag name="MH" val="20150827103541"/>
  <p:tag name="MH_LIBRARY" val="GRAPHIC"/>
  <p:tag name="MH_ORDER" val="Img3"/>
</p:tagLst>
</file>

<file path=ppt/tags/tag4.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Group 3"/>
</p:tagLst>
</file>

<file path=ppt/tags/tag40.xml><?xml version="1.0" encoding="utf-8"?>
<p:tagLst xmlns:a="http://schemas.openxmlformats.org/drawingml/2006/main" xmlns:r="http://schemas.openxmlformats.org/officeDocument/2006/relationships" xmlns:p="http://schemas.openxmlformats.org/presentationml/2006/main">
  <p:tag name="MH" val="20150827103541"/>
  <p:tag name="MH_LIBRARY" val="GRAPHIC"/>
  <p:tag name="MH_ORDER" val="Group 35"/>
</p:tagLst>
</file>

<file path=ppt/tags/tag41.xml><?xml version="1.0" encoding="utf-8"?>
<p:tagLst xmlns:a="http://schemas.openxmlformats.org/drawingml/2006/main" xmlns:r="http://schemas.openxmlformats.org/officeDocument/2006/relationships" xmlns:p="http://schemas.openxmlformats.org/presentationml/2006/main">
  <p:tag name="MH" val="20150827103541"/>
  <p:tag name="MH_LIBRARY" val="GRAPHIC"/>
  <p:tag name="MH_ORDER" val="Rectangle 14"/>
</p:tagLst>
</file>

<file path=ppt/tags/tag42.xml><?xml version="1.0" encoding="utf-8"?>
<p:tagLst xmlns:a="http://schemas.openxmlformats.org/drawingml/2006/main" xmlns:r="http://schemas.openxmlformats.org/officeDocument/2006/relationships" xmlns:p="http://schemas.openxmlformats.org/presentationml/2006/main">
  <p:tag name="MH" val="20150827103541"/>
  <p:tag name="MH_LIBRARY" val="GRAPHIC"/>
  <p:tag name="MH_ORDER" val="Img4"/>
</p:tagLst>
</file>

<file path=ppt/tags/tag43.xml><?xml version="1.0" encoding="utf-8"?>
<p:tagLst xmlns:a="http://schemas.openxmlformats.org/drawingml/2006/main" xmlns:r="http://schemas.openxmlformats.org/officeDocument/2006/relationships" xmlns:p="http://schemas.openxmlformats.org/presentationml/2006/main">
  <p:tag name="MH" val="20150827103541"/>
  <p:tag name="MH_LIBRARY" val="GRAPHIC"/>
  <p:tag name="MH_ORDER" val="Group 38"/>
</p:tagLst>
</file>

<file path=ppt/tags/tag44.xml><?xml version="1.0" encoding="utf-8"?>
<p:tagLst xmlns:a="http://schemas.openxmlformats.org/drawingml/2006/main" xmlns:r="http://schemas.openxmlformats.org/officeDocument/2006/relationships" xmlns:p="http://schemas.openxmlformats.org/presentationml/2006/main">
  <p:tag name="MH" val="20150827103541"/>
  <p:tag name="MH_LIBRARY" val="GRAPHIC"/>
  <p:tag name="MH_ORDER" val="TextBox 44"/>
</p:tagLst>
</file>

<file path=ppt/tags/tag45.xml><?xml version="1.0" encoding="utf-8"?>
<p:tagLst xmlns:a="http://schemas.openxmlformats.org/drawingml/2006/main" xmlns:r="http://schemas.openxmlformats.org/officeDocument/2006/relationships" xmlns:p="http://schemas.openxmlformats.org/presentationml/2006/main">
  <p:tag name="MH" val="20150827103541"/>
  <p:tag name="MH_LIBRARY" val="GRAPHIC"/>
  <p:tag name="MH_ORDER" val="TextBox 45"/>
</p:tagLst>
</file>

<file path=ppt/tags/tag46.xml><?xml version="1.0" encoding="utf-8"?>
<p:tagLst xmlns:a="http://schemas.openxmlformats.org/drawingml/2006/main" xmlns:r="http://schemas.openxmlformats.org/officeDocument/2006/relationships" xmlns:p="http://schemas.openxmlformats.org/presentationml/2006/main">
  <p:tag name="MH" val="20150827103541"/>
  <p:tag name="MH_LIBRARY" val="GRAPHIC"/>
  <p:tag name="MH_ORDER" val="Picture 25"/>
</p:tagLst>
</file>

<file path=ppt/tags/tag47.xml><?xml version="1.0" encoding="utf-8"?>
<p:tagLst xmlns:a="http://schemas.openxmlformats.org/drawingml/2006/main" xmlns:r="http://schemas.openxmlformats.org/officeDocument/2006/relationships" xmlns:p="http://schemas.openxmlformats.org/presentationml/2006/main">
  <p:tag name="MH" val="20150827103541"/>
  <p:tag name="MH_LIBRARY" val="GRAPHIC"/>
  <p:tag name="MH_ORDER" val="Picture 49"/>
</p:tagLst>
</file>

<file path=ppt/tags/tag48.xml><?xml version="1.0" encoding="utf-8"?>
<p:tagLst xmlns:a="http://schemas.openxmlformats.org/drawingml/2006/main" xmlns:r="http://schemas.openxmlformats.org/officeDocument/2006/relationships" xmlns:p="http://schemas.openxmlformats.org/presentationml/2006/main">
  <p:tag name="MH" val="20150827103541"/>
  <p:tag name="MH_LIBRARY" val="GRAPHIC"/>
  <p:tag name="MH_ORDER" val="Picture 50"/>
</p:tagLst>
</file>

<file path=ppt/tags/tag49.xml><?xml version="1.0" encoding="utf-8"?>
<p:tagLst xmlns:a="http://schemas.openxmlformats.org/drawingml/2006/main" xmlns:r="http://schemas.openxmlformats.org/officeDocument/2006/relationships" xmlns:p="http://schemas.openxmlformats.org/presentationml/2006/main">
  <p:tag name="MH" val="20150827103626"/>
  <p:tag name="MH_LIBRARY" val="GRAPHIC"/>
</p:tagLst>
</file>

<file path=ppt/tags/tag5.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Picture 36"/>
</p:tagLst>
</file>

<file path=ppt/tags/tag50.xml><?xml version="1.0" encoding="utf-8"?>
<p:tagLst xmlns:a="http://schemas.openxmlformats.org/drawingml/2006/main" xmlns:r="http://schemas.openxmlformats.org/officeDocument/2006/relationships" xmlns:p="http://schemas.openxmlformats.org/presentationml/2006/main">
  <p:tag name="MH" val="20150827103626"/>
  <p:tag name="MH_LIBRARY" val="GRAPHIC"/>
  <p:tag name="MH_ORDER" val="Rectangle 18"/>
</p:tagLst>
</file>

<file path=ppt/tags/tag51.xml><?xml version="1.0" encoding="utf-8"?>
<p:tagLst xmlns:a="http://schemas.openxmlformats.org/drawingml/2006/main" xmlns:r="http://schemas.openxmlformats.org/officeDocument/2006/relationships" xmlns:p="http://schemas.openxmlformats.org/presentationml/2006/main">
  <p:tag name="MH" val="20150827103626"/>
  <p:tag name="MH_LIBRARY" val="GRAPHIC"/>
  <p:tag name="MH_ORDER" val="Img1"/>
</p:tagLst>
</file>

<file path=ppt/tags/tag52.xml><?xml version="1.0" encoding="utf-8"?>
<p:tagLst xmlns:a="http://schemas.openxmlformats.org/drawingml/2006/main" xmlns:r="http://schemas.openxmlformats.org/officeDocument/2006/relationships" xmlns:p="http://schemas.openxmlformats.org/presentationml/2006/main">
  <p:tag name="MH" val="20150827103626"/>
  <p:tag name="MH_LIBRARY" val="GRAPHIC"/>
  <p:tag name="MH_ORDER" val="Rectangle 6"/>
</p:tagLst>
</file>

<file path=ppt/tags/tag53.xml><?xml version="1.0" encoding="utf-8"?>
<p:tagLst xmlns:a="http://schemas.openxmlformats.org/drawingml/2006/main" xmlns:r="http://schemas.openxmlformats.org/officeDocument/2006/relationships" xmlns:p="http://schemas.openxmlformats.org/presentationml/2006/main">
  <p:tag name="MH" val="20150827103626"/>
  <p:tag name="MH_LIBRARY" val="GRAPHIC"/>
  <p:tag name="MH_ORDER" val="Img5"/>
</p:tagLst>
</file>

<file path=ppt/tags/tag54.xml><?xml version="1.0" encoding="utf-8"?>
<p:tagLst xmlns:a="http://schemas.openxmlformats.org/drawingml/2006/main" xmlns:r="http://schemas.openxmlformats.org/officeDocument/2006/relationships" xmlns:p="http://schemas.openxmlformats.org/presentationml/2006/main">
  <p:tag name="MH" val="20150827103626"/>
  <p:tag name="MH_LIBRARY" val="GRAPHIC"/>
  <p:tag name="MH_ORDER" val="Rectangle 3"/>
</p:tagLst>
</file>

<file path=ppt/tags/tag55.xml><?xml version="1.0" encoding="utf-8"?>
<p:tagLst xmlns:a="http://schemas.openxmlformats.org/drawingml/2006/main" xmlns:r="http://schemas.openxmlformats.org/officeDocument/2006/relationships" xmlns:p="http://schemas.openxmlformats.org/presentationml/2006/main">
  <p:tag name="MH" val="20150827103626"/>
  <p:tag name="MH_LIBRARY" val="GRAPHIC"/>
  <p:tag name="MH_ORDER" val="Img4"/>
</p:tagLst>
</file>

<file path=ppt/tags/tag56.xml><?xml version="1.0" encoding="utf-8"?>
<p:tagLst xmlns:a="http://schemas.openxmlformats.org/drawingml/2006/main" xmlns:r="http://schemas.openxmlformats.org/officeDocument/2006/relationships" xmlns:p="http://schemas.openxmlformats.org/presentationml/2006/main">
  <p:tag name="MH" val="20150827103626"/>
  <p:tag name="MH_LIBRARY" val="GRAPHIC"/>
  <p:tag name="MH_ORDER" val="Rectangle 15"/>
</p:tagLst>
</file>

<file path=ppt/tags/tag57.xml><?xml version="1.0" encoding="utf-8"?>
<p:tagLst xmlns:a="http://schemas.openxmlformats.org/drawingml/2006/main" xmlns:r="http://schemas.openxmlformats.org/officeDocument/2006/relationships" xmlns:p="http://schemas.openxmlformats.org/presentationml/2006/main">
  <p:tag name="MH" val="20150827103626"/>
  <p:tag name="MH_LIBRARY" val="GRAPHIC"/>
  <p:tag name="MH_ORDER" val="Img3"/>
</p:tagLst>
</file>

<file path=ppt/tags/tag58.xml><?xml version="1.0" encoding="utf-8"?>
<p:tagLst xmlns:a="http://schemas.openxmlformats.org/drawingml/2006/main" xmlns:r="http://schemas.openxmlformats.org/officeDocument/2006/relationships" xmlns:p="http://schemas.openxmlformats.org/presentationml/2006/main">
  <p:tag name="MH" val="20150827103626"/>
  <p:tag name="MH_LIBRARY" val="GRAPHIC"/>
  <p:tag name="MH_ORDER" val="Rectangle 25"/>
</p:tagLst>
</file>

<file path=ppt/tags/tag59.xml><?xml version="1.0" encoding="utf-8"?>
<p:tagLst xmlns:a="http://schemas.openxmlformats.org/drawingml/2006/main" xmlns:r="http://schemas.openxmlformats.org/officeDocument/2006/relationships" xmlns:p="http://schemas.openxmlformats.org/presentationml/2006/main">
  <p:tag name="MH" val="20150827103626"/>
  <p:tag name="MH_LIBRARY" val="GRAPHIC"/>
  <p:tag name="MH_ORDER" val="Img2"/>
</p:tagLst>
</file>

<file path=ppt/tags/tag6.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Picture 37"/>
</p:tagLst>
</file>

<file path=ppt/tags/tag60.xml><?xml version="1.0" encoding="utf-8"?>
<p:tagLst xmlns:a="http://schemas.openxmlformats.org/drawingml/2006/main" xmlns:r="http://schemas.openxmlformats.org/officeDocument/2006/relationships" xmlns:p="http://schemas.openxmlformats.org/presentationml/2006/main">
  <p:tag name="MH" val="20150827103626"/>
  <p:tag name="MH_LIBRARY" val="GRAPHIC"/>
  <p:tag name="MH_ORDER" val="Group 21"/>
</p:tagLst>
</file>

<file path=ppt/tags/tag61.xml><?xml version="1.0" encoding="utf-8"?>
<p:tagLst xmlns:a="http://schemas.openxmlformats.org/drawingml/2006/main" xmlns:r="http://schemas.openxmlformats.org/officeDocument/2006/relationships" xmlns:p="http://schemas.openxmlformats.org/presentationml/2006/main">
  <p:tag name="MH" val="20150827103626"/>
  <p:tag name="MH_LIBRARY" val="GRAPHIC"/>
  <p:tag name="MH_ORDER" val="Picture 27"/>
</p:tagLst>
</file>

<file path=ppt/tags/tag62.xml><?xml version="1.0" encoding="utf-8"?>
<p:tagLst xmlns:a="http://schemas.openxmlformats.org/drawingml/2006/main" xmlns:r="http://schemas.openxmlformats.org/officeDocument/2006/relationships" xmlns:p="http://schemas.openxmlformats.org/presentationml/2006/main">
  <p:tag name="MH" val="20150827103626"/>
  <p:tag name="MH_LIBRARY" val="GRAPHIC"/>
  <p:tag name="MH_ORDER" val="TextBox 28"/>
</p:tagLst>
</file>

<file path=ppt/tags/tag63.xml><?xml version="1.0" encoding="utf-8"?>
<p:tagLst xmlns:a="http://schemas.openxmlformats.org/drawingml/2006/main" xmlns:r="http://schemas.openxmlformats.org/officeDocument/2006/relationships" xmlns:p="http://schemas.openxmlformats.org/presentationml/2006/main">
  <p:tag name="MH" val="20150827103626"/>
  <p:tag name="MH_LIBRARY" val="GRAPHIC"/>
  <p:tag name="MH_ORDER" val="TextBox 29"/>
</p:tagLst>
</file>

<file path=ppt/tags/tag64.xml><?xml version="1.0" encoding="utf-8"?>
<p:tagLst xmlns:a="http://schemas.openxmlformats.org/drawingml/2006/main" xmlns:r="http://schemas.openxmlformats.org/officeDocument/2006/relationships" xmlns:p="http://schemas.openxmlformats.org/presentationml/2006/main">
  <p:tag name="MH" val="20150827103626"/>
  <p:tag name="MH_LIBRARY" val="GRAPHIC"/>
  <p:tag name="MH_ORDER" val="Picture 30"/>
</p:tagLst>
</file>

<file path=ppt/tags/tag65.xml><?xml version="1.0" encoding="utf-8"?>
<p:tagLst xmlns:a="http://schemas.openxmlformats.org/drawingml/2006/main" xmlns:r="http://schemas.openxmlformats.org/officeDocument/2006/relationships" xmlns:p="http://schemas.openxmlformats.org/presentationml/2006/main">
  <p:tag name="MH" val="20150827103626"/>
  <p:tag name="MH_LIBRARY" val="GRAPHIC"/>
  <p:tag name="MH_ORDER" val="Picture 31"/>
</p:tagLst>
</file>

<file path=ppt/tags/tag66.xml><?xml version="1.0" encoding="utf-8"?>
<p:tagLst xmlns:a="http://schemas.openxmlformats.org/drawingml/2006/main" xmlns:r="http://schemas.openxmlformats.org/officeDocument/2006/relationships" xmlns:p="http://schemas.openxmlformats.org/presentationml/2006/main">
  <p:tag name="MH" val="20150827103626"/>
  <p:tag name="MH_LIBRARY" val="GRAPHIC"/>
  <p:tag name="MH_ORDER" val="Picture 34"/>
</p:tagLst>
</file>

<file path=ppt/tags/tag67.xml><?xml version="1.0" encoding="utf-8"?>
<p:tagLst xmlns:a="http://schemas.openxmlformats.org/drawingml/2006/main" xmlns:r="http://schemas.openxmlformats.org/officeDocument/2006/relationships" xmlns:p="http://schemas.openxmlformats.org/presentationml/2006/main">
  <p:tag name="MH" val="20150827103626"/>
  <p:tag name="MH_LIBRARY" val="GRAPHIC"/>
  <p:tag name="MH_ORDER" val="Picture 35"/>
</p:tagLst>
</file>

<file path=ppt/tags/tag6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Lst>
</file>

<file path=ppt/tags/tag69.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TuWHP#"/>
</p:tagLst>
</file>

<file path=ppt/tags/tag7.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TextBox 17"/>
</p:tagLst>
</file>

<file path=ppt/tags/tag70.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TuWHP#"/>
</p:tagLst>
</file>

<file path=ppt/tags/tag71.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TuWHP#"/>
</p:tagLst>
</file>

<file path=ppt/tags/tag7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Lst>
</file>

<file path=ppt/tags/tag7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Lst>
</file>

<file path=ppt/tags/tag74.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TuWHP#"/>
</p:tagLst>
</file>

<file path=ppt/tags/tag75.xml><?xml version="1.0" encoding="utf-8"?>
<p:tagLst xmlns:a="http://schemas.openxmlformats.org/drawingml/2006/main" xmlns:r="http://schemas.openxmlformats.org/officeDocument/2006/relationships" xmlns:p="http://schemas.openxmlformats.org/presentationml/2006/main">
  <p:tag name="MH_TYPE" val="#NeiR#"/>
  <p:tag name="MH_NUMBER" val="大于六"/>
  <p:tag name="MH_CATEGORY" val="#TuWHP#"/>
</p:tagLst>
</file>

<file path=ppt/tags/tag8.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Rectangle 29"/>
</p:tagLst>
</file>

<file path=ppt/tags/tag9.xml><?xml version="1.0" encoding="utf-8"?>
<p:tagLst xmlns:a="http://schemas.openxmlformats.org/drawingml/2006/main" xmlns:r="http://schemas.openxmlformats.org/officeDocument/2006/relationships" xmlns:p="http://schemas.openxmlformats.org/presentationml/2006/main">
  <p:tag name="MH" val="20150827103439"/>
  <p:tag name="MH_LIBRARY" val="GRAPHIC"/>
  <p:tag name="MH_ORDER" val="Img3"/>
</p:tagLst>
</file>

<file path=ppt/theme/theme1.xml><?xml version="1.0" encoding="utf-8"?>
<a:theme xmlns:a="http://schemas.openxmlformats.org/drawingml/2006/main" name="Office 主题">
  <a:themeElements>
    <a:clrScheme name="自定义 21">
      <a:dk1>
        <a:sysClr val="windowText" lastClr="000000"/>
      </a:dk1>
      <a:lt1>
        <a:sysClr val="window" lastClr="FFFFFF"/>
      </a:lt1>
      <a:dk2>
        <a:srgbClr val="44546A"/>
      </a:dk2>
      <a:lt2>
        <a:srgbClr val="E7E6E6"/>
      </a:lt2>
      <a:accent1>
        <a:srgbClr val="996C33"/>
      </a:accent1>
      <a:accent2>
        <a:srgbClr val="6A3906"/>
      </a:accent2>
      <a:accent3>
        <a:srgbClr val="A5A5A5"/>
      </a:accent3>
      <a:accent4>
        <a:srgbClr val="B28850"/>
      </a:accent4>
      <a:accent5>
        <a:srgbClr val="CEA972"/>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57</TotalTime>
  <Words>568</Words>
  <Application>Microsoft Office PowerPoint</Application>
  <PresentationFormat>宽屏</PresentationFormat>
  <Paragraphs>56</Paragraphs>
  <Slides>15</Slides>
  <Notes>15</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15</vt:i4>
      </vt:variant>
    </vt:vector>
  </HeadingPairs>
  <TitlesOfParts>
    <vt:vector size="28" baseType="lpstr">
      <vt:lpstr>方正兰亭大黑_GBK</vt:lpstr>
      <vt:lpstr>方正舒体</vt:lpstr>
      <vt:lpstr>华文新魏</vt:lpstr>
      <vt:lpstr>华文中宋</vt:lpstr>
      <vt:lpstr>宋体</vt:lpstr>
      <vt:lpstr>微软雅黑</vt:lpstr>
      <vt:lpstr>Arial</vt:lpstr>
      <vt:lpstr>Arial Narrow</vt:lpstr>
      <vt:lpstr>Calibri</vt:lpstr>
      <vt:lpstr>Calibri Light</vt:lpstr>
      <vt:lpstr>FrankRuehl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Wen</dc:creator>
  <cp:lastModifiedBy>Wen</cp:lastModifiedBy>
  <cp:revision>12</cp:revision>
  <dcterms:created xsi:type="dcterms:W3CDTF">2015-08-26T08:54:43Z</dcterms:created>
  <dcterms:modified xsi:type="dcterms:W3CDTF">2015-08-27T06:03:00Z</dcterms:modified>
</cp:coreProperties>
</file>